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59" r:id="rId5"/>
    <p:sldId id="260" r:id="rId6"/>
    <p:sldId id="296" r:id="rId7"/>
    <p:sldId id="261" r:id="rId8"/>
    <p:sldId id="262" r:id="rId9"/>
    <p:sldId id="297" r:id="rId10"/>
    <p:sldId id="264" r:id="rId11"/>
    <p:sldId id="267" r:id="rId12"/>
    <p:sldId id="270" r:id="rId13"/>
    <p:sldId id="271" r:id="rId14"/>
    <p:sldId id="272" r:id="rId15"/>
    <p:sldId id="268" r:id="rId16"/>
    <p:sldId id="273" r:id="rId17"/>
    <p:sldId id="269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78"/>
    <p:restoredTop sz="94674"/>
  </p:normalViewPr>
  <p:slideViewPr>
    <p:cSldViewPr snapToGrid="0" snapToObjects="1">
      <p:cViewPr varScale="1">
        <p:scale>
          <a:sx n="126" d="100"/>
          <a:sy n="126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C049D1-BAB1-4143-BF83-247A908962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C295A-EF9E-C14A-9492-29FBC46067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Destiny PowerPoint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4A26F-5FDB-6046-B9A2-FE40F41136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7F692-E2E2-C94C-BA39-4F74CE71DC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66870-005F-0E44-9AAB-1B385B1A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810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Destiny PowerPoint 1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93F0A-8C40-8D48-B97D-4AE773AEE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879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</a:p>
        </p:txBody>
      </p:sp>
    </p:spTree>
    <p:extLst>
      <p:ext uri="{BB962C8B-B14F-4D97-AF65-F5344CB8AC3E}">
        <p14:creationId xmlns:p14="http://schemas.microsoft.com/office/powerpoint/2010/main" val="186763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</a:p>
        </p:txBody>
      </p:sp>
    </p:spTree>
    <p:extLst>
      <p:ext uri="{BB962C8B-B14F-4D97-AF65-F5344CB8AC3E}">
        <p14:creationId xmlns:p14="http://schemas.microsoft.com/office/powerpoint/2010/main" val="125559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Destiny PowerPoint 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jty9169@lausd.ne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hris.j.rodriguez@lausd.ne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1A87A-27D8-5C4C-9067-FD36065423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Place Destiny barcodes on musical instruments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C6157-A5A3-5449-9DEB-B785FD2A14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joseph Yune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5EEA1-F565-AD4A-A024-2BADB0A3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" y="87687"/>
            <a:ext cx="1323809" cy="1009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433" y="0"/>
            <a:ext cx="1322567" cy="13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General rules for placing destiny barcodes on instruments and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22421"/>
          </a:xfrm>
        </p:spPr>
        <p:txBody>
          <a:bodyPr/>
          <a:lstStyle/>
          <a:p>
            <a:r>
              <a:rPr lang="en-US" b="1" dirty="0"/>
              <a:t>Place barcodes easily accessible, but away from frequent handling areas and line of sight (some students might take the barcodes off the instrument)</a:t>
            </a:r>
          </a:p>
          <a:p>
            <a:r>
              <a:rPr lang="en-US" b="1" dirty="0"/>
              <a:t>Do not place barcodes over any information on the instrument (e.g. serial numbers, brand names, school </a:t>
            </a:r>
            <a:r>
              <a:rPr lang="en-US" b="1"/>
              <a:t>engravings, etc</a:t>
            </a:r>
            <a:r>
              <a:rPr lang="en-US" b="1" dirty="0"/>
              <a:t>.)</a:t>
            </a:r>
          </a:p>
          <a:p>
            <a:r>
              <a:rPr lang="en-US" b="1" dirty="0"/>
              <a:t>Clean the surface thoroughly and wait for it to dry completely before placing the barcode sticker on the instrument (on a smooth surface)</a:t>
            </a:r>
          </a:p>
          <a:p>
            <a:r>
              <a:rPr lang="en-US" b="1" dirty="0"/>
              <a:t>Place the additional tape (prescription tape) over the Destiny barcode for added support (Additional tape dimension 1” x 3”)</a:t>
            </a:r>
          </a:p>
          <a:p>
            <a:r>
              <a:rPr lang="en-US" b="1" dirty="0"/>
              <a:t>Barcodes should not get in the way of the instrument functioning properly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4831-F1B7-EA43-88E2-82E99EDC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62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61FAD-49EF-2544-9F1B-5EDFC4D2D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701" y="2548646"/>
            <a:ext cx="7457856" cy="3276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On the Body Joint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6284068" y="3414409"/>
            <a:ext cx="2198451" cy="729686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469836" y="4144095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40954-F405-0946-AF54-6F1F098B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83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59" y="2555275"/>
            <a:ext cx="5864308" cy="3495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Flute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6154310" y="4890052"/>
            <a:ext cx="1574358" cy="576293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319110" y="5335760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6F49BA-78F8-AD4F-8C8F-F0FF4F4E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649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70" y="2694730"/>
            <a:ext cx="7691037" cy="2686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Approximately 2 inches below the thumb rest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21359445">
            <a:off x="5658936" y="3574487"/>
            <a:ext cx="1959573" cy="665458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317557" y="4177051"/>
            <a:ext cx="1344366" cy="61758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456761-B139-2C40-9C5E-E17E5E6A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85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11" y="2607242"/>
            <a:ext cx="6130456" cy="3274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oboe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430741" y="4977836"/>
            <a:ext cx="1673264" cy="650487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600607" y="5381298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5D632-E5E4-FB46-9E23-C1275563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5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AD78A0-F911-3743-AD72-DC0B8BA00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53" y="2516930"/>
            <a:ext cx="5802525" cy="3111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clarinet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Approximately 1-1/2 inches below the thumb rest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058382" y="3627108"/>
            <a:ext cx="1955261" cy="729686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599235" y="4356795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8AB478-9D1A-044E-980F-BD13C9BD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33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11" y="2607242"/>
            <a:ext cx="6130456" cy="3274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Clarinet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430741" y="4977836"/>
            <a:ext cx="1673264" cy="650487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600607" y="5381298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9CFFC-6E21-DB48-AC47-4CD32BDB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382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78" y="2585382"/>
            <a:ext cx="5400814" cy="3468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Saxophone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Approximately 1-1/2 inches below the left thumb rest between the keys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668992" y="3376195"/>
            <a:ext cx="1773430" cy="729686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207903" y="3929761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E57200-F54B-E941-AA54-84E700F4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85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8" y="2640278"/>
            <a:ext cx="5603461" cy="3351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saxophone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942153"/>
          </a:xfrm>
        </p:spPr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4468632" y="4819928"/>
            <a:ext cx="1351723" cy="539251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2638498" y="5277931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A9AE8-9914-5E4E-82F0-002A6317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9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22" y="2997643"/>
            <a:ext cx="6631388" cy="2738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Baritone Saxophone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Approximately 2-1/2 inches below the left thumb rest between the keys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6687047" y="3904090"/>
            <a:ext cx="1248355" cy="461176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5241860" y="4365266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D90BD-102A-B741-9510-B1F3A96D8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5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Destiny Barcode Information -------------------------------	Slide 3</a:t>
            </a:r>
          </a:p>
          <a:p>
            <a:r>
              <a:rPr lang="en-US" b="1" dirty="0"/>
              <a:t>General Rules for Placing Barcodes -----------------------	Slide 9</a:t>
            </a:r>
          </a:p>
          <a:p>
            <a:r>
              <a:rPr lang="en-US" b="1" dirty="0"/>
              <a:t>Individual Instrument Slides ---------------------------------	Slide 11</a:t>
            </a:r>
          </a:p>
          <a:p>
            <a:r>
              <a:rPr lang="en-US" b="1" dirty="0"/>
              <a:t>Questions ----------------------------------------------------------	Slide 38</a:t>
            </a:r>
          </a:p>
          <a:p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C9EE3-1555-DD46-B127-9D34572D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06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67" y="2673014"/>
            <a:ext cx="5287838" cy="3421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Baritone saxophone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942153"/>
          </a:xfrm>
        </p:spPr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398936" y="5104737"/>
            <a:ext cx="985961" cy="429371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568802" y="5436957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E4377-07AF-D14A-9448-0E8EB99A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51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462" y="2600076"/>
            <a:ext cx="5635162" cy="3515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Bassoon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On the Boot Joint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931673" y="3267986"/>
            <a:ext cx="1248355" cy="461176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486486" y="3729162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2F9A-0880-E940-BD54-80DBD75D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35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2" y="2592786"/>
            <a:ext cx="5642776" cy="3526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Bassoon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942153"/>
          </a:xfrm>
        </p:spPr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015949" y="5103003"/>
            <a:ext cx="1376900" cy="429371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180522" y="5452860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D7ABC-E3AA-524F-AB95-AD8B43221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6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64" y="2447983"/>
            <a:ext cx="5137503" cy="3670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French horn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On the Bell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736147">
            <a:off x="5863834" y="4949677"/>
            <a:ext cx="739136" cy="337222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391257" y="5216056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6A09BE-AA56-C54A-8E72-E8151236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56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26" y="2727296"/>
            <a:ext cx="6202240" cy="3275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French horn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942153"/>
          </a:xfrm>
        </p:spPr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21389591">
            <a:off x="5938300" y="5009322"/>
            <a:ext cx="1011140" cy="408461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100215" y="5349493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A3473-464B-F443-890E-EFAAB40B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76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34" y="2568271"/>
            <a:ext cx="4733678" cy="3550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Cornet/trumpet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On the rear part of the Bell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20806609">
            <a:off x="5096841" y="3750815"/>
            <a:ext cx="1297420" cy="433427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675640" y="4168381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4D969-BCD7-264D-816C-071AAA8A2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48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75" y="2628268"/>
            <a:ext cx="5230635" cy="3495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Cornet/trumpet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942153"/>
          </a:xfrm>
        </p:spPr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748792" y="5128553"/>
            <a:ext cx="1351723" cy="429371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907196" y="5456131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977032-1E7F-214A-A7FE-5BE87823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8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58" y="2686269"/>
            <a:ext cx="5049228" cy="3425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trombone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On the middle part of the Bell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041182" y="4929809"/>
            <a:ext cx="795075" cy="373712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569762" y="5233855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218B11-54DE-4543-A5D4-81311E34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1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54" y="2655735"/>
            <a:ext cx="5733023" cy="3467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Trombone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942153"/>
          </a:xfrm>
        </p:spPr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4597442" y="4937761"/>
            <a:ext cx="1310377" cy="454492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2759357" y="5305056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0D2D2-4EAB-764C-ADDD-3650D95B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44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5" y="2862469"/>
            <a:ext cx="6880965" cy="3262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Euphonium/baritone/tuba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On the middle part of the Bell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462519">
            <a:off x="5149837" y="5029815"/>
            <a:ext cx="600558" cy="340181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684548" y="5221413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F955F-6FE4-E047-931D-B1D9FB13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7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E757C-B0A1-7B4D-9CC3-3C8D78D8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910" y="1928771"/>
            <a:ext cx="7203869" cy="1832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Destiny Barcode information P.1</a:t>
            </a:r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BCE15259-68A7-8D4D-85A9-92DD4CA0DAFC}"/>
              </a:ext>
            </a:extLst>
          </p:cNvPr>
          <p:cNvSpPr/>
          <p:nvPr/>
        </p:nvSpPr>
        <p:spPr>
          <a:xfrm>
            <a:off x="9630383" y="2003898"/>
            <a:ext cx="243191" cy="1673158"/>
          </a:xfrm>
          <a:prstGeom prst="righ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4988F8-94AF-7C4F-B9BD-00DF34EF541D}"/>
              </a:ext>
            </a:extLst>
          </p:cNvPr>
          <p:cNvSpPr txBox="1"/>
          <p:nvPr/>
        </p:nvSpPr>
        <p:spPr>
          <a:xfrm>
            <a:off x="9844390" y="2548645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1/2”</a:t>
            </a: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41710A48-A8EB-634E-84B0-0BD550FAD1E1}"/>
              </a:ext>
            </a:extLst>
          </p:cNvPr>
          <p:cNvSpPr/>
          <p:nvPr/>
        </p:nvSpPr>
        <p:spPr>
          <a:xfrm rot="5400000">
            <a:off x="5805248" y="516854"/>
            <a:ext cx="243191" cy="7048224"/>
          </a:xfrm>
          <a:prstGeom prst="righ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3100E-BB5C-CD4D-A97F-4D7C89030288}"/>
              </a:ext>
            </a:extLst>
          </p:cNvPr>
          <p:cNvSpPr/>
          <p:nvPr/>
        </p:nvSpPr>
        <p:spPr>
          <a:xfrm>
            <a:off x="5750873" y="419380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2”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25C700-12D6-6140-8101-57FCDF76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160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10" y="2743200"/>
            <a:ext cx="4674030" cy="3373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Euphonium/baritone/tuba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942153"/>
          </a:xfrm>
        </p:spPr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017274" y="5096786"/>
            <a:ext cx="826936" cy="318052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189810" y="5344811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0B4BE3-31A4-6249-AAE1-F0C1C2C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335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457" y="2600006"/>
            <a:ext cx="4344706" cy="3526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sousaphone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On the main body part of the instrument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462519">
            <a:off x="5893408" y="5517856"/>
            <a:ext cx="471286" cy="201253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436852" y="5618482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81EAC-99DE-AE42-816C-C532FC411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44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98" y="2643138"/>
            <a:ext cx="6006106" cy="348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sousaphone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942153"/>
          </a:xfrm>
        </p:spPr>
        <p:txBody>
          <a:bodyPr/>
          <a:lstStyle/>
          <a:p>
            <a:r>
              <a:rPr lang="en-US" b="1" dirty="0"/>
              <a:t>On the bottom right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318154">
            <a:off x="5690593" y="5249298"/>
            <a:ext cx="826936" cy="318052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855482" y="5450790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9F9502-421E-B04F-9241-BA3ECE1D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30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75" y="2615980"/>
            <a:ext cx="5083064" cy="3502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Violin/viola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On the bottom side, opposite of the chin rest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21332232">
            <a:off x="5635813" y="5081472"/>
            <a:ext cx="2033440" cy="656216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168177" y="5577464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181B4-B4A2-254B-9681-A1F34049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77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98" y="2660871"/>
            <a:ext cx="6823740" cy="3453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Violin/viola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942153"/>
          </a:xfrm>
        </p:spPr>
        <p:txBody>
          <a:bodyPr/>
          <a:lstStyle/>
          <a:p>
            <a:r>
              <a:rPr lang="en-US" b="1" dirty="0"/>
              <a:t>On the bottom right, toward the front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982772">
            <a:off x="6685249" y="4903683"/>
            <a:ext cx="1163690" cy="386674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840110" y="5097020"/>
            <a:ext cx="1814232" cy="5851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F08BEA-2B3D-CC46-AFA6-C70F140A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97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41" y="2743200"/>
            <a:ext cx="4935706" cy="3378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Cello/Double bass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On the bottom side, right of the endpin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348239">
            <a:off x="5318790" y="5108784"/>
            <a:ext cx="1049596" cy="391509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3856497" y="5442292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E3FE4D-49A8-3C41-BA63-90794A0C6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08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65" y="2552368"/>
            <a:ext cx="5469141" cy="3572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Guitar/ukulele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On the bottom side, right of the endpin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>
            <a:off x="5978749" y="5194088"/>
            <a:ext cx="1049596" cy="332069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516454" y="5434341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78A75-35F4-9C4C-8D81-B259C2DFE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470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2579795"/>
            <a:ext cx="6355767" cy="3534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Drums/Keyboards/etc.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981910"/>
          </a:xfrm>
        </p:spPr>
        <p:txBody>
          <a:bodyPr/>
          <a:lstStyle/>
          <a:p>
            <a:r>
              <a:rPr lang="en-US" b="1" dirty="0"/>
              <a:t>Close to the brand name without covering up information as shown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E196ACDA-76AD-5C45-80E9-30E4EA7DCFBA}"/>
              </a:ext>
            </a:extLst>
          </p:cNvPr>
          <p:cNvSpPr/>
          <p:nvPr/>
        </p:nvSpPr>
        <p:spPr>
          <a:xfrm rot="21328440">
            <a:off x="6066213" y="4995305"/>
            <a:ext cx="1304645" cy="427484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B73853-BCCB-4449-8D72-2FDF63CBA2A4}"/>
              </a:ext>
            </a:extLst>
          </p:cNvPr>
          <p:cNvCxnSpPr>
            <a:cxnSpLocks/>
          </p:cNvCxnSpPr>
          <p:nvPr/>
        </p:nvCxnSpPr>
        <p:spPr>
          <a:xfrm flipV="1">
            <a:off x="4606193" y="5404372"/>
            <a:ext cx="1445187" cy="77940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565F9-C9DB-5A4A-801A-984B78B11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44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0560-C3AF-0749-8820-1CCA47A37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Arts Education Branch:</a:t>
            </a:r>
          </a:p>
          <a:p>
            <a:pPr lvl="1"/>
            <a:r>
              <a:rPr lang="en-US" b="1" dirty="0"/>
              <a:t>Joseph </a:t>
            </a:r>
            <a:r>
              <a:rPr lang="en-US" b="1" dirty="0" err="1"/>
              <a:t>Yune</a:t>
            </a:r>
            <a:r>
              <a:rPr lang="en-US" b="1" dirty="0"/>
              <a:t> (</a:t>
            </a:r>
            <a:r>
              <a:rPr lang="en-US" b="1" dirty="0">
                <a:hlinkClick r:id="rId3"/>
              </a:rPr>
              <a:t>jty9169@lausd.net</a:t>
            </a:r>
            <a:r>
              <a:rPr lang="en-US" b="1" dirty="0"/>
              <a:t>) 213-241-3368</a:t>
            </a:r>
          </a:p>
          <a:p>
            <a:pPr lvl="1"/>
            <a:r>
              <a:rPr lang="en-US" b="1" dirty="0"/>
              <a:t>Christopher Rodriguez (</a:t>
            </a:r>
            <a:r>
              <a:rPr lang="en-US" b="1" dirty="0">
                <a:hlinkClick r:id="rId4"/>
              </a:rPr>
              <a:t>chris.j.rodriguez@lausd.net</a:t>
            </a:r>
            <a:r>
              <a:rPr lang="en-US" b="1" dirty="0"/>
              <a:t>) 213-241-5529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856A8-C8BA-B841-998C-439E30FB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1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E757C-B0A1-7B4D-9CC3-3C8D78D8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910" y="1928771"/>
            <a:ext cx="7203869" cy="1832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Destiny Barcode information P.2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4DA021-273B-8840-9A34-F5C48D102D88}"/>
              </a:ext>
            </a:extLst>
          </p:cNvPr>
          <p:cNvCxnSpPr>
            <a:cxnSpLocks/>
          </p:cNvCxnSpPr>
          <p:nvPr/>
        </p:nvCxnSpPr>
        <p:spPr>
          <a:xfrm>
            <a:off x="1495526" y="2854945"/>
            <a:ext cx="89275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D13CB9-92C2-FC47-928F-415C16A4C21C}"/>
              </a:ext>
            </a:extLst>
          </p:cNvPr>
          <p:cNvSpPr txBox="1"/>
          <p:nvPr/>
        </p:nvSpPr>
        <p:spPr>
          <a:xfrm>
            <a:off x="0" y="2522052"/>
            <a:ext cx="1990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Digit School</a:t>
            </a:r>
          </a:p>
          <a:p>
            <a:r>
              <a:rPr lang="en-US" dirty="0"/>
              <a:t>Name Abbreviation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A01EB038-248A-8C49-A132-A7FA36AAA1D4}"/>
              </a:ext>
            </a:extLst>
          </p:cNvPr>
          <p:cNvSpPr/>
          <p:nvPr/>
        </p:nvSpPr>
        <p:spPr>
          <a:xfrm>
            <a:off x="2378535" y="2382653"/>
            <a:ext cx="1237227" cy="847312"/>
          </a:xfrm>
          <a:prstGeom prst="frame">
            <a:avLst/>
          </a:prstGeom>
          <a:solidFill>
            <a:srgbClr val="C0000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9C7B0-8033-7241-A4BC-84BBB949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24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E757C-B0A1-7B4D-9CC3-3C8D78D8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910" y="1928771"/>
            <a:ext cx="7203869" cy="1832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Destiny Barcode information p.3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1B35C1F-776F-3847-BDE4-58B7D9023324}"/>
              </a:ext>
            </a:extLst>
          </p:cNvPr>
          <p:cNvSpPr/>
          <p:nvPr/>
        </p:nvSpPr>
        <p:spPr>
          <a:xfrm>
            <a:off x="4092208" y="3049680"/>
            <a:ext cx="611872" cy="618080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4685A2-D8BA-894B-87EE-C02D472CE480}"/>
              </a:ext>
            </a:extLst>
          </p:cNvPr>
          <p:cNvCxnSpPr>
            <a:cxnSpLocks/>
          </p:cNvCxnSpPr>
          <p:nvPr/>
        </p:nvCxnSpPr>
        <p:spPr>
          <a:xfrm flipV="1">
            <a:off x="2842277" y="3544122"/>
            <a:ext cx="1257819" cy="6925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CD1FC8-ABF0-7E41-A76C-057C8234A2C3}"/>
              </a:ext>
            </a:extLst>
          </p:cNvPr>
          <p:cNvSpPr txBox="1"/>
          <p:nvPr/>
        </p:nvSpPr>
        <p:spPr>
          <a:xfrm>
            <a:off x="1409321" y="4055118"/>
            <a:ext cx="1432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“2” for Music</a:t>
            </a:r>
          </a:p>
          <a:p>
            <a:r>
              <a:rPr lang="en-US" dirty="0"/>
              <a:t>Instruments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C0B25-0528-8947-A2D3-488EFA53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9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E757C-B0A1-7B4D-9CC3-3C8D78D8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910" y="1928771"/>
            <a:ext cx="7203869" cy="1832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Destiny Barcode information p.4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1B35C1F-776F-3847-BDE4-58B7D9023324}"/>
              </a:ext>
            </a:extLst>
          </p:cNvPr>
          <p:cNvSpPr/>
          <p:nvPr/>
        </p:nvSpPr>
        <p:spPr>
          <a:xfrm>
            <a:off x="4457968" y="3029360"/>
            <a:ext cx="1436994" cy="654486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4685A2-D8BA-894B-87EE-C02D472CE480}"/>
              </a:ext>
            </a:extLst>
          </p:cNvPr>
          <p:cNvCxnSpPr>
            <a:cxnSpLocks/>
          </p:cNvCxnSpPr>
          <p:nvPr/>
        </p:nvCxnSpPr>
        <p:spPr>
          <a:xfrm flipV="1">
            <a:off x="2643736" y="3683847"/>
            <a:ext cx="1814232" cy="5851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CD1FC8-ABF0-7E41-A76C-057C8234A2C3}"/>
              </a:ext>
            </a:extLst>
          </p:cNvPr>
          <p:cNvSpPr txBox="1"/>
          <p:nvPr/>
        </p:nvSpPr>
        <p:spPr>
          <a:xfrm>
            <a:off x="1409321" y="4055118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School </a:t>
            </a:r>
          </a:p>
          <a:p>
            <a:r>
              <a:rPr lang="en-US" dirty="0"/>
              <a:t>Location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AA22B-1F16-DD43-9544-57202314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8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E757C-B0A1-7B4D-9CC3-3C8D78D8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910" y="1928771"/>
            <a:ext cx="7203869" cy="1832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Destiny Barcode information p.5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1B35C1F-776F-3847-BDE4-58B7D9023324}"/>
              </a:ext>
            </a:extLst>
          </p:cNvPr>
          <p:cNvSpPr/>
          <p:nvPr/>
        </p:nvSpPr>
        <p:spPr>
          <a:xfrm>
            <a:off x="5692382" y="3029361"/>
            <a:ext cx="679235" cy="654486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4685A2-D8BA-894B-87EE-C02D472CE480}"/>
              </a:ext>
            </a:extLst>
          </p:cNvPr>
          <p:cNvCxnSpPr>
            <a:cxnSpLocks/>
          </p:cNvCxnSpPr>
          <p:nvPr/>
        </p:nvCxnSpPr>
        <p:spPr>
          <a:xfrm flipV="1">
            <a:off x="4484451" y="3672802"/>
            <a:ext cx="1217659" cy="6373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CD1FC8-ABF0-7E41-A76C-057C8234A2C3}"/>
              </a:ext>
            </a:extLst>
          </p:cNvPr>
          <p:cNvSpPr txBox="1"/>
          <p:nvPr/>
        </p:nvSpPr>
        <p:spPr>
          <a:xfrm>
            <a:off x="2948782" y="4310187"/>
            <a:ext cx="214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“M” stands for Music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4536F-38A9-BB4B-8FCD-AB2CA8A1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18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E757C-B0A1-7B4D-9CC3-3C8D78D8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910" y="1928771"/>
            <a:ext cx="7203869" cy="1832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Destiny Barcode information p.6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1B35C1F-776F-3847-BDE4-58B7D9023324}"/>
              </a:ext>
            </a:extLst>
          </p:cNvPr>
          <p:cNvSpPr/>
          <p:nvPr/>
        </p:nvSpPr>
        <p:spPr>
          <a:xfrm>
            <a:off x="6150582" y="3019633"/>
            <a:ext cx="2643222" cy="654486"/>
          </a:xfrm>
          <a:prstGeom prst="frame">
            <a:avLst/>
          </a:prstGeom>
          <a:solidFill>
            <a:srgbClr val="C0000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4685A2-D8BA-894B-87EE-C02D472CE480}"/>
              </a:ext>
            </a:extLst>
          </p:cNvPr>
          <p:cNvCxnSpPr>
            <a:cxnSpLocks/>
          </p:cNvCxnSpPr>
          <p:nvPr/>
        </p:nvCxnSpPr>
        <p:spPr>
          <a:xfrm flipV="1">
            <a:off x="4336350" y="3674119"/>
            <a:ext cx="1814232" cy="5851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CD1FC8-ABF0-7E41-A76C-057C8234A2C3}"/>
              </a:ext>
            </a:extLst>
          </p:cNvPr>
          <p:cNvSpPr txBox="1"/>
          <p:nvPr/>
        </p:nvSpPr>
        <p:spPr>
          <a:xfrm>
            <a:off x="3393765" y="4092987"/>
            <a:ext cx="1547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Digit </a:t>
            </a:r>
          </a:p>
          <a:p>
            <a:r>
              <a:rPr lang="en-US" dirty="0"/>
              <a:t>Serial Number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48D89-8B6D-5A40-AD3C-7AC71679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3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4D2D45-E930-D84B-B3B9-51748910F927}"/>
              </a:ext>
            </a:extLst>
          </p:cNvPr>
          <p:cNvSpPr/>
          <p:nvPr/>
        </p:nvSpPr>
        <p:spPr>
          <a:xfrm>
            <a:off x="1749310" y="2042371"/>
            <a:ext cx="9007812" cy="32693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E757C-B0A1-7B4D-9CC3-3C8D78D8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89" y="2764598"/>
            <a:ext cx="7203869" cy="1832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33318-B67F-6149-AB94-09EBD814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Destiny Barcode Additional Tape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BCE15259-68A7-8D4D-85A9-92DD4CA0DAFC}"/>
              </a:ext>
            </a:extLst>
          </p:cNvPr>
          <p:cNvSpPr/>
          <p:nvPr/>
        </p:nvSpPr>
        <p:spPr>
          <a:xfrm>
            <a:off x="10811139" y="2042371"/>
            <a:ext cx="243191" cy="3269370"/>
          </a:xfrm>
          <a:prstGeom prst="righ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4988F8-94AF-7C4F-B9BD-00DF34EF541D}"/>
              </a:ext>
            </a:extLst>
          </p:cNvPr>
          <p:cNvSpPr txBox="1"/>
          <p:nvPr/>
        </p:nvSpPr>
        <p:spPr>
          <a:xfrm>
            <a:off x="11054330" y="339025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1”</a:t>
            </a: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41710A48-A8EB-634E-84B0-0BD550FAD1E1}"/>
              </a:ext>
            </a:extLst>
          </p:cNvPr>
          <p:cNvSpPr/>
          <p:nvPr/>
        </p:nvSpPr>
        <p:spPr>
          <a:xfrm rot="5400000">
            <a:off x="6131620" y="996453"/>
            <a:ext cx="243191" cy="9007812"/>
          </a:xfrm>
          <a:prstGeom prst="righ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3100E-BB5C-CD4D-A97F-4D7C89030288}"/>
              </a:ext>
            </a:extLst>
          </p:cNvPr>
          <p:cNvSpPr/>
          <p:nvPr/>
        </p:nvSpPr>
        <p:spPr>
          <a:xfrm>
            <a:off x="6253215" y="5632122"/>
            <a:ext cx="585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3”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BF08D7-07B3-3848-9A70-D072F94B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72657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3038</TotalTime>
  <Words>575</Words>
  <Application>Microsoft Macintosh PowerPoint</Application>
  <PresentationFormat>Widescreen</PresentationFormat>
  <Paragraphs>131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Gill Sans MT</vt:lpstr>
      <vt:lpstr>Gallery</vt:lpstr>
      <vt:lpstr>How to Place Destiny barcodes on musical instruments</vt:lpstr>
      <vt:lpstr>Table of contents</vt:lpstr>
      <vt:lpstr>Destiny Barcode information P.1</vt:lpstr>
      <vt:lpstr>Destiny Barcode information P.2</vt:lpstr>
      <vt:lpstr>Destiny Barcode information p.3</vt:lpstr>
      <vt:lpstr>Destiny Barcode information p.4</vt:lpstr>
      <vt:lpstr>Destiny Barcode information p.5</vt:lpstr>
      <vt:lpstr>Destiny Barcode information p.6</vt:lpstr>
      <vt:lpstr>Destiny Barcode Additional Tape </vt:lpstr>
      <vt:lpstr>General rules for placing destiny barcodes on instruments and cases</vt:lpstr>
      <vt:lpstr>Flute</vt:lpstr>
      <vt:lpstr>Flute Case</vt:lpstr>
      <vt:lpstr>Oboe</vt:lpstr>
      <vt:lpstr>oboe Case</vt:lpstr>
      <vt:lpstr>clarinet</vt:lpstr>
      <vt:lpstr>Clarinet Case</vt:lpstr>
      <vt:lpstr>Saxophone</vt:lpstr>
      <vt:lpstr>saxophone Case</vt:lpstr>
      <vt:lpstr>Baritone Saxophone</vt:lpstr>
      <vt:lpstr>Baritone saxophone Case</vt:lpstr>
      <vt:lpstr>Bassoon</vt:lpstr>
      <vt:lpstr>Bassoon Case</vt:lpstr>
      <vt:lpstr>French horn</vt:lpstr>
      <vt:lpstr>French horn Case</vt:lpstr>
      <vt:lpstr>Cornet/trumpet</vt:lpstr>
      <vt:lpstr>Cornet/trumpet Case</vt:lpstr>
      <vt:lpstr>trombone</vt:lpstr>
      <vt:lpstr>Trombone Case</vt:lpstr>
      <vt:lpstr>Euphonium/baritone/tuba</vt:lpstr>
      <vt:lpstr>Euphonium/baritone/tuba Case</vt:lpstr>
      <vt:lpstr>sousaphone</vt:lpstr>
      <vt:lpstr>sousaphone Case</vt:lpstr>
      <vt:lpstr>Violin/viola</vt:lpstr>
      <vt:lpstr>Violin/viola Case</vt:lpstr>
      <vt:lpstr>Cello/Double bass</vt:lpstr>
      <vt:lpstr>Guitar/ukulele</vt:lpstr>
      <vt:lpstr>Drums/Keyboards/etc.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Yune, Joseph</dc:creator>
  <cp:lastModifiedBy>Yune, Joseph</cp:lastModifiedBy>
  <cp:revision>52</cp:revision>
  <cp:lastPrinted>2018-10-01T20:36:05Z</cp:lastPrinted>
  <dcterms:created xsi:type="dcterms:W3CDTF">2018-09-27T17:10:01Z</dcterms:created>
  <dcterms:modified xsi:type="dcterms:W3CDTF">2018-10-03T15:00:44Z</dcterms:modified>
</cp:coreProperties>
</file>