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81"/>
    <p:restoredTop sz="94674"/>
  </p:normalViewPr>
  <p:slideViewPr>
    <p:cSldViewPr snapToGrid="0" snapToObjects="1">
      <p:cViewPr varScale="1">
        <p:scale>
          <a:sx n="138" d="100"/>
          <a:sy n="138" d="100"/>
        </p:scale>
        <p:origin x="21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Destiny PowerPoint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90E65-CDC0-1642-920F-D423A206E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152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Destiny PowerPoint 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CB72D-9CB6-B04B-838B-444EB330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31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CB72D-9CB6-B04B-838B-444EB3309F3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Destiny PowerPoint 2</a:t>
            </a:r>
          </a:p>
        </p:txBody>
      </p:sp>
    </p:spTree>
    <p:extLst>
      <p:ext uri="{BB962C8B-B14F-4D97-AF65-F5344CB8AC3E}">
        <p14:creationId xmlns:p14="http://schemas.microsoft.com/office/powerpoint/2010/main" val="92490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Destiny PowerPoint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0CB72D-9CB6-B04B-838B-444EB3309F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0F11-85EB-474E-A468-FD3DDCA21B8E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8DE3-3277-AE4C-ABE6-D701E10BFEE2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B723-7E70-B34F-95EB-86074FD5EC14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5C9E-0F19-6946-87FE-56D6988AA1D4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9E7A-195A-6E48-AE2C-1F3B424BBC1D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A69F-C631-D74D-955E-21B937B1DFFB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8E82-BA56-E740-A497-B598593897F5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A177-052D-5145-9969-4FA27184F8E1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DB1-B3B2-AA4C-8DF6-74DD28BCC547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2B92-6254-9649-A102-D98D97A195CA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C28A-06CD-4045-9665-A26EBA7E5713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A6D2-59D5-024B-9194-52C3832CA6C8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431B-8ADC-1042-AA99-194B9EA8B27B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5A11-8571-AB48-AEE4-E40652D3879A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F934-C7A0-0046-9187-17A3BD6104CC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1E-44F3-FA45-B4A2-4C77188FAC81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613F8-A447-C74C-8A7D-CADFE6EF1094}" type="datetime1">
              <a:rPr lang="en-US" smtClean="0"/>
              <a:t>10/3/18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97B34-DA26-F44F-85C6-4A8252D5E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493" y="2404531"/>
            <a:ext cx="8172510" cy="1646302"/>
          </a:xfrm>
        </p:spPr>
        <p:txBody>
          <a:bodyPr/>
          <a:lstStyle/>
          <a:p>
            <a:r>
              <a:rPr lang="en-US" b="1" dirty="0"/>
              <a:t>How to Reprint Barcodes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E54BEC7-7DED-4F40-BAE0-3303777B84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By Joseph Yune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</a:t>
            </a:fld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2" y="67904"/>
            <a:ext cx="1323009" cy="1008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25" y="-30111"/>
            <a:ext cx="1325218" cy="1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E2CB6461-F84B-4F57-9B04-33321F5F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862636"/>
            <a:ext cx="9713612" cy="4995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Logging In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Type in LAUSD Username (Without @</a:t>
            </a:r>
            <a:r>
              <a:rPr lang="en-US" b="1" dirty="0" err="1"/>
              <a:t>lausd.net</a:t>
            </a:r>
            <a:r>
              <a:rPr lang="en-US" b="1" dirty="0"/>
              <a:t>) &amp; Password, then click on “Log In”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>
            <a:off x="6625997" y="2940369"/>
            <a:ext cx="200113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>
            <a:off x="6625997" y="3158083"/>
            <a:ext cx="200113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7B6B841-06A9-42E0-A1FD-CF6570C6AEBC}"/>
              </a:ext>
            </a:extLst>
          </p:cNvPr>
          <p:cNvCxnSpPr>
            <a:cxnSpLocks/>
          </p:cNvCxnSpPr>
          <p:nvPr/>
        </p:nvCxnSpPr>
        <p:spPr>
          <a:xfrm flipV="1">
            <a:off x="3702764" y="3485904"/>
            <a:ext cx="1185299" cy="7390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424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4419EA-1204-8242-88E1-C71E340E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910327"/>
            <a:ext cx="8424953" cy="4947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Reprinting Barcode P.1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This screen will appear by default with “Circulation” selected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 flipV="1">
            <a:off x="2756843" y="2603795"/>
            <a:ext cx="956514" cy="6776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244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4419EA-1204-8242-88E1-C71E340E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910327"/>
            <a:ext cx="8424953" cy="4947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Reprinting Barcode P.2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Click on “Item Status”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 flipV="1">
            <a:off x="2756843" y="2603795"/>
            <a:ext cx="956514" cy="6776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7B6B841-06A9-42E0-A1FD-CF6570C6AEBC}"/>
              </a:ext>
            </a:extLst>
          </p:cNvPr>
          <p:cNvCxnSpPr>
            <a:cxnSpLocks/>
          </p:cNvCxnSpPr>
          <p:nvPr/>
        </p:nvCxnSpPr>
        <p:spPr>
          <a:xfrm flipV="1">
            <a:off x="0" y="3977245"/>
            <a:ext cx="750402" cy="5278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8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E0418F-CCCC-2647-81BB-92CBF8DA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874272"/>
            <a:ext cx="8503424" cy="498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Reprinting Barcode P.3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Type in the barcode information and click on “Go”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 flipV="1">
            <a:off x="4483863" y="3587902"/>
            <a:ext cx="956514" cy="6776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7B6B841-06A9-42E0-A1FD-CF6570C6AEBC}"/>
              </a:ext>
            </a:extLst>
          </p:cNvPr>
          <p:cNvCxnSpPr>
            <a:cxnSpLocks/>
          </p:cNvCxnSpPr>
          <p:nvPr/>
        </p:nvCxnSpPr>
        <p:spPr>
          <a:xfrm flipV="1">
            <a:off x="2186555" y="3669170"/>
            <a:ext cx="832691" cy="6969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988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72180D-2434-C243-92B7-AF17D388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881628"/>
            <a:ext cx="7877791" cy="4976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Reprinting Barcode P.4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Double check the information and click on “Print Labels”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 flipV="1">
            <a:off x="8208370" y="3846951"/>
            <a:ext cx="1065631" cy="5228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7B6B841-06A9-42E0-A1FD-CF6570C6AEBC}"/>
              </a:ext>
            </a:extLst>
          </p:cNvPr>
          <p:cNvCxnSpPr>
            <a:cxnSpLocks/>
          </p:cNvCxnSpPr>
          <p:nvPr/>
        </p:nvCxnSpPr>
        <p:spPr>
          <a:xfrm>
            <a:off x="1639229" y="3934916"/>
            <a:ext cx="117929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504FD9A-2D0B-984E-8BBF-3DFD8738DBA8}"/>
              </a:ext>
            </a:extLst>
          </p:cNvPr>
          <p:cNvCxnSpPr>
            <a:cxnSpLocks/>
          </p:cNvCxnSpPr>
          <p:nvPr/>
        </p:nvCxnSpPr>
        <p:spPr>
          <a:xfrm>
            <a:off x="1390185" y="4767541"/>
            <a:ext cx="117929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88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C64254-8688-5F4B-879E-BFA5C93E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861967"/>
            <a:ext cx="7936961" cy="4996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Reprinting Barcode P.5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Don’t change anything and click on “Run Report”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 flipV="1">
            <a:off x="7425341" y="3568409"/>
            <a:ext cx="1065631" cy="5228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007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F49710-EB2B-0146-AB26-C05723790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070808"/>
            <a:ext cx="7573389" cy="4787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Reprinting Barcode P.6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Click on “Refresh List” until status shows “Completed” – You may need to click it several times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V="1">
            <a:off x="3858750" y="3922360"/>
            <a:ext cx="867995" cy="7526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227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9698FB-C5B6-6F4B-8503-A64C238BF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997258"/>
            <a:ext cx="7672599" cy="4860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Reprinting Barcode P.7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Click on “View”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V="1">
            <a:off x="6355104" y="3608061"/>
            <a:ext cx="867995" cy="7526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4633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D62021-8832-8E48-A1CC-0613E4BF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251021"/>
            <a:ext cx="7323704" cy="4606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Reprinting Barcode P.8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You can choose to download (left) or print (right) the pages</a:t>
            </a:r>
          </a:p>
          <a:p>
            <a:r>
              <a:rPr lang="en-US" b="1" dirty="0"/>
              <a:t>*We recommend downloading, then printing (sometimes printing from the web browser does not work)</a:t>
            </a:r>
            <a:endParaRPr lang="en-US" dirty="0"/>
          </a:p>
          <a:p>
            <a:endParaRPr lang="en-US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V="1">
            <a:off x="6239280" y="2493769"/>
            <a:ext cx="867995" cy="7526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7DF7B0C-0C0D-2541-A1C2-9F3CB071FE61}"/>
              </a:ext>
            </a:extLst>
          </p:cNvPr>
          <p:cNvCxnSpPr>
            <a:cxnSpLocks/>
          </p:cNvCxnSpPr>
          <p:nvPr/>
        </p:nvCxnSpPr>
        <p:spPr>
          <a:xfrm flipH="1" flipV="1">
            <a:off x="7704787" y="2493769"/>
            <a:ext cx="819556" cy="5700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842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D62021-8832-8E48-A1CC-0613E4BF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916168"/>
            <a:ext cx="7856020" cy="494183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Reprinting Barcode P.9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You can cut out the barcode and tape it on the instrument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V="1">
            <a:off x="325186" y="3771893"/>
            <a:ext cx="867995" cy="7526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0E771CE4-0E9D-8A4A-BF0D-FE9A74C89D27}"/>
              </a:ext>
            </a:extLst>
          </p:cNvPr>
          <p:cNvSpPr/>
          <p:nvPr/>
        </p:nvSpPr>
        <p:spPr>
          <a:xfrm>
            <a:off x="1193181" y="3144644"/>
            <a:ext cx="2096429" cy="624468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19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18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you need: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Access to the internet via browser</a:t>
            </a:r>
          </a:p>
          <a:p>
            <a:r>
              <a:rPr lang="en-US" b="1" dirty="0"/>
              <a:t>We recommend Chrome browser for this purpose</a:t>
            </a:r>
          </a:p>
          <a:p>
            <a:r>
              <a:rPr lang="en-US" b="1" dirty="0"/>
              <a:t>LAUSD Single Sign-On Username and Password</a:t>
            </a:r>
          </a:p>
          <a:p>
            <a:r>
              <a:rPr lang="en-US" b="1" dirty="0"/>
              <a:t>Your Username must be in the Destiny system</a:t>
            </a:r>
          </a:p>
          <a:p>
            <a:r>
              <a:rPr lang="en-US" b="1" dirty="0"/>
              <a:t>*You need the barcode information your trying to reprint from your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744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238878-5A50-1749-B56A-19C8D4AE0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997258"/>
            <a:ext cx="7672599" cy="4860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Logging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To Log Out from the Destiny page, click on “Log Out”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V="1">
            <a:off x="7091084" y="2333386"/>
            <a:ext cx="867995" cy="7526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20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3822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Arts Education Branch:</a:t>
            </a:r>
          </a:p>
          <a:p>
            <a:pPr lvl="1"/>
            <a:r>
              <a:rPr lang="en-US" b="1" dirty="0"/>
              <a:t>Joseph Yune (</a:t>
            </a:r>
            <a:r>
              <a:rPr lang="en-US" b="1" dirty="0">
                <a:solidFill>
                  <a:schemeClr val="tx1"/>
                </a:solidFill>
              </a:rPr>
              <a:t>jty9169@lausd.net</a:t>
            </a:r>
            <a:r>
              <a:rPr lang="en-US" b="1" dirty="0"/>
              <a:t>) 213-241-3368</a:t>
            </a:r>
          </a:p>
          <a:p>
            <a:pPr lvl="1"/>
            <a:r>
              <a:rPr lang="en-US" b="1" dirty="0"/>
              <a:t>Christopher Rodriguez (</a:t>
            </a:r>
            <a:r>
              <a:rPr lang="en-US" b="1" dirty="0">
                <a:solidFill>
                  <a:schemeClr val="tx1"/>
                </a:solidFill>
              </a:rPr>
              <a:t>chris.j.rodriguez@lausd.net</a:t>
            </a:r>
            <a:r>
              <a:rPr lang="en-US" b="1" dirty="0"/>
              <a:t>) 213-241-5529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21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150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44E23856-DA63-4B2B-B489-845947F9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59790"/>
            <a:ext cx="9015306" cy="5059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857"/>
          </a:xfrm>
        </p:spPr>
        <p:txBody>
          <a:bodyPr/>
          <a:lstStyle/>
          <a:p>
            <a:r>
              <a:rPr lang="en-US" b="1" dirty="0"/>
              <a:t>Destiny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591132" cy="862640"/>
          </a:xfrm>
        </p:spPr>
        <p:txBody>
          <a:bodyPr/>
          <a:lstStyle/>
          <a:p>
            <a:r>
              <a:rPr lang="en-US" b="1" dirty="0"/>
              <a:t>Destiny Website: </a:t>
            </a:r>
            <a:r>
              <a:rPr lang="en-US" b="1" dirty="0">
                <a:solidFill>
                  <a:schemeClr val="tx1"/>
                </a:solidFill>
              </a:rPr>
              <a:t>https://lausd.follettdestiny.com </a:t>
            </a:r>
            <a:r>
              <a:rPr lang="en-US" b="1" dirty="0"/>
              <a:t>(Type in the URL and press Enter)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F4433E6-4A46-4B1E-A468-99F85F024DA2}"/>
              </a:ext>
            </a:extLst>
          </p:cNvPr>
          <p:cNvCxnSpPr>
            <a:cxnSpLocks/>
          </p:cNvCxnSpPr>
          <p:nvPr/>
        </p:nvCxnSpPr>
        <p:spPr>
          <a:xfrm flipH="1" flipV="1">
            <a:off x="2976210" y="1952341"/>
            <a:ext cx="1267135" cy="11396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34679" y="3154017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Double check the spelling!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924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44E23856-DA63-4B2B-B489-845947F9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818956"/>
            <a:ext cx="8978537" cy="5039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857"/>
          </a:xfrm>
        </p:spPr>
        <p:txBody>
          <a:bodyPr/>
          <a:lstStyle/>
          <a:p>
            <a:r>
              <a:rPr lang="en-US" b="1" dirty="0"/>
              <a:t>Finding the School (Method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94129" cy="862640"/>
          </a:xfrm>
        </p:spPr>
        <p:txBody>
          <a:bodyPr/>
          <a:lstStyle/>
          <a:p>
            <a:r>
              <a:rPr lang="en-US" b="1" dirty="0"/>
              <a:t>Type in the name of the school and press “Go” </a:t>
            </a:r>
            <a:r>
              <a:rPr lang="mr-IN" b="1" dirty="0"/>
              <a:t>–</a:t>
            </a:r>
            <a:r>
              <a:rPr lang="en-US" b="1" dirty="0"/>
              <a:t> then click on your school name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V="1">
            <a:off x="0" y="3025729"/>
            <a:ext cx="763990" cy="6324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89EDA21-56E9-E741-BD52-6B6D3BBF75B7}"/>
              </a:ext>
            </a:extLst>
          </p:cNvPr>
          <p:cNvCxnSpPr>
            <a:cxnSpLocks/>
          </p:cNvCxnSpPr>
          <p:nvPr/>
        </p:nvCxnSpPr>
        <p:spPr>
          <a:xfrm flipH="1" flipV="1">
            <a:off x="2227112" y="2987361"/>
            <a:ext cx="870012" cy="6161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07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44E23856-DA63-4B2B-B489-845947F9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162642"/>
            <a:ext cx="8366159" cy="469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857"/>
          </a:xfrm>
        </p:spPr>
        <p:txBody>
          <a:bodyPr/>
          <a:lstStyle/>
          <a:p>
            <a:r>
              <a:rPr lang="en-US" b="1" dirty="0"/>
              <a:t>Finding the School (Method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172061" cy="862640"/>
          </a:xfrm>
        </p:spPr>
        <p:txBody>
          <a:bodyPr/>
          <a:lstStyle/>
          <a:p>
            <a:r>
              <a:rPr lang="en-US" b="1" dirty="0"/>
              <a:t>Click “Elementary Schools” tab to search for Elementary Schools</a:t>
            </a:r>
          </a:p>
          <a:p>
            <a:r>
              <a:rPr lang="en-US" b="1" dirty="0"/>
              <a:t>Click “Middle Schools” tab to search for Middle Schools, etc.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289EDA21-56E9-E741-BD52-6B6D3BBF75B7}"/>
              </a:ext>
            </a:extLst>
          </p:cNvPr>
          <p:cNvCxnSpPr>
            <a:cxnSpLocks/>
          </p:cNvCxnSpPr>
          <p:nvPr/>
        </p:nvCxnSpPr>
        <p:spPr>
          <a:xfrm flipH="1" flipV="1">
            <a:off x="2766256" y="3999376"/>
            <a:ext cx="1408749" cy="32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5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3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6F112C37-4C1F-4684-9219-6E3009B3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942556"/>
            <a:ext cx="9344977" cy="4915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9857"/>
          </a:xfrm>
        </p:spPr>
        <p:txBody>
          <a:bodyPr/>
          <a:lstStyle/>
          <a:p>
            <a:r>
              <a:rPr lang="en-US" b="1" dirty="0"/>
              <a:t>Search for Your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172061" cy="862640"/>
          </a:xfrm>
        </p:spPr>
        <p:txBody>
          <a:bodyPr/>
          <a:lstStyle/>
          <a:p>
            <a:r>
              <a:rPr lang="en-US" b="1" dirty="0"/>
              <a:t>Scroll down to search for your school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>
            <a:off x="2984474" y="3916574"/>
            <a:ext cx="1505674" cy="9674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27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E55DABD0-6AC7-4C35-BDD4-77FD5AF5A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871567"/>
            <a:ext cx="8821783" cy="4999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Choose Your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172061" cy="862640"/>
          </a:xfrm>
        </p:spPr>
        <p:txBody>
          <a:bodyPr/>
          <a:lstStyle/>
          <a:p>
            <a:r>
              <a:rPr lang="en-US" b="1" dirty="0"/>
              <a:t>Click on your school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>
            <a:off x="2185423" y="4371315"/>
            <a:ext cx="169658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7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40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886ECCC-A6C9-42DC-81E5-3B91AFE1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962740"/>
            <a:ext cx="9553303" cy="4895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Logging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172061" cy="862640"/>
          </a:xfrm>
        </p:spPr>
        <p:txBody>
          <a:bodyPr/>
          <a:lstStyle/>
          <a:p>
            <a:r>
              <a:rPr lang="en-US" b="1" dirty="0"/>
              <a:t>On the top right corner, click on “Log In”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V="1">
            <a:off x="8548369" y="2219122"/>
            <a:ext cx="1311658" cy="9472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8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01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A9F30B85-4794-4CB6-B724-982B7A486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959429"/>
            <a:ext cx="9447244" cy="48985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B2E6E-7B4E-E649-9566-9C00DBA6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18702"/>
            <a:ext cx="8596668" cy="649857"/>
          </a:xfrm>
        </p:spPr>
        <p:txBody>
          <a:bodyPr/>
          <a:lstStyle/>
          <a:p>
            <a:r>
              <a:rPr lang="en-US" b="1" dirty="0"/>
              <a:t>Logging In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C18890-D3A6-9B40-98DF-F0F86282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8470"/>
            <a:ext cx="9341878" cy="862640"/>
          </a:xfrm>
        </p:spPr>
        <p:txBody>
          <a:bodyPr/>
          <a:lstStyle/>
          <a:p>
            <a:r>
              <a:rPr lang="en-US" b="1" dirty="0"/>
              <a:t>Type in LAUSD Username (Without @</a:t>
            </a:r>
            <a:r>
              <a:rPr lang="en-US" b="1" dirty="0" err="1"/>
              <a:t>lausd.net</a:t>
            </a:r>
            <a:r>
              <a:rPr lang="en-US" b="1" dirty="0"/>
              <a:t>) &amp; Password, then click on “Log In”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>
            <a:off x="6482306" y="2984417"/>
            <a:ext cx="200113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707AA58-98BB-4E50-AEC1-8DB2E8555E71}"/>
              </a:ext>
            </a:extLst>
          </p:cNvPr>
          <p:cNvCxnSpPr>
            <a:cxnSpLocks/>
          </p:cNvCxnSpPr>
          <p:nvPr/>
        </p:nvCxnSpPr>
        <p:spPr>
          <a:xfrm flipH="1">
            <a:off x="6482306" y="3210335"/>
            <a:ext cx="200113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7B6B841-06A9-42E0-A1FD-CF6570C6AEBC}"/>
              </a:ext>
            </a:extLst>
          </p:cNvPr>
          <p:cNvCxnSpPr>
            <a:cxnSpLocks/>
          </p:cNvCxnSpPr>
          <p:nvPr/>
        </p:nvCxnSpPr>
        <p:spPr>
          <a:xfrm flipV="1">
            <a:off x="3613754" y="3551219"/>
            <a:ext cx="1185299" cy="7390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400" smtClean="0"/>
              <a:pPr/>
              <a:t>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39872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419</Words>
  <Application>Microsoft Macintosh PowerPoint</Application>
  <PresentationFormat>Widescreen</PresentationFormat>
  <Paragraphs>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Mangal</vt:lpstr>
      <vt:lpstr>Trebuchet MS</vt:lpstr>
      <vt:lpstr>Wingdings 3</vt:lpstr>
      <vt:lpstr>Facet</vt:lpstr>
      <vt:lpstr>How to Reprint Barcodes</vt:lpstr>
      <vt:lpstr>What you need:</vt:lpstr>
      <vt:lpstr>Destiny Website</vt:lpstr>
      <vt:lpstr>Finding the School (Method 1)</vt:lpstr>
      <vt:lpstr>Finding the School (Method 2)</vt:lpstr>
      <vt:lpstr>Search for Your School</vt:lpstr>
      <vt:lpstr>Choose Your School</vt:lpstr>
      <vt:lpstr>Logging In</vt:lpstr>
      <vt:lpstr>Logging In (Continued)</vt:lpstr>
      <vt:lpstr>Logging In Sample</vt:lpstr>
      <vt:lpstr>Reprinting Barcode P.1</vt:lpstr>
      <vt:lpstr>Reprinting Barcode P.2</vt:lpstr>
      <vt:lpstr>Reprinting Barcode P.3</vt:lpstr>
      <vt:lpstr>Reprinting Barcode P.4</vt:lpstr>
      <vt:lpstr>Reprinting Barcode P.5</vt:lpstr>
      <vt:lpstr>Reprinting Barcode P.6</vt:lpstr>
      <vt:lpstr>Reprinting Barcode P.7</vt:lpstr>
      <vt:lpstr>Reprinting Barcode P.8</vt:lpstr>
      <vt:lpstr>Reprinting Barcode P.9</vt:lpstr>
      <vt:lpstr>Logging Out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Reprint Barcodes</dc:title>
  <dc:creator>Yune, Joseph</dc:creator>
  <cp:lastModifiedBy>Yune, Joseph</cp:lastModifiedBy>
  <cp:revision>28</cp:revision>
  <cp:lastPrinted>2018-10-01T20:43:25Z</cp:lastPrinted>
  <dcterms:created xsi:type="dcterms:W3CDTF">2018-09-28T19:53:07Z</dcterms:created>
  <dcterms:modified xsi:type="dcterms:W3CDTF">2018-10-03T18:06:11Z</dcterms:modified>
</cp:coreProperties>
</file>