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6741D7-F265-1D4A-BD84-A8D4939C8A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D1CEC-53EF-A847-B79B-DCFEF3CB96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Destiny PowerPoint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3E1D1-F73D-934B-ADD7-EE60058EF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D24F0-947B-8049-BDD0-629B9E6F21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6EA6-3021-3E45-8F57-0A42EED6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96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Destiny PowerPoint 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659-4EC2-7B47-BE83-9A97258B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17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Destiny PowerPoint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85659-4EC2-7B47-BE83-9A97258BA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5B41-2E32-9345-B533-CA84FCAD28E8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8ABE-9744-F641-94D6-C68C9271BD38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C05E-B2FE-B946-A8C8-64099BFCC933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9A1E-3685-2341-8A04-167FD66A3BF3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0EC-DF87-D04A-9F55-60ACA267788A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8C39-35BF-0B43-B3C7-FDE5BC024D67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D172-8EDA-A542-A82C-C3D63CCA00E5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84C-1EAD-994F-A557-98523F6D724B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C699-3761-A04C-88F1-BD7E23CE2DE6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6595-CF40-5C43-9B90-9655CE5E359C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57E9-34FF-5546-AE52-D0B47FF078A5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A0676D-4F59-3746-8FCD-FFA3FCFD94F2}" type="datetime1">
              <a:rPr lang="en-US" smtClean="0"/>
              <a:t>10/12/18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chieve.lausd.net/ar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2C09-6EEF-AC40-A35A-F31BCACD1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Inputting Instrument Information into Destiny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0D3D1-BB60-8643-B0B4-1819AB173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By Joseph Yune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EB1C-FA95-4F44-BD84-B19D64DD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" y="822247"/>
            <a:ext cx="1323009" cy="1008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89" y="734784"/>
            <a:ext cx="1325218" cy="1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1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br>
              <a:rPr lang="en-US" b="1" dirty="0"/>
            </a:br>
            <a:r>
              <a:rPr lang="en-US" b="1" dirty="0"/>
              <a:t>Instrument</a:t>
            </a:r>
            <a:br>
              <a:rPr lang="en-US" b="1" dirty="0"/>
            </a:br>
            <a:r>
              <a:rPr lang="en-US" b="1" dirty="0"/>
              <a:t>Names for</a:t>
            </a:r>
            <a:br>
              <a:rPr lang="en-US" b="1" dirty="0"/>
            </a:br>
            <a:r>
              <a:rPr lang="en-US" b="1" dirty="0"/>
              <a:t>Destiny</a:t>
            </a:r>
            <a:br>
              <a:rPr lang="en-US" b="1" dirty="0"/>
            </a:br>
            <a:r>
              <a:rPr lang="en-US" b="1" dirty="0"/>
              <a:t>(Percussion)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8485"/>
            <a:ext cx="7765013" cy="5379395"/>
          </a:xfrm>
        </p:spPr>
        <p:txBody>
          <a:bodyPr anchor="t">
            <a:normAutofit/>
          </a:bodyPr>
          <a:lstStyle/>
          <a:p>
            <a:r>
              <a:rPr lang="en-US" b="1" dirty="0"/>
              <a:t>Standard Percussion Instruments:</a:t>
            </a:r>
          </a:p>
          <a:p>
            <a:pPr lvl="1"/>
            <a:r>
              <a:rPr lang="en-US" b="1" dirty="0"/>
              <a:t>TIMPANI (by head size in inches, size info. in size cell)</a:t>
            </a:r>
          </a:p>
          <a:p>
            <a:pPr lvl="1"/>
            <a:r>
              <a:rPr lang="en-US" b="1" dirty="0"/>
              <a:t>MARIMBA</a:t>
            </a:r>
          </a:p>
          <a:p>
            <a:pPr lvl="1"/>
            <a:r>
              <a:rPr lang="en-US" b="1" dirty="0"/>
              <a:t>XYLOPHONE</a:t>
            </a:r>
          </a:p>
          <a:p>
            <a:pPr lvl="1"/>
            <a:r>
              <a:rPr lang="en-US" b="1" dirty="0"/>
              <a:t>GLOCKENSPIEL</a:t>
            </a:r>
          </a:p>
          <a:p>
            <a:pPr lvl="1"/>
            <a:r>
              <a:rPr lang="en-US" b="1" dirty="0"/>
              <a:t>CHIMES</a:t>
            </a:r>
          </a:p>
          <a:p>
            <a:pPr lvl="1"/>
            <a:r>
              <a:rPr lang="en-US" b="1" dirty="0"/>
              <a:t>WIND CHIME</a:t>
            </a:r>
          </a:p>
          <a:p>
            <a:pPr lvl="1"/>
            <a:r>
              <a:rPr lang="en-US" b="1" dirty="0"/>
              <a:t>SNARE DRUM</a:t>
            </a:r>
          </a:p>
          <a:p>
            <a:pPr lvl="1"/>
            <a:r>
              <a:rPr lang="en-US" b="1" dirty="0"/>
              <a:t>BASS DRUM</a:t>
            </a:r>
          </a:p>
          <a:p>
            <a:pPr lvl="1"/>
            <a:r>
              <a:rPr lang="en-US" b="1" dirty="0"/>
              <a:t>GONG</a:t>
            </a:r>
          </a:p>
          <a:p>
            <a:pPr lvl="1"/>
            <a:r>
              <a:rPr lang="en-US" b="1" dirty="0"/>
              <a:t>SUSPENDED CYMBAL</a:t>
            </a:r>
          </a:p>
          <a:p>
            <a:pPr lvl="1"/>
            <a:r>
              <a:rPr lang="en-US" b="1" dirty="0"/>
              <a:t>CRASH CYMBAL</a:t>
            </a:r>
          </a:p>
          <a:p>
            <a:pPr lvl="1"/>
            <a:r>
              <a:rPr lang="en-US" b="1" dirty="0"/>
              <a:t>HI-HAT (dash is needed)</a:t>
            </a:r>
          </a:p>
          <a:p>
            <a:pPr lvl="1"/>
            <a:r>
              <a:rPr lang="en-US" b="1" dirty="0"/>
              <a:t>RACK TOM, FLOOR TOM</a:t>
            </a:r>
          </a:p>
          <a:p>
            <a:pPr lvl="1"/>
            <a:r>
              <a:rPr lang="en-US" b="1" dirty="0"/>
              <a:t>BONGOS, CONGAS, CAJON…</a:t>
            </a:r>
          </a:p>
          <a:p>
            <a:r>
              <a:rPr lang="en-US" b="1" dirty="0"/>
              <a:t>Regarding Pianos* - </a:t>
            </a:r>
            <a:r>
              <a:rPr lang="en-US" b="1" dirty="0">
                <a:solidFill>
                  <a:srgbClr val="FF0000"/>
                </a:solidFill>
              </a:rPr>
              <a:t>Pianos</a:t>
            </a:r>
            <a:r>
              <a:rPr lang="en-US" b="1" dirty="0"/>
              <a:t> will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inventoried in Destiny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pPr marL="502920" lvl="1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E7300-D00B-3440-9289-3B0C0A45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11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br>
              <a:rPr lang="en-US" b="1" dirty="0"/>
            </a:br>
            <a:r>
              <a:rPr lang="en-US" b="1" dirty="0"/>
              <a:t>Instrument</a:t>
            </a:r>
            <a:br>
              <a:rPr lang="en-US" b="1" dirty="0"/>
            </a:br>
            <a:r>
              <a:rPr lang="en-US" b="1" dirty="0"/>
              <a:t>Names for</a:t>
            </a:r>
            <a:br>
              <a:rPr lang="en-US" b="1" dirty="0"/>
            </a:br>
            <a:r>
              <a:rPr lang="en-US" b="1" dirty="0"/>
              <a:t>Destiny</a:t>
            </a:r>
            <a:br>
              <a:rPr lang="en-US" b="1" dirty="0"/>
            </a:br>
            <a:r>
              <a:rPr lang="en-US" b="1" dirty="0"/>
              <a:t>(Etc.)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7"/>
            <a:ext cx="7765013" cy="5322683"/>
          </a:xfrm>
        </p:spPr>
        <p:txBody>
          <a:bodyPr anchor="t">
            <a:normAutofit lnSpcReduction="10000"/>
          </a:bodyPr>
          <a:lstStyle/>
          <a:p>
            <a:r>
              <a:rPr lang="en-US" b="1" dirty="0"/>
              <a:t>PA Equipment:</a:t>
            </a:r>
          </a:p>
          <a:p>
            <a:pPr lvl="1"/>
            <a:r>
              <a:rPr lang="en-US" b="1" dirty="0"/>
              <a:t>MIXER</a:t>
            </a:r>
          </a:p>
          <a:p>
            <a:pPr lvl="1"/>
            <a:r>
              <a:rPr lang="en-US" b="1" dirty="0"/>
              <a:t>SOUND RACK</a:t>
            </a:r>
          </a:p>
          <a:p>
            <a:pPr lvl="1"/>
            <a:r>
              <a:rPr lang="en-US" b="1" dirty="0"/>
              <a:t>SPEAKER</a:t>
            </a:r>
          </a:p>
          <a:p>
            <a:pPr lvl="1"/>
            <a:r>
              <a:rPr lang="en-US" b="1" dirty="0"/>
              <a:t>AMPLIFIER</a:t>
            </a:r>
          </a:p>
          <a:p>
            <a:pPr lvl="1"/>
            <a:r>
              <a:rPr lang="en-US" b="1" dirty="0"/>
              <a:t>MICROPHONE</a:t>
            </a:r>
          </a:p>
          <a:p>
            <a:pPr lvl="1"/>
            <a:r>
              <a:rPr lang="en-US" b="1" dirty="0"/>
              <a:t>SPEAKER STAND</a:t>
            </a:r>
          </a:p>
          <a:p>
            <a:pPr lvl="1"/>
            <a:r>
              <a:rPr lang="en-US" b="1" dirty="0"/>
              <a:t>MICROPHONE STAND</a:t>
            </a:r>
          </a:p>
          <a:p>
            <a:r>
              <a:rPr lang="en-US" b="1" dirty="0"/>
              <a:t>Other:</a:t>
            </a:r>
          </a:p>
          <a:p>
            <a:pPr lvl="1"/>
            <a:r>
              <a:rPr lang="en-US" b="1" dirty="0"/>
              <a:t>HARPSICHORD</a:t>
            </a:r>
          </a:p>
          <a:p>
            <a:pPr lvl="1"/>
            <a:r>
              <a:rPr lang="en-US" b="1" dirty="0"/>
              <a:t>KEYBOARD (Electronic Keyboard)</a:t>
            </a:r>
          </a:p>
          <a:p>
            <a:pPr lvl="1"/>
            <a:r>
              <a:rPr lang="en-US" b="1" dirty="0"/>
              <a:t>HAND BELLS (Barcode on case)</a:t>
            </a:r>
          </a:p>
          <a:p>
            <a:pPr lvl="1"/>
            <a:r>
              <a:rPr lang="en-US" b="1" dirty="0"/>
              <a:t>TUNER</a:t>
            </a:r>
          </a:p>
          <a:p>
            <a:pPr lvl="1"/>
            <a:r>
              <a:rPr lang="en-US" b="1" dirty="0"/>
              <a:t>METRONOME</a:t>
            </a:r>
          </a:p>
          <a:p>
            <a:r>
              <a:rPr lang="en-US" b="1" dirty="0">
                <a:solidFill>
                  <a:srgbClr val="FF0000"/>
                </a:solidFill>
              </a:rPr>
              <a:t>Cases</a:t>
            </a:r>
            <a:r>
              <a:rPr lang="en-US" b="1" dirty="0"/>
              <a:t>: (In this order: </a:t>
            </a:r>
            <a:r>
              <a:rPr lang="en-US" b="1"/>
              <a:t>CASE dash INSTRUMENT)</a:t>
            </a:r>
            <a:endParaRPr lang="en-US" b="1" dirty="0"/>
          </a:p>
          <a:p>
            <a:pPr lvl="1"/>
            <a:r>
              <a:rPr lang="en-US" b="1" dirty="0"/>
              <a:t>CASE-INSTRUMENT (e.g. CASE-DOUBLE BASS)</a:t>
            </a:r>
          </a:p>
          <a:p>
            <a:endParaRPr lang="en-US" b="1" dirty="0"/>
          </a:p>
          <a:p>
            <a:pPr lvl="1"/>
            <a:endParaRPr lang="en-US" b="1" dirty="0"/>
          </a:p>
          <a:p>
            <a:pPr marL="502920" lvl="1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4B15F-0331-244E-ABDC-5875E97E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735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65013" cy="5120640"/>
          </a:xfrm>
        </p:spPr>
        <p:txBody>
          <a:bodyPr anchor="ctr"/>
          <a:lstStyle/>
          <a:p>
            <a:r>
              <a:rPr lang="en-US" b="1" dirty="0"/>
              <a:t>Arts Education Branch:</a:t>
            </a:r>
          </a:p>
          <a:p>
            <a:pPr lvl="1"/>
            <a:r>
              <a:rPr lang="en-US" b="1" dirty="0"/>
              <a:t>Joseph Yune (jty9169@lausd.net) 213-241-3368</a:t>
            </a:r>
          </a:p>
          <a:p>
            <a:pPr lvl="1"/>
            <a:r>
              <a:rPr lang="en-US" b="1" dirty="0"/>
              <a:t>Christopher Rodriguez (chris.j.rodriguez@lausd.net) 213-241-5529</a:t>
            </a:r>
          </a:p>
          <a:p>
            <a:r>
              <a:rPr lang="en-US" b="1" dirty="0"/>
              <a:t>Arts Education Branch Website</a:t>
            </a:r>
          </a:p>
          <a:p>
            <a:pPr lvl="1"/>
            <a:r>
              <a:rPr lang="en-US" b="1" dirty="0">
                <a:hlinkClick r:id="rId2"/>
              </a:rPr>
              <a:t>https://achieve.lausd.net/arts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For Destiny: AEB website&gt;Music&gt;Music Resources&gt;Destiny </a:t>
            </a:r>
          </a:p>
          <a:p>
            <a:r>
              <a:rPr lang="en-US" b="1" dirty="0"/>
              <a:t>ILTSS (For Destiny Issues):</a:t>
            </a:r>
          </a:p>
          <a:p>
            <a:pPr lvl="1"/>
            <a:r>
              <a:rPr lang="en-US" b="1" dirty="0"/>
              <a:t>Oscar Gonzalez (ogonza3@lausd.net) 213-241-0465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1905F-C000-AD4B-9144-4571A57E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67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you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Excel Spreadsheet Template</a:t>
            </a:r>
          </a:p>
          <a:p>
            <a:r>
              <a:rPr lang="en-US" b="1" dirty="0"/>
              <a:t>Barcoded Instruments</a:t>
            </a:r>
          </a:p>
          <a:p>
            <a:r>
              <a:rPr lang="en-US" b="1" dirty="0"/>
              <a:t>Instrument Information</a:t>
            </a:r>
          </a:p>
          <a:p>
            <a:r>
              <a:rPr lang="en-US" b="1" dirty="0"/>
              <a:t>School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99A4-4F31-8942-8570-8EBE5B7E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54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25E69B-CE87-8C40-96A0-7532A34F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417" y="1583998"/>
            <a:ext cx="8284421" cy="4727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5" y="864108"/>
            <a:ext cx="8173577" cy="818777"/>
          </a:xfrm>
        </p:spPr>
        <p:txBody>
          <a:bodyPr anchor="t">
            <a:normAutofit fontScale="85000" lnSpcReduction="10000"/>
          </a:bodyPr>
          <a:lstStyle/>
          <a:p>
            <a:r>
              <a:rPr lang="en-US" b="1" dirty="0"/>
              <a:t>Fill out the Excel template (See slide 12 for downloading template information)</a:t>
            </a:r>
          </a:p>
          <a:p>
            <a:r>
              <a:rPr lang="en-US" b="1" dirty="0"/>
              <a:t>Do not alter the template in any way (Any alteration will cause uploading problems)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E0D5A0-C3A1-074C-BD11-5BDB1EA34193}"/>
              </a:ext>
            </a:extLst>
          </p:cNvPr>
          <p:cNvCxnSpPr>
            <a:cxnSpLocks/>
          </p:cNvCxnSpPr>
          <p:nvPr/>
        </p:nvCxnSpPr>
        <p:spPr>
          <a:xfrm flipV="1">
            <a:off x="2724043" y="3157946"/>
            <a:ext cx="1257819" cy="692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71374-932D-4C49-A2D9-8951E58D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65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971D31-8C27-1B42-973F-10050C61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76" y="1245140"/>
            <a:ext cx="8182276" cy="4805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</a:t>
            </a:r>
            <a:br>
              <a:rPr lang="en-US" b="1" dirty="0"/>
            </a:br>
            <a:r>
              <a:rPr lang="en-US" b="1" dirty="0"/>
              <a:t>(Sample)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81032"/>
          </a:xfrm>
        </p:spPr>
        <p:txBody>
          <a:bodyPr anchor="t"/>
          <a:lstStyle/>
          <a:p>
            <a:r>
              <a:rPr lang="en-US" b="1" dirty="0"/>
              <a:t>Fill out the Excel template as shown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E0D5A0-C3A1-074C-BD11-5BDB1EA34193}"/>
              </a:ext>
            </a:extLst>
          </p:cNvPr>
          <p:cNvCxnSpPr>
            <a:cxnSpLocks/>
          </p:cNvCxnSpPr>
          <p:nvPr/>
        </p:nvCxnSpPr>
        <p:spPr>
          <a:xfrm flipV="1">
            <a:off x="2571491" y="4002252"/>
            <a:ext cx="1257819" cy="692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02CFD-494E-5747-A0F4-E3AEC515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15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5EB4FF-0670-6041-8898-28C937EC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39" y="1515814"/>
            <a:ext cx="8474990" cy="4495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</a:t>
            </a:r>
            <a:br>
              <a:rPr lang="en-US" b="1" dirty="0"/>
            </a:br>
            <a:r>
              <a:rPr lang="en-US" b="1" dirty="0"/>
              <a:t>(Sample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6" y="864108"/>
            <a:ext cx="7988751" cy="729528"/>
          </a:xfrm>
        </p:spPr>
        <p:txBody>
          <a:bodyPr anchor="t">
            <a:normAutofit/>
          </a:bodyPr>
          <a:lstStyle/>
          <a:p>
            <a:r>
              <a:rPr lang="en-US" b="1" dirty="0"/>
              <a:t>Model numbers can be included in the “MAKE” box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E0D5A0-C3A1-074C-BD11-5BDB1EA34193}"/>
              </a:ext>
            </a:extLst>
          </p:cNvPr>
          <p:cNvCxnSpPr>
            <a:cxnSpLocks/>
          </p:cNvCxnSpPr>
          <p:nvPr/>
        </p:nvCxnSpPr>
        <p:spPr>
          <a:xfrm flipV="1">
            <a:off x="6950413" y="3603406"/>
            <a:ext cx="1257819" cy="692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71374-932D-4C49-A2D9-8951E58D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095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124937" cy="5120640"/>
          </a:xfrm>
        </p:spPr>
        <p:txBody>
          <a:bodyPr/>
          <a:lstStyle/>
          <a:p>
            <a:r>
              <a:rPr lang="en-US" b="1" dirty="0"/>
              <a:t>Save the spread sheet </a:t>
            </a:r>
          </a:p>
          <a:p>
            <a:r>
              <a:rPr lang="en-US" b="1" dirty="0"/>
              <a:t>Save As: </a:t>
            </a:r>
          </a:p>
          <a:p>
            <a:pPr lvl="1"/>
            <a:r>
              <a:rPr lang="en-US" b="1" dirty="0" err="1"/>
              <a:t>Destiny_Music_Info_</a:t>
            </a:r>
            <a:r>
              <a:rPr lang="en-US" b="1" dirty="0" err="1">
                <a:solidFill>
                  <a:srgbClr val="FF0000"/>
                </a:solidFill>
              </a:rPr>
              <a:t>SCHOOL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NAME_Location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Code_Date</a:t>
            </a:r>
            <a:r>
              <a:rPr lang="en-US" b="1" dirty="0">
                <a:solidFill>
                  <a:srgbClr val="FF0000"/>
                </a:solidFill>
              </a:rPr>
              <a:t>(YYYY.MM.DD)</a:t>
            </a:r>
          </a:p>
          <a:p>
            <a:pPr lvl="1"/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is where you put your school name (In All CAPS), location code and the date the file is being sent in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Save it as “csv” file (this is by default)</a:t>
            </a:r>
          </a:p>
          <a:p>
            <a:r>
              <a:rPr lang="en-US" b="1" dirty="0"/>
              <a:t>Email attachment to:</a:t>
            </a:r>
          </a:p>
          <a:p>
            <a:pPr lvl="1"/>
            <a:r>
              <a:rPr lang="en-US" b="1" dirty="0"/>
              <a:t>Oscar Gonzalez (ogonza3@lausd.net) @ ILTSS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64DA1-20AF-7049-BD6B-88B89D50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75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br>
              <a:rPr lang="en-US" b="1" dirty="0"/>
            </a:br>
            <a:r>
              <a:rPr lang="en-US" b="1" dirty="0"/>
              <a:t>Instrument</a:t>
            </a:r>
            <a:br>
              <a:rPr lang="en-US" b="1" dirty="0"/>
            </a:br>
            <a:r>
              <a:rPr lang="en-US" b="1" dirty="0"/>
              <a:t>Names for</a:t>
            </a:r>
            <a:br>
              <a:rPr lang="en-US" b="1" dirty="0"/>
            </a:br>
            <a:r>
              <a:rPr lang="en-US" b="1" dirty="0"/>
              <a:t>Destiny</a:t>
            </a:r>
            <a:br>
              <a:rPr lang="en-US" b="1" dirty="0"/>
            </a:br>
            <a:r>
              <a:rPr lang="en-US" b="1" dirty="0"/>
              <a:t>(Woodwind)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65013" cy="5624241"/>
          </a:xfrm>
        </p:spPr>
        <p:txBody>
          <a:bodyPr anchor="t">
            <a:normAutofit lnSpcReduction="10000"/>
          </a:bodyPr>
          <a:lstStyle/>
          <a:p>
            <a:r>
              <a:rPr lang="en-US" b="1" dirty="0"/>
              <a:t>All Instrument information (Column A) MUST be inputted exactly as shown. It is case sensitive.</a:t>
            </a:r>
          </a:p>
          <a:p>
            <a:r>
              <a:rPr lang="en-US" b="1" dirty="0"/>
              <a:t>If the instrument your trying to input is not listed on these slides, contact Oscar Gonzalez (ogonza3@lausd.net).</a:t>
            </a:r>
          </a:p>
          <a:p>
            <a:r>
              <a:rPr lang="en-US" b="1" dirty="0"/>
              <a:t>Woodwinds: (USE ALL CAPITAL LETTERS)</a:t>
            </a:r>
          </a:p>
          <a:p>
            <a:pPr lvl="1"/>
            <a:r>
              <a:rPr lang="en-US" b="1" dirty="0"/>
              <a:t>PICCOLO</a:t>
            </a:r>
          </a:p>
          <a:p>
            <a:pPr lvl="1"/>
            <a:r>
              <a:rPr lang="en-US" b="1" dirty="0"/>
              <a:t>FLUTE</a:t>
            </a:r>
          </a:p>
          <a:p>
            <a:pPr lvl="1"/>
            <a:r>
              <a:rPr lang="en-US" b="1" dirty="0"/>
              <a:t>OBOE</a:t>
            </a:r>
          </a:p>
          <a:p>
            <a:pPr lvl="1"/>
            <a:r>
              <a:rPr lang="en-US" b="1" dirty="0"/>
              <a:t>ENGLISH HORN</a:t>
            </a:r>
          </a:p>
          <a:p>
            <a:pPr lvl="1"/>
            <a:r>
              <a:rPr lang="en-US" b="1" dirty="0"/>
              <a:t>CLARINET</a:t>
            </a:r>
          </a:p>
          <a:p>
            <a:pPr lvl="1"/>
            <a:r>
              <a:rPr lang="en-US" b="1" dirty="0"/>
              <a:t>BASS CLARINET</a:t>
            </a:r>
          </a:p>
          <a:p>
            <a:pPr lvl="1"/>
            <a:r>
              <a:rPr lang="en-US" b="1" dirty="0"/>
              <a:t>CONTRABASS CLARINET</a:t>
            </a:r>
          </a:p>
          <a:p>
            <a:pPr lvl="1"/>
            <a:r>
              <a:rPr lang="en-US" b="1" dirty="0"/>
              <a:t>SOPRANO SAXOPHONE</a:t>
            </a:r>
          </a:p>
          <a:p>
            <a:pPr lvl="1"/>
            <a:r>
              <a:rPr lang="en-US" b="1" dirty="0"/>
              <a:t>ALTO SAXOPHONE</a:t>
            </a:r>
          </a:p>
          <a:p>
            <a:pPr lvl="1"/>
            <a:r>
              <a:rPr lang="en-US" b="1" dirty="0"/>
              <a:t>TENOR SAXOPHONE</a:t>
            </a:r>
          </a:p>
          <a:p>
            <a:pPr lvl="1"/>
            <a:r>
              <a:rPr lang="en-US" b="1" dirty="0"/>
              <a:t>BARITONE SAXOPHONE</a:t>
            </a:r>
          </a:p>
          <a:p>
            <a:pPr lvl="1"/>
            <a:r>
              <a:rPr lang="en-US" b="1" dirty="0"/>
              <a:t>BASSOON</a:t>
            </a:r>
          </a:p>
          <a:p>
            <a:pPr lvl="1"/>
            <a:r>
              <a:rPr lang="en-US" b="1" dirty="0"/>
              <a:t>CONTRABASSOON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EE09C-4C98-5F4F-AE2E-EBC2C3B0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46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br>
              <a:rPr lang="en-US" b="1" dirty="0"/>
            </a:br>
            <a:r>
              <a:rPr lang="en-US" b="1" dirty="0"/>
              <a:t>Instrument</a:t>
            </a:r>
            <a:br>
              <a:rPr lang="en-US" b="1" dirty="0"/>
            </a:br>
            <a:r>
              <a:rPr lang="en-US" b="1" dirty="0"/>
              <a:t>Names for</a:t>
            </a:r>
            <a:br>
              <a:rPr lang="en-US" b="1" dirty="0"/>
            </a:br>
            <a:r>
              <a:rPr lang="en-US" b="1" dirty="0"/>
              <a:t>Destiny</a:t>
            </a:r>
            <a:br>
              <a:rPr lang="en-US" b="1" dirty="0"/>
            </a:br>
            <a:r>
              <a:rPr lang="en-US" b="1" dirty="0"/>
              <a:t>(Brass)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65013" cy="5120640"/>
          </a:xfrm>
        </p:spPr>
        <p:txBody>
          <a:bodyPr anchor="t">
            <a:normAutofit/>
          </a:bodyPr>
          <a:lstStyle/>
          <a:p>
            <a:r>
              <a:rPr lang="en-US" b="1" dirty="0"/>
              <a:t>Brass: (USE ALL CAPITAL LETTERS)</a:t>
            </a:r>
          </a:p>
          <a:p>
            <a:pPr lvl="1"/>
            <a:r>
              <a:rPr lang="en-US" b="1" dirty="0"/>
              <a:t>PICCOLO TRUMPET</a:t>
            </a:r>
          </a:p>
          <a:p>
            <a:pPr lvl="1"/>
            <a:r>
              <a:rPr lang="en-US" b="1" dirty="0"/>
              <a:t>CORNET</a:t>
            </a:r>
          </a:p>
          <a:p>
            <a:pPr lvl="1"/>
            <a:r>
              <a:rPr lang="en-US" b="1" dirty="0"/>
              <a:t>TRUMPET</a:t>
            </a:r>
          </a:p>
          <a:p>
            <a:pPr lvl="1"/>
            <a:r>
              <a:rPr lang="en-US" b="1" dirty="0"/>
              <a:t>FLUGELHORN</a:t>
            </a:r>
          </a:p>
          <a:p>
            <a:pPr lvl="1"/>
            <a:r>
              <a:rPr lang="en-US" b="1" dirty="0"/>
              <a:t>MELLOPHONE</a:t>
            </a:r>
          </a:p>
          <a:p>
            <a:pPr lvl="1"/>
            <a:r>
              <a:rPr lang="en-US" b="1" dirty="0"/>
              <a:t>BASS TRUMPET</a:t>
            </a:r>
          </a:p>
          <a:p>
            <a:pPr lvl="1"/>
            <a:r>
              <a:rPr lang="en-US" b="1" dirty="0"/>
              <a:t>TENOR HORN</a:t>
            </a:r>
          </a:p>
          <a:p>
            <a:pPr lvl="1"/>
            <a:r>
              <a:rPr lang="en-US" b="1" dirty="0"/>
              <a:t>FRENCH HORN</a:t>
            </a:r>
          </a:p>
          <a:p>
            <a:pPr lvl="1"/>
            <a:r>
              <a:rPr lang="en-US" b="1" dirty="0"/>
              <a:t>TROMBONE</a:t>
            </a:r>
          </a:p>
          <a:p>
            <a:pPr lvl="1"/>
            <a:r>
              <a:rPr lang="en-US" b="1" dirty="0"/>
              <a:t>BASS TROMBONE</a:t>
            </a:r>
          </a:p>
          <a:p>
            <a:pPr lvl="1"/>
            <a:r>
              <a:rPr lang="en-US" b="1" dirty="0"/>
              <a:t>BARITONE</a:t>
            </a:r>
          </a:p>
          <a:p>
            <a:pPr lvl="1"/>
            <a:r>
              <a:rPr lang="en-US" b="1" dirty="0"/>
              <a:t>EUPHONIUM</a:t>
            </a:r>
          </a:p>
          <a:p>
            <a:pPr lvl="1"/>
            <a:r>
              <a:rPr lang="en-US" b="1" dirty="0"/>
              <a:t>TUBA</a:t>
            </a:r>
          </a:p>
          <a:p>
            <a:pPr lvl="1"/>
            <a:r>
              <a:rPr lang="en-US" b="1" dirty="0"/>
              <a:t>SOUSAPHONE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FFF04-7360-E14B-8B76-32A7EF7E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62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A07-A63D-7D4B-A983-18FBD982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br>
              <a:rPr lang="en-US" b="1" dirty="0"/>
            </a:br>
            <a:r>
              <a:rPr lang="en-US" b="1" dirty="0"/>
              <a:t>Instrument</a:t>
            </a:r>
            <a:br>
              <a:rPr lang="en-US" b="1" dirty="0"/>
            </a:br>
            <a:r>
              <a:rPr lang="en-US" b="1" dirty="0"/>
              <a:t>Names for</a:t>
            </a:r>
            <a:br>
              <a:rPr lang="en-US" b="1" dirty="0"/>
            </a:br>
            <a:r>
              <a:rPr lang="en-US" b="1" dirty="0"/>
              <a:t>Destiny</a:t>
            </a:r>
            <a:br>
              <a:rPr lang="en-US" b="1" dirty="0"/>
            </a:br>
            <a:r>
              <a:rPr lang="en-US" b="1" dirty="0"/>
              <a:t>(Strings)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F427-F6CC-EF47-B5C6-7D5B26D3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10929" cy="5371322"/>
          </a:xfrm>
        </p:spPr>
        <p:txBody>
          <a:bodyPr anchor="t">
            <a:normAutofit lnSpcReduction="10000"/>
          </a:bodyPr>
          <a:lstStyle/>
          <a:p>
            <a:r>
              <a:rPr lang="en-US" b="1" dirty="0"/>
              <a:t>Strings: (USE ALL CAPITAL LETTERS)</a:t>
            </a:r>
          </a:p>
          <a:p>
            <a:pPr lvl="1"/>
            <a:r>
              <a:rPr lang="en-US" b="1" dirty="0"/>
              <a:t>VIOLIN</a:t>
            </a:r>
          </a:p>
          <a:p>
            <a:pPr lvl="1"/>
            <a:r>
              <a:rPr lang="en-US" b="1" dirty="0"/>
              <a:t>VIOLA</a:t>
            </a:r>
          </a:p>
          <a:p>
            <a:pPr lvl="1"/>
            <a:r>
              <a:rPr lang="en-US" b="1" dirty="0"/>
              <a:t>CELLO (Not Violoncello)</a:t>
            </a:r>
          </a:p>
          <a:p>
            <a:pPr lvl="1"/>
            <a:r>
              <a:rPr lang="en-US" b="1" dirty="0"/>
              <a:t>DOUBLE BASS (Not Contrabass, String Bass, Upright Bass or just Bass)</a:t>
            </a:r>
          </a:p>
          <a:p>
            <a:r>
              <a:rPr lang="en-US" b="1" dirty="0"/>
              <a:t>Other String Instruments:</a:t>
            </a:r>
          </a:p>
          <a:p>
            <a:pPr lvl="1"/>
            <a:r>
              <a:rPr lang="en-US" b="1" dirty="0"/>
              <a:t>CLASSICAL GUITAR</a:t>
            </a:r>
          </a:p>
          <a:p>
            <a:pPr lvl="1"/>
            <a:r>
              <a:rPr lang="en-US" b="1" dirty="0"/>
              <a:t>ACOUSTIC GUITAR</a:t>
            </a:r>
          </a:p>
          <a:p>
            <a:pPr lvl="1"/>
            <a:r>
              <a:rPr lang="en-US" b="1" dirty="0"/>
              <a:t>12 STRING GUITAR</a:t>
            </a:r>
          </a:p>
          <a:p>
            <a:pPr lvl="1"/>
            <a:r>
              <a:rPr lang="en-US" b="1" dirty="0"/>
              <a:t>ELECTRIC GUITAR</a:t>
            </a:r>
          </a:p>
          <a:p>
            <a:pPr lvl="1"/>
            <a:r>
              <a:rPr lang="en-US" b="1" dirty="0"/>
              <a:t>ELECTRIC BASS</a:t>
            </a:r>
          </a:p>
          <a:p>
            <a:pPr lvl="1"/>
            <a:r>
              <a:rPr lang="en-US" b="1" dirty="0"/>
              <a:t>UKULELE</a:t>
            </a:r>
          </a:p>
          <a:p>
            <a:pPr lvl="1"/>
            <a:r>
              <a:rPr lang="en-US" b="1" dirty="0"/>
              <a:t>GUITARRON, VIHUELA</a:t>
            </a:r>
          </a:p>
          <a:p>
            <a:pPr lvl="1"/>
            <a:r>
              <a:rPr lang="en-US" b="1" dirty="0"/>
              <a:t>BANJO</a:t>
            </a:r>
          </a:p>
          <a:p>
            <a:pPr lvl="1"/>
            <a:r>
              <a:rPr lang="en-US" b="1" dirty="0"/>
              <a:t>MANDOLIN, MANDOLA, MANDOCELLO</a:t>
            </a:r>
          </a:p>
          <a:p>
            <a:pPr lvl="1"/>
            <a:r>
              <a:rPr lang="en-US" b="1" dirty="0"/>
              <a:t>AUTOHARP</a:t>
            </a:r>
          </a:p>
          <a:p>
            <a:pPr lvl="1"/>
            <a:r>
              <a:rPr lang="en-US" b="1" dirty="0"/>
              <a:t>HARP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pPr marL="502920" lvl="1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B7D01-E331-6B40-AD92-FB7E03A7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782083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985</TotalTime>
  <Words>516</Words>
  <Application>Microsoft Macintosh PowerPoint</Application>
  <PresentationFormat>Widescreen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 2</vt:lpstr>
      <vt:lpstr>Frame</vt:lpstr>
      <vt:lpstr>Inputting Instrument Information into Destiny</vt:lpstr>
      <vt:lpstr>What you need:</vt:lpstr>
      <vt:lpstr>Step 1</vt:lpstr>
      <vt:lpstr>Step 1 (Sample)</vt:lpstr>
      <vt:lpstr>Step 1 (Sample 2)</vt:lpstr>
      <vt:lpstr>Step 2</vt:lpstr>
      <vt:lpstr>Standard Instrument Names for Destiny (Woodwind)</vt:lpstr>
      <vt:lpstr>Standard Instrument Names for Destiny (Brass)</vt:lpstr>
      <vt:lpstr>Standard Instrument Names for Destiny (Strings)</vt:lpstr>
      <vt:lpstr>Standard Instrument Names for Destiny (Percussion)</vt:lpstr>
      <vt:lpstr>Standard Instrument Names for Destiny (Etc.)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Yune, Joseph</dc:creator>
  <cp:lastModifiedBy>Yune, Joseph</cp:lastModifiedBy>
  <cp:revision>47</cp:revision>
  <cp:lastPrinted>2018-10-01T20:51:43Z</cp:lastPrinted>
  <dcterms:created xsi:type="dcterms:W3CDTF">2018-10-01T04:50:50Z</dcterms:created>
  <dcterms:modified xsi:type="dcterms:W3CDTF">2018-10-12T18:37:53Z</dcterms:modified>
</cp:coreProperties>
</file>