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0" r:id="rId5"/>
  </p:sldMasterIdLst>
  <p:notesMasterIdLst>
    <p:notesMasterId r:id="rId36"/>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x="9144000" cy="6858000" type="screen4x3"/>
  <p:notesSz cx="6858000" cy="9144000"/>
  <p:embeddedFontLst>
    <p:embeddedFont>
      <p:font typeface="Calibri" panose="020F0502020204030204" pitchFamily="34" charset="0"/>
      <p:regular r:id="rId37"/>
      <p:bold r:id="rId38"/>
      <p:italic r:id="rId39"/>
      <p:boldItalic r:id="rId40"/>
    </p:embeddedFont>
    <p:embeddedFont>
      <p:font typeface="Helvetica Neue" panose="02000503000000020004" pitchFamily="2" charset="0"/>
      <p:regular r:id="rId41"/>
      <p:bold r:id="rId42"/>
      <p:italic r:id="rId43"/>
      <p:boldItalic r:id="rId44"/>
    </p:embeddedFont>
    <p:embeddedFont>
      <p:font typeface="Times" pitchFamily="2"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h5bBlWbD99kvlNJOvA+J/sL2219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44CC7D5-359B-4DCB-933F-9571CF05B1E2}">
  <a:tblStyle styleId="{244CC7D5-359B-4DCB-933F-9571CF05B1E2}"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EFE7"/>
          </a:solidFill>
        </a:fill>
      </a:tcStyle>
    </a:wholeTbl>
    <a:band1H>
      <a:tcTxStyle/>
      <a:tcStyle>
        <a:tcBdr/>
        <a:fill>
          <a:solidFill>
            <a:srgbClr val="FFDDCC"/>
          </a:solidFill>
        </a:fill>
      </a:tcStyle>
    </a:band1H>
    <a:band2H>
      <a:tcTxStyle/>
      <a:tcStyle>
        <a:tcBdr/>
      </a:tcStyle>
    </a:band2H>
    <a:band1V>
      <a:tcTxStyle/>
      <a:tcStyle>
        <a:tcBdr/>
        <a:fill>
          <a:solidFill>
            <a:srgbClr val="FFDDCC"/>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autoAdjust="0"/>
    <p:restoredTop sz="86154" autoAdjust="0"/>
  </p:normalViewPr>
  <p:slideViewPr>
    <p:cSldViewPr snapToGrid="0">
      <p:cViewPr varScale="1">
        <p:scale>
          <a:sx n="96" d="100"/>
          <a:sy n="96" d="100"/>
        </p:scale>
        <p:origin x="976" y="168"/>
      </p:cViewPr>
      <p:guideLst>
        <p:guide orient="horz" pos="2160"/>
        <p:guide pos="2880"/>
      </p:guideLst>
    </p:cSldViewPr>
  </p:slideViewPr>
  <p:notesTextViewPr>
    <p:cViewPr>
      <p:scale>
        <a:sx n="3" d="2"/>
        <a:sy n="3" d="2"/>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3.fntdata"/><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8.fntdata"/><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5.xml"/><Relationship Id="rId41"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49"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6200"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infohub.nyced.org/nyc-doe-topics/teaching-learning/health-education"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
        <p:nvSpPr>
          <p:cNvPr id="127" name="Google Shape;127;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8" name="Google Shape;128;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In this </a:t>
            </a:r>
            <a:r>
              <a:rPr lang="en-US" dirty="0" err="1"/>
              <a:t>Powerpoint</a:t>
            </a:r>
            <a:r>
              <a:rPr lang="en-US" dirty="0"/>
              <a:t>, students </a:t>
            </a:r>
            <a:r>
              <a:rPr lang="en-US" b="0" dirty="0"/>
              <a:t>in grades 6-8 </a:t>
            </a:r>
            <a:r>
              <a:rPr lang="en-US" dirty="0"/>
              <a:t>will learn about student-to-student sexual harassment. Students, with staff supervision, will do activities to identify the elements of sexual harassment, types of sexual harassment, power dynamics of sexual harassment, elements of consent, ways to seek and identify consent, and principles for respecting boundaries. The </a:t>
            </a:r>
            <a:r>
              <a:rPr lang="en-US" dirty="0" err="1"/>
              <a:t>Powerpoint</a:t>
            </a:r>
            <a:r>
              <a:rPr lang="en-US" dirty="0"/>
              <a:t> </a:t>
            </a:r>
            <a:r>
              <a:rPr lang="en-US" b="0" dirty="0"/>
              <a:t>includes</a:t>
            </a:r>
            <a:r>
              <a:rPr lang="en-US" b="1" dirty="0"/>
              <a:t> </a:t>
            </a:r>
            <a:r>
              <a:rPr lang="en-US" dirty="0"/>
              <a:t>case scenarios and resources. This </a:t>
            </a:r>
            <a:r>
              <a:rPr lang="en-US" dirty="0" err="1"/>
              <a:t>Powerpoint</a:t>
            </a:r>
            <a:r>
              <a:rPr lang="en-US" dirty="0"/>
              <a:t> can be facilitated by the Sexual Harassment Prevention liaison, or by the principal/designee or health educator with the SHP liaison’s support.</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b="1" dirty="0"/>
              <a:t>Time</a:t>
            </a:r>
            <a:r>
              <a:rPr lang="en-US" dirty="0"/>
              <a:t>: 90-120 minutes, and can be split into 2 or 3 sessions</a:t>
            </a:r>
            <a:endParaRPr dirty="0"/>
          </a:p>
          <a:p>
            <a:pPr marL="0" lvl="0" indent="0" algn="l" rtl="0">
              <a:spcBef>
                <a:spcPts val="360"/>
              </a:spcBef>
              <a:spcAft>
                <a:spcPts val="0"/>
              </a:spcAft>
              <a:buNone/>
            </a:pPr>
            <a:endParaRPr dirty="0"/>
          </a:p>
          <a:p>
            <a:pPr marL="0" marR="0" lvl="0" indent="0" algn="l" rtl="0">
              <a:lnSpc>
                <a:spcPct val="100000"/>
              </a:lnSpc>
              <a:spcBef>
                <a:spcPts val="360"/>
              </a:spcBef>
              <a:spcAft>
                <a:spcPts val="0"/>
              </a:spcAft>
              <a:buClr>
                <a:schemeClr val="dk1"/>
              </a:buClr>
              <a:buSzPts val="1200"/>
              <a:buFont typeface="Arial"/>
              <a:buNone/>
            </a:pPr>
            <a:r>
              <a:rPr lang="en-US" i="1" dirty="0"/>
              <a:t>Note: This </a:t>
            </a:r>
            <a:r>
              <a:rPr lang="en-US" i="1" dirty="0" err="1"/>
              <a:t>Powerpoint</a:t>
            </a:r>
            <a:r>
              <a:rPr lang="en-US" i="1" dirty="0"/>
              <a:t> can be used to kick off a conversation about sexual harassment, but should not be the only discussion of sexual harassment throughout the school year. Lessons in health education, advisory groups, and other classes should go over sexual harassment throughout the year with your school’s Sexual Harassment Prevention liaison present. </a:t>
            </a:r>
            <a:r>
              <a:rPr lang="en-US" sz="1200" b="0" i="1" u="none" strike="noStrike" cap="none" dirty="0">
                <a:solidFill>
                  <a:srgbClr val="000000"/>
                </a:solidFill>
                <a:latin typeface="Arial"/>
                <a:ea typeface="Arial"/>
                <a:cs typeface="Arial"/>
                <a:sym typeface="Arial"/>
              </a:rPr>
              <a:t>Learn more about health education requirements, supports, curriculum, and standards by clicking here: </a:t>
            </a:r>
            <a:r>
              <a:rPr lang="en-US" sz="1200" b="0" i="0" u="sng" strike="noStrike" cap="none" dirty="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https://infohub.nyced.org/nyc-doe-topics/teaching-learning/health-education</a:t>
            </a:r>
            <a:endParaRPr b="0" i="1" dirty="0"/>
          </a:p>
          <a:p>
            <a:pPr marL="0" lvl="0" indent="0" algn="l" rtl="0">
              <a:spcBef>
                <a:spcPts val="360"/>
              </a:spcBef>
              <a:spcAft>
                <a:spcPts val="0"/>
              </a:spcAft>
              <a:buNone/>
            </a:pPr>
            <a:endParaRPr i="0" dirty="0"/>
          </a:p>
          <a:p>
            <a:pPr marL="0" lvl="0" indent="0" algn="l" rtl="0">
              <a:spcBef>
                <a:spcPts val="360"/>
              </a:spcBef>
              <a:spcAft>
                <a:spcPts val="0"/>
              </a:spcAft>
              <a:buNone/>
            </a:pPr>
            <a:r>
              <a:rPr lang="en-US" b="1" i="0" dirty="0"/>
              <a:t>Objectives</a:t>
            </a:r>
            <a:r>
              <a:rPr lang="en-US" i="0" dirty="0"/>
              <a:t>:</a:t>
            </a:r>
            <a:endParaRPr dirty="0"/>
          </a:p>
          <a:p>
            <a:pPr marL="0" lvl="0" indent="0" algn="l" rtl="0">
              <a:spcBef>
                <a:spcPts val="360"/>
              </a:spcBef>
              <a:spcAft>
                <a:spcPts val="0"/>
              </a:spcAft>
              <a:buNone/>
            </a:pPr>
            <a:endParaRPr i="0" dirty="0"/>
          </a:p>
          <a:p>
            <a:pPr marL="228600" lvl="0" indent="-228600" algn="l" rtl="0">
              <a:spcBef>
                <a:spcPts val="360"/>
              </a:spcBef>
              <a:spcAft>
                <a:spcPts val="0"/>
              </a:spcAft>
              <a:buClr>
                <a:schemeClr val="dk1"/>
              </a:buClr>
              <a:buSzPts val="1200"/>
              <a:buFont typeface="Arial"/>
              <a:buAutoNum type="arabicPeriod"/>
            </a:pPr>
            <a:r>
              <a:rPr lang="en-US" i="0" dirty="0"/>
              <a:t>Students will be able to identify sexual harassment and avoid using sexually harassing behaviors.</a:t>
            </a:r>
            <a:endParaRPr dirty="0"/>
          </a:p>
          <a:p>
            <a:pPr marL="228600" lvl="0" indent="-228600" algn="l" rtl="0">
              <a:spcBef>
                <a:spcPts val="360"/>
              </a:spcBef>
              <a:spcAft>
                <a:spcPts val="0"/>
              </a:spcAft>
              <a:buClr>
                <a:schemeClr val="dk1"/>
              </a:buClr>
              <a:buSzPts val="1200"/>
              <a:buFont typeface="Arial"/>
              <a:buAutoNum type="arabicPeriod"/>
            </a:pPr>
            <a:r>
              <a:rPr lang="en-US" i="0" dirty="0"/>
              <a:t>Students will be able to identify consent and non-consent, and respect the choices of others.</a:t>
            </a:r>
            <a:endParaRPr dirty="0"/>
          </a:p>
          <a:p>
            <a:pPr marL="228600" lvl="0" indent="-228600" algn="l" rtl="0">
              <a:spcBef>
                <a:spcPts val="360"/>
              </a:spcBef>
              <a:spcAft>
                <a:spcPts val="0"/>
              </a:spcAft>
              <a:buClr>
                <a:schemeClr val="dk1"/>
              </a:buClr>
              <a:buSzPts val="1200"/>
              <a:buFont typeface="Arial"/>
              <a:buAutoNum type="arabicPeriod"/>
            </a:pPr>
            <a:r>
              <a:rPr lang="en-US" i="0" dirty="0"/>
              <a:t>Students will understand the power dynamics behind sexual harassment.</a:t>
            </a:r>
            <a:endParaRPr dirty="0"/>
          </a:p>
          <a:p>
            <a:pPr marL="228600" lvl="0" indent="-228600" algn="l" rtl="0">
              <a:spcBef>
                <a:spcPts val="360"/>
              </a:spcBef>
              <a:spcAft>
                <a:spcPts val="0"/>
              </a:spcAft>
              <a:buClr>
                <a:schemeClr val="dk1"/>
              </a:buClr>
              <a:buSzPts val="1200"/>
              <a:buFont typeface="Arial"/>
              <a:buAutoNum type="arabicPeriod"/>
            </a:pPr>
            <a:r>
              <a:rPr lang="en-US" i="0" dirty="0"/>
              <a:t>Students will learn how to make a report of student-to-student sexual harassment.</a:t>
            </a:r>
            <a:endParaRPr dirty="0"/>
          </a:p>
          <a:p>
            <a:pPr marL="228600" lvl="0" indent="-228600" algn="l" rtl="0">
              <a:spcBef>
                <a:spcPts val="360"/>
              </a:spcBef>
              <a:spcAft>
                <a:spcPts val="0"/>
              </a:spcAft>
              <a:buClr>
                <a:schemeClr val="dk1"/>
              </a:buClr>
              <a:buSzPts val="1200"/>
              <a:buFont typeface="Arial"/>
              <a:buAutoNum type="arabicPeriod"/>
            </a:pPr>
            <a:r>
              <a:rPr lang="en-US" i="0" dirty="0"/>
              <a:t>Students will discover resources online and in the community where they can go to find out more.</a:t>
            </a:r>
            <a:endParaRPr dirty="0"/>
          </a:p>
          <a:p>
            <a:pPr marL="228600" lvl="0" indent="-152400" algn="l" rtl="0">
              <a:spcBef>
                <a:spcPts val="360"/>
              </a:spcBef>
              <a:spcAft>
                <a:spcPts val="0"/>
              </a:spcAft>
              <a:buClr>
                <a:schemeClr val="dk1"/>
              </a:buClr>
              <a:buSzPts val="1200"/>
              <a:buFont typeface="Arial"/>
              <a:buNone/>
            </a:pPr>
            <a:endParaRPr i="0" dirty="0"/>
          </a:p>
          <a:p>
            <a:pPr marL="0" lvl="0" indent="0" algn="l" rtl="0">
              <a:spcBef>
                <a:spcPts val="360"/>
              </a:spcBef>
              <a:spcAft>
                <a:spcPts val="0"/>
              </a:spcAft>
              <a:buClr>
                <a:schemeClr val="dk1"/>
              </a:buClr>
              <a:buSzPts val="1200"/>
              <a:buFont typeface="Arial"/>
              <a:buNone/>
            </a:pPr>
            <a:r>
              <a:rPr lang="en-US" b="1" i="0" dirty="0"/>
              <a:t>Setting:</a:t>
            </a:r>
            <a:endParaRPr dirty="0"/>
          </a:p>
          <a:p>
            <a:pPr marL="0" lvl="0" indent="0" algn="l" rtl="0">
              <a:spcBef>
                <a:spcPts val="360"/>
              </a:spcBef>
              <a:spcAft>
                <a:spcPts val="0"/>
              </a:spcAft>
              <a:buClr>
                <a:schemeClr val="dk1"/>
              </a:buClr>
              <a:buSzPts val="1200"/>
              <a:buFont typeface="Arial"/>
              <a:buNone/>
            </a:pPr>
            <a:endParaRPr b="1" i="0" dirty="0"/>
          </a:p>
          <a:p>
            <a:pPr marL="0" marR="0" lvl="0" indent="0" algn="l" rtl="0">
              <a:lnSpc>
                <a:spcPct val="100000"/>
              </a:lnSpc>
              <a:spcBef>
                <a:spcPts val="360"/>
              </a:spcBef>
              <a:spcAft>
                <a:spcPts val="0"/>
              </a:spcAft>
              <a:buClr>
                <a:schemeClr val="dk1"/>
              </a:buClr>
              <a:buSzPts val="1200"/>
              <a:buFont typeface="Arial"/>
              <a:buNone/>
            </a:pPr>
            <a:r>
              <a:rPr lang="en-US" b="0" i="0" dirty="0"/>
              <a:t>This presentation is best done in a classroom or advisory setting. Please avoid large-audience presentations, as these make it hard to fully engage with the audience, and don’t allow for much age-specific discussion. Lastly, these presentations are best when all audience members are in the same grade. </a:t>
            </a:r>
            <a:r>
              <a:rPr lang="en-US" sz="1200" b="0" i="0" u="none" strike="noStrike" cap="none" dirty="0">
                <a:solidFill>
                  <a:srgbClr val="000000"/>
                </a:solidFill>
                <a:latin typeface="Arial"/>
                <a:ea typeface="Arial"/>
                <a:cs typeface="Arial"/>
                <a:sym typeface="Arial"/>
              </a:rPr>
              <a:t>Please do not separate these presentations by gender; this presentation should be done in a gender-inclusive setting.</a:t>
            </a:r>
            <a:endParaRPr b="0" i="0" dirty="0"/>
          </a:p>
          <a:p>
            <a:pPr marL="0" lvl="0" indent="0" algn="l" rtl="0">
              <a:spcBef>
                <a:spcPts val="360"/>
              </a:spcBef>
              <a:spcAft>
                <a:spcPts val="0"/>
              </a:spcAft>
              <a:buClr>
                <a:schemeClr val="dk1"/>
              </a:buClr>
              <a:buSzPts val="1200"/>
              <a:buFont typeface="Arial"/>
              <a:buNone/>
            </a:pPr>
            <a:endParaRPr b="1" i="0" dirty="0"/>
          </a:p>
          <a:p>
            <a:pPr marL="0" lvl="0" indent="0" algn="l" rtl="0">
              <a:spcBef>
                <a:spcPts val="360"/>
              </a:spcBef>
              <a:spcAft>
                <a:spcPts val="0"/>
              </a:spcAft>
              <a:buClr>
                <a:schemeClr val="dk1"/>
              </a:buClr>
              <a:buSzPts val="1200"/>
              <a:buFont typeface="Arial"/>
              <a:buNone/>
            </a:pPr>
            <a:r>
              <a:rPr lang="en-US" b="1" i="0" dirty="0"/>
              <a:t>Materials</a:t>
            </a:r>
            <a:r>
              <a:rPr lang="en-US" i="0" dirty="0"/>
              <a:t>:</a:t>
            </a:r>
            <a:endParaRPr dirty="0"/>
          </a:p>
          <a:p>
            <a:pPr marL="0" lvl="0" indent="0" algn="l" rtl="0">
              <a:spcBef>
                <a:spcPts val="360"/>
              </a:spcBef>
              <a:spcAft>
                <a:spcPts val="0"/>
              </a:spcAft>
              <a:buClr>
                <a:schemeClr val="dk1"/>
              </a:buClr>
              <a:buSzPts val="1200"/>
              <a:buFont typeface="Arial"/>
              <a:buNone/>
            </a:pPr>
            <a:endParaRPr i="0" dirty="0"/>
          </a:p>
          <a:p>
            <a:pPr marL="0" lvl="0" indent="0" algn="l" rtl="0">
              <a:spcBef>
                <a:spcPts val="360"/>
              </a:spcBef>
              <a:spcAft>
                <a:spcPts val="0"/>
              </a:spcAft>
              <a:buClr>
                <a:schemeClr val="dk1"/>
              </a:buClr>
              <a:buSzPts val="1200"/>
              <a:buFont typeface="Arial"/>
              <a:buNone/>
            </a:pPr>
            <a:r>
              <a:rPr lang="en-US" i="0" dirty="0"/>
              <a:t>For this presentation, you will need to project this </a:t>
            </a:r>
            <a:r>
              <a:rPr lang="en-US" i="0" dirty="0" err="1"/>
              <a:t>Powerpoint</a:t>
            </a:r>
            <a:r>
              <a:rPr lang="en-US" i="0" dirty="0"/>
              <a:t> in a space that has audio and visual capability. You will also need to provide every student with a copy of Chancellor’s Regulation A-831 and the Sexual Harassment Brochure.</a:t>
            </a:r>
            <a:endParaRPr dirty="0"/>
          </a:p>
          <a:p>
            <a:pPr marL="0" lvl="0" indent="0" algn="l" rtl="0">
              <a:spcBef>
                <a:spcPts val="360"/>
              </a:spcBef>
              <a:spcAft>
                <a:spcPts val="0"/>
              </a:spcAft>
              <a:buClr>
                <a:schemeClr val="dk1"/>
              </a:buClr>
              <a:buSzPts val="1200"/>
              <a:buFont typeface="Arial"/>
              <a:buNone/>
            </a:pPr>
            <a:endParaRPr i="0" dirty="0"/>
          </a:p>
          <a:p>
            <a:pPr marL="0" lvl="0" indent="0" algn="l" rtl="0">
              <a:spcBef>
                <a:spcPts val="360"/>
              </a:spcBef>
              <a:spcAft>
                <a:spcPts val="0"/>
              </a:spcAft>
              <a:buClr>
                <a:schemeClr val="dk1"/>
              </a:buClr>
              <a:buSzPts val="1200"/>
              <a:buFont typeface="Arial"/>
              <a:buNone/>
            </a:pPr>
            <a:r>
              <a:rPr lang="en-US" b="1" i="0" dirty="0"/>
              <a:t>Preparation</a:t>
            </a:r>
            <a:r>
              <a:rPr lang="en-US" i="0" dirty="0"/>
              <a:t>:</a:t>
            </a:r>
            <a:endParaRPr dirty="0"/>
          </a:p>
          <a:p>
            <a:pPr marL="0" lvl="0" indent="0" algn="l" rtl="0">
              <a:spcBef>
                <a:spcPts val="360"/>
              </a:spcBef>
              <a:spcAft>
                <a:spcPts val="0"/>
              </a:spcAft>
              <a:buClr>
                <a:schemeClr val="dk1"/>
              </a:buClr>
              <a:buSzPts val="1200"/>
              <a:buFont typeface="Arial"/>
              <a:buNone/>
            </a:pPr>
            <a:endParaRPr i="0" dirty="0"/>
          </a:p>
          <a:p>
            <a:pPr marL="0" lvl="0" indent="0" algn="l" rtl="0">
              <a:spcBef>
                <a:spcPts val="360"/>
              </a:spcBef>
              <a:spcAft>
                <a:spcPts val="0"/>
              </a:spcAft>
              <a:buClr>
                <a:schemeClr val="dk1"/>
              </a:buClr>
              <a:buSzPts val="1200"/>
              <a:buFont typeface="Arial"/>
              <a:buNone/>
            </a:pPr>
            <a:r>
              <a:rPr lang="en-US" i="0" dirty="0"/>
              <a:t>To prepare for this presentation, ensure that your Sexual Harassment Prevention liaison has attended the Student-to-Student Sexual Harassment Designated Staff training, and go over this presentation with them to ensure that you are prepared to handle any questions or situations that might arise. You should also have discussed student-to-student sexual harassment with staff already, so that staff are able to support the activities and learning throughout the presentation.</a:t>
            </a:r>
            <a:endParaRPr dirty="0"/>
          </a:p>
          <a:p>
            <a:pPr marL="0" lvl="0" indent="0" algn="l" rtl="0">
              <a:spcBef>
                <a:spcPts val="360"/>
              </a:spcBef>
              <a:spcAft>
                <a:spcPts val="0"/>
              </a:spcAft>
              <a:buClr>
                <a:schemeClr val="dk1"/>
              </a:buClr>
              <a:buSzPts val="1200"/>
              <a:buFont typeface="Arial"/>
              <a:buNone/>
            </a:pPr>
            <a:endParaRPr i="0" dirty="0"/>
          </a:p>
          <a:p>
            <a:pPr marL="0" lvl="0" indent="0" algn="l" rtl="0">
              <a:spcBef>
                <a:spcPts val="360"/>
              </a:spcBef>
              <a:spcAft>
                <a:spcPts val="0"/>
              </a:spcAft>
              <a:buClr>
                <a:schemeClr val="dk1"/>
              </a:buClr>
              <a:buSzPts val="1200"/>
              <a:buFont typeface="Arial"/>
              <a:buNone/>
            </a:pPr>
            <a:r>
              <a:rPr lang="en-US" b="1" i="0" dirty="0"/>
              <a:t>What to expect:</a:t>
            </a:r>
            <a:endParaRPr dirty="0"/>
          </a:p>
          <a:p>
            <a:pPr marL="0" lvl="0" indent="0" algn="l" rtl="0">
              <a:spcBef>
                <a:spcPts val="360"/>
              </a:spcBef>
              <a:spcAft>
                <a:spcPts val="0"/>
              </a:spcAft>
              <a:buClr>
                <a:schemeClr val="dk1"/>
              </a:buClr>
              <a:buSzPts val="1200"/>
              <a:buFont typeface="Arial"/>
              <a:buNone/>
            </a:pPr>
            <a:endParaRPr i="0" dirty="0"/>
          </a:p>
          <a:p>
            <a:pPr marL="0" lvl="0" indent="0" algn="l" rtl="0">
              <a:spcBef>
                <a:spcPts val="360"/>
              </a:spcBef>
              <a:spcAft>
                <a:spcPts val="0"/>
              </a:spcAft>
              <a:buClr>
                <a:schemeClr val="dk1"/>
              </a:buClr>
              <a:buSzPts val="1200"/>
              <a:buFont typeface="Arial"/>
              <a:buNone/>
            </a:pPr>
            <a:r>
              <a:rPr lang="en-US" b="0" i="0" dirty="0"/>
              <a:t>During or after this presentation, students might disclose incidents of sexual harassment, or talk or joke with each other about what they learned. Connect with your Sexual Harassment Prevention liaison and health educator to develop a unified strategy on how to respond to such discussions.</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9" name="Google Shape;239;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Just click once, and then stop. Tell students that we are going to go over another case scenario. Read the case scenario out loud.</a:t>
            </a:r>
            <a:endParaRPr/>
          </a:p>
          <a:p>
            <a:pPr marL="0" lvl="0" indent="0" algn="l" rtl="0">
              <a:spcBef>
                <a:spcPts val="360"/>
              </a:spcBef>
              <a:spcAft>
                <a:spcPts val="0"/>
              </a:spcAft>
              <a:buNone/>
            </a:pPr>
            <a:endParaRPr/>
          </a:p>
          <a:p>
            <a:pPr marL="0" lvl="0" indent="0" algn="l" rtl="0">
              <a:spcBef>
                <a:spcPts val="360"/>
              </a:spcBef>
              <a:spcAft>
                <a:spcPts val="0"/>
              </a:spcAft>
              <a:buNone/>
            </a:pPr>
            <a:r>
              <a:rPr lang="en-US"/>
              <a:t>Ask students, “Could Quinn’s actions be sexual harassment?” Allow students to share their perspectives first.</a:t>
            </a:r>
            <a:endParaRPr/>
          </a:p>
          <a:p>
            <a:pPr marL="0" lvl="0" indent="0" algn="l" rtl="0">
              <a:spcBef>
                <a:spcPts val="360"/>
              </a:spcBef>
              <a:spcAft>
                <a:spcPts val="0"/>
              </a:spcAft>
              <a:buNone/>
            </a:pPr>
            <a:endParaRPr/>
          </a:p>
          <a:p>
            <a:pPr marL="0" lvl="0" indent="0" algn="l" rtl="0">
              <a:spcBef>
                <a:spcPts val="360"/>
              </a:spcBef>
              <a:spcAft>
                <a:spcPts val="0"/>
              </a:spcAft>
              <a:buNone/>
            </a:pPr>
            <a:r>
              <a:rPr lang="en-US"/>
              <a:t>Then, pull up the checklist. [Click] “Was the behavior from a person to another person?” [Click.] “Yes, Quinn is talking to Morgan.” [Click.] “Was the behavior sexual in nature?” [Click.] “The word ‘slutty’ is a demeaning word that’s meant to shame someone sexually. So yes, it’s sexual in nature.” [Click.] “Was the behavior unwelcome?” [Click.] “Morgan definitely did not welcome this behavior.” [Click.] “Did it have an adverse impact?” [Click.] “Yes, Morgan could be really hurt by what Quinn said, and could feel really uncomfortable now at school.” [Click.] “All the boxes are checked off, so this could be sexual harassment.”</a:t>
            </a:r>
            <a:endParaRPr/>
          </a:p>
          <a:p>
            <a:pPr marL="0" lvl="0" indent="0" algn="l" rtl="0">
              <a:spcBef>
                <a:spcPts val="360"/>
              </a:spcBef>
              <a:spcAft>
                <a:spcPts val="0"/>
              </a:spcAft>
              <a:buNone/>
            </a:pPr>
            <a:endParaRPr/>
          </a:p>
          <a:p>
            <a:pPr marL="0" lvl="0" indent="0" algn="l" rtl="0">
              <a:spcBef>
                <a:spcPts val="360"/>
              </a:spcBef>
              <a:spcAft>
                <a:spcPts val="0"/>
              </a:spcAft>
              <a:buNone/>
            </a:pPr>
            <a:r>
              <a:rPr lang="en-US"/>
              <a:t>If students say that Morgan shouldn’t have been wearing the outfit, say, “No one deserves to be sexually harassed, no matter what they’re wearing.”</a:t>
            </a:r>
            <a:endParaRPr/>
          </a:p>
        </p:txBody>
      </p:sp>
      <p:sp>
        <p:nvSpPr>
          <p:cNvPr id="240" name="Google Shape;240;p10: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3" name="Google Shape;253;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Just click once, and then stop. Say, “What do you think is the difference </a:t>
            </a:r>
            <a:r>
              <a:rPr lang="en-US" b="0" dirty="0"/>
              <a:t>between welcome and unwelcome conduct</a:t>
            </a:r>
            <a:r>
              <a:rPr lang="en-US" dirty="0"/>
              <a:t>?”</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Accept a few responses, and thank them.</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[Click.] “Here are a few signs that something could be unwelcome, and a few signs that something could be welcome. </a:t>
            </a:r>
            <a:r>
              <a:rPr lang="en-US" b="0" dirty="0"/>
              <a:t>Unwelcome conduct could be one-sided, while welcome conduct might be mutual. Can someone tell me the difference between those two words?”</a:t>
            </a:r>
            <a:endParaRPr dirty="0"/>
          </a:p>
          <a:p>
            <a:pPr marL="0" lvl="0" indent="0" algn="l" rtl="0">
              <a:spcBef>
                <a:spcPts val="360"/>
              </a:spcBef>
              <a:spcAft>
                <a:spcPts val="0"/>
              </a:spcAft>
              <a:buNone/>
            </a:pPr>
            <a:endParaRPr b="0" dirty="0"/>
          </a:p>
          <a:p>
            <a:pPr marL="0" lvl="0" indent="0" algn="l" rtl="0">
              <a:spcBef>
                <a:spcPts val="360"/>
              </a:spcBef>
              <a:spcAft>
                <a:spcPts val="0"/>
              </a:spcAft>
              <a:buNone/>
            </a:pPr>
            <a:r>
              <a:rPr lang="en-US" b="0" dirty="0"/>
              <a:t>Take some responses, and thank responders for their answers. </a:t>
            </a:r>
            <a:endParaRPr dirty="0"/>
          </a:p>
          <a:p>
            <a:pPr marL="0" lvl="0" indent="0" algn="l" rtl="0">
              <a:spcBef>
                <a:spcPts val="360"/>
              </a:spcBef>
              <a:spcAft>
                <a:spcPts val="0"/>
              </a:spcAft>
              <a:buNone/>
            </a:pPr>
            <a:endParaRPr b="0" dirty="0"/>
          </a:p>
          <a:p>
            <a:pPr marL="0" lvl="0" indent="0" algn="l" rtl="0">
              <a:spcBef>
                <a:spcPts val="360"/>
              </a:spcBef>
              <a:spcAft>
                <a:spcPts val="0"/>
              </a:spcAft>
              <a:buNone/>
            </a:pPr>
            <a:r>
              <a:rPr lang="en-US" b="0" dirty="0"/>
              <a:t>Say, “Great job. One-sided conduct is when one person does or says something to another person, and the other person doesn’t participate. Mutual behavior means that both people are doing or saying something with each other. Can someone tell me what the word ‘degrading’ means?”</a:t>
            </a:r>
            <a:endParaRPr dirty="0"/>
          </a:p>
          <a:p>
            <a:pPr marL="0" lvl="0" indent="0" algn="l" rtl="0">
              <a:spcBef>
                <a:spcPts val="360"/>
              </a:spcBef>
              <a:spcAft>
                <a:spcPts val="0"/>
              </a:spcAft>
              <a:buNone/>
            </a:pPr>
            <a:endParaRPr b="0" dirty="0"/>
          </a:p>
          <a:p>
            <a:pPr marL="0" lvl="0" indent="0" algn="l" rtl="0">
              <a:spcBef>
                <a:spcPts val="360"/>
              </a:spcBef>
              <a:spcAft>
                <a:spcPts val="0"/>
              </a:spcAft>
              <a:buNone/>
            </a:pPr>
            <a:r>
              <a:rPr lang="en-US" b="0" dirty="0"/>
              <a:t>Take some responses, and thank responders for their answers.</a:t>
            </a:r>
            <a:endParaRPr dirty="0"/>
          </a:p>
          <a:p>
            <a:pPr marL="0" lvl="0" indent="0" algn="l" rtl="0">
              <a:spcBef>
                <a:spcPts val="360"/>
              </a:spcBef>
              <a:spcAft>
                <a:spcPts val="0"/>
              </a:spcAft>
              <a:buNone/>
            </a:pPr>
            <a:endParaRPr b="0" dirty="0"/>
          </a:p>
          <a:p>
            <a:pPr marL="0" lvl="0" indent="0" algn="l" rtl="0">
              <a:spcBef>
                <a:spcPts val="360"/>
              </a:spcBef>
              <a:spcAft>
                <a:spcPts val="0"/>
              </a:spcAft>
              <a:buNone/>
            </a:pPr>
            <a:r>
              <a:rPr lang="en-US" b="0" dirty="0"/>
              <a:t>Say, “Great job. Degrading behavior means humiliating someone, or causing them to lose self-respect. That’s the opposite of respectful behavior. How about power-based? What is power-based behavior?”</a:t>
            </a:r>
            <a:endParaRPr dirty="0"/>
          </a:p>
          <a:p>
            <a:pPr marL="0" lvl="0" indent="0" algn="l" rtl="0">
              <a:spcBef>
                <a:spcPts val="360"/>
              </a:spcBef>
              <a:spcAft>
                <a:spcPts val="0"/>
              </a:spcAft>
              <a:buNone/>
            </a:pPr>
            <a:endParaRPr b="0" dirty="0"/>
          </a:p>
          <a:p>
            <a:pPr marL="0" lvl="0" indent="0" algn="l" rtl="0">
              <a:spcBef>
                <a:spcPts val="360"/>
              </a:spcBef>
              <a:spcAft>
                <a:spcPts val="0"/>
              </a:spcAft>
              <a:buNone/>
            </a:pPr>
            <a:r>
              <a:rPr lang="en-US" b="0" dirty="0"/>
              <a:t>Take some responses, and thank responders for their answers.</a:t>
            </a:r>
            <a:endParaRPr dirty="0"/>
          </a:p>
          <a:p>
            <a:pPr marL="0" lvl="0" indent="0" algn="l" rtl="0">
              <a:spcBef>
                <a:spcPts val="360"/>
              </a:spcBef>
              <a:spcAft>
                <a:spcPts val="0"/>
              </a:spcAft>
              <a:buNone/>
            </a:pPr>
            <a:endParaRPr b="0" dirty="0"/>
          </a:p>
          <a:p>
            <a:pPr marL="0" lvl="0" indent="0" algn="l" rtl="0">
              <a:spcBef>
                <a:spcPts val="360"/>
              </a:spcBef>
              <a:spcAft>
                <a:spcPts val="0"/>
              </a:spcAft>
              <a:buNone/>
            </a:pPr>
            <a:r>
              <a:rPr lang="en-US" b="0" dirty="0"/>
              <a:t>Say, “Great job. Power-based behavior means that someone has power over another person, making them feel lower or less than that person. When people have equal power, neither person feels less than the other.”</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Say, “In the next case scenario that we go over, I want you to consider whether the behavior is mutual, or whether it’s one-sided.”</a:t>
            </a:r>
            <a:endParaRPr dirty="0"/>
          </a:p>
        </p:txBody>
      </p:sp>
      <p:sp>
        <p:nvSpPr>
          <p:cNvPr id="254" name="Google Shape;254;p11: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1" name="Google Shape;261;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Just click once, and then stop. Tell students that we are going to go over another case scenario. Read the case scenario out loud.</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Ask students, “Could Carson’s actions be sexual harassment?” Allow students to share their perspectives first.</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Then, pull up the checklist. [Click] “Was the behavior from a person to another person?” [Click.] “Yes.” [Click.] “Was the behavior sexual in nature?” [Click.] “Yes.” [Click.] “Was the behavior unwelcome?” [Click.] “Yes. Joey did nothing to welcome the behavior.” [Click.] “Did it have an adverse impact?” [Click.] “Yes, Joey is getting annoyed with it.” [Click.] “All the boxes are checked off, so this could be sexual harassment.”</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If students say that the behavior is just flirting because Joey likes Carson, then say, “It doesn’t matter whether someone likes someone else or not. This was clearly one-sided behavior that wasn’t being reciprocated. That can create an imbalance of power, and it’s very disrespectful. If it’s making someone feel bad, it’s not okay. This is unacceptable behavior.”</a:t>
            </a:r>
            <a:endParaRPr dirty="0"/>
          </a:p>
        </p:txBody>
      </p:sp>
      <p:sp>
        <p:nvSpPr>
          <p:cNvPr id="262" name="Google Shape;262;p12: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75" name="Google Shape;275;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Just click once, and then stop. Tell students that we are going to go over another case scenario. Read the case scenario out loud.</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Ask students, “Could Noor’s actions be sexual harassment?” Allow students to share their perspectives first.</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Then, pull up the checklist. [Click] “Was the behavior from a person to another person?” [Click.] “Well, Noor and Jesse are interacting together, so yes if Noor talks to Jesse and touches Jesse’s arm, that is a person interacting with another person.” [Click.] “Was the behavior sexual in nature?” [Click.] “This seems unclear. Maybe Noor and Jesse are just being friendly. It’s possible that there’s a sexual tone to it, but right now we have no reason to think that.” [Click.] “Was the behavior unwelcome?” [Click.] “It doesn’t seem like it. If one person talks to another, and the other responds, and they are both enjoying the interaction, we wouldn’t call that unwelcome.” [Click.] “Did it have an adverse impact?” [Click.] “Noor and Jesse both like doing this, so it doesn’t seem to have an adverse impact on them. </a:t>
            </a:r>
            <a:r>
              <a:rPr lang="en-US" sz="1200" b="0" i="0" u="none" strike="noStrike" cap="none" dirty="0">
                <a:solidFill>
                  <a:srgbClr val="000000"/>
                </a:solidFill>
                <a:latin typeface="Arial"/>
                <a:ea typeface="Arial"/>
                <a:cs typeface="Arial"/>
                <a:sym typeface="Arial"/>
              </a:rPr>
              <a:t>We know that Taylor feels jealous</a:t>
            </a:r>
            <a:r>
              <a:rPr lang="en-US" b="0" dirty="0"/>
              <a:t>, </a:t>
            </a:r>
            <a:r>
              <a:rPr lang="en-US" dirty="0"/>
              <a:t>but Taylor isn’t the subject of this interaction, and isn’t being talked about or made fun of, to our knowledge.” [Click.] “Based on the information that we’ve been given, we have no reason to believe that this is sexual harassment.”</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If students say that Noor shouldn’t be talking this way with other people because Noor is dating Taylor, then explain that Noor’s actions didn’t target Taylor with harassment, even though Taylor might be unhappy that Noor is talking and laughing with other people.</a:t>
            </a:r>
            <a:endParaRPr dirty="0"/>
          </a:p>
        </p:txBody>
      </p:sp>
      <p:sp>
        <p:nvSpPr>
          <p:cNvPr id="276" name="Google Shape;276;p13: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89" name="Google Shape;289;p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Say, “Now let’s talk about consent. Understanding consent is as easy as fries! No, not </a:t>
            </a:r>
            <a:r>
              <a:rPr lang="en-US" dirty="0" err="1"/>
              <a:t>french</a:t>
            </a:r>
            <a:r>
              <a:rPr lang="en-US" dirty="0"/>
              <a:t> fries. I’m talking about the acronym ‘FRIES.’”</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Explain that the F stands for “freely given,” meaning that consent is made without the influence of drugs or alcohol, or without being pressured into something, or made to feel as though one has to do something.</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Explain that the R stands for “reversible,” meaning that even if two people are in the middle of doing an activity together, if one person asks the other one to stop, they should respect that person’s wishes.</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Explain that the I stands for “informed,” meaning that the individuals communicated clearly about what they want to do, and agreed about everything. For example, if someone says, “Netflix and chill,” then they shouldn’t expect that their partner understands that to mean “Netflix and make out.” </a:t>
            </a:r>
            <a:r>
              <a:rPr lang="en-US" b="0" dirty="0"/>
              <a:t>Silence does not mean conduct is welcome or consent has been made.</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Explain that the E stands for “enthusiastic,” meaning that everyone seems very sure of their decision. If someone says “yes” but appears scared or unsure, that’s not real consent, and the individuals should pause and talk about it instead.</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Explain that the S stands for “specific,” meaning that we need to seek consent before each interaction. Just because someone wanted a kiss yesterday doesn’t mean that they’ll want one today. And just because someone agreed to go to your room doesn’t mean that they want to make out. </a:t>
            </a:r>
            <a:r>
              <a:rPr lang="en-US" b="0" dirty="0"/>
              <a:t>Basically, prior consent to conduct does not mean that it is welcome again.</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Finish by pointing out that “consent,” is just a word that means “permission to do something,” and if someone doesn’t give their consent, then it’s very important that we respect that, and </a:t>
            </a:r>
            <a:r>
              <a:rPr lang="en-US" b="0" dirty="0"/>
              <a:t>not</a:t>
            </a:r>
            <a:r>
              <a:rPr lang="en-US" dirty="0"/>
              <a:t> try to pressure them into changing their minds.</a:t>
            </a:r>
            <a:endParaRPr dirty="0"/>
          </a:p>
        </p:txBody>
      </p:sp>
      <p:sp>
        <p:nvSpPr>
          <p:cNvPr id="290" name="Google Shape;290;p14: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98" name="Google Shape;298;p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Just click once, and then stop. Tell students that we are going to go over another case scenario. Read the case scenario out loud.</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Ask students, “Could Parker’s actions be sexual harassment?” Allow students to share their perspectives first.</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Then, pull up the checklist. [Click] “Was the behavior from a person to another person?” [Click.] “Yes.” [Click.] “Was the behavior sexual in nature?” [Click.] “Yes.” [Click.] “Was the behavior unwelcome?” [Click.] “Kai never did anything to welcome the behavior. Kai did go to the stairwell but didn’t know what to expect. That’s not welcoming any behavior. We’d call this unwelcome.” [Click.] “Did it have an adverse impact?” [Click.] “We know that Kai didn’t want things to go this far, so it seems like Kai might feel uncomfortable with what’s happening. There’s likely to be an adverse impact.” [Click.] “All the boxes are checked off, so this could be sexual harassment. </a:t>
            </a:r>
            <a:r>
              <a:rPr lang="en-US" b="0" dirty="0"/>
              <a:t>Every case is different, so I can’t say for certain that this is definitely sexual harassment; we would have to talk personally with Kai and Parker to find out more. But it could be, and it’s best to be safe. If you’re unsure if something is okay, don’t move forward with it. Also, keep in mind that touching someone’s genitals without permission is a particularly serious form of sexual harassment, and actually illegal. If you’re ever uncomfortable with something, even if you’re not sure if it’s sexual harassment or not, you can report it.”</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If students say that Kai should have clearly said, “No,” then ask why it would have been difficult or uncomfortable for Kai to ask that. Take some responses, and then ask what Parker could have done to find out if Kai wanted to be touched. Eventually someone will say that Parker should have asked. Then confirm, “The only person who is responsible for Parker’s actions is Parker. We shouldn’t touch someone unless we know for sure that they want us to, and the best way to know that is to ask.”</a:t>
            </a:r>
            <a:endParaRPr dirty="0"/>
          </a:p>
        </p:txBody>
      </p:sp>
      <p:sp>
        <p:nvSpPr>
          <p:cNvPr id="299" name="Google Shape;299;p15: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12" name="Google Shape;312;p1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dirty="0"/>
              <a:t>Say, “Now that you understand what sexual harassment is, you are better equipped to refrain from using sexually harassing behaviors towards others, and to report if someone is using sexually harassing behaviors towards you. But what if you see someone using sexually harassing behaviors towards someone else? What do you do?</a:t>
            </a:r>
            <a:endParaRPr dirty="0"/>
          </a:p>
          <a:p>
            <a:pPr marL="0" lvl="0" indent="0" algn="l" rtl="0">
              <a:spcBef>
                <a:spcPts val="360"/>
              </a:spcBef>
              <a:spcAft>
                <a:spcPts val="0"/>
              </a:spcAft>
              <a:buNone/>
            </a:pPr>
            <a:endParaRPr b="0" dirty="0"/>
          </a:p>
          <a:p>
            <a:pPr marL="0" lvl="0" indent="0" algn="l" rtl="0">
              <a:spcBef>
                <a:spcPts val="360"/>
              </a:spcBef>
              <a:spcAft>
                <a:spcPts val="0"/>
              </a:spcAft>
              <a:buNone/>
            </a:pPr>
            <a:r>
              <a:rPr lang="en-US" b="0" dirty="0"/>
              <a:t>Consider using one of the 4 D’s: Direct, Delegate, Distract, Delay.</a:t>
            </a:r>
            <a:endParaRPr dirty="0"/>
          </a:p>
          <a:p>
            <a:pPr marL="0" lvl="0" indent="0" algn="l" rtl="0">
              <a:spcBef>
                <a:spcPts val="360"/>
              </a:spcBef>
              <a:spcAft>
                <a:spcPts val="0"/>
              </a:spcAft>
              <a:buNone/>
            </a:pPr>
            <a:endParaRPr b="0" dirty="0"/>
          </a:p>
          <a:p>
            <a:pPr marL="0" lvl="0" indent="0" algn="l" rtl="0">
              <a:spcBef>
                <a:spcPts val="360"/>
              </a:spcBef>
              <a:spcAft>
                <a:spcPts val="0"/>
              </a:spcAft>
              <a:buNone/>
            </a:pPr>
            <a:r>
              <a:rPr lang="en-US" b="0" dirty="0"/>
              <a:t>Direct: You can direct your words toward the person experiencing the behavior, and say something like, ‘Are you okay? Do you need help?’ Or you can direct your words toward the person using the behavior, and say something like, ‘Hey, that’s not cool.’</a:t>
            </a:r>
            <a:endParaRPr dirty="0"/>
          </a:p>
          <a:p>
            <a:pPr marL="0" lvl="0" indent="0" algn="l" rtl="0">
              <a:spcBef>
                <a:spcPts val="360"/>
              </a:spcBef>
              <a:spcAft>
                <a:spcPts val="0"/>
              </a:spcAft>
              <a:buNone/>
            </a:pPr>
            <a:endParaRPr b="0" dirty="0"/>
          </a:p>
          <a:p>
            <a:pPr marL="0" lvl="0" indent="0" algn="l" rtl="0">
              <a:spcBef>
                <a:spcPts val="360"/>
              </a:spcBef>
              <a:spcAft>
                <a:spcPts val="0"/>
              </a:spcAft>
              <a:buNone/>
            </a:pPr>
            <a:r>
              <a:rPr lang="en-US" b="0" dirty="0"/>
              <a:t>Delegate: Tell another person who can help you intervene. If you’re with friends, you can say, ‘Hey, I don’t think Cody feels comfortable with what’s happening. Can you help me intervene?’ Or if you’re at school, you can go get help from a school staff person.</a:t>
            </a:r>
            <a:endParaRPr dirty="0"/>
          </a:p>
          <a:p>
            <a:pPr marL="0" lvl="0" indent="0" algn="l" rtl="0">
              <a:spcBef>
                <a:spcPts val="360"/>
              </a:spcBef>
              <a:spcAft>
                <a:spcPts val="0"/>
              </a:spcAft>
              <a:buNone/>
            </a:pPr>
            <a:endParaRPr b="0" dirty="0"/>
          </a:p>
          <a:p>
            <a:pPr marL="0" lvl="0" indent="0" algn="l" rtl="0">
              <a:spcBef>
                <a:spcPts val="360"/>
              </a:spcBef>
              <a:spcAft>
                <a:spcPts val="0"/>
              </a:spcAft>
              <a:buNone/>
            </a:pPr>
            <a:r>
              <a:rPr lang="en-US" b="0" dirty="0"/>
              <a:t>Distract: Sometimes it might be safest to try interrupting the situation with something unrelated, like asking either party a question about math homework.</a:t>
            </a:r>
            <a:endParaRPr dirty="0"/>
          </a:p>
          <a:p>
            <a:pPr marL="0" lvl="0" indent="0" algn="l" rtl="0">
              <a:spcBef>
                <a:spcPts val="360"/>
              </a:spcBef>
              <a:spcAft>
                <a:spcPts val="0"/>
              </a:spcAft>
              <a:buNone/>
            </a:pPr>
            <a:endParaRPr b="0" dirty="0"/>
          </a:p>
          <a:p>
            <a:pPr marL="0" lvl="0" indent="0" algn="l" rtl="0">
              <a:spcBef>
                <a:spcPts val="360"/>
              </a:spcBef>
              <a:spcAft>
                <a:spcPts val="0"/>
              </a:spcAft>
              <a:buNone/>
            </a:pPr>
            <a:r>
              <a:rPr lang="en-US" b="0" dirty="0"/>
              <a:t>Delay: Sometimes when you’re not sure if it’s safe to intervene in the moment, you might decide to check in with the victim afterward, and/or talk to the person who used the harassing behaviors about their behavior.</a:t>
            </a:r>
            <a:endParaRPr dirty="0"/>
          </a:p>
        </p:txBody>
      </p:sp>
      <p:sp>
        <p:nvSpPr>
          <p:cNvPr id="313" name="Google Shape;313;p16: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20" name="Google Shape;320;p1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dirty="0"/>
              <a:t>Say , “Often, you have the opportunity to talk to the person using harassing behaviors, to try to curb their behaviors now or in the future. It can be difficult sometimes to have this conversation; you might be afraid that the person will ignore you, laugh at you, or make you feel unsafe. Here are some strategies you can use to make it a little easier to talk to this person:</a:t>
            </a:r>
            <a:endParaRPr dirty="0"/>
          </a:p>
          <a:p>
            <a:pPr marL="0" lvl="0" indent="0" algn="l" rtl="0">
              <a:spcBef>
                <a:spcPts val="360"/>
              </a:spcBef>
              <a:spcAft>
                <a:spcPts val="0"/>
              </a:spcAft>
              <a:buNone/>
            </a:pPr>
            <a:endParaRPr b="0" dirty="0"/>
          </a:p>
          <a:p>
            <a:pPr marL="0" lvl="0" indent="0" algn="l" rtl="0">
              <a:spcBef>
                <a:spcPts val="360"/>
              </a:spcBef>
              <a:spcAft>
                <a:spcPts val="0"/>
              </a:spcAft>
              <a:buNone/>
            </a:pPr>
            <a:r>
              <a:rPr lang="en-US" b="0" dirty="0"/>
              <a:t>Use ‘I”’ statements: Instead of calling them a ‘jerk,’ tell them how their behavior made you feel. For example, ‘I feel uncomfortable about the way you treated Cody earlier when you made fun of their breasts.’</a:t>
            </a:r>
            <a:endParaRPr dirty="0"/>
          </a:p>
          <a:p>
            <a:pPr marL="0" lvl="0" indent="0" algn="l" rtl="0">
              <a:spcBef>
                <a:spcPts val="360"/>
              </a:spcBef>
              <a:spcAft>
                <a:spcPts val="0"/>
              </a:spcAft>
              <a:buNone/>
            </a:pPr>
            <a:endParaRPr b="0" dirty="0"/>
          </a:p>
          <a:p>
            <a:pPr marL="0" lvl="0" indent="0" algn="l" rtl="0">
              <a:spcBef>
                <a:spcPts val="360"/>
              </a:spcBef>
              <a:spcAft>
                <a:spcPts val="0"/>
              </a:spcAft>
              <a:buNone/>
            </a:pPr>
            <a:r>
              <a:rPr lang="en-US" b="0" dirty="0"/>
              <a:t>Make it personal: Connect this situation back to something that could happen in their own life. For example, ‘How would you feel if someone treated you or your friend that way?’</a:t>
            </a:r>
            <a:endParaRPr dirty="0"/>
          </a:p>
          <a:p>
            <a:pPr marL="0" lvl="0" indent="0" algn="l" rtl="0">
              <a:spcBef>
                <a:spcPts val="360"/>
              </a:spcBef>
              <a:spcAft>
                <a:spcPts val="0"/>
              </a:spcAft>
              <a:buNone/>
            </a:pPr>
            <a:endParaRPr b="0" dirty="0"/>
          </a:p>
          <a:p>
            <a:pPr marL="0" lvl="0" indent="0" algn="l" rtl="0">
              <a:spcBef>
                <a:spcPts val="360"/>
              </a:spcBef>
              <a:spcAft>
                <a:spcPts val="0"/>
              </a:spcAft>
              <a:buNone/>
            </a:pPr>
            <a:r>
              <a:rPr lang="en-US" b="0" dirty="0"/>
              <a:t>Group intervention: If multiple people in your friend group have witnessed incidents of this person harassing others, encourage those people to talk to your friend so that you’re not the only one bringing this up.</a:t>
            </a:r>
            <a:endParaRPr dirty="0"/>
          </a:p>
          <a:p>
            <a:pPr marL="0" lvl="0" indent="0" algn="l" rtl="0">
              <a:spcBef>
                <a:spcPts val="360"/>
              </a:spcBef>
              <a:spcAft>
                <a:spcPts val="0"/>
              </a:spcAft>
              <a:buNone/>
            </a:pPr>
            <a:endParaRPr b="0" dirty="0"/>
          </a:p>
          <a:p>
            <a:pPr marL="0" lvl="0" indent="0" algn="l" rtl="0">
              <a:spcBef>
                <a:spcPts val="360"/>
              </a:spcBef>
              <a:spcAft>
                <a:spcPts val="0"/>
              </a:spcAft>
              <a:buNone/>
            </a:pPr>
            <a:r>
              <a:rPr lang="en-US" b="0" dirty="0"/>
              <a:t>‘As your friend’: If you’re talking to a friend that used harassing behaviors, remind them of your friendship before talking to them. For example, ‘We’ve been friends for a long time, and I care about you, so I want to let you know that it’s not cool when you make fun of someone’s body like that. I think you should cut it out.’”</a:t>
            </a:r>
            <a:endParaRPr dirty="0"/>
          </a:p>
        </p:txBody>
      </p:sp>
      <p:sp>
        <p:nvSpPr>
          <p:cNvPr id="321" name="Google Shape;321;p17: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36" name="Google Shape;336;p1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dirty="0"/>
              <a:t>Say, “Now let’s practice using some of these strategies with a case scenario. You’re at a friend’s party, and you see Andy talking to Blair. Blair seems pretty drunk, and Andy keeps touching Blair’s leg in a sexual manner. What do you do?</a:t>
            </a:r>
            <a:endParaRPr dirty="0"/>
          </a:p>
          <a:p>
            <a:pPr marL="0" lvl="0" indent="0" algn="l" rtl="0">
              <a:spcBef>
                <a:spcPts val="360"/>
              </a:spcBef>
              <a:spcAft>
                <a:spcPts val="0"/>
              </a:spcAft>
              <a:buNone/>
            </a:pPr>
            <a:endParaRPr b="0" dirty="0"/>
          </a:p>
          <a:p>
            <a:pPr marL="0" lvl="0" indent="0" algn="l" rtl="0">
              <a:spcBef>
                <a:spcPts val="360"/>
              </a:spcBef>
              <a:spcAft>
                <a:spcPts val="0"/>
              </a:spcAft>
              <a:buNone/>
            </a:pPr>
            <a:r>
              <a:rPr lang="en-US" b="0" dirty="0"/>
              <a:t>[Click] A. Ignore it because it’s none of your business.</a:t>
            </a:r>
            <a:endParaRPr dirty="0"/>
          </a:p>
          <a:p>
            <a:pPr marL="0" lvl="0" indent="0" algn="l" rtl="0">
              <a:spcBef>
                <a:spcPts val="360"/>
              </a:spcBef>
              <a:spcAft>
                <a:spcPts val="0"/>
              </a:spcAft>
              <a:buNone/>
            </a:pPr>
            <a:endParaRPr b="0" dirty="0"/>
          </a:p>
          <a:p>
            <a:pPr marL="0" lvl="0" indent="0" algn="l" rtl="0">
              <a:spcBef>
                <a:spcPts val="360"/>
              </a:spcBef>
              <a:spcAft>
                <a:spcPts val="0"/>
              </a:spcAft>
              <a:buNone/>
            </a:pPr>
            <a:r>
              <a:rPr lang="en-US" b="0" dirty="0"/>
              <a:t>[Click.] B. Make fun of Blair with some friends.</a:t>
            </a:r>
            <a:endParaRPr dirty="0"/>
          </a:p>
          <a:p>
            <a:pPr marL="0" lvl="0" indent="0" algn="l" rtl="0">
              <a:spcBef>
                <a:spcPts val="360"/>
              </a:spcBef>
              <a:spcAft>
                <a:spcPts val="0"/>
              </a:spcAft>
              <a:buNone/>
            </a:pPr>
            <a:endParaRPr b="0" dirty="0"/>
          </a:p>
          <a:p>
            <a:pPr marL="0" lvl="0" indent="0" algn="l" rtl="0">
              <a:spcBef>
                <a:spcPts val="360"/>
              </a:spcBef>
              <a:spcAft>
                <a:spcPts val="0"/>
              </a:spcAft>
              <a:buNone/>
            </a:pPr>
            <a:r>
              <a:rPr lang="en-US" b="0" dirty="0"/>
              <a:t>[Click.] C. Make fun of Andy with some friends.</a:t>
            </a:r>
            <a:endParaRPr dirty="0"/>
          </a:p>
          <a:p>
            <a:pPr marL="0" lvl="0" indent="0" algn="l" rtl="0">
              <a:spcBef>
                <a:spcPts val="360"/>
              </a:spcBef>
              <a:spcAft>
                <a:spcPts val="0"/>
              </a:spcAft>
              <a:buNone/>
            </a:pPr>
            <a:endParaRPr b="0" dirty="0"/>
          </a:p>
          <a:p>
            <a:pPr marL="0" lvl="0" indent="0" algn="l" rtl="0">
              <a:spcBef>
                <a:spcPts val="360"/>
              </a:spcBef>
              <a:spcAft>
                <a:spcPts val="0"/>
              </a:spcAft>
              <a:buNone/>
            </a:pPr>
            <a:r>
              <a:rPr lang="en-US" b="0" dirty="0"/>
              <a:t>[Click.] D. Go up and ask Blair for help with something. Once you’re alone, ask if you can help Blair get home safely. Later, let Andy know that you felt uncomfortable with Andy’s actions, because people can’t consent when drunk.”</a:t>
            </a:r>
            <a:endParaRPr dirty="0"/>
          </a:p>
          <a:p>
            <a:pPr marL="0" lvl="0" indent="0" algn="l" rtl="0">
              <a:spcBef>
                <a:spcPts val="360"/>
              </a:spcBef>
              <a:spcAft>
                <a:spcPts val="0"/>
              </a:spcAft>
              <a:buNone/>
            </a:pPr>
            <a:endParaRPr b="0" dirty="0"/>
          </a:p>
          <a:p>
            <a:pPr marL="0" lvl="0" indent="0" algn="l" rtl="0">
              <a:spcBef>
                <a:spcPts val="360"/>
              </a:spcBef>
              <a:spcAft>
                <a:spcPts val="0"/>
              </a:spcAft>
              <a:buNone/>
            </a:pPr>
            <a:r>
              <a:rPr lang="en-US" b="0" dirty="0"/>
              <a:t>Allow students to share their perspectives first.</a:t>
            </a:r>
            <a:endParaRPr dirty="0"/>
          </a:p>
          <a:p>
            <a:pPr marL="0" lvl="0" indent="0" algn="l" rtl="0">
              <a:spcBef>
                <a:spcPts val="360"/>
              </a:spcBef>
              <a:spcAft>
                <a:spcPts val="0"/>
              </a:spcAft>
              <a:buNone/>
            </a:pPr>
            <a:endParaRPr b="0" dirty="0"/>
          </a:p>
          <a:p>
            <a:pPr marL="0" lvl="0" indent="0" algn="l" rtl="0">
              <a:spcBef>
                <a:spcPts val="360"/>
              </a:spcBef>
              <a:spcAft>
                <a:spcPts val="0"/>
              </a:spcAft>
              <a:buNone/>
            </a:pPr>
            <a:r>
              <a:rPr lang="en-US" b="0" dirty="0"/>
              <a:t>[Click.] Say, “The correct answer is D. First, we assess the situation to determine if there’s a problem. What was the problem in this case scenario?”</a:t>
            </a:r>
            <a:endParaRPr dirty="0"/>
          </a:p>
          <a:p>
            <a:pPr marL="0" lvl="0" indent="0" algn="l" rtl="0">
              <a:spcBef>
                <a:spcPts val="360"/>
              </a:spcBef>
              <a:spcAft>
                <a:spcPts val="0"/>
              </a:spcAft>
              <a:buNone/>
            </a:pPr>
            <a:endParaRPr b="0" dirty="0"/>
          </a:p>
          <a:p>
            <a:pPr marL="0" lvl="0" indent="0" algn="l" rtl="0">
              <a:spcBef>
                <a:spcPts val="360"/>
              </a:spcBef>
              <a:spcAft>
                <a:spcPts val="0"/>
              </a:spcAft>
              <a:buNone/>
            </a:pPr>
            <a:r>
              <a:rPr lang="en-US" b="0" dirty="0"/>
              <a:t>Allow students to share their perspectives.</a:t>
            </a:r>
            <a:endParaRPr dirty="0"/>
          </a:p>
          <a:p>
            <a:pPr marL="0" lvl="0" indent="0" algn="l" rtl="0">
              <a:spcBef>
                <a:spcPts val="360"/>
              </a:spcBef>
              <a:spcAft>
                <a:spcPts val="0"/>
              </a:spcAft>
              <a:buNone/>
            </a:pPr>
            <a:endParaRPr b="0" dirty="0"/>
          </a:p>
          <a:p>
            <a:pPr marL="0" lvl="0" indent="0" algn="l" rtl="0">
              <a:spcBef>
                <a:spcPts val="360"/>
              </a:spcBef>
              <a:spcAft>
                <a:spcPts val="0"/>
              </a:spcAft>
              <a:buNone/>
            </a:pPr>
            <a:r>
              <a:rPr lang="en-US" b="0" dirty="0"/>
              <a:t>“The problem here is that Andy was touching Blair in a sexual manner, but Blair was drunk. Drunk people can’t consent to sexual activity. So, Andy shouldn’t have been touching Blair in a sexual manner. Once we’ve assessed that there’s a problem, we can decide if it’s safe to take action. Here, there was no reason to believe that it would be particularly unsafe to take action. Then, we can use one of the 4 D’s. Here, we used the Distract method, by interrupting the situation to ask Blair to help us with something. We also used the Delay method, by checking up on Blair and offering to get Blair home safely after the fact. Then, we talked to Andy using an “I” statement, by telling Andy how Andy’s actions made us feel. This is a great response to the situation. Assess the problem, decide if it’s safe to take action, use one of the 4 D’s, and confront the person using the harassing behavior.”</a:t>
            </a:r>
            <a:endParaRPr dirty="0"/>
          </a:p>
          <a:p>
            <a:pPr marL="0" lvl="0" indent="0" algn="l" rtl="0">
              <a:spcBef>
                <a:spcPts val="360"/>
              </a:spcBef>
              <a:spcAft>
                <a:spcPts val="0"/>
              </a:spcAft>
              <a:buNone/>
            </a:pPr>
            <a:endParaRPr b="0" dirty="0"/>
          </a:p>
          <a:p>
            <a:pPr marL="0" lvl="0" indent="0" algn="l" rtl="0">
              <a:spcBef>
                <a:spcPts val="360"/>
              </a:spcBef>
              <a:spcAft>
                <a:spcPts val="0"/>
              </a:spcAft>
              <a:buNone/>
            </a:pPr>
            <a:r>
              <a:rPr lang="en-US" b="0" dirty="0"/>
              <a:t>Students might offer other ways to respond in this situation. Use your best judgement to decide whether these are acceptable answers. There is a wide variety of ways to safely help in this type of scenario.</a:t>
            </a:r>
            <a:endParaRPr dirty="0"/>
          </a:p>
        </p:txBody>
      </p:sp>
      <p:sp>
        <p:nvSpPr>
          <p:cNvPr id="337" name="Google Shape;337;p18: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44" name="Google Shape;344;p1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Say, “Dating abuse is a form of sexual harassment. It happens between people who are now, or were at some point in some sort of romantic relationship. That can mean an open relationship, an exclusive relationship, a casual relationship, or anything like that. Dating abuse involves a pattern of behaviors—any behaviors, including emotional, verbal, physical, digital, or a mix of these—in which one person gains and maintains power and control over another person.</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Healthy relationships mean that partners share power fairly. An unhealthy relationship means that the partners are playing a tug-of-war for the power. An abusive relationship means that most of the time, one person has the power. The relationship won’t always be bad—sometimes there can even be a sort of “honeymoon” feeling when things are really good—but if the relationship is abusive, then most of the time, one person will have power over the other.</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Can you think of any examples of some behaviors in a relationship that might be abusive?</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Take some responses. We’ll continue talking about this on the next slide.</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b="1" dirty="0"/>
              <a:t>Incorrect answers</a:t>
            </a:r>
            <a:r>
              <a:rPr lang="en-US" dirty="0"/>
              <a:t>:</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If anyone suggests that rejecting someone’s sexual or romantic advances is abusive, then say, “It’s not abusive to have boundaries. We all have the right to decide what we do with our bodies and with our time. No one deserves to control us—not even our partners.”</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If anyone suggests that cheating on your partner is abusive, say, “If someone repeatedly cheats on their partner, and then blames their partner for their behavior, that could be abusive. If someone cheats on you to hurt your feelings and then threatens to cheat again—using it as blackmail to make you afraid or to get what they want—that could be abusive. If someone cheats on you to prove to you that they’re better or more desirable, and then holds it over your head, that could be abusive. These are all examples in which a person goes beyond the act of cheating to then use their power to gain control over the other partner. If someone cheats on their partner but isn’t doing it to gain power and control, then that might be disrespectful or a very bad mistake, but it wouldn’t be abusive.”</a:t>
            </a:r>
            <a:endParaRPr dirty="0"/>
          </a:p>
        </p:txBody>
      </p:sp>
      <p:sp>
        <p:nvSpPr>
          <p:cNvPr id="345" name="Google Shape;345;p19: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2" name="Google Shape;132;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Say, “Today we are going to speak about ways to make you feel safe and comfortable in school and ways we can keep you safe in schools. We’ll be talking about student-to-student sexual harassment. We’ll talk about what makes something sexual harassment, and identify different sexual harassment situations. We’ll discuss what consent is, and how to know if you have consent or not. We’ll talk about what dating </a:t>
            </a:r>
            <a:r>
              <a:rPr lang="en-US" b="0"/>
              <a:t>abuse</a:t>
            </a:r>
            <a:r>
              <a:rPr lang="en-US"/>
              <a:t> is, and how to have healthy relationships. We’ll go over how to make a report of sexual harassment. We’ll talk about our school’s obligations to keep you safe. We’ll also provide you with resources online and in the community where you can find services or more information.</a:t>
            </a:r>
            <a:endParaRPr/>
          </a:p>
          <a:p>
            <a:pPr marL="0" lvl="0" indent="0" algn="l" rtl="0">
              <a:spcBef>
                <a:spcPts val="360"/>
              </a:spcBef>
              <a:spcAft>
                <a:spcPts val="0"/>
              </a:spcAft>
              <a:buNone/>
            </a:pPr>
            <a:endParaRPr/>
          </a:p>
          <a:p>
            <a:pPr marL="0" lvl="0" indent="0" algn="l" rtl="0">
              <a:spcBef>
                <a:spcPts val="360"/>
              </a:spcBef>
              <a:spcAft>
                <a:spcPts val="0"/>
              </a:spcAft>
              <a:buNone/>
            </a:pPr>
            <a:r>
              <a:rPr lang="en-US"/>
              <a:t>Please feel free to raise your hand if you have a question. Our school’s Sexual Harassment Prevention Liaison is ___________, and this person can answer any questions during the presentation, or privately afterward.”</a:t>
            </a:r>
            <a:endParaRPr/>
          </a:p>
        </p:txBody>
      </p:sp>
      <p:sp>
        <p:nvSpPr>
          <p:cNvPr id="133" name="Google Shape;133;p2: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59" name="Google Shape;359;p2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dirty="0">
                <a:solidFill>
                  <a:srgbClr val="FF0000"/>
                </a:solidFill>
              </a:rPr>
              <a:t>The “power and control wheel” highlights actions that could be forms of dating abuse, if they become patterns that one person uses to gain power and control over another person that is or was in a romantic relationship with them. Dating abuse is a form of sexual harassment.</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Highlight anything from this wheel that students haven’t mentioned yet.</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Note that the reason why “physical and sexual violence” is on the outside of the wheel is because they are often the visible indicators of abuse in a system that was built on the other, more subtle forms of abuse.</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Once you’ve touched on all of the elements of the wheel, ask students, “What might be some of the elements of a healthy relationship?” Take responses from students before moving on to the next slide, where we’ll continue to discuss this.</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b="1" dirty="0"/>
              <a:t>Notes</a:t>
            </a:r>
            <a:r>
              <a:rPr lang="en-US" dirty="0"/>
              <a:t>:</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Threats: This can include making and/or carrying out threats to hurt someone or themselves emotionally or physically.</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Intimidation: This can include making someone afraid by using looks, actions, or gestures. It can include smashing things, destroying property (like a cell phone), abusing pets, and displaying weapons.</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Emotional abuse: This can include putting someone down, making them feel bad about themselves, name calling, making someone think they’re “crazy,” playing mind games, humiliating someone, or making someone feel guilty unfairly.</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Isolation/Exclusion: This can include controlling who someone sees, where they go, limiting their outside involvement, and using jealousy to justify their actions.</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Minimizing, Denying &amp; Blaming: This can include making light of the abuse and not taking concerns about it seriously, saying the abuse didn’t happen, shifting responsibility for their abusive behavior, and saying that the other person caused it.</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Sexual coercion: This can include manipulating someone into having sex, getting someone pregnant without their consent, messing with someone’s birth control, lying about birth control, and getting someone drunk or drugged in order to sexually assault them.</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Economic abuse: This can include making someone pay for everything, or paying for everything and holding it over that person’s head, or bribing someone with fundamental resources like food and shelter, or destroying someone’s expensive possessions like a phone.</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Using privilege/status: This can include using the privilege that someone has as a result of their identity over someone, or using popularity as a way to get what someone wants.</a:t>
            </a:r>
            <a:endParaRPr dirty="0"/>
          </a:p>
        </p:txBody>
      </p:sp>
      <p:sp>
        <p:nvSpPr>
          <p:cNvPr id="360" name="Google Shape;360;p20: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88" name="Google Shape;388;p2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The equality wheel presents elements of healthy relationships.</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Highlight any examples that students haven’t mentioned yet.</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b="1" dirty="0"/>
              <a:t>Notes</a:t>
            </a:r>
            <a:r>
              <a:rPr lang="en-US" dirty="0"/>
              <a:t>:</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Non-threatening behavior: Partners should help each other to feel safe and comfortable expressing themselves and doing things.</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Respect: Partners should listen to each other non-judgmentally, be emotionally affirming and understanding, and value each other’s opinions.</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Trust and support: Partners should support each other’s goals, respect each other’s feelings, and respect their rights to have their own friends, interests, and opinions.</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Honesty and Accountability: Partners should accept responsibility for themselves, acknowledge past use of violence, admit when they’re wrong, and communicate open and truthfully.</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Personal growth: Partners should encourage their individual growth and freedom.</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Shared responsibility: Partners should make decisions together, and share any responsibilities fairly.</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Communication: Partners should be willing to have open dialogue, have a balance of giving and receiving, ensure that problem solving works to the benefit of both of them, and learn to compromise without one overshadowing the other.</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Negotiation and Fairness: Partners should seek mutually satisfying resolutions to conflict, accept changes, and be willing to compromise.</a:t>
            </a:r>
            <a:endParaRPr dirty="0"/>
          </a:p>
          <a:p>
            <a:pPr marL="0" lvl="0" indent="0" algn="l" rtl="0">
              <a:spcBef>
                <a:spcPts val="360"/>
              </a:spcBef>
              <a:spcAft>
                <a:spcPts val="0"/>
              </a:spcAft>
              <a:buNone/>
            </a:pPr>
            <a:endParaRPr dirty="0"/>
          </a:p>
          <a:p>
            <a:pPr marL="0" lvl="0" indent="0" algn="l" rtl="0">
              <a:spcBef>
                <a:spcPts val="360"/>
              </a:spcBef>
              <a:spcAft>
                <a:spcPts val="0"/>
              </a:spcAft>
              <a:buNone/>
            </a:pPr>
            <a:endParaRPr dirty="0"/>
          </a:p>
        </p:txBody>
      </p:sp>
      <p:sp>
        <p:nvSpPr>
          <p:cNvPr id="389" name="Google Shape;389;p21: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13" name="Google Shape;413;p2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Just click once, and then stop. Tell students that we are going to go over another case scenario. Read the case scenario out loud.</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Ask students, “Could either partner’s actions be dating abuse?” Allow students to share their perspectives first.</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Then, pull up the checklist. [Click] “Was there a pattern of behavior?” [Click.] “Devon continually restricts who Angel talks to. That’s a pattern.” [Click.] “Are the individuals in a relationship?” [Click.] “Yes.” [Click.] “Did one partner have power and control over the other?” [Click.] “Devon tried to control who Angel talked to, and then had control of Angel’s phone and used it to control Angel’s actions. Devon was trying to have power and control over Angel.” [Click.] “All the boxes are checked off, so this could be dating abuse. </a:t>
            </a:r>
            <a:r>
              <a:rPr lang="en-US" b="0" dirty="0"/>
              <a:t>We would have to talk more with Angel and Devon to know for sure, but remember, it’s always best to be safe.</a:t>
            </a:r>
            <a:r>
              <a:rPr lang="en-US" sz="1200" b="0" i="0" u="none" strike="noStrike" cap="none" dirty="0">
                <a:solidFill>
                  <a:srgbClr val="000000"/>
                </a:solidFill>
                <a:latin typeface="Arial"/>
                <a:ea typeface="Arial"/>
                <a:cs typeface="Arial"/>
                <a:sym typeface="Arial"/>
              </a:rPr>
              <a:t> If you’re ever uncomfortable with something, even if you’re not sure if it’s sexual harassment or not, you can report it.</a:t>
            </a:r>
            <a:r>
              <a:rPr lang="en-US" b="0" dirty="0"/>
              <a:t>”</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If students say that Devon just took Angel’s phone because Devon was jealous, and jealousy is healthy, say, “Jealousy can be a natural feeling. But acting on jealousy in such a way that you start controlling who your partner talks to or control their phone—that’s acting on extreme jealousy in a controlling way. Partners should be equal to one another. When one partner starts to act more like a parent than a partner, saying things like ‘You can have it back to me once you’ve proven that you can handle it,’ that can be an indicator of dating abuse.”</a:t>
            </a:r>
            <a:endParaRPr dirty="0"/>
          </a:p>
        </p:txBody>
      </p:sp>
      <p:sp>
        <p:nvSpPr>
          <p:cNvPr id="414" name="Google Shape;414;p22: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26" name="Google Shape;426;p2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Before facilitating this slide, you should have filled in the blank with the name of your Sexual Harassment Prevention liaison.</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Say, “If you experience sexual harassment, you can tell any staff member. That staff member will tell our principal, and will tell our Sexual Harassment Prevention liaison, who is trained specially to coordinate these types of incidents.” Tell students the name, location, phone number, and email address of your Sexual Harassment Prevention liaison.</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If you don’t feel comfortable making a report directly to our school, that’s okay! Sometimes it can be difficult to talk directly to people you know. You can always report to respectforall@schools.nyc.gov, or you can go online to nycenet.edu/</a:t>
            </a:r>
            <a:r>
              <a:rPr lang="en-US" dirty="0" err="1"/>
              <a:t>bullyingreporting</a:t>
            </a:r>
            <a:r>
              <a:rPr lang="en-US" dirty="0"/>
              <a:t> to make a report.</a:t>
            </a:r>
            <a:endParaRPr dirty="0"/>
          </a:p>
          <a:p>
            <a:pPr marL="0" lvl="0" indent="0" algn="l" rtl="0">
              <a:spcBef>
                <a:spcPts val="360"/>
              </a:spcBef>
              <a:spcAft>
                <a:spcPts val="0"/>
              </a:spcAft>
              <a:buNone/>
            </a:pPr>
            <a:endParaRPr dirty="0"/>
          </a:p>
          <a:p>
            <a:pPr marL="0" marR="0" lvl="0" indent="0" algn="l" rtl="0">
              <a:lnSpc>
                <a:spcPct val="100000"/>
              </a:lnSpc>
              <a:spcBef>
                <a:spcPts val="360"/>
              </a:spcBef>
              <a:spcAft>
                <a:spcPts val="0"/>
              </a:spcAft>
              <a:buClr>
                <a:srgbClr val="000000"/>
              </a:buClr>
              <a:buSzPts val="1200"/>
              <a:buFont typeface="Arial"/>
              <a:buNone/>
            </a:pPr>
            <a:r>
              <a:rPr lang="en-US" sz="1200" b="0" i="0" u="none" strike="noStrike" cap="none" dirty="0">
                <a:solidFill>
                  <a:srgbClr val="FF0000"/>
                </a:solidFill>
                <a:latin typeface="Arial"/>
                <a:ea typeface="Arial"/>
                <a:cs typeface="Arial"/>
                <a:sym typeface="Arial"/>
              </a:rPr>
              <a:t>You can also contact the Title IX Coordinator at </a:t>
            </a:r>
            <a:r>
              <a:rPr lang="en-US" sz="1200" b="0" i="0" strike="noStrike" cap="none" dirty="0">
                <a:solidFill>
                  <a:srgbClr val="FF0000"/>
                </a:solidFill>
                <a:latin typeface="Arial"/>
                <a:ea typeface="Arial"/>
                <a:cs typeface="Arial"/>
                <a:sym typeface="Arial"/>
              </a:rPr>
              <a:t>Title_IX_Inquiries@schools.nyc.g</a:t>
            </a:r>
            <a:r>
              <a:rPr lang="en-US" sz="1100" b="0" i="0" strike="noStrike" cap="none" dirty="0">
                <a:solidFill>
                  <a:srgbClr val="FF0000"/>
                </a:solidFill>
                <a:latin typeface="Arial"/>
                <a:ea typeface="Arial"/>
                <a:cs typeface="Arial"/>
                <a:sym typeface="Arial"/>
              </a:rPr>
              <a:t>ov</a:t>
            </a:r>
            <a:r>
              <a:rPr lang="en-US" sz="1100" b="0" i="0" u="none" strike="noStrike" cap="none" dirty="0">
                <a:solidFill>
                  <a:srgbClr val="FF0000"/>
                </a:solidFill>
                <a:latin typeface="Arial"/>
                <a:ea typeface="Arial"/>
                <a:cs typeface="Arial"/>
                <a:sym typeface="Arial"/>
              </a:rPr>
              <a:t> or </a:t>
            </a:r>
            <a:r>
              <a:rPr lang="en-US" sz="1100" dirty="0">
                <a:solidFill>
                  <a:srgbClr val="FF0000"/>
                </a:solidFill>
              </a:rPr>
              <a:t>(718) 935-4987</a:t>
            </a:r>
            <a:r>
              <a:rPr lang="en-US" sz="1100" b="0" i="0" u="none" strike="noStrike" cap="none" dirty="0">
                <a:solidFill>
                  <a:srgbClr val="FF0000"/>
                </a:solidFill>
                <a:latin typeface="Arial"/>
                <a:ea typeface="Arial"/>
                <a:cs typeface="Arial"/>
                <a:sym typeface="Arial"/>
              </a:rPr>
              <a:t>or if you are </a:t>
            </a:r>
            <a:r>
              <a:rPr lang="en-US" sz="1200" b="0" i="0" u="none" strike="noStrike" cap="none" dirty="0">
                <a:solidFill>
                  <a:srgbClr val="FF0000"/>
                </a:solidFill>
                <a:latin typeface="Arial"/>
                <a:ea typeface="Arial"/>
                <a:cs typeface="Arial"/>
                <a:sym typeface="Arial"/>
              </a:rPr>
              <a:t>experiencing any form of sexual harassment—including from a staff member.</a:t>
            </a:r>
            <a:endParaRPr dirty="0">
              <a:solidFill>
                <a:srgbClr val="FF0000"/>
              </a:solidFill>
            </a:endParaRPr>
          </a:p>
          <a:p>
            <a:pPr marL="0" lvl="0" indent="0" algn="l" rtl="0">
              <a:spcBef>
                <a:spcPts val="360"/>
              </a:spcBef>
              <a:spcAft>
                <a:spcPts val="0"/>
              </a:spcAft>
              <a:buNone/>
            </a:pPr>
            <a:endParaRPr b="0" dirty="0"/>
          </a:p>
          <a:p>
            <a:pPr marL="0" lvl="0" indent="0" algn="l" rtl="0">
              <a:spcBef>
                <a:spcPts val="360"/>
              </a:spcBef>
              <a:spcAft>
                <a:spcPts val="0"/>
              </a:spcAft>
              <a:buNone/>
            </a:pPr>
            <a:r>
              <a:rPr lang="en-US" dirty="0"/>
              <a:t>Sometimes it can feel difficult to report sexual harassment, but just know that we’re here to support you, and we welcome your reports without judgement or shame. If you’re not sure whether something was sexual harassment, please still report it to us, and we’ll figure it out together. If you were drinking, using drugs, or engaging in consensual activity prior to experiencing the harassment, you don’t have to be afraid of getting in trouble if you come forward to report the harassment. We just want to do whatever we can to support you.”</a:t>
            </a:r>
            <a:endParaRPr dirty="0"/>
          </a:p>
          <a:p>
            <a:pPr marL="0" lvl="0" indent="0" algn="l" rtl="0">
              <a:spcBef>
                <a:spcPts val="360"/>
              </a:spcBef>
              <a:spcAft>
                <a:spcPts val="0"/>
              </a:spcAft>
              <a:buNone/>
            </a:pPr>
            <a:endParaRPr dirty="0"/>
          </a:p>
        </p:txBody>
      </p:sp>
      <p:sp>
        <p:nvSpPr>
          <p:cNvPr id="427" name="Google Shape;427;p23: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e48c3624bf_0_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34" name="Google Shape;434;ge48c3624bf_0_7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Say, “If you do make a report, here’s what our school is obligated to do.</a:t>
            </a:r>
            <a:endParaRPr/>
          </a:p>
          <a:p>
            <a:pPr marL="0" lvl="0" indent="0" algn="l" rtl="0">
              <a:spcBef>
                <a:spcPts val="360"/>
              </a:spcBef>
              <a:spcAft>
                <a:spcPts val="0"/>
              </a:spcAft>
              <a:buNone/>
            </a:pPr>
            <a:endParaRPr/>
          </a:p>
          <a:p>
            <a:pPr marL="0" lvl="0" indent="0" algn="l" rtl="0">
              <a:spcBef>
                <a:spcPts val="360"/>
              </a:spcBef>
              <a:spcAft>
                <a:spcPts val="0"/>
              </a:spcAft>
              <a:buNone/>
            </a:pPr>
            <a:r>
              <a:rPr lang="en-US"/>
              <a:t>First, we’ll investigate any potential sexual harassment that we see or learn about by interviewing all the students—the alleged victim, the accused student, and any witnesses—about what they know</a:t>
            </a:r>
            <a:r>
              <a:rPr lang="en-US" b="0"/>
              <a:t>. </a:t>
            </a:r>
            <a:r>
              <a:rPr lang="en-US" b="0">
                <a:solidFill>
                  <a:schemeClr val="dk1"/>
                </a:solidFill>
              </a:rPr>
              <a:t>(Note to presenter: Please let students know who investigates incidents.)</a:t>
            </a:r>
            <a:endParaRPr/>
          </a:p>
          <a:p>
            <a:pPr marL="0" lvl="0" indent="0" algn="l" rtl="0">
              <a:spcBef>
                <a:spcPts val="360"/>
              </a:spcBef>
              <a:spcAft>
                <a:spcPts val="0"/>
              </a:spcAft>
              <a:buNone/>
            </a:pPr>
            <a:endParaRPr/>
          </a:p>
          <a:p>
            <a:pPr marL="0" lvl="0" indent="0" algn="l" rtl="0">
              <a:spcBef>
                <a:spcPts val="360"/>
              </a:spcBef>
              <a:spcAft>
                <a:spcPts val="0"/>
              </a:spcAft>
              <a:buNone/>
            </a:pPr>
            <a:r>
              <a:rPr lang="en-US"/>
              <a:t>Then we’ll call the parents or caregivers of the alleged victim and the accused student. Let us know if there’s a safety concern with calling your parents; we would never want to put you in danger by talking to your family.</a:t>
            </a:r>
            <a:endParaRPr/>
          </a:p>
          <a:p>
            <a:pPr marL="0" lvl="0" indent="0" algn="l" rtl="0">
              <a:spcBef>
                <a:spcPts val="360"/>
              </a:spcBef>
              <a:spcAft>
                <a:spcPts val="0"/>
              </a:spcAft>
              <a:buNone/>
            </a:pPr>
            <a:endParaRPr/>
          </a:p>
          <a:p>
            <a:pPr marL="0" lvl="0" indent="0" algn="l" rtl="0">
              <a:spcBef>
                <a:spcPts val="360"/>
              </a:spcBef>
              <a:spcAft>
                <a:spcPts val="0"/>
              </a:spcAft>
              <a:buNone/>
            </a:pPr>
            <a:r>
              <a:rPr lang="en-US"/>
              <a:t>We can take measures to keep your safe during the investigation, like offering counseling, or connecting you with an organization in the community, or separating the students from each other.</a:t>
            </a:r>
            <a:endParaRPr/>
          </a:p>
          <a:p>
            <a:pPr marL="0" lvl="0" indent="0" algn="l" rtl="0">
              <a:spcBef>
                <a:spcPts val="360"/>
              </a:spcBef>
              <a:spcAft>
                <a:spcPts val="0"/>
              </a:spcAft>
              <a:buNone/>
            </a:pPr>
            <a:endParaRPr/>
          </a:p>
          <a:p>
            <a:pPr marL="0" lvl="0" indent="0" algn="l" rtl="0">
              <a:spcBef>
                <a:spcPts val="360"/>
              </a:spcBef>
              <a:spcAft>
                <a:spcPts val="0"/>
              </a:spcAft>
              <a:buNone/>
            </a:pPr>
            <a:r>
              <a:rPr lang="en-US"/>
              <a:t>If we find that it was in fact sexual harassment, we’ll make sure that whoever used the sexually harassing behaviors is disciplined appropriately, and we’ll work with them and support them to use healthier behaviors in the future.</a:t>
            </a:r>
            <a:endParaRPr/>
          </a:p>
          <a:p>
            <a:pPr marL="0" lvl="0" indent="0" algn="l" rtl="0">
              <a:spcBef>
                <a:spcPts val="360"/>
              </a:spcBef>
              <a:spcAft>
                <a:spcPts val="0"/>
              </a:spcAft>
              <a:buNone/>
            </a:pPr>
            <a:endParaRPr/>
          </a:p>
          <a:p>
            <a:pPr marL="0" lvl="0" indent="0" algn="l" rtl="0">
              <a:spcBef>
                <a:spcPts val="360"/>
              </a:spcBef>
              <a:spcAft>
                <a:spcPts val="0"/>
              </a:spcAft>
              <a:buNone/>
            </a:pPr>
            <a:r>
              <a:rPr lang="en-US"/>
              <a:t>We’ll also provide the victim with any necessary remedies to ensure that we can </a:t>
            </a:r>
            <a:r>
              <a:rPr lang="en-US" b="0"/>
              <a:t>help them feel safe and supported in school.</a:t>
            </a:r>
            <a:endParaRPr/>
          </a:p>
          <a:p>
            <a:pPr marL="0" lvl="0" indent="0" algn="l" rtl="0">
              <a:spcBef>
                <a:spcPts val="360"/>
              </a:spcBef>
              <a:spcAft>
                <a:spcPts val="0"/>
              </a:spcAft>
              <a:buNone/>
            </a:pPr>
            <a:endParaRPr b="0"/>
          </a:p>
          <a:p>
            <a:pPr marL="0" lvl="0" indent="0" algn="l" rtl="0">
              <a:spcBef>
                <a:spcPts val="360"/>
              </a:spcBef>
              <a:spcAft>
                <a:spcPts val="0"/>
              </a:spcAft>
              <a:buNone/>
            </a:pPr>
            <a:r>
              <a:rPr lang="en-US" b="0"/>
              <a:t>Even if you don’t tell us who had harassed you, we’ll provide you the remedies that you need to support you.</a:t>
            </a:r>
            <a:endParaRPr/>
          </a:p>
          <a:p>
            <a:pPr marL="0" lvl="0" indent="0" algn="l" rtl="0">
              <a:spcBef>
                <a:spcPts val="360"/>
              </a:spcBef>
              <a:spcAft>
                <a:spcPts val="0"/>
              </a:spcAft>
              <a:buNone/>
            </a:pPr>
            <a:endParaRPr b="0"/>
          </a:p>
          <a:p>
            <a:pPr marL="0" lvl="0" indent="0" algn="l" rtl="0">
              <a:spcBef>
                <a:spcPts val="360"/>
              </a:spcBef>
              <a:spcAft>
                <a:spcPts val="0"/>
              </a:spcAft>
              <a:buNone/>
            </a:pPr>
            <a:r>
              <a:rPr lang="en-US" b="0"/>
              <a:t>We can build an Individual Support Plan if it would be helpful to you. Also, if you need supports related to special education, we can provide those too.</a:t>
            </a:r>
            <a:endParaRPr/>
          </a:p>
          <a:p>
            <a:pPr marL="0" lvl="0" indent="0" algn="l" rtl="0">
              <a:spcBef>
                <a:spcPts val="360"/>
              </a:spcBef>
              <a:spcAft>
                <a:spcPts val="0"/>
              </a:spcAft>
              <a:buNone/>
            </a:pPr>
            <a:endParaRPr b="1"/>
          </a:p>
          <a:p>
            <a:pPr marL="0" lvl="0" indent="0" algn="l" rtl="0">
              <a:spcBef>
                <a:spcPts val="360"/>
              </a:spcBef>
              <a:spcAft>
                <a:spcPts val="0"/>
              </a:spcAft>
              <a:buNone/>
            </a:pPr>
            <a:r>
              <a:rPr lang="en-US"/>
              <a:t>If there’s anything illegal, we do have to call the police.</a:t>
            </a:r>
            <a:endParaRPr/>
          </a:p>
          <a:p>
            <a:pPr marL="0" lvl="0" indent="0" algn="l" rtl="0">
              <a:spcBef>
                <a:spcPts val="360"/>
              </a:spcBef>
              <a:spcAft>
                <a:spcPts val="0"/>
              </a:spcAft>
              <a:buNone/>
            </a:pPr>
            <a:endParaRPr/>
          </a:p>
          <a:p>
            <a:pPr marL="0" lvl="0" indent="0" algn="l" rtl="0">
              <a:spcBef>
                <a:spcPts val="360"/>
              </a:spcBef>
              <a:spcAft>
                <a:spcPts val="0"/>
              </a:spcAft>
              <a:buNone/>
            </a:pPr>
            <a:r>
              <a:rPr lang="en-US"/>
              <a:t>Finally, we absolutely must make sure that the harassment stops.”</a:t>
            </a:r>
            <a:endParaRPr/>
          </a:p>
        </p:txBody>
      </p:sp>
      <p:sp>
        <p:nvSpPr>
          <p:cNvPr id="435" name="Google Shape;435;ge48c3624bf_0_72: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e48c3624bf_0_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e48c3624bf_0_7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t>Say, “It is often really difficult to tell a parent or guardian if you are experiencing sexual harassment. You might experience feelings of shame or guilt. Those feelings are okay, and we can work with you to navigate those in a healthy way if you let us know how you’re feeling.</a:t>
            </a:r>
          </a:p>
          <a:p>
            <a:pPr marL="0" lvl="0" indent="0" algn="l" rtl="0">
              <a:spcBef>
                <a:spcPts val="360"/>
              </a:spcBef>
              <a:spcAft>
                <a:spcPts val="0"/>
              </a:spcAft>
              <a:buNone/>
            </a:pPr>
            <a:endParaRPr dirty="0"/>
          </a:p>
          <a:p>
            <a:pPr marL="0" lvl="0" indent="0" algn="l" rtl="0">
              <a:spcBef>
                <a:spcPts val="360"/>
              </a:spcBef>
              <a:spcAft>
                <a:spcPts val="0"/>
              </a:spcAft>
              <a:buNone/>
            </a:pPr>
            <a:r>
              <a:rPr lang="en-US" dirty="0"/>
              <a:t>Perhaps you might be afraid that your parents or guardians will find out something private about you. For example, a lesbian, gay, bisexual, or transgender young person might be afraid that their parent will find out about their identity, or a pregnant student might be afraid that their parent or guardian will find out about their pregnancy when we talk to them about a report of sexual harassment.</a:t>
            </a:r>
          </a:p>
          <a:p>
            <a:pPr marL="0" lvl="0" indent="0" algn="l" rtl="0">
              <a:spcBef>
                <a:spcPts val="360"/>
              </a:spcBef>
              <a:spcAft>
                <a:spcPts val="0"/>
              </a:spcAft>
              <a:buNone/>
            </a:pPr>
            <a:endParaRPr dirty="0"/>
          </a:p>
          <a:p>
            <a:pPr marL="0" lvl="0" indent="0" algn="l" rtl="0">
              <a:spcBef>
                <a:spcPts val="360"/>
              </a:spcBef>
              <a:spcAft>
                <a:spcPts val="0"/>
              </a:spcAft>
              <a:buNone/>
            </a:pPr>
            <a:r>
              <a:rPr lang="en-US" dirty="0"/>
              <a:t>If these are concerns for you, please let us know. </a:t>
            </a:r>
            <a:r>
              <a:rPr lang="en-US" dirty="0">
                <a:solidFill>
                  <a:srgbClr val="FF9900"/>
                </a:solidFill>
              </a:rPr>
              <a:t>We will discuss with you, and then decide whether to tell them. We will let you know what we decide. We can also help you talk to your parents, and provide support.</a:t>
            </a:r>
            <a:r>
              <a:rPr lang="en-US" dirty="0"/>
              <a:t>”</a:t>
            </a:r>
            <a:endParaRPr dirty="0"/>
          </a:p>
        </p:txBody>
      </p:sp>
      <p:sp>
        <p:nvSpPr>
          <p:cNvPr id="443" name="Google Shape;443;ge48c3624bf_0_79: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50" name="Google Shape;450;p2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Say, “Any student or staff member who retaliates after a report or who tries to prevent a report from being made will be disciplined appropriately. What are some examples of ways that someone might do this?”</a:t>
            </a:r>
            <a:endParaRPr/>
          </a:p>
          <a:p>
            <a:pPr marL="0" lvl="0" indent="0" algn="l" rtl="0">
              <a:spcBef>
                <a:spcPts val="360"/>
              </a:spcBef>
              <a:spcAft>
                <a:spcPts val="0"/>
              </a:spcAft>
              <a:buNone/>
            </a:pPr>
            <a:endParaRPr b="0"/>
          </a:p>
          <a:p>
            <a:pPr marL="0" lvl="0" indent="0" algn="l" rtl="0">
              <a:spcBef>
                <a:spcPts val="360"/>
              </a:spcBef>
              <a:spcAft>
                <a:spcPts val="0"/>
              </a:spcAft>
              <a:buNone/>
            </a:pPr>
            <a:r>
              <a:rPr lang="en-US" b="0"/>
              <a:t>Accept responses. Correct answers might include: threatening a person after harassing them, asking friends to threaten their friends, or a staffmember refusing to input a report into the system.</a:t>
            </a:r>
            <a:endParaRPr/>
          </a:p>
          <a:p>
            <a:pPr marL="0" lvl="0" indent="0" algn="l" rtl="0">
              <a:spcBef>
                <a:spcPts val="360"/>
              </a:spcBef>
              <a:spcAft>
                <a:spcPts val="0"/>
              </a:spcAft>
              <a:buNone/>
            </a:pPr>
            <a:endParaRPr b="0"/>
          </a:p>
          <a:p>
            <a:pPr marL="0" marR="0" lvl="0" indent="0" algn="l" rtl="0">
              <a:lnSpc>
                <a:spcPct val="100000"/>
              </a:lnSpc>
              <a:spcBef>
                <a:spcPts val="360"/>
              </a:spcBef>
              <a:spcAft>
                <a:spcPts val="0"/>
              </a:spcAft>
              <a:buClr>
                <a:schemeClr val="dk1"/>
              </a:buClr>
              <a:buSzPts val="1200"/>
              <a:buFont typeface="Arial"/>
              <a:buNone/>
            </a:pPr>
            <a:r>
              <a:rPr lang="en-US" b="0"/>
              <a:t>Say, “Great answers. Retaliation includes examples like: threatening a person after harassing them, asking friends to threaten their friends, or a staffmember refusing to input a report into the system. These are all prohibited. If you hear about anyone retaliating or preventing a report, you should tell us immediately.”</a:t>
            </a:r>
            <a:endParaRPr/>
          </a:p>
        </p:txBody>
      </p:sp>
      <p:sp>
        <p:nvSpPr>
          <p:cNvPr id="451" name="Google Shape;451;p25: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60" name="Google Shape;460;p2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Say, “Here are some online resources that you can use to find out more about sexual harassment.</a:t>
            </a:r>
            <a:endParaRPr/>
          </a:p>
          <a:p>
            <a:pPr marL="0" lvl="0" indent="0" algn="l" rtl="0">
              <a:spcBef>
                <a:spcPts val="360"/>
              </a:spcBef>
              <a:spcAft>
                <a:spcPts val="0"/>
              </a:spcAft>
              <a:buNone/>
            </a:pPr>
            <a:endParaRPr/>
          </a:p>
          <a:p>
            <a:pPr marL="0" lvl="0" indent="0" algn="l" rtl="0">
              <a:spcBef>
                <a:spcPts val="360"/>
              </a:spcBef>
              <a:spcAft>
                <a:spcPts val="0"/>
              </a:spcAft>
              <a:buNone/>
            </a:pPr>
            <a:r>
              <a:rPr lang="en-US"/>
              <a:t>If you go to schools.nyc.gov, which is the DOE’s website, you can type in ‘Title IX.’ Title IX is the federal law that prohibits sexual harassment in schools. This webpage offers information about sexual harassment policies in our school district.</a:t>
            </a:r>
            <a:endParaRPr/>
          </a:p>
          <a:p>
            <a:pPr marL="0" lvl="0" indent="0" algn="l" rtl="0">
              <a:spcBef>
                <a:spcPts val="360"/>
              </a:spcBef>
              <a:spcAft>
                <a:spcPts val="0"/>
              </a:spcAft>
              <a:buNone/>
            </a:pPr>
            <a:endParaRPr/>
          </a:p>
          <a:p>
            <a:pPr marL="0" lvl="0" indent="0" algn="l" rtl="0">
              <a:spcBef>
                <a:spcPts val="360"/>
              </a:spcBef>
              <a:spcAft>
                <a:spcPts val="0"/>
              </a:spcAft>
              <a:buNone/>
            </a:pPr>
            <a:r>
              <a:rPr lang="en-US"/>
              <a:t>To learn more about dating violence, or to talk to a trained professional about dating abuse, you can go to loveisrespect.org.</a:t>
            </a:r>
            <a:endParaRPr/>
          </a:p>
          <a:p>
            <a:pPr marL="0" lvl="0" indent="0" algn="l" rtl="0">
              <a:spcBef>
                <a:spcPts val="360"/>
              </a:spcBef>
              <a:spcAft>
                <a:spcPts val="0"/>
              </a:spcAft>
              <a:buNone/>
            </a:pPr>
            <a:endParaRPr/>
          </a:p>
          <a:p>
            <a:pPr marL="0" lvl="0" indent="0" algn="l" rtl="0">
              <a:spcBef>
                <a:spcPts val="360"/>
              </a:spcBef>
              <a:spcAft>
                <a:spcPts val="0"/>
              </a:spcAft>
              <a:buNone/>
            </a:pPr>
            <a:r>
              <a:rPr lang="en-US"/>
              <a:t>To learn more about sexual violence, or to talk to a trained professional about sexual violence, you can go to RAINN.org.</a:t>
            </a:r>
            <a:endParaRPr/>
          </a:p>
          <a:p>
            <a:pPr marL="0" lvl="0" indent="0" algn="l" rtl="0">
              <a:spcBef>
                <a:spcPts val="360"/>
              </a:spcBef>
              <a:spcAft>
                <a:spcPts val="0"/>
              </a:spcAft>
              <a:buNone/>
            </a:pPr>
            <a:endParaRPr/>
          </a:p>
          <a:p>
            <a:pPr marL="0" lvl="0" indent="0" algn="l" rtl="0">
              <a:spcBef>
                <a:spcPts val="360"/>
              </a:spcBef>
              <a:spcAft>
                <a:spcPts val="0"/>
              </a:spcAft>
              <a:buNone/>
            </a:pPr>
            <a:r>
              <a:rPr lang="en-US"/>
              <a:t>If you’re concerned about this issue and want to take action to prevent dating abuse and sexual harassment, you can go to thatsnotcool.com to learn how to get involved.”</a:t>
            </a:r>
            <a:endParaRPr/>
          </a:p>
        </p:txBody>
      </p:sp>
      <p:sp>
        <p:nvSpPr>
          <p:cNvPr id="461" name="Google Shape;461;p26: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68" name="Google Shape;468;p2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Before facilitating this slide, you should go to https://www1.nyc.gov/site/ocdv/programs/family-justice-centers.page to access information about your Borough’s Family Justice Center and insert their phone number on this slide.</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Say, “If you’re experiencing sexual harassment, including dating abuse, and you want to talk to someone in the community, these resources can be helpful to you. They can connect you with counseling, advocacy, and legal services. Please know that these resources are not connected with our school, so if you tell them about what’s going on, they won’t tell our school what’s happening.</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The Family Justice Centers are places that can connect you with services, and there’s one in every borough. For our borough, the phone number is ____________ and they’re located ________________.</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Day One NY is the city’s leading organization for helping young victims of dating abuse. You can go to dayoneny.org to contact them. While they don’t have services in every borough, they’ll work with you to find a location where you can meet.</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The Anti-Violence Project is specifically focused on helping young lesbian, gay, bi- or pansexual, transgender, queer, and questioning young people who are victims of violence. You can go to avp.org to contact them. They have an office in Manhattan, or they can meet you at a Family Justice Center.</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Safe Horizon also provides services for victims of violence, and they have locations in every borough. You can access them at safehorizon.org.”</a:t>
            </a:r>
            <a:endParaRPr dirty="0"/>
          </a:p>
          <a:p>
            <a:pPr marL="0" lvl="0" indent="0" algn="l" rtl="0">
              <a:spcBef>
                <a:spcPts val="360"/>
              </a:spcBef>
              <a:spcAft>
                <a:spcPts val="0"/>
              </a:spcAft>
              <a:buNone/>
            </a:pPr>
            <a:endParaRPr dirty="0"/>
          </a:p>
        </p:txBody>
      </p:sp>
      <p:sp>
        <p:nvSpPr>
          <p:cNvPr id="469" name="Google Shape;469;p27: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76" name="Google Shape;476;p2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solidFill>
                  <a:schemeClr val="dk1"/>
                </a:solidFill>
                <a:latin typeface="Arial"/>
                <a:ea typeface="Arial"/>
                <a:cs typeface="Arial"/>
                <a:sym typeface="Arial"/>
              </a:rPr>
              <a:t>Some of the sexual harassment that we’re talking about today will also be covered by a law called Title IX.</a:t>
            </a:r>
            <a:endParaRPr dirty="0"/>
          </a:p>
          <a:p>
            <a:pPr marL="0" lvl="0" indent="0" algn="l" rtl="0">
              <a:spcBef>
                <a:spcPts val="360"/>
              </a:spcBef>
              <a:spcAft>
                <a:spcPts val="0"/>
              </a:spcAft>
              <a:buNone/>
            </a:pPr>
            <a:endParaRPr dirty="0">
              <a:solidFill>
                <a:schemeClr val="dk1"/>
              </a:solidFill>
              <a:latin typeface="Arial"/>
              <a:ea typeface="Arial"/>
              <a:cs typeface="Arial"/>
              <a:sym typeface="Arial"/>
            </a:endParaRPr>
          </a:p>
          <a:p>
            <a:pPr marL="0" marR="0" lvl="0" indent="0" algn="l" rtl="0">
              <a:spcBef>
                <a:spcPts val="0"/>
              </a:spcBef>
              <a:spcAft>
                <a:spcPts val="0"/>
              </a:spcAft>
              <a:buNone/>
            </a:pPr>
            <a:r>
              <a:rPr lang="en-US" dirty="0">
                <a:solidFill>
                  <a:schemeClr val="dk1"/>
                </a:solidFill>
                <a:latin typeface="Arial"/>
                <a:ea typeface="Arial"/>
                <a:cs typeface="Arial"/>
                <a:sym typeface="Arial"/>
              </a:rPr>
              <a:t>Title IX covers </a:t>
            </a:r>
            <a:r>
              <a:rPr lang="en-US" sz="1200" i="0" dirty="0">
                <a:solidFill>
                  <a:schemeClr val="dk1"/>
                </a:solidFill>
                <a:latin typeface="Arial"/>
                <a:ea typeface="Arial"/>
                <a:cs typeface="Arial"/>
                <a:sym typeface="Arial"/>
              </a:rPr>
              <a:t>conduct </a:t>
            </a:r>
            <a:r>
              <a:rPr lang="en-US" sz="1200" dirty="0">
                <a:solidFill>
                  <a:schemeClr val="dk1"/>
                </a:solidFill>
                <a:latin typeface="Arial"/>
                <a:ea typeface="Arial"/>
                <a:cs typeface="Arial"/>
                <a:sym typeface="Arial"/>
              </a:rPr>
              <a:t>on the basis of sex within the educational program or activity that is so severe, pervasive, and objectively offensive that it denies a person equal access to that educational program or activity. It also prohibits sexual assault, dating and domestic violence, and stalking.</a:t>
            </a:r>
            <a:endParaRPr dirty="0"/>
          </a:p>
          <a:p>
            <a:pPr marL="0" marR="0" lvl="0" indent="0" algn="l" rtl="0">
              <a:spcBef>
                <a:spcPts val="0"/>
              </a:spcBef>
              <a:spcAft>
                <a:spcPts val="0"/>
              </a:spcAft>
              <a:buNone/>
            </a:pPr>
            <a:endParaRPr sz="1200" dirty="0">
              <a:solidFill>
                <a:schemeClr val="dk1"/>
              </a:solidFill>
              <a:latin typeface="Arial"/>
              <a:ea typeface="Arial"/>
              <a:cs typeface="Arial"/>
              <a:sym typeface="Arial"/>
            </a:endParaRPr>
          </a:p>
          <a:p>
            <a:pPr marL="0" lvl="0" indent="0" algn="l" rtl="0">
              <a:spcBef>
                <a:spcPts val="360"/>
              </a:spcBef>
              <a:spcAft>
                <a:spcPts val="0"/>
              </a:spcAft>
              <a:buNone/>
            </a:pPr>
            <a:r>
              <a:rPr lang="en-US" dirty="0">
                <a:solidFill>
                  <a:schemeClr val="dk1"/>
                </a:solidFill>
                <a:latin typeface="Arial"/>
                <a:ea typeface="Arial"/>
                <a:cs typeface="Arial"/>
                <a:sym typeface="Arial"/>
              </a:rPr>
              <a:t>When conduct could fall under Title IX, a few additional steps will be taken.</a:t>
            </a:r>
            <a:endParaRPr dirty="0"/>
          </a:p>
          <a:p>
            <a:pPr marL="0" lvl="0" indent="0" algn="l" rtl="0">
              <a:spcBef>
                <a:spcPts val="360"/>
              </a:spcBef>
              <a:spcAft>
                <a:spcPts val="0"/>
              </a:spcAft>
              <a:buNone/>
            </a:pPr>
            <a:endParaRPr dirty="0">
              <a:solidFill>
                <a:schemeClr val="dk1"/>
              </a:solidFill>
              <a:latin typeface="Arial"/>
              <a:ea typeface="Arial"/>
              <a:cs typeface="Arial"/>
              <a:sym typeface="Arial"/>
            </a:endParaRPr>
          </a:p>
          <a:p>
            <a:pPr marL="0" lvl="0" indent="0" algn="l" rtl="0">
              <a:spcBef>
                <a:spcPts val="360"/>
              </a:spcBef>
              <a:spcAft>
                <a:spcPts val="0"/>
              </a:spcAft>
              <a:buNone/>
            </a:pPr>
            <a:r>
              <a:rPr lang="en-US" dirty="0">
                <a:solidFill>
                  <a:schemeClr val="dk1"/>
                </a:solidFill>
                <a:latin typeface="Arial"/>
                <a:ea typeface="Arial"/>
                <a:cs typeface="Arial"/>
                <a:sym typeface="Arial"/>
              </a:rPr>
              <a:t>If you’d like to make a report under Title IX, you are welcome to do so. Just email Title_IX_Inquiries@schools.nyc.gov, or call 718-935-4987.</a:t>
            </a:r>
            <a:endParaRPr dirty="0"/>
          </a:p>
        </p:txBody>
      </p:sp>
      <p:sp>
        <p:nvSpPr>
          <p:cNvPr id="477" name="Google Shape;477;p28: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29</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0" name="Google Shape;140;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Say, “First, let's go over some rules or sentences that we will all agree on to make sure that everyone feels safe, supported, and heard in this space. What does ‘one mic’ mean?”</a:t>
            </a:r>
            <a:endParaRPr dirty="0"/>
          </a:p>
          <a:p>
            <a:pPr marL="0" marR="0" lvl="0" indent="0" algn="l" rtl="0">
              <a:lnSpc>
                <a:spcPct val="100000"/>
              </a:lnSpc>
              <a:spcBef>
                <a:spcPts val="360"/>
              </a:spcBef>
              <a:spcAft>
                <a:spcPts val="0"/>
              </a:spcAft>
              <a:buClr>
                <a:schemeClr val="dk1"/>
              </a:buClr>
              <a:buSzPts val="1200"/>
              <a:buFont typeface="Arial"/>
              <a:buNone/>
            </a:pP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36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Take some responses, and thank responders for their answers.</a:t>
            </a:r>
            <a:endParaRPr dirty="0"/>
          </a:p>
          <a:p>
            <a:pPr marL="0" marR="0" lvl="0" indent="0" algn="l" rtl="0">
              <a:lnSpc>
                <a:spcPct val="100000"/>
              </a:lnSpc>
              <a:spcBef>
                <a:spcPts val="360"/>
              </a:spcBef>
              <a:spcAft>
                <a:spcPts val="0"/>
              </a:spcAft>
              <a:buClr>
                <a:schemeClr val="dk1"/>
              </a:buClr>
              <a:buSzPts val="1200"/>
              <a:buFont typeface="Arial"/>
              <a:buNone/>
            </a:pP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36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Say, “One mic means that only one person should be talking at a time. The next rule is that we should respect each other. That means we should respect what each other says or does during this presentation, and be kind to each other. Some people might not know some of the words that we’ll use, and that’s okay! We’re all different, and have different ideas and understanding.</a:t>
            </a:r>
            <a:endParaRPr dirty="0"/>
          </a:p>
          <a:p>
            <a:pPr marL="0" marR="0" lvl="0" indent="0" algn="l" rtl="0">
              <a:lnSpc>
                <a:spcPct val="100000"/>
              </a:lnSpc>
              <a:spcBef>
                <a:spcPts val="360"/>
              </a:spcBef>
              <a:spcAft>
                <a:spcPts val="0"/>
              </a:spcAft>
              <a:buClr>
                <a:schemeClr val="dk1"/>
              </a:buClr>
              <a:buSzPts val="1200"/>
              <a:buFont typeface="Arial"/>
              <a:buNone/>
            </a:pPr>
            <a:endParaRPr sz="1200" b="0" i="0" u="none" strike="noStrike" cap="none" dirty="0">
              <a:solidFill>
                <a:srgbClr val="000000"/>
              </a:solidFill>
              <a:latin typeface="Arial"/>
              <a:ea typeface="Arial"/>
              <a:cs typeface="Arial"/>
              <a:sym typeface="Arial"/>
            </a:endParaRPr>
          </a:p>
          <a:p>
            <a:pPr marL="0" lvl="0" indent="0" algn="l" rtl="0">
              <a:spcBef>
                <a:spcPts val="360"/>
              </a:spcBef>
              <a:spcAft>
                <a:spcPts val="0"/>
              </a:spcAft>
              <a:buNone/>
            </a:pPr>
            <a:r>
              <a:rPr lang="en-US" dirty="0"/>
              <a:t>It’s really important that we respect each other’s opinions. We’re not always going to agree, and that’s okay; we can disagree without treating each other disrespectfully. We also want to respect each other’s privacy. During this presentation, we’ll be talking about some difficult situations. Don’t share stories about anyone else; those aren’t your stories to share. Also, be careful about sharing personal information, and know that our school is obligated to investigate anything that could be sexual harassment. We can’t leave alone any potential stories of sexual harassment. You may feel that it’s best today to give hypothetical or broad examples, without naming anyone in particular.</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b="0" dirty="0"/>
              <a:t>Also, if you have a question or have something to say, or if there is anything that we talk about here today that makes you upset or uncomfortable and you'd like to step out, please make sure to raise your hand and ask for help.</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Lastly, you are allowed to ‘pass’ on any question or discussion if you want to.</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Do these community agreements sound good? Does anyone have anything they want to add?”</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Allow students to add some community agreements. Once the room agrees to the community agreements, thank them.</a:t>
            </a:r>
            <a:endParaRPr dirty="0"/>
          </a:p>
          <a:p>
            <a:pPr marL="0" lvl="0" indent="0" algn="l" rtl="0">
              <a:spcBef>
                <a:spcPts val="360"/>
              </a:spcBef>
              <a:spcAft>
                <a:spcPts val="0"/>
              </a:spcAft>
              <a:buNone/>
            </a:pPr>
            <a:endParaRPr dirty="0"/>
          </a:p>
          <a:p>
            <a:pPr marL="0" marR="0" lvl="0" indent="0" algn="l" rtl="0">
              <a:lnSpc>
                <a:spcPct val="100000"/>
              </a:lnSpc>
              <a:spcBef>
                <a:spcPts val="360"/>
              </a:spcBef>
              <a:spcAft>
                <a:spcPts val="0"/>
              </a:spcAft>
              <a:buClr>
                <a:schemeClr val="dk1"/>
              </a:buClr>
              <a:buSzPts val="1200"/>
              <a:buFont typeface="Arial"/>
              <a:buNone/>
            </a:pPr>
            <a:r>
              <a:rPr lang="en-US" b="0" dirty="0"/>
              <a:t>Say, “Before we move on, I want to remind you that the school staff members and I are mandated to report allegations of sexual harassment, which means we would have to report any personal examples that you might share today. Please keep that in mind as we go through the presentation.”</a:t>
            </a:r>
            <a:endParaRPr b="0" dirty="0"/>
          </a:p>
          <a:p>
            <a:pPr marL="0" lvl="0" indent="0" algn="l" rtl="0">
              <a:spcBef>
                <a:spcPts val="360"/>
              </a:spcBef>
              <a:spcAft>
                <a:spcPts val="0"/>
              </a:spcAft>
              <a:buNone/>
            </a:pPr>
            <a:endParaRPr dirty="0"/>
          </a:p>
          <a:p>
            <a:pPr marL="0" marR="0" lvl="0" indent="0" algn="l" rtl="0">
              <a:lnSpc>
                <a:spcPct val="100000"/>
              </a:lnSpc>
              <a:spcBef>
                <a:spcPts val="360"/>
              </a:spcBef>
              <a:spcAft>
                <a:spcPts val="0"/>
              </a:spcAft>
              <a:buClr>
                <a:schemeClr val="dk1"/>
              </a:buClr>
              <a:buSzPts val="1200"/>
              <a:buFont typeface="Arial"/>
              <a:buNone/>
            </a:pPr>
            <a:endParaRPr sz="1200" b="0" i="0" u="none" strike="noStrike" cap="none" dirty="0">
              <a:solidFill>
                <a:srgbClr val="000000"/>
              </a:solidFill>
              <a:latin typeface="Arial"/>
              <a:ea typeface="Arial"/>
              <a:cs typeface="Arial"/>
              <a:sym typeface="Arial"/>
            </a:endParaRPr>
          </a:p>
        </p:txBody>
      </p:sp>
      <p:sp>
        <p:nvSpPr>
          <p:cNvPr id="141" name="Google Shape;141;p3: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84" name="Google Shape;484;p2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Before facilitating this slide, you should fill the blank in with the Sexual Harassment Prevention liaison’s contact information again.</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Say, “If you’d like to learn more about Title IX, go to ed.gov/</a:t>
            </a:r>
            <a:r>
              <a:rPr lang="en-US" dirty="0" err="1"/>
              <a:t>ocr</a:t>
            </a:r>
            <a:r>
              <a:rPr lang="en-US" dirty="0"/>
              <a:t>. ‘OCR’ stands for ‘Office of Civil Rights.’ If you’d like to contact or make a complaint to the Office of Civil Rights, you can email ocr.NewYork@ed.gov. To contact or make a complaint to the school district, you can contact respectforall@schools.nyc.gov, or Title_IX_Inquiries@schools.nyc.gov. And of course, you can always reach out to any staff member, including our Sexual Harassment Prevention liaison.</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If you have any questions that you’d like to ask with the whole group here, you can ask them now. If not, then myself and other staff members will stay here after we dismiss you in case you have any questions that you want to talk about privately. Thank you for listening and working with our school to prevent sexual harassment.”</a:t>
            </a:r>
            <a:endParaRPr dirty="0"/>
          </a:p>
        </p:txBody>
      </p:sp>
      <p:sp>
        <p:nvSpPr>
          <p:cNvPr id="485" name="Google Shape;485;p29: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8" name="Google Shape;148;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dirty="0"/>
              <a:t>Say, “I want to go over the elements of sexual harassment together first. The first element of sexual harassment is that it is conduct from one person toward another person. That means that one person is saying or doing something to someone else. If someone shouts an inappropriate word in an empty hallway, and people inside the classrooms hear it, is that person to person conduct?”</a:t>
            </a:r>
            <a:endParaRPr dirty="0"/>
          </a:p>
          <a:p>
            <a:pPr marL="0" lvl="0" indent="0" algn="l" rtl="0">
              <a:spcBef>
                <a:spcPts val="360"/>
              </a:spcBef>
              <a:spcAft>
                <a:spcPts val="0"/>
              </a:spcAft>
              <a:buNone/>
            </a:pPr>
            <a:endParaRPr b="0" dirty="0"/>
          </a:p>
          <a:p>
            <a:pPr marL="0" lvl="0" indent="0" algn="l" rtl="0">
              <a:spcBef>
                <a:spcPts val="360"/>
              </a:spcBef>
              <a:spcAft>
                <a:spcPts val="0"/>
              </a:spcAft>
              <a:buNone/>
            </a:pPr>
            <a:r>
              <a:rPr lang="en-US" b="0" dirty="0"/>
              <a:t>Take some responses, and thank responders for their answers.</a:t>
            </a:r>
            <a:endParaRPr dirty="0"/>
          </a:p>
          <a:p>
            <a:pPr marL="0" lvl="0" indent="0" algn="l" rtl="0">
              <a:spcBef>
                <a:spcPts val="360"/>
              </a:spcBef>
              <a:spcAft>
                <a:spcPts val="0"/>
              </a:spcAft>
              <a:buNone/>
            </a:pPr>
            <a:endParaRPr b="0" dirty="0"/>
          </a:p>
          <a:p>
            <a:pPr marL="0" lvl="0" indent="0" algn="l" rtl="0">
              <a:spcBef>
                <a:spcPts val="360"/>
              </a:spcBef>
              <a:spcAft>
                <a:spcPts val="0"/>
              </a:spcAft>
              <a:buNone/>
            </a:pPr>
            <a:r>
              <a:rPr lang="en-US" b="0" dirty="0"/>
              <a:t>Say, “It’s against the rules to shout an inappropriate word in an empty hallway at school, but that’s not person to person conduct. So that’s not the type of behavior we’re discussing today. If someone says something directly to another person, is that person to person conduct?”</a:t>
            </a:r>
            <a:endParaRPr dirty="0"/>
          </a:p>
          <a:p>
            <a:pPr marL="0" lvl="0" indent="0" algn="l" rtl="0">
              <a:spcBef>
                <a:spcPts val="360"/>
              </a:spcBef>
              <a:spcAft>
                <a:spcPts val="0"/>
              </a:spcAft>
              <a:buNone/>
            </a:pPr>
            <a:endParaRPr b="0" dirty="0"/>
          </a:p>
          <a:p>
            <a:pPr marL="0" lvl="0" indent="0" algn="l" rtl="0">
              <a:spcBef>
                <a:spcPts val="360"/>
              </a:spcBef>
              <a:spcAft>
                <a:spcPts val="0"/>
              </a:spcAft>
              <a:buNone/>
            </a:pPr>
            <a:r>
              <a:rPr lang="en-US" b="0" dirty="0"/>
              <a:t>Take some responses, and thank responders for their answers.</a:t>
            </a:r>
            <a:endParaRPr dirty="0"/>
          </a:p>
          <a:p>
            <a:pPr marL="0" lvl="0" indent="0" algn="l" rtl="0">
              <a:spcBef>
                <a:spcPts val="360"/>
              </a:spcBef>
              <a:spcAft>
                <a:spcPts val="0"/>
              </a:spcAft>
              <a:buNone/>
            </a:pPr>
            <a:endParaRPr b="0" dirty="0"/>
          </a:p>
          <a:p>
            <a:pPr marL="0" lvl="0" indent="0" algn="l" rtl="0">
              <a:spcBef>
                <a:spcPts val="360"/>
              </a:spcBef>
              <a:spcAft>
                <a:spcPts val="0"/>
              </a:spcAft>
              <a:buNone/>
            </a:pPr>
            <a:r>
              <a:rPr lang="en-US" b="0" dirty="0"/>
              <a:t>Say, “Great job. Saying something directly to another person is person to person conduct. The next element is that sexual harassment is sexual in nature. This means that the conduct is related to either romance, attraction, intimate physical contact, or the ‘private’ areas of the body including breasts, genitals, and buttocks.</a:t>
            </a:r>
            <a:endParaRPr dirty="0"/>
          </a:p>
          <a:p>
            <a:pPr marL="0" lvl="0" indent="0" algn="l" rtl="0">
              <a:spcBef>
                <a:spcPts val="360"/>
              </a:spcBef>
              <a:spcAft>
                <a:spcPts val="0"/>
              </a:spcAft>
              <a:buNone/>
            </a:pPr>
            <a:endParaRPr b="0" dirty="0"/>
          </a:p>
          <a:p>
            <a:pPr marL="0" lvl="0" indent="0" algn="l" rtl="0">
              <a:spcBef>
                <a:spcPts val="360"/>
              </a:spcBef>
              <a:spcAft>
                <a:spcPts val="0"/>
              </a:spcAft>
              <a:buNone/>
            </a:pPr>
            <a:r>
              <a:rPr lang="en-US" b="0" dirty="0"/>
              <a:t>The next element is that the conduct is unwelcome. This means that someone didn’t welcome or invite the conduct to happen to them. For example, if you’re doing your schoolwork, and someone comes up to you and kisses you and you weren’t even looking at them, did you welcome the behavior?”</a:t>
            </a:r>
            <a:endParaRPr dirty="0"/>
          </a:p>
          <a:p>
            <a:pPr marL="0" lvl="0" indent="0" algn="l" rtl="0">
              <a:spcBef>
                <a:spcPts val="360"/>
              </a:spcBef>
              <a:spcAft>
                <a:spcPts val="0"/>
              </a:spcAft>
              <a:buNone/>
            </a:pPr>
            <a:endParaRPr b="0" dirty="0"/>
          </a:p>
          <a:p>
            <a:pPr marL="0" lvl="0" indent="0" algn="l" rtl="0">
              <a:spcBef>
                <a:spcPts val="360"/>
              </a:spcBef>
              <a:spcAft>
                <a:spcPts val="0"/>
              </a:spcAft>
              <a:buNone/>
            </a:pPr>
            <a:r>
              <a:rPr lang="en-US" b="0" dirty="0"/>
              <a:t>Students will likely say, “No.”</a:t>
            </a:r>
            <a:endParaRPr dirty="0"/>
          </a:p>
          <a:p>
            <a:pPr marL="0" lvl="0" indent="0" algn="l" rtl="0">
              <a:spcBef>
                <a:spcPts val="360"/>
              </a:spcBef>
              <a:spcAft>
                <a:spcPts val="0"/>
              </a:spcAft>
              <a:buNone/>
            </a:pPr>
            <a:endParaRPr b="0" dirty="0"/>
          </a:p>
          <a:p>
            <a:pPr marL="0" lvl="0" indent="0" algn="l" rtl="0">
              <a:spcBef>
                <a:spcPts val="360"/>
              </a:spcBef>
              <a:spcAft>
                <a:spcPts val="0"/>
              </a:spcAft>
              <a:buNone/>
            </a:pPr>
            <a:r>
              <a:rPr lang="en-US" b="0" dirty="0"/>
              <a:t>Say, “Correct, that would be unwelcome conduct. The last element is that the conduct was severe enough, or it happened so many times that it had a negative or adverse impact on the person who received the behavior. So in the example I was just sharing, if that happened to you but you were happy that it happened, then would it have had an adverse impact?”</a:t>
            </a:r>
            <a:endParaRPr dirty="0"/>
          </a:p>
          <a:p>
            <a:pPr marL="0" lvl="0" indent="0" algn="l" rtl="0">
              <a:spcBef>
                <a:spcPts val="360"/>
              </a:spcBef>
              <a:spcAft>
                <a:spcPts val="0"/>
              </a:spcAft>
              <a:buNone/>
            </a:pPr>
            <a:endParaRPr b="0" dirty="0"/>
          </a:p>
          <a:p>
            <a:pPr marL="0" lvl="0" indent="0" algn="l" rtl="0">
              <a:spcBef>
                <a:spcPts val="360"/>
              </a:spcBef>
              <a:spcAft>
                <a:spcPts val="0"/>
              </a:spcAft>
              <a:buNone/>
            </a:pPr>
            <a:r>
              <a:rPr lang="en-US" b="0" dirty="0"/>
              <a:t>Students will likely say, “No.”</a:t>
            </a:r>
            <a:endParaRPr dirty="0"/>
          </a:p>
          <a:p>
            <a:pPr marL="0" lvl="0" indent="0" algn="l" rtl="0">
              <a:spcBef>
                <a:spcPts val="360"/>
              </a:spcBef>
              <a:spcAft>
                <a:spcPts val="0"/>
              </a:spcAft>
              <a:buNone/>
            </a:pPr>
            <a:endParaRPr b="0" dirty="0"/>
          </a:p>
          <a:p>
            <a:pPr marL="0" lvl="0" indent="0" algn="l" rtl="0">
              <a:spcBef>
                <a:spcPts val="360"/>
              </a:spcBef>
              <a:spcAft>
                <a:spcPts val="0"/>
              </a:spcAft>
              <a:buNone/>
            </a:pPr>
            <a:r>
              <a:rPr lang="en-US" b="0" dirty="0"/>
              <a:t>Say, “Correct. But if that happened to you—even if it was your boyfriend or girlfriend or partner—and you weren’t happy about it, could that have had an adverse impact?”</a:t>
            </a:r>
            <a:endParaRPr dirty="0"/>
          </a:p>
          <a:p>
            <a:pPr marL="0" lvl="0" indent="0" algn="l" rtl="0">
              <a:spcBef>
                <a:spcPts val="360"/>
              </a:spcBef>
              <a:spcAft>
                <a:spcPts val="0"/>
              </a:spcAft>
              <a:buNone/>
            </a:pPr>
            <a:endParaRPr b="0" dirty="0"/>
          </a:p>
          <a:p>
            <a:pPr marL="0" lvl="0" indent="0" algn="l" rtl="0">
              <a:spcBef>
                <a:spcPts val="360"/>
              </a:spcBef>
              <a:spcAft>
                <a:spcPts val="0"/>
              </a:spcAft>
              <a:buNone/>
            </a:pPr>
            <a:r>
              <a:rPr lang="en-US" b="0" dirty="0"/>
              <a:t>Students will likely say, “Yes.”</a:t>
            </a:r>
            <a:endParaRPr dirty="0"/>
          </a:p>
          <a:p>
            <a:pPr marL="0" lvl="0" indent="0" algn="l" rtl="0">
              <a:spcBef>
                <a:spcPts val="360"/>
              </a:spcBef>
              <a:spcAft>
                <a:spcPts val="0"/>
              </a:spcAft>
              <a:buNone/>
            </a:pPr>
            <a:endParaRPr b="0" dirty="0"/>
          </a:p>
          <a:p>
            <a:pPr marL="0" lvl="0" indent="0" algn="l" rtl="0">
              <a:spcBef>
                <a:spcPts val="360"/>
              </a:spcBef>
              <a:spcAft>
                <a:spcPts val="0"/>
              </a:spcAft>
              <a:buNone/>
            </a:pPr>
            <a:r>
              <a:rPr lang="en-US" b="0" dirty="0"/>
              <a:t>Say, “Great job. Everyone is impacted differently by things. It’s okay to feel sad or scared, and you can always tell a staff member if something like that happens to you. That’s what we’re here to talk about today—sexual harassment. We’ll talk about some examples, we’ll talk about respectful behaviors to use, and we’ll talk about what to do if you or someone you know experiences sexual harassment.”</a:t>
            </a:r>
            <a:endParaRPr dirty="0"/>
          </a:p>
        </p:txBody>
      </p:sp>
      <p:sp>
        <p:nvSpPr>
          <p:cNvPr id="149" name="Google Shape;149;p4: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0" name="Google Shape;170;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Say, “</a:t>
            </a:r>
            <a:r>
              <a:rPr lang="en-US" b="0" dirty="0"/>
              <a:t>Each of these categories could be a type of sexual harassment. Physical sexual harassment involves touching someone’s body. Verbal sexual harassment involves saying something to someone. Some examples of digital or electronic sexual harassment include sending, posting, or sharing something on text message, email, social media, or gaming systems. Written sexual harassment is sexual harassment that someone writes down. Remember that for each of these, the behavior needs to be conduct from a person to another person, that is sexual in nature, that is unwelcome, and that is sufficiently severe, pervasive, or persistent enough to have an adverse impact on the person that’s on the receiving end.</a:t>
            </a:r>
            <a:endParaRPr b="0"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We’re going to do an activity. Turn to a partner, and come up with hypothetical examples of each of the following: verbal sexual harassment, digital sexual harassment, written sexual harassment, and physical sexual harassment. Don’t use specific information or specific stories; just talk about things that commonly happen, or that could happen. I’ll give you two minutes.”</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After two minutes, call for “one mic.” Take some responses from the audience, and thank them for their responses.</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Common scenarios that often come up:</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b="1" dirty="0"/>
              <a:t>Verbal:</a:t>
            </a:r>
            <a:r>
              <a:rPr lang="en-US" dirty="0"/>
              <a:t> People might give examples of students calling other students “thot” or </a:t>
            </a:r>
            <a:r>
              <a:rPr lang="en-US" dirty="0" err="1"/>
              <a:t>treesh</a:t>
            </a:r>
            <a:r>
              <a:rPr lang="en-US" dirty="0"/>
              <a:t>.” These are great examples, because those words are disrespectful sexual judgements about other people, and they also have a very gendered element to them. These types of words can feel hurtful, and they are prohibited in the school environment.</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People might also give examples of body-shaming or “slut shaming,” which are also great examples. “Slut shaming” is the act of criticizing people, especially girls and women, for what the viewer perceives as violating norms of sexuality in the way they dress or behave. It is important that we do not criticize someone for their appearance or behavior in this way. If someone criticizes someone for wearing something “slutty,” the person who caused harm is the one who criticized the other—not the one who wore the outfit. </a:t>
            </a:r>
            <a:r>
              <a:rPr lang="en-US" u="sng" dirty="0"/>
              <a:t>It doesn’t matter what someone is wearing; no one ever deserves to be sexually harassed.</a:t>
            </a:r>
            <a:endParaRPr dirty="0"/>
          </a:p>
          <a:p>
            <a:pPr marL="0" lvl="0" indent="0" algn="l" rtl="0">
              <a:spcBef>
                <a:spcPts val="360"/>
              </a:spcBef>
              <a:spcAft>
                <a:spcPts val="0"/>
              </a:spcAft>
              <a:buNone/>
            </a:pPr>
            <a:endParaRPr u="sng" dirty="0"/>
          </a:p>
          <a:p>
            <a:pPr marL="0" lvl="0" indent="0" algn="l" rtl="0">
              <a:spcBef>
                <a:spcPts val="360"/>
              </a:spcBef>
              <a:spcAft>
                <a:spcPts val="0"/>
              </a:spcAft>
              <a:buNone/>
            </a:pPr>
            <a:r>
              <a:rPr lang="en-US" u="none" dirty="0"/>
              <a:t>People might also give examples of spreading rumors. This is a great example, and it’s important to note that it doesn’t matter whether the rumors are true or not. We shouldn’t be gossiping or commenting about others in a way that they wouldn’t appreciate.</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b="1" dirty="0"/>
              <a:t>Digital</a:t>
            </a:r>
            <a:r>
              <a:rPr lang="en-US" dirty="0"/>
              <a:t>: People might give examples of non-consensual pornography (the sharing of nude or sexual images without the subject’s permission, also called “revenge porn”). This is a great example, because sharing these types of images can have a deep and lasting negative impact on someone.</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i="1" dirty="0"/>
              <a:t>Note: It’s important that when we discuss non-consensual pornography, we do not shame people for consensually sharing photos of themselves with another person. While it</a:t>
            </a:r>
            <a:r>
              <a:rPr lang="en-US" i="1" dirty="0">
                <a:solidFill>
                  <a:srgbClr val="FF0000"/>
                </a:solidFill>
              </a:rPr>
              <a:t> is </a:t>
            </a:r>
            <a:r>
              <a:rPr lang="en-US" i="1" dirty="0"/>
              <a:t>illegal for minors to share sexual or nude images of themselves, it is important to emphasize that the person who causes harm is the one who shares the photos without the subject’s consent. </a:t>
            </a:r>
            <a:r>
              <a:rPr lang="en-US" i="1" u="sng" dirty="0"/>
              <a:t>Focus on the wrongful actions of the person who caused the harm, not on the actions of the person who experienced the harm.</a:t>
            </a:r>
            <a:endParaRPr dirty="0"/>
          </a:p>
          <a:p>
            <a:pPr marL="0" lvl="0" indent="0" algn="l" rtl="0">
              <a:spcBef>
                <a:spcPts val="360"/>
              </a:spcBef>
              <a:spcAft>
                <a:spcPts val="0"/>
              </a:spcAft>
              <a:buNone/>
            </a:pPr>
            <a:endParaRPr i="1" u="sng" dirty="0"/>
          </a:p>
          <a:p>
            <a:pPr marL="0" lvl="0" indent="0" algn="l" rtl="0">
              <a:spcBef>
                <a:spcPts val="360"/>
              </a:spcBef>
              <a:spcAft>
                <a:spcPts val="0"/>
              </a:spcAft>
              <a:buNone/>
            </a:pPr>
            <a:r>
              <a:rPr lang="en-US" i="1" u="none" dirty="0"/>
              <a:t>Note: Anything that happens in the verbal category can also happen in the written or digital categories—via paper, social media, texting, etc.</a:t>
            </a:r>
            <a:endParaRPr dirty="0"/>
          </a:p>
          <a:p>
            <a:pPr marL="0" lvl="0" indent="0" algn="l" rtl="0">
              <a:spcBef>
                <a:spcPts val="360"/>
              </a:spcBef>
              <a:spcAft>
                <a:spcPts val="0"/>
              </a:spcAft>
              <a:buNone/>
            </a:pPr>
            <a:endParaRPr i="1" u="sng" dirty="0"/>
          </a:p>
          <a:p>
            <a:pPr marL="0" lvl="0" indent="0" algn="l" rtl="0">
              <a:spcBef>
                <a:spcPts val="360"/>
              </a:spcBef>
              <a:spcAft>
                <a:spcPts val="0"/>
              </a:spcAft>
              <a:buNone/>
            </a:pPr>
            <a:r>
              <a:rPr lang="en-US" b="1" i="0" u="none" dirty="0"/>
              <a:t>Written</a:t>
            </a:r>
            <a:r>
              <a:rPr lang="en-US" i="0" u="none" dirty="0"/>
              <a:t>: People might give examples of “hot or not” lists, or something similar. This is a great example, because it objectifies and insults other people. It can be objectifying not just to the people who are listed as “not,” but also to the people who are listed as “hot.”</a:t>
            </a:r>
            <a:endParaRPr dirty="0"/>
          </a:p>
          <a:p>
            <a:pPr marL="0" lvl="0" indent="0" algn="l" rtl="0">
              <a:spcBef>
                <a:spcPts val="360"/>
              </a:spcBef>
              <a:spcAft>
                <a:spcPts val="0"/>
              </a:spcAft>
              <a:buNone/>
            </a:pPr>
            <a:endParaRPr i="0" u="none" dirty="0"/>
          </a:p>
          <a:p>
            <a:pPr marL="0" lvl="0" indent="0" algn="l" rtl="0">
              <a:spcBef>
                <a:spcPts val="360"/>
              </a:spcBef>
              <a:spcAft>
                <a:spcPts val="0"/>
              </a:spcAft>
              <a:buNone/>
            </a:pPr>
            <a:r>
              <a:rPr lang="en-US" b="1" i="0" u="none" dirty="0"/>
              <a:t>Physical</a:t>
            </a:r>
            <a:r>
              <a:rPr lang="en-US" i="0" u="none" dirty="0"/>
              <a:t>: People might give examples of unwanted touching, which are great examples. No one should touch anyone else without their consent. This includes things that are played off as a “joke,” like pinching someone’s bra strap, spanking someone, hitting someone in the genitals, or pulling down someone’s pants without their permission. It can also include situations where one person assumed the other wanted to do something, so they didn’t communicate first about what they wanted to do, and instead simply touched the other person without asking. If the person on the receiving end was impacted negatively, that could be sexual harassment.</a:t>
            </a:r>
            <a:endParaRPr dirty="0"/>
          </a:p>
          <a:p>
            <a:pPr marL="0" lvl="0" indent="0" algn="l" rtl="0">
              <a:spcBef>
                <a:spcPts val="360"/>
              </a:spcBef>
              <a:spcAft>
                <a:spcPts val="0"/>
              </a:spcAft>
              <a:buNone/>
            </a:pPr>
            <a:endParaRPr i="0" u="none" dirty="0"/>
          </a:p>
          <a:p>
            <a:pPr marL="0" lvl="0" indent="0" algn="l" rtl="0">
              <a:spcBef>
                <a:spcPts val="360"/>
              </a:spcBef>
              <a:spcAft>
                <a:spcPts val="0"/>
              </a:spcAft>
              <a:buNone/>
            </a:pPr>
            <a:r>
              <a:rPr lang="en-US" b="1" i="0" u="none" dirty="0"/>
              <a:t>Wrong answers:</a:t>
            </a:r>
            <a:endParaRPr dirty="0"/>
          </a:p>
          <a:p>
            <a:pPr marL="0" lvl="0" indent="0" algn="l" rtl="0">
              <a:spcBef>
                <a:spcPts val="360"/>
              </a:spcBef>
              <a:spcAft>
                <a:spcPts val="0"/>
              </a:spcAft>
              <a:buNone/>
            </a:pPr>
            <a:endParaRPr i="0" u="none" dirty="0"/>
          </a:p>
          <a:p>
            <a:pPr marL="0" lvl="0" indent="0" algn="l" rtl="0">
              <a:spcBef>
                <a:spcPts val="360"/>
              </a:spcBef>
              <a:spcAft>
                <a:spcPts val="0"/>
              </a:spcAft>
              <a:buNone/>
            </a:pPr>
            <a:r>
              <a:rPr lang="en-US" i="0" u="none" dirty="0"/>
              <a:t>Some people might suggest that cheating on one’s partner is sexual harassment. This would </a:t>
            </a:r>
            <a:r>
              <a:rPr lang="en-US" b="1" i="0" u="none" dirty="0"/>
              <a:t>not</a:t>
            </a:r>
            <a:r>
              <a:rPr lang="en-US" i="0" u="none" dirty="0"/>
              <a:t> be sexual harassment; it may have caused their partner some distress, but they did not harass their partner by cheating on them. We’ll talk more about this later.</a:t>
            </a:r>
            <a:endParaRPr dirty="0"/>
          </a:p>
          <a:p>
            <a:pPr marL="0" lvl="0" indent="0" algn="l" rtl="0">
              <a:spcBef>
                <a:spcPts val="360"/>
              </a:spcBef>
              <a:spcAft>
                <a:spcPts val="0"/>
              </a:spcAft>
              <a:buNone/>
            </a:pPr>
            <a:endParaRPr i="0" u="none" dirty="0"/>
          </a:p>
          <a:p>
            <a:pPr marL="0" lvl="0" indent="0" algn="l" rtl="0">
              <a:spcBef>
                <a:spcPts val="360"/>
              </a:spcBef>
              <a:spcAft>
                <a:spcPts val="0"/>
              </a:spcAft>
              <a:buNone/>
            </a:pPr>
            <a:r>
              <a:rPr lang="en-US" i="0" u="none" dirty="0"/>
              <a:t>Some people might also suggest that things which are violations of either school policies or laws are automatically sexual harassment—for example, wearing revealing clothing, or engaging in sexual activity on campus. But these would </a:t>
            </a:r>
            <a:r>
              <a:rPr lang="en-US" b="1" i="0" u="none" dirty="0"/>
              <a:t>not</a:t>
            </a:r>
            <a:r>
              <a:rPr lang="en-US" i="0" u="none" dirty="0"/>
              <a:t> be sexual harassment because they are not unwelcome behaviors of a sexual nature directed at a specific person that are having an adverse impact on that person. In fact, if Student A “shames” Student B for wearing revealing clothing, or engaging sexual activity, Student A is the one who might be sexually harassing Student B—not the other way around.</a:t>
            </a:r>
            <a:endParaRPr dirty="0"/>
          </a:p>
          <a:p>
            <a:pPr marL="0" lvl="0" indent="0" algn="l" rtl="0">
              <a:spcBef>
                <a:spcPts val="360"/>
              </a:spcBef>
              <a:spcAft>
                <a:spcPts val="0"/>
              </a:spcAft>
              <a:buNone/>
            </a:pPr>
            <a:endParaRPr b="0" i="1" dirty="0"/>
          </a:p>
          <a:p>
            <a:pPr marL="0" lvl="0" indent="0" algn="l" rtl="0">
              <a:spcBef>
                <a:spcPts val="360"/>
              </a:spcBef>
              <a:spcAft>
                <a:spcPts val="0"/>
              </a:spcAft>
              <a:buNone/>
            </a:pPr>
            <a:r>
              <a:rPr lang="en-US" b="0" dirty="0"/>
              <a:t>Note: While anyone can experience sexual harassment and anyone can use sexually harassing behaviors, oftentimes people sexually harass others based on gender stereotypes. Many policies include gender-based harassment within their definition of sexual harassment. At the DOE, we include gender-based bullying that is not sexual in nature within our student-to-student bullying regulation A-832, but if it is sexual in nature it would fall under A-831. We consider all violations of A-831 to be violations of A-832. But sexual harassment under this regulation is very often also a form of gender-based harassment. For example, if someone uses the derogatory word “slut,” what stereotypes are they exploiting? If someone makes fun of a boy for kissing a boy, what stereotypes are they exploiting? These forms of harassment could be considered sexual harassment—since they are making judgements about someone’s sexual behavior—but they are also forms of gender-based bullying. Throughout this training, consider the many ways in which sexual harassment contains an element of bias. We’ll also discuss the way that biases about other identities play into this as well. Feel free to discuss this with students.</a:t>
            </a:r>
            <a:endParaRPr dirty="0"/>
          </a:p>
          <a:p>
            <a:pPr marL="0" lvl="0" indent="0" algn="l" rtl="0">
              <a:spcBef>
                <a:spcPts val="360"/>
              </a:spcBef>
              <a:spcAft>
                <a:spcPts val="0"/>
              </a:spcAft>
              <a:buNone/>
            </a:pPr>
            <a:endParaRPr b="0" dirty="0"/>
          </a:p>
          <a:p>
            <a:pPr marL="0" lvl="0" indent="0" algn="l" rtl="0">
              <a:spcBef>
                <a:spcPts val="360"/>
              </a:spcBef>
              <a:spcAft>
                <a:spcPts val="0"/>
              </a:spcAft>
              <a:buNone/>
            </a:pPr>
            <a:r>
              <a:rPr lang="en-US" b="0" dirty="0"/>
              <a:t>Note: Schools are obligated to investigate incidents that happen off-campus between NYC public school students. A great deal of incidents are prone to happen off-campus. Examples might include: non-consensual pornography after one partner breaks up with another, stalking both at someone’s house and online, sexual violence in someone’s bedroom or at a party, verbal harassment at a party, etc. Feel free to discuss this with students.</a:t>
            </a:r>
            <a:endParaRPr dirty="0"/>
          </a:p>
        </p:txBody>
      </p:sp>
      <p:sp>
        <p:nvSpPr>
          <p:cNvPr id="171" name="Google Shape;171;p5: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6" name="Google Shape;186;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Highlight any of these that students did not yet mention.</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If someone asks about “brushing up against,” explain that this is referring to situations where one person deliberately brushes up against another person in a sexual manner—not accidentally brushing up against someone.</a:t>
            </a:r>
            <a:endParaRPr dirty="0"/>
          </a:p>
          <a:p>
            <a:pPr marL="0" lvl="0" indent="0" algn="l" rtl="0">
              <a:spcBef>
                <a:spcPts val="360"/>
              </a:spcBef>
              <a:spcAft>
                <a:spcPts val="0"/>
              </a:spcAft>
              <a:buNone/>
            </a:pPr>
            <a:endParaRPr b="0" dirty="0"/>
          </a:p>
          <a:p>
            <a:pPr marL="0" lvl="0" indent="0" algn="l" rtl="0">
              <a:spcBef>
                <a:spcPts val="360"/>
              </a:spcBef>
              <a:spcAft>
                <a:spcPts val="0"/>
              </a:spcAft>
              <a:buNone/>
            </a:pPr>
            <a:r>
              <a:rPr lang="en-US" b="0" dirty="0"/>
              <a:t>Say, “You might think it’s odd that we’re considering dating abuse, sexual violence, and stalking to be forms of sexual harassment. That’s because these are particularly severe forms or sexual harassment. Keep in mind that the more severe something is, the greater the adverse impact it may have on someone else, and the greater the consequences might be for the person who used the behaviors.”</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b="1" dirty="0"/>
              <a:t>Notes:</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Leering: This means staring at someone in a sexual way, or staring at someone’s breasts or genital area.</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Sexual advances: This could include repeatedly asking someone out after they’ve said “no,” or using crude or objectifying language to “hit on” someone.</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Pressuring for sexual activity: This could include bribing someone, blackmailing someone, or continually encouraging someone against their will to do something sexual. Remind students that if Person A pressures Person B to do something sexual with Person C, that’s still pressuring for sexual activity.</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Coercive behavior: This can include convincing someone that they “owe” them sex; badgering or yelling at someone; taking advantage of someone that’s under the influence of drugs or alcohol; reacting extremely negatively if someone says “no” to sexual activity; continuing to pressure someone after they say “no”; threatening someone or making them feel afraid to say “no”; or using someone’s privilege or power (age, gender, ability, etc.) over someone else.</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Dating abuse: Dating abuse occurs between people who are or were in a romantic relationship of some sort (even if they’re just “hooking up”) and one person has gained and maintained power and control over another person. It could be emotional, verbal, digital, physical, or even a mix of these. </a:t>
            </a:r>
            <a:r>
              <a:rPr lang="en-US" u="sng" dirty="0"/>
              <a:t>We’ll talk more about this on a future slide</a:t>
            </a:r>
            <a:r>
              <a:rPr lang="en-US" dirty="0"/>
              <a:t>.</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Stalking: This is a pattern of repeated and unwanted attention, contact, or harassment that causes someone to feel fear. Sometimes it’s physical—like if someone is following someone else around constantly—but it can also be digital—like telling someone that you saw all of their pictures and know everywhere that they’ve been, or constantly texting someone when they want you to leave them alone. It can also come in the form of constant unwanted gifts.</a:t>
            </a:r>
            <a:endParaRPr dirty="0"/>
          </a:p>
          <a:p>
            <a:pPr marL="0" lvl="0" indent="0" algn="l" rtl="0">
              <a:spcBef>
                <a:spcPts val="360"/>
              </a:spcBef>
              <a:spcAft>
                <a:spcPts val="0"/>
              </a:spcAft>
              <a:buNone/>
            </a:pPr>
            <a:endParaRPr dirty="0"/>
          </a:p>
          <a:p>
            <a:pPr marL="0" lvl="0" indent="0" algn="l" rtl="0">
              <a:spcBef>
                <a:spcPts val="360"/>
              </a:spcBef>
              <a:spcAft>
                <a:spcPts val="0"/>
              </a:spcAft>
              <a:buNone/>
            </a:pPr>
            <a:endParaRPr dirty="0"/>
          </a:p>
        </p:txBody>
      </p:sp>
      <p:sp>
        <p:nvSpPr>
          <p:cNvPr id="187" name="Google Shape;187;p6: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4" name="Google Shape;194;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When you get to this slide, pause after the first click.</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Say, “Let’s test our knowledge about sexual harassment. Is it possible for [click] a boy to sexually harass a boy?” The correct answer is yes, this is possible. If anyone says no, ask for volunteers to explain their perspectives, from both the “yes” party and the “no” party until the room generally understands this. While it is more common for boys to sexually harass girls, it is totally possible for boys to sexually harass boys as well. There is an unfortunate stigma in our society that boys are somehow “weak” if they report sexual harassment, and it is important for us to combat that stigma.</a:t>
            </a:r>
            <a:endParaRPr dirty="0"/>
          </a:p>
          <a:p>
            <a:pPr marL="0" lvl="0" indent="0" algn="l" rtl="0">
              <a:spcBef>
                <a:spcPts val="360"/>
              </a:spcBef>
              <a:spcAft>
                <a:spcPts val="0"/>
              </a:spcAft>
              <a:buNone/>
            </a:pPr>
            <a:endParaRPr dirty="0"/>
          </a:p>
          <a:p>
            <a:pPr marL="0" marR="0" lvl="0" indent="0" algn="l" rtl="0">
              <a:lnSpc>
                <a:spcPct val="100000"/>
              </a:lnSpc>
              <a:spcBef>
                <a:spcPts val="360"/>
              </a:spcBef>
              <a:spcAft>
                <a:spcPts val="0"/>
              </a:spcAft>
              <a:buClr>
                <a:schemeClr val="dk1"/>
              </a:buClr>
              <a:buSzPts val="1200"/>
              <a:buFont typeface="Arial"/>
              <a:buNone/>
            </a:pPr>
            <a:r>
              <a:rPr lang="en-US" dirty="0"/>
              <a:t>[Click.] “How about for a girlfriend to sexually harass her boyfriend?” The correct answer is yes, this is possible. If anyone says no, ask for volunteers to explain their perspectives, from both the “yes” party and the “no” party until the room generally understands this. Sexual harassment can happen within a relationship, and if it happens as a pattern, that can be dating abuse. While dating abuse does disproportionately happen to girls, it is totally possible for dating abuse to happen to boys too. </a:t>
            </a:r>
            <a:r>
              <a:rPr lang="en-US" sz="1200" b="0" i="0" u="none" strike="noStrike" cap="none" dirty="0">
                <a:solidFill>
                  <a:srgbClr val="1F497D"/>
                </a:solidFill>
                <a:latin typeface="Calibri"/>
                <a:ea typeface="Calibri"/>
                <a:cs typeface="Calibri"/>
                <a:sym typeface="Calibri"/>
              </a:rPr>
              <a:t>Regardless of the nature of the relationship, we should never touch someone without consent.</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[Click.] “How about for a friend to sexually harass their friend?” The correct answer is yes, this is possible. If anyone says no, ask for volunteers to explain their perspectives, from both the “yes” party and the “no” party until the room generally understands this. It is very common for a person to be friends with the person that sexually harassed them. Sometimes our friends don’t mean to hurt us, but they do anyway. Being someone’s friend doesn’t give us the right to treat them badly.</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[Click.] “How about for a teenager to sexually harass an adult?” The correct answer is yes, this is possible. If anyone says no, ask for volunteers to explain their perspectives, from both the “yes” party and the “no” party until the room generally understands this. While adults generally hold more power than teenagers in our school environments and our society, it is possible for a teenager to sexually harass an adult.</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Say, “Anyone could use sexually harassing behaviors, and anyone could experience sexual harassment, regardless of identity or relationship.”</a:t>
            </a:r>
            <a:endParaRPr dirty="0"/>
          </a:p>
          <a:p>
            <a:pPr marL="0" lvl="0" indent="0" algn="l" rtl="0">
              <a:spcBef>
                <a:spcPts val="360"/>
              </a:spcBef>
              <a:spcAft>
                <a:spcPts val="0"/>
              </a:spcAft>
              <a:buNone/>
            </a:pPr>
            <a:endParaRPr b="1" dirty="0"/>
          </a:p>
          <a:p>
            <a:pPr marL="0" lvl="0" indent="0" algn="l" rtl="0">
              <a:spcBef>
                <a:spcPts val="360"/>
              </a:spcBef>
              <a:spcAft>
                <a:spcPts val="0"/>
              </a:spcAft>
              <a:buNone/>
            </a:pPr>
            <a:r>
              <a:rPr lang="en-US" b="0" dirty="0"/>
              <a:t>Say, “However, studies have shown that some people experience harassment more often than others. Who do you think might experience more harassment?” Accept answers, and thank students for their responses. Correct answers include: girls, LGBTQ+ people, people with disabilities, etc. Say, “Great answers. Marginalized communities often experience more sexual harassment because society gives them less power and privilege. Keep this in mind as we go throughout the rest of the presentation, and ask yourself how this has played out in situations of sexual harassment that you may have seen or heard about.”</a:t>
            </a:r>
            <a:endParaRPr dirty="0"/>
          </a:p>
          <a:p>
            <a:pPr marL="0" lvl="0" indent="0" algn="l" rtl="0">
              <a:spcBef>
                <a:spcPts val="360"/>
              </a:spcBef>
              <a:spcAft>
                <a:spcPts val="0"/>
              </a:spcAft>
              <a:buNone/>
            </a:pPr>
            <a:endParaRPr dirty="0"/>
          </a:p>
          <a:p>
            <a:pPr marL="0" marR="0" lvl="0" indent="0" algn="l" rtl="0">
              <a:lnSpc>
                <a:spcPct val="100000"/>
              </a:lnSpc>
              <a:spcBef>
                <a:spcPts val="360"/>
              </a:spcBef>
              <a:spcAft>
                <a:spcPts val="0"/>
              </a:spcAft>
              <a:buClr>
                <a:schemeClr val="dk1"/>
              </a:buClr>
              <a:buSzPts val="1200"/>
              <a:buFont typeface="Arial"/>
              <a:buNone/>
            </a:pPr>
            <a:r>
              <a:rPr lang="en-US" i="1" dirty="0"/>
              <a:t>Note: We have deliberately chosen gender-neutral names for the case scenarios in this </a:t>
            </a:r>
            <a:r>
              <a:rPr lang="en-US" i="1" dirty="0" err="1"/>
              <a:t>Powerpoint</a:t>
            </a:r>
            <a:r>
              <a:rPr lang="en-US" i="1" dirty="0"/>
              <a:t>, so as to reduce bias around this topic. You could choose either not to assign gender pronouns to the students in the scenarios, or to use gender pronouns throughout this presentation that display a variety of cases – girl to girl, girl to boy, boy to girl, boy to boy, boy or girl to </a:t>
            </a:r>
            <a:r>
              <a:rPr lang="en-US" i="1" dirty="0" err="1"/>
              <a:t>nonbinary</a:t>
            </a:r>
            <a:r>
              <a:rPr lang="en-US" i="1" dirty="0"/>
              <a:t> individual, etc.</a:t>
            </a:r>
            <a:endParaRPr dirty="0"/>
          </a:p>
          <a:p>
            <a:pPr marL="0" lvl="0" indent="0" algn="l" rtl="0">
              <a:spcBef>
                <a:spcPts val="360"/>
              </a:spcBef>
              <a:spcAft>
                <a:spcPts val="0"/>
              </a:spcAft>
              <a:buNone/>
            </a:pPr>
            <a:endParaRPr dirty="0"/>
          </a:p>
          <a:p>
            <a:pPr marL="0" lvl="0" indent="0" algn="l" rtl="0">
              <a:spcBef>
                <a:spcPts val="360"/>
              </a:spcBef>
              <a:spcAft>
                <a:spcPts val="0"/>
              </a:spcAft>
              <a:buNone/>
            </a:pPr>
            <a:endParaRPr dirty="0"/>
          </a:p>
        </p:txBody>
      </p:sp>
      <p:sp>
        <p:nvSpPr>
          <p:cNvPr id="195" name="Google Shape;195;p7: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3" name="Google Shape;203;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FF0000"/>
                </a:solidFill>
              </a:rPr>
              <a:t>When you get to this slide, pause after the first click.</a:t>
            </a:r>
            <a:endParaRPr>
              <a:solidFill>
                <a:srgbClr val="FF0000"/>
              </a:solidFill>
            </a:endParaRPr>
          </a:p>
          <a:p>
            <a:pPr marL="0" lvl="0" indent="0" algn="l" rtl="0">
              <a:spcBef>
                <a:spcPts val="360"/>
              </a:spcBef>
              <a:spcAft>
                <a:spcPts val="0"/>
              </a:spcAft>
              <a:buNone/>
            </a:pPr>
            <a:endParaRPr>
              <a:solidFill>
                <a:srgbClr val="FF0000"/>
              </a:solidFill>
            </a:endParaRPr>
          </a:p>
          <a:p>
            <a:pPr marL="0" lvl="0" indent="0" algn="l" rtl="0">
              <a:spcBef>
                <a:spcPts val="360"/>
              </a:spcBef>
              <a:spcAft>
                <a:spcPts val="0"/>
              </a:spcAft>
              <a:buNone/>
            </a:pPr>
            <a:r>
              <a:rPr lang="en-US">
                <a:solidFill>
                  <a:srgbClr val="FF0000"/>
                </a:solidFill>
              </a:rPr>
              <a:t>Ask, “How might sexual harassment impact a person?”</a:t>
            </a:r>
            <a:endParaRPr>
              <a:solidFill>
                <a:srgbClr val="FF0000"/>
              </a:solidFill>
            </a:endParaRPr>
          </a:p>
          <a:p>
            <a:pPr marL="0" lvl="0" indent="0" algn="l" rtl="0">
              <a:spcBef>
                <a:spcPts val="360"/>
              </a:spcBef>
              <a:spcAft>
                <a:spcPts val="0"/>
              </a:spcAft>
              <a:buNone/>
            </a:pPr>
            <a:endParaRPr>
              <a:solidFill>
                <a:srgbClr val="FF0000"/>
              </a:solidFill>
            </a:endParaRPr>
          </a:p>
          <a:p>
            <a:pPr marL="0" lvl="0" indent="0" algn="l" rtl="0">
              <a:spcBef>
                <a:spcPts val="360"/>
              </a:spcBef>
              <a:spcAft>
                <a:spcPts val="0"/>
              </a:spcAft>
              <a:buNone/>
            </a:pPr>
            <a:r>
              <a:rPr lang="en-US">
                <a:solidFill>
                  <a:srgbClr val="FF0000"/>
                </a:solidFill>
              </a:rPr>
              <a:t>Take some responses from the audience, and thank them for their responses.</a:t>
            </a:r>
            <a:endParaRPr>
              <a:solidFill>
                <a:srgbClr val="FF0000"/>
              </a:solidFill>
            </a:endParaRPr>
          </a:p>
          <a:p>
            <a:pPr marL="0" lvl="0" indent="0" algn="l" rtl="0">
              <a:spcBef>
                <a:spcPts val="360"/>
              </a:spcBef>
              <a:spcAft>
                <a:spcPts val="0"/>
              </a:spcAft>
              <a:buNone/>
            </a:pPr>
            <a:endParaRPr>
              <a:solidFill>
                <a:srgbClr val="FF0000"/>
              </a:solidFill>
            </a:endParaRPr>
          </a:p>
          <a:p>
            <a:pPr marL="0" lvl="0" indent="0" algn="l" rtl="0">
              <a:spcBef>
                <a:spcPts val="360"/>
              </a:spcBef>
              <a:spcAft>
                <a:spcPts val="0"/>
              </a:spcAft>
              <a:buNone/>
            </a:pPr>
            <a:r>
              <a:rPr lang="en-US">
                <a:solidFill>
                  <a:srgbClr val="FF0000"/>
                </a:solidFill>
              </a:rPr>
              <a:t>Click once more.</a:t>
            </a:r>
            <a:endParaRPr>
              <a:solidFill>
                <a:srgbClr val="FF0000"/>
              </a:solidFill>
            </a:endParaRPr>
          </a:p>
          <a:p>
            <a:pPr marL="0" lvl="0" indent="0" algn="l" rtl="0">
              <a:spcBef>
                <a:spcPts val="360"/>
              </a:spcBef>
              <a:spcAft>
                <a:spcPts val="0"/>
              </a:spcAft>
              <a:buNone/>
            </a:pPr>
            <a:endParaRPr>
              <a:solidFill>
                <a:srgbClr val="FF0000"/>
              </a:solidFill>
            </a:endParaRPr>
          </a:p>
          <a:p>
            <a:pPr marL="0" lvl="0" indent="0" algn="l" rtl="0">
              <a:spcBef>
                <a:spcPts val="360"/>
              </a:spcBef>
              <a:spcAft>
                <a:spcPts val="0"/>
              </a:spcAft>
              <a:buNone/>
            </a:pPr>
            <a:r>
              <a:rPr lang="en-US">
                <a:solidFill>
                  <a:srgbClr val="FF0000"/>
                </a:solidFill>
              </a:rPr>
              <a:t>Say, “Sexual harassment can affect a person’s ability to feel safe in school, focus on homework, and be able to enjoy or benefit from school.</a:t>
            </a:r>
            <a:endParaRPr>
              <a:solidFill>
                <a:srgbClr val="FF0000"/>
              </a:solidFill>
            </a:endParaRPr>
          </a:p>
          <a:p>
            <a:pPr marL="0" lvl="0" indent="0" algn="l" rtl="0">
              <a:spcBef>
                <a:spcPts val="360"/>
              </a:spcBef>
              <a:spcAft>
                <a:spcPts val="0"/>
              </a:spcAft>
              <a:buNone/>
            </a:pPr>
            <a:endParaRPr>
              <a:solidFill>
                <a:srgbClr val="FF0000"/>
              </a:solidFill>
            </a:endParaRPr>
          </a:p>
          <a:p>
            <a:pPr marL="0" lvl="0" indent="0" algn="l" rtl="0">
              <a:spcBef>
                <a:spcPts val="360"/>
              </a:spcBef>
              <a:spcAft>
                <a:spcPts val="0"/>
              </a:spcAft>
              <a:buNone/>
            </a:pPr>
            <a:r>
              <a:rPr lang="en-US">
                <a:solidFill>
                  <a:srgbClr val="FF0000"/>
                </a:solidFill>
              </a:rPr>
              <a:t>It can also affect a person’s sleep.</a:t>
            </a:r>
            <a:endParaRPr>
              <a:solidFill>
                <a:srgbClr val="FF0000"/>
              </a:solidFill>
            </a:endParaRPr>
          </a:p>
          <a:p>
            <a:pPr marL="0" lvl="0" indent="0" algn="l" rtl="0">
              <a:spcBef>
                <a:spcPts val="360"/>
              </a:spcBef>
              <a:spcAft>
                <a:spcPts val="0"/>
              </a:spcAft>
              <a:buNone/>
            </a:pPr>
            <a:endParaRPr>
              <a:solidFill>
                <a:srgbClr val="FF0000"/>
              </a:solidFill>
            </a:endParaRPr>
          </a:p>
          <a:p>
            <a:pPr marL="0" lvl="0" indent="0" algn="l" rtl="0">
              <a:spcBef>
                <a:spcPts val="360"/>
              </a:spcBef>
              <a:spcAft>
                <a:spcPts val="0"/>
              </a:spcAft>
              <a:buNone/>
            </a:pPr>
            <a:r>
              <a:rPr lang="en-US">
                <a:solidFill>
                  <a:srgbClr val="FF0000"/>
                </a:solidFill>
              </a:rPr>
              <a:t>Sexual harassment can affect someone’s physical and mental health-–throughout their whole life.</a:t>
            </a:r>
            <a:endParaRPr>
              <a:solidFill>
                <a:srgbClr val="FF0000"/>
              </a:solidFill>
            </a:endParaRPr>
          </a:p>
          <a:p>
            <a:pPr marL="0" lvl="0" indent="0" algn="l" rtl="0">
              <a:spcBef>
                <a:spcPts val="360"/>
              </a:spcBef>
              <a:spcAft>
                <a:spcPts val="0"/>
              </a:spcAft>
              <a:buNone/>
            </a:pPr>
            <a:endParaRPr>
              <a:solidFill>
                <a:srgbClr val="FF0000"/>
              </a:solidFill>
            </a:endParaRPr>
          </a:p>
          <a:p>
            <a:pPr marL="0" lvl="0" indent="0" algn="l" rtl="0">
              <a:spcBef>
                <a:spcPts val="360"/>
              </a:spcBef>
              <a:spcAft>
                <a:spcPts val="0"/>
              </a:spcAft>
              <a:buNone/>
            </a:pPr>
            <a:r>
              <a:rPr lang="en-US">
                <a:solidFill>
                  <a:srgbClr val="FF0000"/>
                </a:solidFill>
              </a:rPr>
              <a:t>It can also cause someone to experience a range of emotions, or to have trouble feeling strong emotions at all.</a:t>
            </a:r>
            <a:endParaRPr>
              <a:solidFill>
                <a:srgbClr val="FF0000"/>
              </a:solidFill>
            </a:endParaRPr>
          </a:p>
          <a:p>
            <a:pPr marL="0" lvl="0" indent="0" algn="l" rtl="0">
              <a:spcBef>
                <a:spcPts val="360"/>
              </a:spcBef>
              <a:spcAft>
                <a:spcPts val="0"/>
              </a:spcAft>
              <a:buNone/>
            </a:pPr>
            <a:endParaRPr>
              <a:solidFill>
                <a:srgbClr val="FF0000"/>
              </a:solidFill>
            </a:endParaRPr>
          </a:p>
          <a:p>
            <a:pPr marL="0" lvl="0" indent="0" algn="l" rtl="0">
              <a:spcBef>
                <a:spcPts val="360"/>
              </a:spcBef>
              <a:spcAft>
                <a:spcPts val="0"/>
              </a:spcAft>
              <a:buNone/>
            </a:pPr>
            <a:r>
              <a:rPr lang="en-US">
                <a:solidFill>
                  <a:srgbClr val="FF0000"/>
                </a:solidFill>
              </a:rPr>
              <a:t>Sexual harassment can affect a person’s ability to develop relationships, now and in the future.</a:t>
            </a:r>
            <a:endParaRPr>
              <a:solidFill>
                <a:srgbClr val="FF0000"/>
              </a:solidFill>
            </a:endParaRPr>
          </a:p>
          <a:p>
            <a:pPr marL="0" lvl="0" indent="0" algn="l" rtl="0">
              <a:spcBef>
                <a:spcPts val="360"/>
              </a:spcBef>
              <a:spcAft>
                <a:spcPts val="0"/>
              </a:spcAft>
              <a:buNone/>
            </a:pPr>
            <a:endParaRPr>
              <a:solidFill>
                <a:srgbClr val="FF0000"/>
              </a:solidFill>
            </a:endParaRPr>
          </a:p>
          <a:p>
            <a:pPr marL="0" lvl="0" indent="0" algn="l" rtl="0">
              <a:spcBef>
                <a:spcPts val="360"/>
              </a:spcBef>
              <a:spcAft>
                <a:spcPts val="0"/>
              </a:spcAft>
              <a:buNone/>
            </a:pPr>
            <a:r>
              <a:rPr lang="en-US">
                <a:solidFill>
                  <a:srgbClr val="FF0000"/>
                </a:solidFill>
              </a:rPr>
              <a:t>Sexual harassment can also make a person feel powerless.</a:t>
            </a:r>
            <a:endParaRPr>
              <a:solidFill>
                <a:srgbClr val="FF0000"/>
              </a:solidFill>
            </a:endParaRPr>
          </a:p>
          <a:p>
            <a:pPr marL="0" lvl="0" indent="0" algn="l" rtl="0">
              <a:spcBef>
                <a:spcPts val="360"/>
              </a:spcBef>
              <a:spcAft>
                <a:spcPts val="0"/>
              </a:spcAft>
              <a:buNone/>
            </a:pPr>
            <a:endParaRPr>
              <a:solidFill>
                <a:srgbClr val="FF0000"/>
              </a:solidFill>
            </a:endParaRPr>
          </a:p>
          <a:p>
            <a:pPr marL="0" lvl="0" indent="0" algn="l" rtl="0">
              <a:spcBef>
                <a:spcPts val="360"/>
              </a:spcBef>
              <a:spcAft>
                <a:spcPts val="0"/>
              </a:spcAft>
              <a:buNone/>
            </a:pPr>
            <a:r>
              <a:rPr lang="en-US">
                <a:solidFill>
                  <a:srgbClr val="FF0000"/>
                </a:solidFill>
              </a:rPr>
              <a:t>People of marginalized identities have often reported feeling greater negative impacts of sexual harassment, probably because of the way the harassment intersects with so many forms of oppression they may already experience.”</a:t>
            </a:r>
            <a:endParaRPr>
              <a:solidFill>
                <a:srgbClr val="FF0000"/>
              </a:solidFill>
            </a:endParaRPr>
          </a:p>
        </p:txBody>
      </p:sp>
      <p:sp>
        <p:nvSpPr>
          <p:cNvPr id="204" name="Google Shape;204;p8: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5" name="Google Shape;225;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Just click once, and then stop. Tell students that we are going to go over a case scenario. Read the case scenario out loud.</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Ask students, “Could Sam’s actions be sexual harassment?” Allow students to share their perspectives first.</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Then, pull up the checklist. [Click] “Was the behavior from a person to another person?” [Click.] “Yes.” [Click.] “Was the behavior sexual in nature?” [Click.] “Because Sam hit Cameron in the genitals, we would say yes.” [Click.] “Was the behavior unwelcome?” [Click.] “Sam was just walking past Cameron, and hit Cameron in the genitals. Cameron didn’t say that Sam could do that. So this behavior was unwelcome.” [Click.] “Did it have an adverse impact?” [Click.] “Yes, Cameron said ‘Ow!’ and crouched over, so we know Cameron was in pain.” [Click.] “All the boxes are checked off, so this could be sexual harassment.”</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b="0" dirty="0"/>
              <a:t>Say, “You might be wondering if this is the same as bullying. Sexual harassment can be a form of bullying that is sexual in nature. So because this involves touching Sam’s genitals, it is sexual in nature, and thus falls under ‘sexual harassment.’”</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Students might say that Sam was just playing a game. In response to that, say, “There’s no such thing as a ‘game’ that gives you consent or </a:t>
            </a:r>
            <a:r>
              <a:rPr lang="en-US" b="0" dirty="0"/>
              <a:t>permission</a:t>
            </a:r>
            <a:r>
              <a:rPr lang="en-US" dirty="0"/>
              <a:t> to touch another person’s genitals. Consent needs to happen before each and every interaction; there’s no game or relationship that gives us eternal permission to touch someone in that way. There’s especially no game that gives us consent to hit another person like this. Hitting someone in the genitals is dangerous, humiliating, and illegal. It’s unacceptable in this school.”</a:t>
            </a:r>
            <a:endParaRPr dirty="0"/>
          </a:p>
        </p:txBody>
      </p:sp>
      <p:sp>
        <p:nvSpPr>
          <p:cNvPr id="226" name="Google Shape;226;p9: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7"/>
        <p:cNvGrpSpPr/>
        <p:nvPr/>
      </p:nvGrpSpPr>
      <p:grpSpPr>
        <a:xfrm>
          <a:off x="0" y="0"/>
          <a:ext cx="0" cy="0"/>
          <a:chOff x="0" y="0"/>
          <a:chExt cx="0" cy="0"/>
        </a:xfrm>
      </p:grpSpPr>
      <p:pic>
        <p:nvPicPr>
          <p:cNvPr id="18" name="Google Shape;18;p31"/>
          <p:cNvPicPr preferRelativeResize="0"/>
          <p:nvPr/>
        </p:nvPicPr>
        <p:blipFill rotWithShape="1">
          <a:blip r:embed="rId2">
            <a:alphaModFix/>
          </a:blip>
          <a:srcRect/>
          <a:stretch/>
        </p:blipFill>
        <p:spPr>
          <a:xfrm>
            <a:off x="-2573" y="0"/>
            <a:ext cx="3241539" cy="6888272"/>
          </a:xfrm>
          <a:prstGeom prst="rect">
            <a:avLst/>
          </a:prstGeom>
          <a:noFill/>
          <a:ln>
            <a:noFill/>
          </a:ln>
        </p:spPr>
      </p:pic>
      <p:sp>
        <p:nvSpPr>
          <p:cNvPr id="19" name="Google Shape;19;p31"/>
          <p:cNvSpPr/>
          <p:nvPr/>
        </p:nvSpPr>
        <p:spPr>
          <a:xfrm>
            <a:off x="3299459" y="0"/>
            <a:ext cx="5844541" cy="6888272"/>
          </a:xfrm>
          <a:prstGeom prst="rect">
            <a:avLst/>
          </a:prstGeom>
          <a:solidFill>
            <a:srgbClr val="00264C"/>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20" name="Google Shape;20;p31"/>
          <p:cNvSpPr txBox="1"/>
          <p:nvPr/>
        </p:nvSpPr>
        <p:spPr>
          <a:xfrm>
            <a:off x="3666184" y="1284007"/>
            <a:ext cx="4908550" cy="24929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i="0" u="none" strike="noStrike" cap="none">
                <a:solidFill>
                  <a:schemeClr val="accent1"/>
                </a:solidFill>
                <a:latin typeface="Arial"/>
                <a:ea typeface="Arial"/>
                <a:cs typeface="Arial"/>
                <a:sym typeface="Arial"/>
              </a:rPr>
              <a:t>Understanding and Preventing Sexual Harassment</a:t>
            </a:r>
            <a:endParaRPr/>
          </a:p>
          <a:p>
            <a:pPr marL="0" marR="0" lvl="0" indent="0" algn="l" rtl="0">
              <a:spcBef>
                <a:spcPts val="0"/>
              </a:spcBef>
              <a:spcAft>
                <a:spcPts val="0"/>
              </a:spcAft>
              <a:buNone/>
            </a:pPr>
            <a:endParaRPr sz="1600" b="1" i="0" u="none" strike="noStrike" cap="none">
              <a:solidFill>
                <a:schemeClr val="accent1"/>
              </a:solidFill>
              <a:latin typeface="Arial"/>
              <a:ea typeface="Arial"/>
              <a:cs typeface="Arial"/>
              <a:sym typeface="Arial"/>
            </a:endParaRPr>
          </a:p>
          <a:p>
            <a:pPr marL="0" marR="0" lvl="0" indent="0" algn="l" rtl="0">
              <a:spcBef>
                <a:spcPts val="0"/>
              </a:spcBef>
              <a:spcAft>
                <a:spcPts val="0"/>
              </a:spcAft>
              <a:buNone/>
            </a:pPr>
            <a:r>
              <a:rPr lang="en-US" sz="2000" b="1" i="0" u="none" strike="noStrike" cap="none">
                <a:solidFill>
                  <a:schemeClr val="lt1"/>
                </a:solidFill>
                <a:latin typeface="Arial"/>
                <a:ea typeface="Arial"/>
                <a:cs typeface="Arial"/>
                <a:sym typeface="Arial"/>
              </a:rPr>
              <a:t>Presentation for Grades 6-8</a:t>
            </a:r>
            <a:endParaRPr sz="2000" b="0" i="0" u="none" strike="noStrike" cap="none">
              <a:solidFill>
                <a:schemeClr val="lt1"/>
              </a:solidFill>
              <a:latin typeface="Arial"/>
              <a:ea typeface="Arial"/>
              <a:cs typeface="Arial"/>
              <a:sym typeface="Arial"/>
            </a:endParaRPr>
          </a:p>
        </p:txBody>
      </p:sp>
      <p:sp>
        <p:nvSpPr>
          <p:cNvPr id="21" name="Google Shape;21;p31"/>
          <p:cNvSpPr txBox="1"/>
          <p:nvPr/>
        </p:nvSpPr>
        <p:spPr>
          <a:xfrm>
            <a:off x="3684112" y="5334000"/>
            <a:ext cx="4890621" cy="116955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0" i="1" u="none" strike="noStrike" cap="none">
                <a:solidFill>
                  <a:schemeClr val="lt1"/>
                </a:solidFill>
                <a:latin typeface="Arial"/>
                <a:ea typeface="Arial"/>
                <a:cs typeface="Arial"/>
                <a:sym typeface="Arial"/>
              </a:rPr>
              <a:t>Office of Safety and Youth Development</a:t>
            </a:r>
            <a:endParaRPr/>
          </a:p>
          <a:p>
            <a:pPr marL="0" marR="0" lvl="0" indent="0" algn="l" rtl="0">
              <a:lnSpc>
                <a:spcPct val="100000"/>
              </a:lnSpc>
              <a:spcBef>
                <a:spcPts val="0"/>
              </a:spcBef>
              <a:spcAft>
                <a:spcPts val="0"/>
              </a:spcAft>
              <a:buClr>
                <a:schemeClr val="accent1"/>
              </a:buClr>
              <a:buSzPts val="1800"/>
              <a:buFont typeface="Arial"/>
              <a:buNone/>
            </a:pPr>
            <a:r>
              <a:rPr lang="en-US" sz="1800" b="0" i="0" u="none" strike="noStrike" cap="none">
                <a:solidFill>
                  <a:schemeClr val="accent1"/>
                </a:solidFill>
                <a:latin typeface="Arial"/>
                <a:ea typeface="Arial"/>
                <a:cs typeface="Arial"/>
                <a:sym typeface="Arial"/>
              </a:rPr>
              <a:t>202</a:t>
            </a:r>
            <a:r>
              <a:rPr lang="en-US" sz="1800">
                <a:solidFill>
                  <a:schemeClr val="accent1"/>
                </a:solidFill>
              </a:rPr>
              <a:t>1</a:t>
            </a:r>
            <a:r>
              <a:rPr lang="en-US" sz="1800" b="0" i="0" u="none" strike="noStrike" cap="none">
                <a:solidFill>
                  <a:schemeClr val="accent1"/>
                </a:solidFill>
                <a:latin typeface="Arial"/>
                <a:ea typeface="Arial"/>
                <a:cs typeface="Arial"/>
                <a:sym typeface="Arial"/>
              </a:rPr>
              <a:t>-202</a:t>
            </a:r>
            <a:r>
              <a:rPr lang="en-US" sz="1800">
                <a:solidFill>
                  <a:schemeClr val="accent1"/>
                </a:solidFill>
              </a:rPr>
              <a:t>2</a:t>
            </a:r>
            <a:r>
              <a:rPr lang="en-US" sz="1800" b="0" i="0" u="none" strike="noStrike" cap="none">
                <a:solidFill>
                  <a:schemeClr val="accent1"/>
                </a:solidFill>
                <a:latin typeface="Arial"/>
                <a:ea typeface="Arial"/>
                <a:cs typeface="Arial"/>
                <a:sym typeface="Arial"/>
              </a:rPr>
              <a:t> School Year</a:t>
            </a:r>
            <a:endParaRPr sz="1800" b="0" i="0" u="none" strike="noStrike" cap="none">
              <a:solidFill>
                <a:schemeClr val="accent1"/>
              </a:solidFill>
              <a:latin typeface="Arial"/>
              <a:ea typeface="Arial"/>
              <a:cs typeface="Arial"/>
              <a:sym typeface="Arial"/>
            </a:endParaRPr>
          </a:p>
          <a:p>
            <a:pPr marL="0" marR="0" lvl="0" indent="0" algn="l" rtl="0">
              <a:spcBef>
                <a:spcPts val="0"/>
              </a:spcBef>
              <a:spcAft>
                <a:spcPts val="0"/>
              </a:spcAft>
              <a:buNone/>
            </a:pPr>
            <a:endParaRPr sz="3200" b="1" i="0" u="none" strike="noStrike" cap="none">
              <a:solidFill>
                <a:schemeClr val="lt1"/>
              </a:solidFill>
              <a:latin typeface="Arial"/>
              <a:ea typeface="Arial"/>
              <a:cs typeface="Arial"/>
              <a:sym typeface="Arial"/>
            </a:endParaRPr>
          </a:p>
        </p:txBody>
      </p:sp>
      <p:sp>
        <p:nvSpPr>
          <p:cNvPr id="22" name="Google Shape;22;p31"/>
          <p:cNvSpPr/>
          <p:nvPr/>
        </p:nvSpPr>
        <p:spPr>
          <a:xfrm rot="5400000">
            <a:off x="2966177" y="5807266"/>
            <a:ext cx="1023128" cy="376886"/>
          </a:xfrm>
          <a:prstGeom prst="triangle">
            <a:avLst>
              <a:gd name="adj" fmla="val 47365"/>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pic>
        <p:nvPicPr>
          <p:cNvPr id="23" name="Google Shape;23;p31"/>
          <p:cNvPicPr preferRelativeResize="0"/>
          <p:nvPr/>
        </p:nvPicPr>
        <p:blipFill rotWithShape="1">
          <a:blip r:embed="rId3">
            <a:alphaModFix/>
          </a:blip>
          <a:srcRect/>
          <a:stretch/>
        </p:blipFill>
        <p:spPr>
          <a:xfrm>
            <a:off x="3744627" y="412376"/>
            <a:ext cx="3390898" cy="60323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9"/>
        <p:cNvGrpSpPr/>
        <p:nvPr/>
      </p:nvGrpSpPr>
      <p:grpSpPr>
        <a:xfrm>
          <a:off x="0" y="0"/>
          <a:ext cx="0" cy="0"/>
          <a:chOff x="0" y="0"/>
          <a:chExt cx="0" cy="0"/>
        </a:xfrm>
      </p:grpSpPr>
      <p:sp>
        <p:nvSpPr>
          <p:cNvPr id="60" name="Google Shape;60;p40"/>
          <p:cNvSpPr txBox="1">
            <a:spLocks noGrp="1"/>
          </p:cNvSpPr>
          <p:nvPr>
            <p:ph type="title"/>
          </p:nvPr>
        </p:nvSpPr>
        <p:spPr>
          <a:xfrm>
            <a:off x="393700" y="152400"/>
            <a:ext cx="7772400" cy="1066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40"/>
          <p:cNvSpPr txBox="1">
            <a:spLocks noGrp="1"/>
          </p:cNvSpPr>
          <p:nvPr>
            <p:ph type="body" idx="1"/>
          </p:nvPr>
        </p:nvSpPr>
        <p:spPr>
          <a:xfrm rot="5400000">
            <a:off x="2222500" y="-381000"/>
            <a:ext cx="4114800" cy="7772400"/>
          </a:xfrm>
          <a:prstGeom prst="rect">
            <a:avLst/>
          </a:prstGeom>
          <a:noFill/>
          <a:ln>
            <a:noFill/>
          </a:ln>
        </p:spPr>
        <p:txBody>
          <a:bodyPr spcFirstLastPara="1" wrap="square" lIns="91425" tIns="45700" rIns="91425" bIns="45700" anchor="t" anchorCtr="0">
            <a:noAutofit/>
          </a:bodyPr>
          <a:lstStyle>
            <a:lvl1pPr marL="457200" lvl="0" indent="-228600" algn="l">
              <a:spcBef>
                <a:spcPts val="1080"/>
              </a:spcBef>
              <a:spcAft>
                <a:spcPts val="0"/>
              </a:spcAft>
              <a:buSzPts val="1400"/>
              <a:buNone/>
              <a:defRPr/>
            </a:lvl1pPr>
            <a:lvl2pPr marL="914400" lvl="1" indent="-342900" algn="l">
              <a:lnSpc>
                <a:spcPct val="95000"/>
              </a:lnSpc>
              <a:spcBef>
                <a:spcPts val="360"/>
              </a:spcBef>
              <a:spcAft>
                <a:spcPts val="0"/>
              </a:spcAft>
              <a:buSzPts val="1800"/>
              <a:buChar char="&gt;"/>
              <a:defRPr/>
            </a:lvl2pPr>
            <a:lvl3pPr marL="1371600" lvl="2" indent="-342900" algn="l">
              <a:lnSpc>
                <a:spcPct val="95000"/>
              </a:lnSpc>
              <a:spcBef>
                <a:spcPts val="360"/>
              </a:spcBef>
              <a:spcAft>
                <a:spcPts val="0"/>
              </a:spcAft>
              <a:buSzPts val="1800"/>
              <a:buChar char="▪"/>
              <a:defRPr/>
            </a:lvl3pPr>
            <a:lvl4pPr marL="1828800" lvl="3" indent="-342900" algn="l">
              <a:lnSpc>
                <a:spcPct val="95000"/>
              </a:lnSpc>
              <a:spcBef>
                <a:spcPts val="360"/>
              </a:spcBef>
              <a:spcAft>
                <a:spcPts val="0"/>
              </a:spcAft>
              <a:buSzPts val="1800"/>
              <a:buChar char="•"/>
              <a:defRPr/>
            </a:lvl4pPr>
            <a:lvl5pPr marL="2286000" lvl="4" indent="-342900" algn="l">
              <a:lnSpc>
                <a:spcPct val="95000"/>
              </a:lnSpc>
              <a:spcBef>
                <a:spcPts val="360"/>
              </a:spcBef>
              <a:spcAft>
                <a:spcPts val="0"/>
              </a:spcAft>
              <a:buSzPts val="1800"/>
              <a:buChar char="»"/>
              <a:defRPr/>
            </a:lvl5pPr>
            <a:lvl6pPr marL="2743200" lvl="5" indent="-342900" algn="l">
              <a:lnSpc>
                <a:spcPct val="95000"/>
              </a:lnSpc>
              <a:spcBef>
                <a:spcPts val="360"/>
              </a:spcBef>
              <a:spcAft>
                <a:spcPts val="0"/>
              </a:spcAft>
              <a:buSzPts val="1800"/>
              <a:buChar char="»"/>
              <a:defRPr/>
            </a:lvl6pPr>
            <a:lvl7pPr marL="3200400" lvl="6" indent="-342900" algn="l">
              <a:lnSpc>
                <a:spcPct val="95000"/>
              </a:lnSpc>
              <a:spcBef>
                <a:spcPts val="360"/>
              </a:spcBef>
              <a:spcAft>
                <a:spcPts val="0"/>
              </a:spcAft>
              <a:buSzPts val="1800"/>
              <a:buChar char="»"/>
              <a:defRPr/>
            </a:lvl7pPr>
            <a:lvl8pPr marL="3657600" lvl="7" indent="-342900" algn="l">
              <a:lnSpc>
                <a:spcPct val="95000"/>
              </a:lnSpc>
              <a:spcBef>
                <a:spcPts val="360"/>
              </a:spcBef>
              <a:spcAft>
                <a:spcPts val="0"/>
              </a:spcAft>
              <a:buSzPts val="1800"/>
              <a:buChar char="»"/>
              <a:defRPr/>
            </a:lvl8pPr>
            <a:lvl9pPr marL="4114800" lvl="8" indent="-342900" algn="l">
              <a:lnSpc>
                <a:spcPct val="95000"/>
              </a:lnSpc>
              <a:spcBef>
                <a:spcPts val="360"/>
              </a:spcBef>
              <a:spcAft>
                <a:spcPts val="0"/>
              </a:spcAft>
              <a:buSzPts val="1800"/>
              <a:buChar char="»"/>
              <a:defRPr/>
            </a:lvl9pPr>
          </a:lstStyle>
          <a:p>
            <a:endParaRPr/>
          </a:p>
        </p:txBody>
      </p:sp>
      <p:sp>
        <p:nvSpPr>
          <p:cNvPr id="62" name="Google Shape;62;p40"/>
          <p:cNvSpPr txBox="1">
            <a:spLocks noGrp="1"/>
          </p:cNvSpPr>
          <p:nvPr>
            <p:ph type="sldNum" idx="12"/>
          </p:nvPr>
        </p:nvSpPr>
        <p:spPr>
          <a:xfrm>
            <a:off x="8040688" y="6453188"/>
            <a:ext cx="990600" cy="2286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200" b="1">
                <a:solidFill>
                  <a:schemeClr val="lt1"/>
                </a:solidFill>
                <a:latin typeface="Arial"/>
                <a:ea typeface="Arial"/>
                <a:cs typeface="Arial"/>
                <a:sym typeface="Arial"/>
              </a:defRPr>
            </a:lvl1pPr>
            <a:lvl2pPr marL="0" marR="0" lvl="1" indent="0" algn="r">
              <a:spcBef>
                <a:spcPts val="0"/>
              </a:spcBef>
              <a:spcAft>
                <a:spcPts val="0"/>
              </a:spcAft>
              <a:buNone/>
              <a:defRPr sz="1200" b="1">
                <a:solidFill>
                  <a:schemeClr val="lt1"/>
                </a:solidFill>
                <a:latin typeface="Arial"/>
                <a:ea typeface="Arial"/>
                <a:cs typeface="Arial"/>
                <a:sym typeface="Arial"/>
              </a:defRPr>
            </a:lvl2pPr>
            <a:lvl3pPr marL="0" marR="0" lvl="2" indent="0" algn="r">
              <a:spcBef>
                <a:spcPts val="0"/>
              </a:spcBef>
              <a:spcAft>
                <a:spcPts val="0"/>
              </a:spcAft>
              <a:buNone/>
              <a:defRPr sz="1200" b="1">
                <a:solidFill>
                  <a:schemeClr val="lt1"/>
                </a:solidFill>
                <a:latin typeface="Arial"/>
                <a:ea typeface="Arial"/>
                <a:cs typeface="Arial"/>
                <a:sym typeface="Arial"/>
              </a:defRPr>
            </a:lvl3pPr>
            <a:lvl4pPr marL="0" marR="0" lvl="3" indent="0" algn="r">
              <a:spcBef>
                <a:spcPts val="0"/>
              </a:spcBef>
              <a:spcAft>
                <a:spcPts val="0"/>
              </a:spcAft>
              <a:buNone/>
              <a:defRPr sz="1200" b="1">
                <a:solidFill>
                  <a:schemeClr val="lt1"/>
                </a:solidFill>
                <a:latin typeface="Arial"/>
                <a:ea typeface="Arial"/>
                <a:cs typeface="Arial"/>
                <a:sym typeface="Arial"/>
              </a:defRPr>
            </a:lvl4pPr>
            <a:lvl5pPr marL="0" marR="0" lvl="4" indent="0" algn="r">
              <a:spcBef>
                <a:spcPts val="0"/>
              </a:spcBef>
              <a:spcAft>
                <a:spcPts val="0"/>
              </a:spcAft>
              <a:buNone/>
              <a:defRPr sz="1200" b="1">
                <a:solidFill>
                  <a:schemeClr val="lt1"/>
                </a:solidFill>
                <a:latin typeface="Arial"/>
                <a:ea typeface="Arial"/>
                <a:cs typeface="Arial"/>
                <a:sym typeface="Arial"/>
              </a:defRPr>
            </a:lvl5pPr>
            <a:lvl6pPr marL="0" marR="0" lvl="5" indent="0" algn="r">
              <a:spcBef>
                <a:spcPts val="0"/>
              </a:spcBef>
              <a:spcAft>
                <a:spcPts val="0"/>
              </a:spcAft>
              <a:buNone/>
              <a:defRPr sz="1200" b="1">
                <a:solidFill>
                  <a:schemeClr val="lt1"/>
                </a:solidFill>
                <a:latin typeface="Arial"/>
                <a:ea typeface="Arial"/>
                <a:cs typeface="Arial"/>
                <a:sym typeface="Arial"/>
              </a:defRPr>
            </a:lvl6pPr>
            <a:lvl7pPr marL="0" marR="0" lvl="6" indent="0" algn="r">
              <a:spcBef>
                <a:spcPts val="0"/>
              </a:spcBef>
              <a:spcAft>
                <a:spcPts val="0"/>
              </a:spcAft>
              <a:buNone/>
              <a:defRPr sz="1200" b="1">
                <a:solidFill>
                  <a:schemeClr val="lt1"/>
                </a:solidFill>
                <a:latin typeface="Arial"/>
                <a:ea typeface="Arial"/>
                <a:cs typeface="Arial"/>
                <a:sym typeface="Arial"/>
              </a:defRPr>
            </a:lvl7pPr>
            <a:lvl8pPr marL="0" marR="0" lvl="7" indent="0" algn="r">
              <a:spcBef>
                <a:spcPts val="0"/>
              </a:spcBef>
              <a:spcAft>
                <a:spcPts val="0"/>
              </a:spcAft>
              <a:buNone/>
              <a:defRPr sz="1200" b="1">
                <a:solidFill>
                  <a:schemeClr val="lt1"/>
                </a:solidFill>
                <a:latin typeface="Arial"/>
                <a:ea typeface="Arial"/>
                <a:cs typeface="Arial"/>
                <a:sym typeface="Arial"/>
              </a:defRPr>
            </a:lvl8pPr>
            <a:lvl9pPr marL="0" marR="0" lvl="8" indent="0" algn="r">
              <a:spcBef>
                <a:spcPts val="0"/>
              </a:spcBef>
              <a:spcAft>
                <a:spcPts val="0"/>
              </a:spcAft>
              <a:buNone/>
              <a:defRPr sz="1200" b="1">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3"/>
        <p:cNvGrpSpPr/>
        <p:nvPr/>
      </p:nvGrpSpPr>
      <p:grpSpPr>
        <a:xfrm>
          <a:off x="0" y="0"/>
          <a:ext cx="0" cy="0"/>
          <a:chOff x="0" y="0"/>
          <a:chExt cx="0" cy="0"/>
        </a:xfrm>
      </p:grpSpPr>
      <p:sp>
        <p:nvSpPr>
          <p:cNvPr id="64" name="Google Shape;64;p41"/>
          <p:cNvSpPr txBox="1">
            <a:spLocks noGrp="1"/>
          </p:cNvSpPr>
          <p:nvPr>
            <p:ph type="title"/>
          </p:nvPr>
        </p:nvSpPr>
        <p:spPr>
          <a:xfrm rot="5400000">
            <a:off x="4489450" y="1885950"/>
            <a:ext cx="5410200" cy="19431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41"/>
          <p:cNvSpPr txBox="1">
            <a:spLocks noGrp="1"/>
          </p:cNvSpPr>
          <p:nvPr>
            <p:ph type="body" idx="1"/>
          </p:nvPr>
        </p:nvSpPr>
        <p:spPr>
          <a:xfrm rot="5400000">
            <a:off x="527050" y="19050"/>
            <a:ext cx="5410200" cy="5676900"/>
          </a:xfrm>
          <a:prstGeom prst="rect">
            <a:avLst/>
          </a:prstGeom>
          <a:noFill/>
          <a:ln>
            <a:noFill/>
          </a:ln>
        </p:spPr>
        <p:txBody>
          <a:bodyPr spcFirstLastPara="1" wrap="square" lIns="91425" tIns="45700" rIns="91425" bIns="45700" anchor="t" anchorCtr="0">
            <a:noAutofit/>
          </a:bodyPr>
          <a:lstStyle>
            <a:lvl1pPr marL="457200" lvl="0" indent="-228600" algn="l">
              <a:spcBef>
                <a:spcPts val="1080"/>
              </a:spcBef>
              <a:spcAft>
                <a:spcPts val="0"/>
              </a:spcAft>
              <a:buSzPts val="1400"/>
              <a:buNone/>
              <a:defRPr/>
            </a:lvl1pPr>
            <a:lvl2pPr marL="914400" lvl="1" indent="-342900" algn="l">
              <a:lnSpc>
                <a:spcPct val="95000"/>
              </a:lnSpc>
              <a:spcBef>
                <a:spcPts val="360"/>
              </a:spcBef>
              <a:spcAft>
                <a:spcPts val="0"/>
              </a:spcAft>
              <a:buSzPts val="1800"/>
              <a:buChar char="&gt;"/>
              <a:defRPr/>
            </a:lvl2pPr>
            <a:lvl3pPr marL="1371600" lvl="2" indent="-342900" algn="l">
              <a:lnSpc>
                <a:spcPct val="95000"/>
              </a:lnSpc>
              <a:spcBef>
                <a:spcPts val="360"/>
              </a:spcBef>
              <a:spcAft>
                <a:spcPts val="0"/>
              </a:spcAft>
              <a:buSzPts val="1800"/>
              <a:buChar char="▪"/>
              <a:defRPr/>
            </a:lvl3pPr>
            <a:lvl4pPr marL="1828800" lvl="3" indent="-342900" algn="l">
              <a:lnSpc>
                <a:spcPct val="95000"/>
              </a:lnSpc>
              <a:spcBef>
                <a:spcPts val="360"/>
              </a:spcBef>
              <a:spcAft>
                <a:spcPts val="0"/>
              </a:spcAft>
              <a:buSzPts val="1800"/>
              <a:buChar char="•"/>
              <a:defRPr/>
            </a:lvl4pPr>
            <a:lvl5pPr marL="2286000" lvl="4" indent="-342900" algn="l">
              <a:lnSpc>
                <a:spcPct val="95000"/>
              </a:lnSpc>
              <a:spcBef>
                <a:spcPts val="360"/>
              </a:spcBef>
              <a:spcAft>
                <a:spcPts val="0"/>
              </a:spcAft>
              <a:buSzPts val="1800"/>
              <a:buChar char="»"/>
              <a:defRPr/>
            </a:lvl5pPr>
            <a:lvl6pPr marL="2743200" lvl="5" indent="-342900" algn="l">
              <a:lnSpc>
                <a:spcPct val="95000"/>
              </a:lnSpc>
              <a:spcBef>
                <a:spcPts val="360"/>
              </a:spcBef>
              <a:spcAft>
                <a:spcPts val="0"/>
              </a:spcAft>
              <a:buSzPts val="1800"/>
              <a:buChar char="»"/>
              <a:defRPr/>
            </a:lvl6pPr>
            <a:lvl7pPr marL="3200400" lvl="6" indent="-342900" algn="l">
              <a:lnSpc>
                <a:spcPct val="95000"/>
              </a:lnSpc>
              <a:spcBef>
                <a:spcPts val="360"/>
              </a:spcBef>
              <a:spcAft>
                <a:spcPts val="0"/>
              </a:spcAft>
              <a:buSzPts val="1800"/>
              <a:buChar char="»"/>
              <a:defRPr/>
            </a:lvl7pPr>
            <a:lvl8pPr marL="3657600" lvl="7" indent="-342900" algn="l">
              <a:lnSpc>
                <a:spcPct val="95000"/>
              </a:lnSpc>
              <a:spcBef>
                <a:spcPts val="360"/>
              </a:spcBef>
              <a:spcAft>
                <a:spcPts val="0"/>
              </a:spcAft>
              <a:buSzPts val="1800"/>
              <a:buChar char="»"/>
              <a:defRPr/>
            </a:lvl8pPr>
            <a:lvl9pPr marL="4114800" lvl="8" indent="-342900" algn="l">
              <a:lnSpc>
                <a:spcPct val="95000"/>
              </a:lnSpc>
              <a:spcBef>
                <a:spcPts val="360"/>
              </a:spcBef>
              <a:spcAft>
                <a:spcPts val="0"/>
              </a:spcAft>
              <a:buSzPts val="1800"/>
              <a:buChar char="»"/>
              <a:defRPr/>
            </a:lvl9pPr>
          </a:lstStyle>
          <a:p>
            <a:endParaRPr/>
          </a:p>
        </p:txBody>
      </p:sp>
      <p:sp>
        <p:nvSpPr>
          <p:cNvPr id="66" name="Google Shape;66;p41"/>
          <p:cNvSpPr txBox="1">
            <a:spLocks noGrp="1"/>
          </p:cNvSpPr>
          <p:nvPr>
            <p:ph type="sldNum" idx="12"/>
          </p:nvPr>
        </p:nvSpPr>
        <p:spPr>
          <a:xfrm>
            <a:off x="8040688" y="6453188"/>
            <a:ext cx="990600" cy="2286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200" b="1">
                <a:solidFill>
                  <a:schemeClr val="lt1"/>
                </a:solidFill>
                <a:latin typeface="Arial"/>
                <a:ea typeface="Arial"/>
                <a:cs typeface="Arial"/>
                <a:sym typeface="Arial"/>
              </a:defRPr>
            </a:lvl1pPr>
            <a:lvl2pPr marL="0" marR="0" lvl="1" indent="0" algn="r">
              <a:spcBef>
                <a:spcPts val="0"/>
              </a:spcBef>
              <a:spcAft>
                <a:spcPts val="0"/>
              </a:spcAft>
              <a:buNone/>
              <a:defRPr sz="1200" b="1">
                <a:solidFill>
                  <a:schemeClr val="lt1"/>
                </a:solidFill>
                <a:latin typeface="Arial"/>
                <a:ea typeface="Arial"/>
                <a:cs typeface="Arial"/>
                <a:sym typeface="Arial"/>
              </a:defRPr>
            </a:lvl2pPr>
            <a:lvl3pPr marL="0" marR="0" lvl="2" indent="0" algn="r">
              <a:spcBef>
                <a:spcPts val="0"/>
              </a:spcBef>
              <a:spcAft>
                <a:spcPts val="0"/>
              </a:spcAft>
              <a:buNone/>
              <a:defRPr sz="1200" b="1">
                <a:solidFill>
                  <a:schemeClr val="lt1"/>
                </a:solidFill>
                <a:latin typeface="Arial"/>
                <a:ea typeface="Arial"/>
                <a:cs typeface="Arial"/>
                <a:sym typeface="Arial"/>
              </a:defRPr>
            </a:lvl3pPr>
            <a:lvl4pPr marL="0" marR="0" lvl="3" indent="0" algn="r">
              <a:spcBef>
                <a:spcPts val="0"/>
              </a:spcBef>
              <a:spcAft>
                <a:spcPts val="0"/>
              </a:spcAft>
              <a:buNone/>
              <a:defRPr sz="1200" b="1">
                <a:solidFill>
                  <a:schemeClr val="lt1"/>
                </a:solidFill>
                <a:latin typeface="Arial"/>
                <a:ea typeface="Arial"/>
                <a:cs typeface="Arial"/>
                <a:sym typeface="Arial"/>
              </a:defRPr>
            </a:lvl4pPr>
            <a:lvl5pPr marL="0" marR="0" lvl="4" indent="0" algn="r">
              <a:spcBef>
                <a:spcPts val="0"/>
              </a:spcBef>
              <a:spcAft>
                <a:spcPts val="0"/>
              </a:spcAft>
              <a:buNone/>
              <a:defRPr sz="1200" b="1">
                <a:solidFill>
                  <a:schemeClr val="lt1"/>
                </a:solidFill>
                <a:latin typeface="Arial"/>
                <a:ea typeface="Arial"/>
                <a:cs typeface="Arial"/>
                <a:sym typeface="Arial"/>
              </a:defRPr>
            </a:lvl5pPr>
            <a:lvl6pPr marL="0" marR="0" lvl="5" indent="0" algn="r">
              <a:spcBef>
                <a:spcPts val="0"/>
              </a:spcBef>
              <a:spcAft>
                <a:spcPts val="0"/>
              </a:spcAft>
              <a:buNone/>
              <a:defRPr sz="1200" b="1">
                <a:solidFill>
                  <a:schemeClr val="lt1"/>
                </a:solidFill>
                <a:latin typeface="Arial"/>
                <a:ea typeface="Arial"/>
                <a:cs typeface="Arial"/>
                <a:sym typeface="Arial"/>
              </a:defRPr>
            </a:lvl6pPr>
            <a:lvl7pPr marL="0" marR="0" lvl="6" indent="0" algn="r">
              <a:spcBef>
                <a:spcPts val="0"/>
              </a:spcBef>
              <a:spcAft>
                <a:spcPts val="0"/>
              </a:spcAft>
              <a:buNone/>
              <a:defRPr sz="1200" b="1">
                <a:solidFill>
                  <a:schemeClr val="lt1"/>
                </a:solidFill>
                <a:latin typeface="Arial"/>
                <a:ea typeface="Arial"/>
                <a:cs typeface="Arial"/>
                <a:sym typeface="Arial"/>
              </a:defRPr>
            </a:lvl7pPr>
            <a:lvl8pPr marL="0" marR="0" lvl="7" indent="0" algn="r">
              <a:spcBef>
                <a:spcPts val="0"/>
              </a:spcBef>
              <a:spcAft>
                <a:spcPts val="0"/>
              </a:spcAft>
              <a:buNone/>
              <a:defRPr sz="1200" b="1">
                <a:solidFill>
                  <a:schemeClr val="lt1"/>
                </a:solidFill>
                <a:latin typeface="Arial"/>
                <a:ea typeface="Arial"/>
                <a:cs typeface="Arial"/>
                <a:sym typeface="Arial"/>
              </a:defRPr>
            </a:lvl8pPr>
            <a:lvl9pPr marL="0" marR="0" lvl="8" indent="0" algn="r">
              <a:spcBef>
                <a:spcPts val="0"/>
              </a:spcBef>
              <a:spcAft>
                <a:spcPts val="0"/>
              </a:spcAft>
              <a:buNone/>
              <a:defRPr sz="1200" b="1">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75"/>
        <p:cNvGrpSpPr/>
        <p:nvPr/>
      </p:nvGrpSpPr>
      <p:grpSpPr>
        <a:xfrm>
          <a:off x="0" y="0"/>
          <a:ext cx="0" cy="0"/>
          <a:chOff x="0" y="0"/>
          <a:chExt cx="0" cy="0"/>
        </a:xfrm>
      </p:grpSpPr>
      <p:pic>
        <p:nvPicPr>
          <p:cNvPr id="76" name="Google Shape;76;ge48c3624bf_0_94"/>
          <p:cNvPicPr preferRelativeResize="0"/>
          <p:nvPr/>
        </p:nvPicPr>
        <p:blipFill rotWithShape="1">
          <a:blip r:embed="rId2">
            <a:alphaModFix/>
          </a:blip>
          <a:srcRect/>
          <a:stretch/>
        </p:blipFill>
        <p:spPr>
          <a:xfrm>
            <a:off x="-2573" y="0"/>
            <a:ext cx="3241539" cy="6888273"/>
          </a:xfrm>
          <a:prstGeom prst="rect">
            <a:avLst/>
          </a:prstGeom>
          <a:noFill/>
          <a:ln>
            <a:noFill/>
          </a:ln>
        </p:spPr>
      </p:pic>
      <p:sp>
        <p:nvSpPr>
          <p:cNvPr id="77" name="Google Shape;77;ge48c3624bf_0_94"/>
          <p:cNvSpPr/>
          <p:nvPr/>
        </p:nvSpPr>
        <p:spPr>
          <a:xfrm>
            <a:off x="3299459" y="0"/>
            <a:ext cx="5844600" cy="6888300"/>
          </a:xfrm>
          <a:prstGeom prst="rect">
            <a:avLst/>
          </a:prstGeom>
          <a:solidFill>
            <a:srgbClr val="00264C"/>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78" name="Google Shape;78;ge48c3624bf_0_94"/>
          <p:cNvSpPr txBox="1"/>
          <p:nvPr/>
        </p:nvSpPr>
        <p:spPr>
          <a:xfrm>
            <a:off x="3666184" y="1284007"/>
            <a:ext cx="4908600" cy="2493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i="0" u="none" strike="noStrike" cap="none">
                <a:solidFill>
                  <a:schemeClr val="accent1"/>
                </a:solidFill>
                <a:latin typeface="Arial"/>
                <a:ea typeface="Arial"/>
                <a:cs typeface="Arial"/>
                <a:sym typeface="Arial"/>
              </a:rPr>
              <a:t>Understanding and Preventing Sexual Harassment</a:t>
            </a:r>
            <a:endParaRPr/>
          </a:p>
          <a:p>
            <a:pPr marL="0" marR="0" lvl="0" indent="0" algn="l" rtl="0">
              <a:spcBef>
                <a:spcPts val="0"/>
              </a:spcBef>
              <a:spcAft>
                <a:spcPts val="0"/>
              </a:spcAft>
              <a:buNone/>
            </a:pPr>
            <a:endParaRPr sz="1600" b="1" i="0" u="none" strike="noStrike" cap="none">
              <a:solidFill>
                <a:schemeClr val="accent1"/>
              </a:solidFill>
              <a:latin typeface="Arial"/>
              <a:ea typeface="Arial"/>
              <a:cs typeface="Arial"/>
              <a:sym typeface="Arial"/>
            </a:endParaRPr>
          </a:p>
          <a:p>
            <a:pPr marL="0" marR="0" lvl="0" indent="0" algn="l" rtl="0">
              <a:spcBef>
                <a:spcPts val="0"/>
              </a:spcBef>
              <a:spcAft>
                <a:spcPts val="0"/>
              </a:spcAft>
              <a:buNone/>
            </a:pPr>
            <a:r>
              <a:rPr lang="en-US" sz="2000" b="1" i="0" u="none" strike="noStrike" cap="none">
                <a:solidFill>
                  <a:schemeClr val="lt1"/>
                </a:solidFill>
                <a:latin typeface="Arial"/>
                <a:ea typeface="Arial"/>
                <a:cs typeface="Arial"/>
                <a:sym typeface="Arial"/>
              </a:rPr>
              <a:t>Presentation for Grades 9-12</a:t>
            </a:r>
            <a:endParaRPr sz="2000" b="0" i="0" u="none" strike="noStrike" cap="none">
              <a:solidFill>
                <a:schemeClr val="lt1"/>
              </a:solidFill>
              <a:latin typeface="Arial"/>
              <a:ea typeface="Arial"/>
              <a:cs typeface="Arial"/>
              <a:sym typeface="Arial"/>
            </a:endParaRPr>
          </a:p>
        </p:txBody>
      </p:sp>
      <p:sp>
        <p:nvSpPr>
          <p:cNvPr id="79" name="Google Shape;79;ge48c3624bf_0_94"/>
          <p:cNvSpPr txBox="1"/>
          <p:nvPr/>
        </p:nvSpPr>
        <p:spPr>
          <a:xfrm>
            <a:off x="3684112" y="5334000"/>
            <a:ext cx="4890600" cy="1169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0" i="1" u="none" strike="noStrike" cap="none">
                <a:solidFill>
                  <a:schemeClr val="lt1"/>
                </a:solidFill>
                <a:latin typeface="Arial"/>
                <a:ea typeface="Arial"/>
                <a:cs typeface="Arial"/>
                <a:sym typeface="Arial"/>
              </a:rPr>
              <a:t>Office of Safety and Youth Development</a:t>
            </a:r>
            <a:endParaRPr/>
          </a:p>
          <a:p>
            <a:pPr marL="0" marR="0" lvl="0" indent="0" algn="l" rtl="0">
              <a:lnSpc>
                <a:spcPct val="100000"/>
              </a:lnSpc>
              <a:spcBef>
                <a:spcPts val="0"/>
              </a:spcBef>
              <a:spcAft>
                <a:spcPts val="0"/>
              </a:spcAft>
              <a:buClr>
                <a:schemeClr val="accent1"/>
              </a:buClr>
              <a:buSzPts val="1800"/>
              <a:buFont typeface="Arial"/>
              <a:buNone/>
            </a:pPr>
            <a:r>
              <a:rPr lang="en-US" sz="1800" b="0" i="0" u="none" strike="noStrike" cap="none">
                <a:solidFill>
                  <a:schemeClr val="accent1"/>
                </a:solidFill>
                <a:latin typeface="Arial"/>
                <a:ea typeface="Arial"/>
                <a:cs typeface="Arial"/>
                <a:sym typeface="Arial"/>
              </a:rPr>
              <a:t>20</a:t>
            </a:r>
            <a:r>
              <a:rPr lang="en-US" sz="1800">
                <a:solidFill>
                  <a:schemeClr val="accent1"/>
                </a:solidFill>
              </a:rPr>
              <a:t>21</a:t>
            </a:r>
            <a:r>
              <a:rPr lang="en-US" sz="1800" b="0" i="0" u="none" strike="noStrike" cap="none">
                <a:solidFill>
                  <a:schemeClr val="accent1"/>
                </a:solidFill>
                <a:latin typeface="Arial"/>
                <a:ea typeface="Arial"/>
                <a:cs typeface="Arial"/>
                <a:sym typeface="Arial"/>
              </a:rPr>
              <a:t>-202</a:t>
            </a:r>
            <a:r>
              <a:rPr lang="en-US" sz="1800">
                <a:solidFill>
                  <a:schemeClr val="accent1"/>
                </a:solidFill>
              </a:rPr>
              <a:t>2</a:t>
            </a:r>
            <a:r>
              <a:rPr lang="en-US" sz="1800" b="0" i="0" u="none" strike="noStrike" cap="none">
                <a:solidFill>
                  <a:schemeClr val="accent1"/>
                </a:solidFill>
                <a:latin typeface="Arial"/>
                <a:ea typeface="Arial"/>
                <a:cs typeface="Arial"/>
                <a:sym typeface="Arial"/>
              </a:rPr>
              <a:t> School Year</a:t>
            </a:r>
            <a:endParaRPr sz="1800" b="0" i="0" u="none" strike="noStrike" cap="none">
              <a:solidFill>
                <a:schemeClr val="accent1"/>
              </a:solidFill>
              <a:latin typeface="Arial"/>
              <a:ea typeface="Arial"/>
              <a:cs typeface="Arial"/>
              <a:sym typeface="Arial"/>
            </a:endParaRPr>
          </a:p>
          <a:p>
            <a:pPr marL="0" marR="0" lvl="0" indent="0" algn="l" rtl="0">
              <a:spcBef>
                <a:spcPts val="0"/>
              </a:spcBef>
              <a:spcAft>
                <a:spcPts val="0"/>
              </a:spcAft>
              <a:buNone/>
            </a:pPr>
            <a:endParaRPr sz="3200" b="1" i="0" u="none" strike="noStrike" cap="none">
              <a:solidFill>
                <a:schemeClr val="lt1"/>
              </a:solidFill>
              <a:latin typeface="Arial"/>
              <a:ea typeface="Arial"/>
              <a:cs typeface="Arial"/>
              <a:sym typeface="Arial"/>
            </a:endParaRPr>
          </a:p>
        </p:txBody>
      </p:sp>
      <p:sp>
        <p:nvSpPr>
          <p:cNvPr id="80" name="Google Shape;80;ge48c3624bf_0_94"/>
          <p:cNvSpPr/>
          <p:nvPr/>
        </p:nvSpPr>
        <p:spPr>
          <a:xfrm rot="5400000">
            <a:off x="2966284" y="5807245"/>
            <a:ext cx="1023000" cy="376800"/>
          </a:xfrm>
          <a:prstGeom prst="triangle">
            <a:avLst>
              <a:gd name="adj" fmla="val 47365"/>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pic>
        <p:nvPicPr>
          <p:cNvPr id="81" name="Google Shape;81;ge48c3624bf_0_94"/>
          <p:cNvPicPr preferRelativeResize="0"/>
          <p:nvPr/>
        </p:nvPicPr>
        <p:blipFill rotWithShape="1">
          <a:blip r:embed="rId3">
            <a:alphaModFix/>
          </a:blip>
          <a:srcRect/>
          <a:stretch/>
        </p:blipFill>
        <p:spPr>
          <a:xfrm>
            <a:off x="3744627" y="412376"/>
            <a:ext cx="3390898" cy="603232"/>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2"/>
        <p:cNvGrpSpPr/>
        <p:nvPr/>
      </p:nvGrpSpPr>
      <p:grpSpPr>
        <a:xfrm>
          <a:off x="0" y="0"/>
          <a:ext cx="0" cy="0"/>
          <a:chOff x="0" y="0"/>
          <a:chExt cx="0" cy="0"/>
        </a:xfrm>
      </p:grpSpPr>
      <p:sp>
        <p:nvSpPr>
          <p:cNvPr id="83" name="Google Shape;83;ge48c3624bf_0_101"/>
          <p:cNvSpPr txBox="1">
            <a:spLocks noGrp="1"/>
          </p:cNvSpPr>
          <p:nvPr>
            <p:ph type="title"/>
          </p:nvPr>
        </p:nvSpPr>
        <p:spPr>
          <a:xfrm>
            <a:off x="393700" y="152400"/>
            <a:ext cx="7772400" cy="10668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4" name="Google Shape;84;ge48c3624bf_0_101"/>
          <p:cNvSpPr txBox="1">
            <a:spLocks noGrp="1"/>
          </p:cNvSpPr>
          <p:nvPr>
            <p:ph type="body" idx="1"/>
          </p:nvPr>
        </p:nvSpPr>
        <p:spPr>
          <a:xfrm>
            <a:off x="393700" y="1447800"/>
            <a:ext cx="7772400" cy="4114800"/>
          </a:xfrm>
          <a:prstGeom prst="rect">
            <a:avLst/>
          </a:prstGeom>
          <a:noFill/>
          <a:ln>
            <a:noFill/>
          </a:ln>
        </p:spPr>
        <p:txBody>
          <a:bodyPr spcFirstLastPara="1" wrap="square" lIns="91425" tIns="45700" rIns="91425" bIns="45700" anchor="t" anchorCtr="0">
            <a:noAutofit/>
          </a:bodyPr>
          <a:lstStyle>
            <a:lvl1pPr marL="457200" lvl="0" indent="-228600" algn="l" rtl="0">
              <a:spcBef>
                <a:spcPts val="1080"/>
              </a:spcBef>
              <a:spcAft>
                <a:spcPts val="0"/>
              </a:spcAft>
              <a:buSzPts val="1400"/>
              <a:buNone/>
              <a:defRPr/>
            </a:lvl1pPr>
            <a:lvl2pPr marL="914400" lvl="1" indent="-342900" algn="l" rtl="0">
              <a:lnSpc>
                <a:spcPct val="95000"/>
              </a:lnSpc>
              <a:spcBef>
                <a:spcPts val="360"/>
              </a:spcBef>
              <a:spcAft>
                <a:spcPts val="0"/>
              </a:spcAft>
              <a:buSzPts val="1800"/>
              <a:buChar char="&gt;"/>
              <a:defRPr/>
            </a:lvl2pPr>
            <a:lvl3pPr marL="1371600" lvl="2" indent="-342900" algn="l" rtl="0">
              <a:lnSpc>
                <a:spcPct val="95000"/>
              </a:lnSpc>
              <a:spcBef>
                <a:spcPts val="360"/>
              </a:spcBef>
              <a:spcAft>
                <a:spcPts val="0"/>
              </a:spcAft>
              <a:buSzPts val="1800"/>
              <a:buChar char="▪"/>
              <a:defRPr/>
            </a:lvl3pPr>
            <a:lvl4pPr marL="1828800" lvl="3" indent="-342900" algn="l" rtl="0">
              <a:lnSpc>
                <a:spcPct val="95000"/>
              </a:lnSpc>
              <a:spcBef>
                <a:spcPts val="360"/>
              </a:spcBef>
              <a:spcAft>
                <a:spcPts val="0"/>
              </a:spcAft>
              <a:buSzPts val="1800"/>
              <a:buChar char="•"/>
              <a:defRPr/>
            </a:lvl4pPr>
            <a:lvl5pPr marL="2286000" lvl="4" indent="-342900" algn="l" rtl="0">
              <a:lnSpc>
                <a:spcPct val="95000"/>
              </a:lnSpc>
              <a:spcBef>
                <a:spcPts val="360"/>
              </a:spcBef>
              <a:spcAft>
                <a:spcPts val="0"/>
              </a:spcAft>
              <a:buSzPts val="1800"/>
              <a:buChar char="»"/>
              <a:defRPr/>
            </a:lvl5pPr>
            <a:lvl6pPr marL="2743200" lvl="5" indent="-342900" algn="l" rtl="0">
              <a:lnSpc>
                <a:spcPct val="95000"/>
              </a:lnSpc>
              <a:spcBef>
                <a:spcPts val="360"/>
              </a:spcBef>
              <a:spcAft>
                <a:spcPts val="0"/>
              </a:spcAft>
              <a:buSzPts val="1800"/>
              <a:buChar char="»"/>
              <a:defRPr/>
            </a:lvl6pPr>
            <a:lvl7pPr marL="3200400" lvl="6" indent="-342900" algn="l" rtl="0">
              <a:lnSpc>
                <a:spcPct val="95000"/>
              </a:lnSpc>
              <a:spcBef>
                <a:spcPts val="360"/>
              </a:spcBef>
              <a:spcAft>
                <a:spcPts val="0"/>
              </a:spcAft>
              <a:buSzPts val="1800"/>
              <a:buChar char="»"/>
              <a:defRPr/>
            </a:lvl7pPr>
            <a:lvl8pPr marL="3657600" lvl="7" indent="-342900" algn="l" rtl="0">
              <a:lnSpc>
                <a:spcPct val="95000"/>
              </a:lnSpc>
              <a:spcBef>
                <a:spcPts val="360"/>
              </a:spcBef>
              <a:spcAft>
                <a:spcPts val="0"/>
              </a:spcAft>
              <a:buSzPts val="1800"/>
              <a:buChar char="»"/>
              <a:defRPr/>
            </a:lvl8pPr>
            <a:lvl9pPr marL="4114800" lvl="8" indent="-342900" algn="l" rtl="0">
              <a:lnSpc>
                <a:spcPct val="95000"/>
              </a:lnSpc>
              <a:spcBef>
                <a:spcPts val="360"/>
              </a:spcBef>
              <a:spcAft>
                <a:spcPts val="0"/>
              </a:spcAft>
              <a:buSzPts val="1800"/>
              <a:buChar char="»"/>
              <a:defRPr/>
            </a:lvl9pPr>
          </a:lstStyle>
          <a:p>
            <a:endParaRPr/>
          </a:p>
        </p:txBody>
      </p:sp>
      <p:sp>
        <p:nvSpPr>
          <p:cNvPr id="85" name="Google Shape;85;ge48c3624bf_0_101"/>
          <p:cNvSpPr txBox="1">
            <a:spLocks noGrp="1"/>
          </p:cNvSpPr>
          <p:nvPr>
            <p:ph type="sldNum" idx="12"/>
          </p:nvPr>
        </p:nvSpPr>
        <p:spPr>
          <a:xfrm>
            <a:off x="8040688" y="6453188"/>
            <a:ext cx="990600" cy="2286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200" b="1" i="0" u="none" strike="noStrike" cap="none">
                <a:solidFill>
                  <a:schemeClr val="lt1"/>
                </a:solidFill>
                <a:latin typeface="Arial"/>
                <a:ea typeface="Arial"/>
                <a:cs typeface="Arial"/>
                <a:sym typeface="Arial"/>
              </a:defRPr>
            </a:lvl1pPr>
            <a:lvl2pPr marL="0" marR="0" lvl="1" indent="0" algn="r" rtl="0">
              <a:spcBef>
                <a:spcPts val="0"/>
              </a:spcBef>
              <a:spcAft>
                <a:spcPts val="0"/>
              </a:spcAft>
              <a:buNone/>
              <a:defRPr sz="1200" b="1" i="0" u="none" strike="noStrike" cap="none">
                <a:solidFill>
                  <a:schemeClr val="lt1"/>
                </a:solidFill>
                <a:latin typeface="Arial"/>
                <a:ea typeface="Arial"/>
                <a:cs typeface="Arial"/>
                <a:sym typeface="Arial"/>
              </a:defRPr>
            </a:lvl2pPr>
            <a:lvl3pPr marL="0" marR="0" lvl="2" indent="0" algn="r" rtl="0">
              <a:spcBef>
                <a:spcPts val="0"/>
              </a:spcBef>
              <a:spcAft>
                <a:spcPts val="0"/>
              </a:spcAft>
              <a:buNone/>
              <a:defRPr sz="1200" b="1" i="0" u="none" strike="noStrike" cap="none">
                <a:solidFill>
                  <a:schemeClr val="lt1"/>
                </a:solidFill>
                <a:latin typeface="Arial"/>
                <a:ea typeface="Arial"/>
                <a:cs typeface="Arial"/>
                <a:sym typeface="Arial"/>
              </a:defRPr>
            </a:lvl3pPr>
            <a:lvl4pPr marL="0" marR="0" lvl="3" indent="0" algn="r" rtl="0">
              <a:spcBef>
                <a:spcPts val="0"/>
              </a:spcBef>
              <a:spcAft>
                <a:spcPts val="0"/>
              </a:spcAft>
              <a:buNone/>
              <a:defRPr sz="1200" b="1" i="0" u="none" strike="noStrike" cap="none">
                <a:solidFill>
                  <a:schemeClr val="lt1"/>
                </a:solidFill>
                <a:latin typeface="Arial"/>
                <a:ea typeface="Arial"/>
                <a:cs typeface="Arial"/>
                <a:sym typeface="Arial"/>
              </a:defRPr>
            </a:lvl4pPr>
            <a:lvl5pPr marL="0" marR="0" lvl="4" indent="0" algn="r" rtl="0">
              <a:spcBef>
                <a:spcPts val="0"/>
              </a:spcBef>
              <a:spcAft>
                <a:spcPts val="0"/>
              </a:spcAft>
              <a:buNone/>
              <a:defRPr sz="1200" b="1" i="0" u="none" strike="noStrike" cap="none">
                <a:solidFill>
                  <a:schemeClr val="lt1"/>
                </a:solidFill>
                <a:latin typeface="Arial"/>
                <a:ea typeface="Arial"/>
                <a:cs typeface="Arial"/>
                <a:sym typeface="Arial"/>
              </a:defRPr>
            </a:lvl5pPr>
            <a:lvl6pPr marL="0" marR="0" lvl="5" indent="0" algn="r" rtl="0">
              <a:spcBef>
                <a:spcPts val="0"/>
              </a:spcBef>
              <a:spcAft>
                <a:spcPts val="0"/>
              </a:spcAft>
              <a:buNone/>
              <a:defRPr sz="1200" b="1" i="0" u="none" strike="noStrike" cap="none">
                <a:solidFill>
                  <a:schemeClr val="lt1"/>
                </a:solidFill>
                <a:latin typeface="Arial"/>
                <a:ea typeface="Arial"/>
                <a:cs typeface="Arial"/>
                <a:sym typeface="Arial"/>
              </a:defRPr>
            </a:lvl6pPr>
            <a:lvl7pPr marL="0" marR="0" lvl="6" indent="0" algn="r" rtl="0">
              <a:spcBef>
                <a:spcPts val="0"/>
              </a:spcBef>
              <a:spcAft>
                <a:spcPts val="0"/>
              </a:spcAft>
              <a:buNone/>
              <a:defRPr sz="1200" b="1" i="0" u="none" strike="noStrike" cap="none">
                <a:solidFill>
                  <a:schemeClr val="lt1"/>
                </a:solidFill>
                <a:latin typeface="Arial"/>
                <a:ea typeface="Arial"/>
                <a:cs typeface="Arial"/>
                <a:sym typeface="Arial"/>
              </a:defRPr>
            </a:lvl7pPr>
            <a:lvl8pPr marL="0" marR="0" lvl="7" indent="0" algn="r" rtl="0">
              <a:spcBef>
                <a:spcPts val="0"/>
              </a:spcBef>
              <a:spcAft>
                <a:spcPts val="0"/>
              </a:spcAft>
              <a:buNone/>
              <a:defRPr sz="1200" b="1" i="0" u="none" strike="noStrike" cap="none">
                <a:solidFill>
                  <a:schemeClr val="lt1"/>
                </a:solidFill>
                <a:latin typeface="Arial"/>
                <a:ea typeface="Arial"/>
                <a:cs typeface="Arial"/>
                <a:sym typeface="Arial"/>
              </a:defRPr>
            </a:lvl8pPr>
            <a:lvl9pPr marL="0" marR="0" lvl="8" indent="0" algn="r" rtl="0">
              <a:spcBef>
                <a:spcPts val="0"/>
              </a:spcBef>
              <a:spcAft>
                <a:spcPts val="0"/>
              </a:spcAft>
              <a:buNone/>
              <a:defRPr sz="12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6"/>
        <p:cNvGrpSpPr/>
        <p:nvPr/>
      </p:nvGrpSpPr>
      <p:grpSpPr>
        <a:xfrm>
          <a:off x="0" y="0"/>
          <a:ext cx="0" cy="0"/>
          <a:chOff x="0" y="0"/>
          <a:chExt cx="0" cy="0"/>
        </a:xfrm>
      </p:grpSpPr>
      <p:sp>
        <p:nvSpPr>
          <p:cNvPr id="87" name="Google Shape;87;ge48c3624bf_0_105"/>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sz="4000" b="1" cap="none"/>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8" name="Google Shape;88;ge48c3624bf_0_105"/>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rtl="0">
              <a:spcBef>
                <a:spcPts val="1200"/>
              </a:spcBef>
              <a:spcAft>
                <a:spcPts val="0"/>
              </a:spcAft>
              <a:buClr>
                <a:schemeClr val="dk1"/>
              </a:buClr>
              <a:buSzPts val="2000"/>
              <a:buFont typeface="Arial"/>
              <a:buNone/>
              <a:defRPr sz="2000"/>
            </a:lvl1pPr>
            <a:lvl2pPr marL="914400" lvl="1" indent="-228600" algn="l" rtl="0">
              <a:lnSpc>
                <a:spcPct val="95000"/>
              </a:lnSpc>
              <a:spcBef>
                <a:spcPts val="360"/>
              </a:spcBef>
              <a:spcAft>
                <a:spcPts val="0"/>
              </a:spcAft>
              <a:buSzPts val="1800"/>
              <a:buFont typeface="Arial"/>
              <a:buNone/>
              <a:defRPr sz="1800"/>
            </a:lvl2pPr>
            <a:lvl3pPr marL="1371600" lvl="2" indent="-228600" algn="l" rtl="0">
              <a:lnSpc>
                <a:spcPct val="95000"/>
              </a:lnSpc>
              <a:spcBef>
                <a:spcPts val="320"/>
              </a:spcBef>
              <a:spcAft>
                <a:spcPts val="0"/>
              </a:spcAft>
              <a:buSzPts val="1600"/>
              <a:buNone/>
              <a:defRPr sz="1600"/>
            </a:lvl3pPr>
            <a:lvl4pPr marL="1828800" lvl="3" indent="-228600" algn="l" rtl="0">
              <a:lnSpc>
                <a:spcPct val="95000"/>
              </a:lnSpc>
              <a:spcBef>
                <a:spcPts val="280"/>
              </a:spcBef>
              <a:spcAft>
                <a:spcPts val="0"/>
              </a:spcAft>
              <a:buSzPts val="1400"/>
              <a:buNone/>
              <a:defRPr sz="1400"/>
            </a:lvl4pPr>
            <a:lvl5pPr marL="2286000" lvl="4" indent="-228600" algn="l" rtl="0">
              <a:lnSpc>
                <a:spcPct val="95000"/>
              </a:lnSpc>
              <a:spcBef>
                <a:spcPts val="280"/>
              </a:spcBef>
              <a:spcAft>
                <a:spcPts val="0"/>
              </a:spcAft>
              <a:buSzPts val="1400"/>
              <a:buFont typeface="Arial"/>
              <a:buNone/>
              <a:defRPr sz="1400"/>
            </a:lvl5pPr>
            <a:lvl6pPr marL="2743200" lvl="5" indent="-228600" algn="l" rtl="0">
              <a:lnSpc>
                <a:spcPct val="95000"/>
              </a:lnSpc>
              <a:spcBef>
                <a:spcPts val="280"/>
              </a:spcBef>
              <a:spcAft>
                <a:spcPts val="0"/>
              </a:spcAft>
              <a:buSzPts val="1400"/>
              <a:buFont typeface="Arial"/>
              <a:buNone/>
              <a:defRPr sz="1400"/>
            </a:lvl6pPr>
            <a:lvl7pPr marL="3200400" lvl="6" indent="-228600" algn="l" rtl="0">
              <a:lnSpc>
                <a:spcPct val="95000"/>
              </a:lnSpc>
              <a:spcBef>
                <a:spcPts val="280"/>
              </a:spcBef>
              <a:spcAft>
                <a:spcPts val="0"/>
              </a:spcAft>
              <a:buSzPts val="1400"/>
              <a:buFont typeface="Arial"/>
              <a:buNone/>
              <a:defRPr sz="1400"/>
            </a:lvl7pPr>
            <a:lvl8pPr marL="3657600" lvl="7" indent="-228600" algn="l" rtl="0">
              <a:lnSpc>
                <a:spcPct val="95000"/>
              </a:lnSpc>
              <a:spcBef>
                <a:spcPts val="280"/>
              </a:spcBef>
              <a:spcAft>
                <a:spcPts val="0"/>
              </a:spcAft>
              <a:buSzPts val="1400"/>
              <a:buFont typeface="Arial"/>
              <a:buNone/>
              <a:defRPr sz="1400"/>
            </a:lvl8pPr>
            <a:lvl9pPr marL="4114800" lvl="8" indent="-228600" algn="l" rtl="0">
              <a:lnSpc>
                <a:spcPct val="95000"/>
              </a:lnSpc>
              <a:spcBef>
                <a:spcPts val="280"/>
              </a:spcBef>
              <a:spcAft>
                <a:spcPts val="0"/>
              </a:spcAft>
              <a:buSzPts val="1400"/>
              <a:buFont typeface="Arial"/>
              <a:buNone/>
              <a:defRPr sz="1400"/>
            </a:lvl9pPr>
          </a:lstStyle>
          <a:p>
            <a:endParaRPr/>
          </a:p>
        </p:txBody>
      </p:sp>
      <p:sp>
        <p:nvSpPr>
          <p:cNvPr id="89" name="Google Shape;89;ge48c3624bf_0_105"/>
          <p:cNvSpPr txBox="1">
            <a:spLocks noGrp="1"/>
          </p:cNvSpPr>
          <p:nvPr>
            <p:ph type="sldNum" idx="12"/>
          </p:nvPr>
        </p:nvSpPr>
        <p:spPr>
          <a:xfrm>
            <a:off x="8040688" y="6453188"/>
            <a:ext cx="990600" cy="2286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200" b="1">
                <a:solidFill>
                  <a:schemeClr val="lt1"/>
                </a:solidFill>
                <a:latin typeface="Arial"/>
                <a:ea typeface="Arial"/>
                <a:cs typeface="Arial"/>
                <a:sym typeface="Arial"/>
              </a:defRPr>
            </a:lvl1pPr>
            <a:lvl2pPr marL="0" marR="0" lvl="1" indent="0" algn="r" rtl="0">
              <a:spcBef>
                <a:spcPts val="0"/>
              </a:spcBef>
              <a:spcAft>
                <a:spcPts val="0"/>
              </a:spcAft>
              <a:buNone/>
              <a:defRPr sz="1200" b="1">
                <a:solidFill>
                  <a:schemeClr val="lt1"/>
                </a:solidFill>
                <a:latin typeface="Arial"/>
                <a:ea typeface="Arial"/>
                <a:cs typeface="Arial"/>
                <a:sym typeface="Arial"/>
              </a:defRPr>
            </a:lvl2pPr>
            <a:lvl3pPr marL="0" marR="0" lvl="2" indent="0" algn="r" rtl="0">
              <a:spcBef>
                <a:spcPts val="0"/>
              </a:spcBef>
              <a:spcAft>
                <a:spcPts val="0"/>
              </a:spcAft>
              <a:buNone/>
              <a:defRPr sz="1200" b="1">
                <a:solidFill>
                  <a:schemeClr val="lt1"/>
                </a:solidFill>
                <a:latin typeface="Arial"/>
                <a:ea typeface="Arial"/>
                <a:cs typeface="Arial"/>
                <a:sym typeface="Arial"/>
              </a:defRPr>
            </a:lvl3pPr>
            <a:lvl4pPr marL="0" marR="0" lvl="3" indent="0" algn="r" rtl="0">
              <a:spcBef>
                <a:spcPts val="0"/>
              </a:spcBef>
              <a:spcAft>
                <a:spcPts val="0"/>
              </a:spcAft>
              <a:buNone/>
              <a:defRPr sz="1200" b="1">
                <a:solidFill>
                  <a:schemeClr val="lt1"/>
                </a:solidFill>
                <a:latin typeface="Arial"/>
                <a:ea typeface="Arial"/>
                <a:cs typeface="Arial"/>
                <a:sym typeface="Arial"/>
              </a:defRPr>
            </a:lvl4pPr>
            <a:lvl5pPr marL="0" marR="0" lvl="4" indent="0" algn="r" rtl="0">
              <a:spcBef>
                <a:spcPts val="0"/>
              </a:spcBef>
              <a:spcAft>
                <a:spcPts val="0"/>
              </a:spcAft>
              <a:buNone/>
              <a:defRPr sz="1200" b="1">
                <a:solidFill>
                  <a:schemeClr val="lt1"/>
                </a:solidFill>
                <a:latin typeface="Arial"/>
                <a:ea typeface="Arial"/>
                <a:cs typeface="Arial"/>
                <a:sym typeface="Arial"/>
              </a:defRPr>
            </a:lvl5pPr>
            <a:lvl6pPr marL="0" marR="0" lvl="5" indent="0" algn="r" rtl="0">
              <a:spcBef>
                <a:spcPts val="0"/>
              </a:spcBef>
              <a:spcAft>
                <a:spcPts val="0"/>
              </a:spcAft>
              <a:buNone/>
              <a:defRPr sz="1200" b="1">
                <a:solidFill>
                  <a:schemeClr val="lt1"/>
                </a:solidFill>
                <a:latin typeface="Arial"/>
                <a:ea typeface="Arial"/>
                <a:cs typeface="Arial"/>
                <a:sym typeface="Arial"/>
              </a:defRPr>
            </a:lvl6pPr>
            <a:lvl7pPr marL="0" marR="0" lvl="6" indent="0" algn="r" rtl="0">
              <a:spcBef>
                <a:spcPts val="0"/>
              </a:spcBef>
              <a:spcAft>
                <a:spcPts val="0"/>
              </a:spcAft>
              <a:buNone/>
              <a:defRPr sz="1200" b="1">
                <a:solidFill>
                  <a:schemeClr val="lt1"/>
                </a:solidFill>
                <a:latin typeface="Arial"/>
                <a:ea typeface="Arial"/>
                <a:cs typeface="Arial"/>
                <a:sym typeface="Arial"/>
              </a:defRPr>
            </a:lvl7pPr>
            <a:lvl8pPr marL="0" marR="0" lvl="7" indent="0" algn="r" rtl="0">
              <a:spcBef>
                <a:spcPts val="0"/>
              </a:spcBef>
              <a:spcAft>
                <a:spcPts val="0"/>
              </a:spcAft>
              <a:buNone/>
              <a:defRPr sz="1200" b="1">
                <a:solidFill>
                  <a:schemeClr val="lt1"/>
                </a:solidFill>
                <a:latin typeface="Arial"/>
                <a:ea typeface="Arial"/>
                <a:cs typeface="Arial"/>
                <a:sym typeface="Arial"/>
              </a:defRPr>
            </a:lvl8pPr>
            <a:lvl9pPr marL="0" marR="0" lvl="8" indent="0" algn="r" rtl="0">
              <a:spcBef>
                <a:spcPts val="0"/>
              </a:spcBef>
              <a:spcAft>
                <a:spcPts val="0"/>
              </a:spcAft>
              <a:buNone/>
              <a:defRPr sz="1200" b="1">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0"/>
        <p:cNvGrpSpPr/>
        <p:nvPr/>
      </p:nvGrpSpPr>
      <p:grpSpPr>
        <a:xfrm>
          <a:off x="0" y="0"/>
          <a:ext cx="0" cy="0"/>
          <a:chOff x="0" y="0"/>
          <a:chExt cx="0" cy="0"/>
        </a:xfrm>
      </p:grpSpPr>
      <p:sp>
        <p:nvSpPr>
          <p:cNvPr id="91" name="Google Shape;91;ge48c3624bf_0_109"/>
          <p:cNvSpPr txBox="1">
            <a:spLocks noGrp="1"/>
          </p:cNvSpPr>
          <p:nvPr>
            <p:ph type="title"/>
          </p:nvPr>
        </p:nvSpPr>
        <p:spPr>
          <a:xfrm>
            <a:off x="393700" y="152400"/>
            <a:ext cx="7772400" cy="10668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2" name="Google Shape;92;ge48c3624bf_0_109"/>
          <p:cNvSpPr txBox="1">
            <a:spLocks noGrp="1"/>
          </p:cNvSpPr>
          <p:nvPr>
            <p:ph type="body" idx="1"/>
          </p:nvPr>
        </p:nvSpPr>
        <p:spPr>
          <a:xfrm>
            <a:off x="393700" y="1447800"/>
            <a:ext cx="3810000" cy="4114800"/>
          </a:xfrm>
          <a:prstGeom prst="rect">
            <a:avLst/>
          </a:prstGeom>
          <a:noFill/>
          <a:ln>
            <a:noFill/>
          </a:ln>
        </p:spPr>
        <p:txBody>
          <a:bodyPr spcFirstLastPara="1" wrap="square" lIns="91425" tIns="45700" rIns="91425" bIns="45700" anchor="t" anchorCtr="0">
            <a:noAutofit/>
          </a:bodyPr>
          <a:lstStyle>
            <a:lvl1pPr marL="457200" lvl="0" indent="-228600" algn="l" rtl="0">
              <a:spcBef>
                <a:spcPts val="1680"/>
              </a:spcBef>
              <a:spcAft>
                <a:spcPts val="0"/>
              </a:spcAft>
              <a:buSzPts val="1400"/>
              <a:buNone/>
              <a:defRPr sz="2800"/>
            </a:lvl1pPr>
            <a:lvl2pPr marL="914400" lvl="1" indent="-381000" algn="l" rtl="0">
              <a:lnSpc>
                <a:spcPct val="95000"/>
              </a:lnSpc>
              <a:spcBef>
                <a:spcPts val="480"/>
              </a:spcBef>
              <a:spcAft>
                <a:spcPts val="0"/>
              </a:spcAft>
              <a:buSzPts val="2400"/>
              <a:buFont typeface="Arial"/>
              <a:buChar char="&gt;"/>
              <a:defRPr sz="2400"/>
            </a:lvl2pPr>
            <a:lvl3pPr marL="1371600" lvl="2" indent="-355600" algn="l" rtl="0">
              <a:lnSpc>
                <a:spcPct val="95000"/>
              </a:lnSpc>
              <a:spcBef>
                <a:spcPts val="400"/>
              </a:spcBef>
              <a:spcAft>
                <a:spcPts val="0"/>
              </a:spcAft>
              <a:buSzPts val="2000"/>
              <a:buChar char="▪"/>
              <a:defRPr sz="2000"/>
            </a:lvl3pPr>
            <a:lvl4pPr marL="1828800" lvl="3" indent="-342900" algn="l" rtl="0">
              <a:lnSpc>
                <a:spcPct val="95000"/>
              </a:lnSpc>
              <a:spcBef>
                <a:spcPts val="360"/>
              </a:spcBef>
              <a:spcAft>
                <a:spcPts val="0"/>
              </a:spcAft>
              <a:buSzPts val="1800"/>
              <a:buChar char="•"/>
              <a:defRPr sz="1800"/>
            </a:lvl4pPr>
            <a:lvl5pPr marL="2286000" lvl="4" indent="-342900" algn="l" rtl="0">
              <a:lnSpc>
                <a:spcPct val="95000"/>
              </a:lnSpc>
              <a:spcBef>
                <a:spcPts val="360"/>
              </a:spcBef>
              <a:spcAft>
                <a:spcPts val="0"/>
              </a:spcAft>
              <a:buSzPts val="1800"/>
              <a:buFont typeface="Arial"/>
              <a:buChar char="»"/>
              <a:defRPr sz="1800"/>
            </a:lvl5pPr>
            <a:lvl6pPr marL="2743200" lvl="5" indent="-342900" algn="l" rtl="0">
              <a:lnSpc>
                <a:spcPct val="95000"/>
              </a:lnSpc>
              <a:spcBef>
                <a:spcPts val="360"/>
              </a:spcBef>
              <a:spcAft>
                <a:spcPts val="0"/>
              </a:spcAft>
              <a:buSzPts val="1800"/>
              <a:buFont typeface="Arial"/>
              <a:buChar char="»"/>
              <a:defRPr sz="1800"/>
            </a:lvl6pPr>
            <a:lvl7pPr marL="3200400" lvl="6" indent="-342900" algn="l" rtl="0">
              <a:lnSpc>
                <a:spcPct val="95000"/>
              </a:lnSpc>
              <a:spcBef>
                <a:spcPts val="360"/>
              </a:spcBef>
              <a:spcAft>
                <a:spcPts val="0"/>
              </a:spcAft>
              <a:buSzPts val="1800"/>
              <a:buFont typeface="Arial"/>
              <a:buChar char="»"/>
              <a:defRPr sz="1800"/>
            </a:lvl7pPr>
            <a:lvl8pPr marL="3657600" lvl="7" indent="-342900" algn="l" rtl="0">
              <a:lnSpc>
                <a:spcPct val="95000"/>
              </a:lnSpc>
              <a:spcBef>
                <a:spcPts val="360"/>
              </a:spcBef>
              <a:spcAft>
                <a:spcPts val="0"/>
              </a:spcAft>
              <a:buSzPts val="1800"/>
              <a:buFont typeface="Arial"/>
              <a:buChar char="»"/>
              <a:defRPr sz="1800"/>
            </a:lvl8pPr>
            <a:lvl9pPr marL="4114800" lvl="8" indent="-342900" algn="l" rtl="0">
              <a:lnSpc>
                <a:spcPct val="95000"/>
              </a:lnSpc>
              <a:spcBef>
                <a:spcPts val="360"/>
              </a:spcBef>
              <a:spcAft>
                <a:spcPts val="0"/>
              </a:spcAft>
              <a:buSzPts val="1800"/>
              <a:buFont typeface="Arial"/>
              <a:buChar char="»"/>
              <a:defRPr sz="1800"/>
            </a:lvl9pPr>
          </a:lstStyle>
          <a:p>
            <a:endParaRPr/>
          </a:p>
        </p:txBody>
      </p:sp>
      <p:sp>
        <p:nvSpPr>
          <p:cNvPr id="93" name="Google Shape;93;ge48c3624bf_0_109"/>
          <p:cNvSpPr txBox="1">
            <a:spLocks noGrp="1"/>
          </p:cNvSpPr>
          <p:nvPr>
            <p:ph type="body" idx="2"/>
          </p:nvPr>
        </p:nvSpPr>
        <p:spPr>
          <a:xfrm>
            <a:off x="4356100" y="1447800"/>
            <a:ext cx="3810000" cy="4114800"/>
          </a:xfrm>
          <a:prstGeom prst="rect">
            <a:avLst/>
          </a:prstGeom>
          <a:noFill/>
          <a:ln>
            <a:noFill/>
          </a:ln>
        </p:spPr>
        <p:txBody>
          <a:bodyPr spcFirstLastPara="1" wrap="square" lIns="91425" tIns="45700" rIns="91425" bIns="45700" anchor="t" anchorCtr="0">
            <a:noAutofit/>
          </a:bodyPr>
          <a:lstStyle>
            <a:lvl1pPr marL="457200" lvl="0" indent="-228600" algn="l" rtl="0">
              <a:spcBef>
                <a:spcPts val="1680"/>
              </a:spcBef>
              <a:spcAft>
                <a:spcPts val="0"/>
              </a:spcAft>
              <a:buSzPts val="1400"/>
              <a:buNone/>
              <a:defRPr sz="2800"/>
            </a:lvl1pPr>
            <a:lvl2pPr marL="914400" lvl="1" indent="-381000" algn="l" rtl="0">
              <a:lnSpc>
                <a:spcPct val="95000"/>
              </a:lnSpc>
              <a:spcBef>
                <a:spcPts val="480"/>
              </a:spcBef>
              <a:spcAft>
                <a:spcPts val="0"/>
              </a:spcAft>
              <a:buSzPts val="2400"/>
              <a:buFont typeface="Arial"/>
              <a:buChar char="&gt;"/>
              <a:defRPr sz="2400"/>
            </a:lvl2pPr>
            <a:lvl3pPr marL="1371600" lvl="2" indent="-355600" algn="l" rtl="0">
              <a:lnSpc>
                <a:spcPct val="95000"/>
              </a:lnSpc>
              <a:spcBef>
                <a:spcPts val="400"/>
              </a:spcBef>
              <a:spcAft>
                <a:spcPts val="0"/>
              </a:spcAft>
              <a:buSzPts val="2000"/>
              <a:buChar char="▪"/>
              <a:defRPr sz="2000"/>
            </a:lvl3pPr>
            <a:lvl4pPr marL="1828800" lvl="3" indent="-342900" algn="l" rtl="0">
              <a:lnSpc>
                <a:spcPct val="95000"/>
              </a:lnSpc>
              <a:spcBef>
                <a:spcPts val="360"/>
              </a:spcBef>
              <a:spcAft>
                <a:spcPts val="0"/>
              </a:spcAft>
              <a:buSzPts val="1800"/>
              <a:buChar char="•"/>
              <a:defRPr sz="1800"/>
            </a:lvl4pPr>
            <a:lvl5pPr marL="2286000" lvl="4" indent="-342900" algn="l" rtl="0">
              <a:lnSpc>
                <a:spcPct val="95000"/>
              </a:lnSpc>
              <a:spcBef>
                <a:spcPts val="360"/>
              </a:spcBef>
              <a:spcAft>
                <a:spcPts val="0"/>
              </a:spcAft>
              <a:buSzPts val="1800"/>
              <a:buFont typeface="Arial"/>
              <a:buChar char="»"/>
              <a:defRPr sz="1800"/>
            </a:lvl5pPr>
            <a:lvl6pPr marL="2743200" lvl="5" indent="-342900" algn="l" rtl="0">
              <a:lnSpc>
                <a:spcPct val="95000"/>
              </a:lnSpc>
              <a:spcBef>
                <a:spcPts val="360"/>
              </a:spcBef>
              <a:spcAft>
                <a:spcPts val="0"/>
              </a:spcAft>
              <a:buSzPts val="1800"/>
              <a:buFont typeface="Arial"/>
              <a:buChar char="»"/>
              <a:defRPr sz="1800"/>
            </a:lvl6pPr>
            <a:lvl7pPr marL="3200400" lvl="6" indent="-342900" algn="l" rtl="0">
              <a:lnSpc>
                <a:spcPct val="95000"/>
              </a:lnSpc>
              <a:spcBef>
                <a:spcPts val="360"/>
              </a:spcBef>
              <a:spcAft>
                <a:spcPts val="0"/>
              </a:spcAft>
              <a:buSzPts val="1800"/>
              <a:buFont typeface="Arial"/>
              <a:buChar char="»"/>
              <a:defRPr sz="1800"/>
            </a:lvl7pPr>
            <a:lvl8pPr marL="3657600" lvl="7" indent="-342900" algn="l" rtl="0">
              <a:lnSpc>
                <a:spcPct val="95000"/>
              </a:lnSpc>
              <a:spcBef>
                <a:spcPts val="360"/>
              </a:spcBef>
              <a:spcAft>
                <a:spcPts val="0"/>
              </a:spcAft>
              <a:buSzPts val="1800"/>
              <a:buFont typeface="Arial"/>
              <a:buChar char="»"/>
              <a:defRPr sz="1800"/>
            </a:lvl8pPr>
            <a:lvl9pPr marL="4114800" lvl="8" indent="-342900" algn="l" rtl="0">
              <a:lnSpc>
                <a:spcPct val="95000"/>
              </a:lnSpc>
              <a:spcBef>
                <a:spcPts val="360"/>
              </a:spcBef>
              <a:spcAft>
                <a:spcPts val="0"/>
              </a:spcAft>
              <a:buSzPts val="1800"/>
              <a:buFont typeface="Arial"/>
              <a:buChar char="»"/>
              <a:defRPr sz="1800"/>
            </a:lvl9pPr>
          </a:lstStyle>
          <a:p>
            <a:endParaRPr/>
          </a:p>
        </p:txBody>
      </p:sp>
      <p:sp>
        <p:nvSpPr>
          <p:cNvPr id="94" name="Google Shape;94;ge48c3624bf_0_109"/>
          <p:cNvSpPr txBox="1">
            <a:spLocks noGrp="1"/>
          </p:cNvSpPr>
          <p:nvPr>
            <p:ph type="sldNum" idx="12"/>
          </p:nvPr>
        </p:nvSpPr>
        <p:spPr>
          <a:xfrm>
            <a:off x="8040688" y="6453188"/>
            <a:ext cx="990600" cy="2286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200" b="1">
                <a:solidFill>
                  <a:schemeClr val="lt1"/>
                </a:solidFill>
                <a:latin typeface="Arial"/>
                <a:ea typeface="Arial"/>
                <a:cs typeface="Arial"/>
                <a:sym typeface="Arial"/>
              </a:defRPr>
            </a:lvl1pPr>
            <a:lvl2pPr marL="0" marR="0" lvl="1" indent="0" algn="r" rtl="0">
              <a:spcBef>
                <a:spcPts val="0"/>
              </a:spcBef>
              <a:spcAft>
                <a:spcPts val="0"/>
              </a:spcAft>
              <a:buNone/>
              <a:defRPr sz="1200" b="1">
                <a:solidFill>
                  <a:schemeClr val="lt1"/>
                </a:solidFill>
                <a:latin typeface="Arial"/>
                <a:ea typeface="Arial"/>
                <a:cs typeface="Arial"/>
                <a:sym typeface="Arial"/>
              </a:defRPr>
            </a:lvl2pPr>
            <a:lvl3pPr marL="0" marR="0" lvl="2" indent="0" algn="r" rtl="0">
              <a:spcBef>
                <a:spcPts val="0"/>
              </a:spcBef>
              <a:spcAft>
                <a:spcPts val="0"/>
              </a:spcAft>
              <a:buNone/>
              <a:defRPr sz="1200" b="1">
                <a:solidFill>
                  <a:schemeClr val="lt1"/>
                </a:solidFill>
                <a:latin typeface="Arial"/>
                <a:ea typeface="Arial"/>
                <a:cs typeface="Arial"/>
                <a:sym typeface="Arial"/>
              </a:defRPr>
            </a:lvl3pPr>
            <a:lvl4pPr marL="0" marR="0" lvl="3" indent="0" algn="r" rtl="0">
              <a:spcBef>
                <a:spcPts val="0"/>
              </a:spcBef>
              <a:spcAft>
                <a:spcPts val="0"/>
              </a:spcAft>
              <a:buNone/>
              <a:defRPr sz="1200" b="1">
                <a:solidFill>
                  <a:schemeClr val="lt1"/>
                </a:solidFill>
                <a:latin typeface="Arial"/>
                <a:ea typeface="Arial"/>
                <a:cs typeface="Arial"/>
                <a:sym typeface="Arial"/>
              </a:defRPr>
            </a:lvl4pPr>
            <a:lvl5pPr marL="0" marR="0" lvl="4" indent="0" algn="r" rtl="0">
              <a:spcBef>
                <a:spcPts val="0"/>
              </a:spcBef>
              <a:spcAft>
                <a:spcPts val="0"/>
              </a:spcAft>
              <a:buNone/>
              <a:defRPr sz="1200" b="1">
                <a:solidFill>
                  <a:schemeClr val="lt1"/>
                </a:solidFill>
                <a:latin typeface="Arial"/>
                <a:ea typeface="Arial"/>
                <a:cs typeface="Arial"/>
                <a:sym typeface="Arial"/>
              </a:defRPr>
            </a:lvl5pPr>
            <a:lvl6pPr marL="0" marR="0" lvl="5" indent="0" algn="r" rtl="0">
              <a:spcBef>
                <a:spcPts val="0"/>
              </a:spcBef>
              <a:spcAft>
                <a:spcPts val="0"/>
              </a:spcAft>
              <a:buNone/>
              <a:defRPr sz="1200" b="1">
                <a:solidFill>
                  <a:schemeClr val="lt1"/>
                </a:solidFill>
                <a:latin typeface="Arial"/>
                <a:ea typeface="Arial"/>
                <a:cs typeface="Arial"/>
                <a:sym typeface="Arial"/>
              </a:defRPr>
            </a:lvl6pPr>
            <a:lvl7pPr marL="0" marR="0" lvl="6" indent="0" algn="r" rtl="0">
              <a:spcBef>
                <a:spcPts val="0"/>
              </a:spcBef>
              <a:spcAft>
                <a:spcPts val="0"/>
              </a:spcAft>
              <a:buNone/>
              <a:defRPr sz="1200" b="1">
                <a:solidFill>
                  <a:schemeClr val="lt1"/>
                </a:solidFill>
                <a:latin typeface="Arial"/>
                <a:ea typeface="Arial"/>
                <a:cs typeface="Arial"/>
                <a:sym typeface="Arial"/>
              </a:defRPr>
            </a:lvl7pPr>
            <a:lvl8pPr marL="0" marR="0" lvl="7" indent="0" algn="r" rtl="0">
              <a:spcBef>
                <a:spcPts val="0"/>
              </a:spcBef>
              <a:spcAft>
                <a:spcPts val="0"/>
              </a:spcAft>
              <a:buNone/>
              <a:defRPr sz="1200" b="1">
                <a:solidFill>
                  <a:schemeClr val="lt1"/>
                </a:solidFill>
                <a:latin typeface="Arial"/>
                <a:ea typeface="Arial"/>
                <a:cs typeface="Arial"/>
                <a:sym typeface="Arial"/>
              </a:defRPr>
            </a:lvl8pPr>
            <a:lvl9pPr marL="0" marR="0" lvl="8" indent="0" algn="r" rtl="0">
              <a:spcBef>
                <a:spcPts val="0"/>
              </a:spcBef>
              <a:spcAft>
                <a:spcPts val="0"/>
              </a:spcAft>
              <a:buNone/>
              <a:defRPr sz="1200" b="1">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5"/>
        <p:cNvGrpSpPr/>
        <p:nvPr/>
      </p:nvGrpSpPr>
      <p:grpSpPr>
        <a:xfrm>
          <a:off x="0" y="0"/>
          <a:ext cx="0" cy="0"/>
          <a:chOff x="0" y="0"/>
          <a:chExt cx="0" cy="0"/>
        </a:xfrm>
      </p:grpSpPr>
      <p:sp>
        <p:nvSpPr>
          <p:cNvPr id="96" name="Google Shape;96;ge48c3624bf_0_1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7" name="Google Shape;97;ge48c3624bf_0_114"/>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noAutofit/>
          </a:bodyPr>
          <a:lstStyle>
            <a:lvl1pPr marL="457200" lvl="0" indent="-228600" algn="l" rtl="0">
              <a:spcBef>
                <a:spcPts val="1440"/>
              </a:spcBef>
              <a:spcAft>
                <a:spcPts val="0"/>
              </a:spcAft>
              <a:buClr>
                <a:schemeClr val="dk1"/>
              </a:buClr>
              <a:buSzPts val="2400"/>
              <a:buFont typeface="Arial"/>
              <a:buNone/>
              <a:defRPr sz="2400" b="1"/>
            </a:lvl1pPr>
            <a:lvl2pPr marL="914400" lvl="1" indent="-228600" algn="l" rtl="0">
              <a:lnSpc>
                <a:spcPct val="95000"/>
              </a:lnSpc>
              <a:spcBef>
                <a:spcPts val="400"/>
              </a:spcBef>
              <a:spcAft>
                <a:spcPts val="0"/>
              </a:spcAft>
              <a:buSzPts val="2000"/>
              <a:buFont typeface="Arial"/>
              <a:buNone/>
              <a:defRPr sz="2000" b="1"/>
            </a:lvl2pPr>
            <a:lvl3pPr marL="1371600" lvl="2" indent="-228600" algn="l" rtl="0">
              <a:lnSpc>
                <a:spcPct val="95000"/>
              </a:lnSpc>
              <a:spcBef>
                <a:spcPts val="360"/>
              </a:spcBef>
              <a:spcAft>
                <a:spcPts val="0"/>
              </a:spcAft>
              <a:buSzPts val="1800"/>
              <a:buNone/>
              <a:defRPr sz="1800" b="1"/>
            </a:lvl3pPr>
            <a:lvl4pPr marL="1828800" lvl="3" indent="-228600" algn="l" rtl="0">
              <a:lnSpc>
                <a:spcPct val="95000"/>
              </a:lnSpc>
              <a:spcBef>
                <a:spcPts val="320"/>
              </a:spcBef>
              <a:spcAft>
                <a:spcPts val="0"/>
              </a:spcAft>
              <a:buSzPts val="1600"/>
              <a:buNone/>
              <a:defRPr sz="1600" b="1"/>
            </a:lvl4pPr>
            <a:lvl5pPr marL="2286000" lvl="4" indent="-228600" algn="l" rtl="0">
              <a:lnSpc>
                <a:spcPct val="95000"/>
              </a:lnSpc>
              <a:spcBef>
                <a:spcPts val="320"/>
              </a:spcBef>
              <a:spcAft>
                <a:spcPts val="0"/>
              </a:spcAft>
              <a:buSzPts val="1600"/>
              <a:buFont typeface="Arial"/>
              <a:buNone/>
              <a:defRPr sz="1600" b="1"/>
            </a:lvl5pPr>
            <a:lvl6pPr marL="2743200" lvl="5" indent="-228600" algn="l" rtl="0">
              <a:lnSpc>
                <a:spcPct val="95000"/>
              </a:lnSpc>
              <a:spcBef>
                <a:spcPts val="320"/>
              </a:spcBef>
              <a:spcAft>
                <a:spcPts val="0"/>
              </a:spcAft>
              <a:buSzPts val="1600"/>
              <a:buFont typeface="Arial"/>
              <a:buNone/>
              <a:defRPr sz="1600" b="1"/>
            </a:lvl6pPr>
            <a:lvl7pPr marL="3200400" lvl="6" indent="-228600" algn="l" rtl="0">
              <a:lnSpc>
                <a:spcPct val="95000"/>
              </a:lnSpc>
              <a:spcBef>
                <a:spcPts val="320"/>
              </a:spcBef>
              <a:spcAft>
                <a:spcPts val="0"/>
              </a:spcAft>
              <a:buSzPts val="1600"/>
              <a:buFont typeface="Arial"/>
              <a:buNone/>
              <a:defRPr sz="1600" b="1"/>
            </a:lvl7pPr>
            <a:lvl8pPr marL="3657600" lvl="7" indent="-228600" algn="l" rtl="0">
              <a:lnSpc>
                <a:spcPct val="95000"/>
              </a:lnSpc>
              <a:spcBef>
                <a:spcPts val="320"/>
              </a:spcBef>
              <a:spcAft>
                <a:spcPts val="0"/>
              </a:spcAft>
              <a:buSzPts val="1600"/>
              <a:buFont typeface="Arial"/>
              <a:buNone/>
              <a:defRPr sz="1600" b="1"/>
            </a:lvl8pPr>
            <a:lvl9pPr marL="4114800" lvl="8" indent="-228600" algn="l" rtl="0">
              <a:lnSpc>
                <a:spcPct val="95000"/>
              </a:lnSpc>
              <a:spcBef>
                <a:spcPts val="320"/>
              </a:spcBef>
              <a:spcAft>
                <a:spcPts val="0"/>
              </a:spcAft>
              <a:buSzPts val="1600"/>
              <a:buFont typeface="Arial"/>
              <a:buNone/>
              <a:defRPr sz="1600" b="1"/>
            </a:lvl9pPr>
          </a:lstStyle>
          <a:p>
            <a:endParaRPr/>
          </a:p>
        </p:txBody>
      </p:sp>
      <p:sp>
        <p:nvSpPr>
          <p:cNvPr id="98" name="Google Shape;98;ge48c3624bf_0_114"/>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Autofit/>
          </a:bodyPr>
          <a:lstStyle>
            <a:lvl1pPr marL="457200" lvl="0" indent="-228600" algn="l" rtl="0">
              <a:spcBef>
                <a:spcPts val="1440"/>
              </a:spcBef>
              <a:spcAft>
                <a:spcPts val="0"/>
              </a:spcAft>
              <a:buSzPts val="1400"/>
              <a:buNone/>
              <a:defRPr sz="2400"/>
            </a:lvl1pPr>
            <a:lvl2pPr marL="914400" lvl="1" indent="-355600" algn="l" rtl="0">
              <a:lnSpc>
                <a:spcPct val="95000"/>
              </a:lnSpc>
              <a:spcBef>
                <a:spcPts val="400"/>
              </a:spcBef>
              <a:spcAft>
                <a:spcPts val="0"/>
              </a:spcAft>
              <a:buSzPts val="2000"/>
              <a:buFont typeface="Arial"/>
              <a:buChar char="&gt;"/>
              <a:defRPr sz="2000"/>
            </a:lvl2pPr>
            <a:lvl3pPr marL="1371600" lvl="2" indent="-342900" algn="l" rtl="0">
              <a:lnSpc>
                <a:spcPct val="95000"/>
              </a:lnSpc>
              <a:spcBef>
                <a:spcPts val="360"/>
              </a:spcBef>
              <a:spcAft>
                <a:spcPts val="0"/>
              </a:spcAft>
              <a:buSzPts val="1800"/>
              <a:buChar char="▪"/>
              <a:defRPr sz="1800"/>
            </a:lvl3pPr>
            <a:lvl4pPr marL="1828800" lvl="3" indent="-330200" algn="l" rtl="0">
              <a:lnSpc>
                <a:spcPct val="95000"/>
              </a:lnSpc>
              <a:spcBef>
                <a:spcPts val="320"/>
              </a:spcBef>
              <a:spcAft>
                <a:spcPts val="0"/>
              </a:spcAft>
              <a:buSzPts val="1600"/>
              <a:buChar char="•"/>
              <a:defRPr sz="1600"/>
            </a:lvl4pPr>
            <a:lvl5pPr marL="2286000" lvl="4" indent="-330200" algn="l" rtl="0">
              <a:lnSpc>
                <a:spcPct val="95000"/>
              </a:lnSpc>
              <a:spcBef>
                <a:spcPts val="320"/>
              </a:spcBef>
              <a:spcAft>
                <a:spcPts val="0"/>
              </a:spcAft>
              <a:buSzPts val="1600"/>
              <a:buFont typeface="Arial"/>
              <a:buChar char="»"/>
              <a:defRPr sz="1600"/>
            </a:lvl5pPr>
            <a:lvl6pPr marL="2743200" lvl="5" indent="-330200" algn="l" rtl="0">
              <a:lnSpc>
                <a:spcPct val="95000"/>
              </a:lnSpc>
              <a:spcBef>
                <a:spcPts val="320"/>
              </a:spcBef>
              <a:spcAft>
                <a:spcPts val="0"/>
              </a:spcAft>
              <a:buSzPts val="1600"/>
              <a:buFont typeface="Arial"/>
              <a:buChar char="»"/>
              <a:defRPr sz="1600"/>
            </a:lvl6pPr>
            <a:lvl7pPr marL="3200400" lvl="6" indent="-330200" algn="l" rtl="0">
              <a:lnSpc>
                <a:spcPct val="95000"/>
              </a:lnSpc>
              <a:spcBef>
                <a:spcPts val="320"/>
              </a:spcBef>
              <a:spcAft>
                <a:spcPts val="0"/>
              </a:spcAft>
              <a:buSzPts val="1600"/>
              <a:buFont typeface="Arial"/>
              <a:buChar char="»"/>
              <a:defRPr sz="1600"/>
            </a:lvl7pPr>
            <a:lvl8pPr marL="3657600" lvl="7" indent="-330200" algn="l" rtl="0">
              <a:lnSpc>
                <a:spcPct val="95000"/>
              </a:lnSpc>
              <a:spcBef>
                <a:spcPts val="320"/>
              </a:spcBef>
              <a:spcAft>
                <a:spcPts val="0"/>
              </a:spcAft>
              <a:buSzPts val="1600"/>
              <a:buFont typeface="Arial"/>
              <a:buChar char="»"/>
              <a:defRPr sz="1600"/>
            </a:lvl8pPr>
            <a:lvl9pPr marL="4114800" lvl="8" indent="-330200" algn="l" rtl="0">
              <a:lnSpc>
                <a:spcPct val="95000"/>
              </a:lnSpc>
              <a:spcBef>
                <a:spcPts val="320"/>
              </a:spcBef>
              <a:spcAft>
                <a:spcPts val="0"/>
              </a:spcAft>
              <a:buSzPts val="1600"/>
              <a:buFont typeface="Arial"/>
              <a:buChar char="»"/>
              <a:defRPr sz="1600"/>
            </a:lvl9pPr>
          </a:lstStyle>
          <a:p>
            <a:endParaRPr/>
          </a:p>
        </p:txBody>
      </p:sp>
      <p:sp>
        <p:nvSpPr>
          <p:cNvPr id="99" name="Google Shape;99;ge48c3624bf_0_114"/>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noAutofit/>
          </a:bodyPr>
          <a:lstStyle>
            <a:lvl1pPr marL="457200" lvl="0" indent="-228600" algn="l" rtl="0">
              <a:spcBef>
                <a:spcPts val="1440"/>
              </a:spcBef>
              <a:spcAft>
                <a:spcPts val="0"/>
              </a:spcAft>
              <a:buClr>
                <a:schemeClr val="dk1"/>
              </a:buClr>
              <a:buSzPts val="2400"/>
              <a:buFont typeface="Arial"/>
              <a:buNone/>
              <a:defRPr sz="2400" b="1"/>
            </a:lvl1pPr>
            <a:lvl2pPr marL="914400" lvl="1" indent="-228600" algn="l" rtl="0">
              <a:lnSpc>
                <a:spcPct val="95000"/>
              </a:lnSpc>
              <a:spcBef>
                <a:spcPts val="400"/>
              </a:spcBef>
              <a:spcAft>
                <a:spcPts val="0"/>
              </a:spcAft>
              <a:buSzPts val="2000"/>
              <a:buFont typeface="Arial"/>
              <a:buNone/>
              <a:defRPr sz="2000" b="1"/>
            </a:lvl2pPr>
            <a:lvl3pPr marL="1371600" lvl="2" indent="-228600" algn="l" rtl="0">
              <a:lnSpc>
                <a:spcPct val="95000"/>
              </a:lnSpc>
              <a:spcBef>
                <a:spcPts val="360"/>
              </a:spcBef>
              <a:spcAft>
                <a:spcPts val="0"/>
              </a:spcAft>
              <a:buSzPts val="1800"/>
              <a:buNone/>
              <a:defRPr sz="1800" b="1"/>
            </a:lvl3pPr>
            <a:lvl4pPr marL="1828800" lvl="3" indent="-228600" algn="l" rtl="0">
              <a:lnSpc>
                <a:spcPct val="95000"/>
              </a:lnSpc>
              <a:spcBef>
                <a:spcPts val="320"/>
              </a:spcBef>
              <a:spcAft>
                <a:spcPts val="0"/>
              </a:spcAft>
              <a:buSzPts val="1600"/>
              <a:buNone/>
              <a:defRPr sz="1600" b="1"/>
            </a:lvl4pPr>
            <a:lvl5pPr marL="2286000" lvl="4" indent="-228600" algn="l" rtl="0">
              <a:lnSpc>
                <a:spcPct val="95000"/>
              </a:lnSpc>
              <a:spcBef>
                <a:spcPts val="320"/>
              </a:spcBef>
              <a:spcAft>
                <a:spcPts val="0"/>
              </a:spcAft>
              <a:buSzPts val="1600"/>
              <a:buFont typeface="Arial"/>
              <a:buNone/>
              <a:defRPr sz="1600" b="1"/>
            </a:lvl5pPr>
            <a:lvl6pPr marL="2743200" lvl="5" indent="-228600" algn="l" rtl="0">
              <a:lnSpc>
                <a:spcPct val="95000"/>
              </a:lnSpc>
              <a:spcBef>
                <a:spcPts val="320"/>
              </a:spcBef>
              <a:spcAft>
                <a:spcPts val="0"/>
              </a:spcAft>
              <a:buSzPts val="1600"/>
              <a:buFont typeface="Arial"/>
              <a:buNone/>
              <a:defRPr sz="1600" b="1"/>
            </a:lvl6pPr>
            <a:lvl7pPr marL="3200400" lvl="6" indent="-228600" algn="l" rtl="0">
              <a:lnSpc>
                <a:spcPct val="95000"/>
              </a:lnSpc>
              <a:spcBef>
                <a:spcPts val="320"/>
              </a:spcBef>
              <a:spcAft>
                <a:spcPts val="0"/>
              </a:spcAft>
              <a:buSzPts val="1600"/>
              <a:buFont typeface="Arial"/>
              <a:buNone/>
              <a:defRPr sz="1600" b="1"/>
            </a:lvl7pPr>
            <a:lvl8pPr marL="3657600" lvl="7" indent="-228600" algn="l" rtl="0">
              <a:lnSpc>
                <a:spcPct val="95000"/>
              </a:lnSpc>
              <a:spcBef>
                <a:spcPts val="320"/>
              </a:spcBef>
              <a:spcAft>
                <a:spcPts val="0"/>
              </a:spcAft>
              <a:buSzPts val="1600"/>
              <a:buFont typeface="Arial"/>
              <a:buNone/>
              <a:defRPr sz="1600" b="1"/>
            </a:lvl8pPr>
            <a:lvl9pPr marL="4114800" lvl="8" indent="-228600" algn="l" rtl="0">
              <a:lnSpc>
                <a:spcPct val="95000"/>
              </a:lnSpc>
              <a:spcBef>
                <a:spcPts val="320"/>
              </a:spcBef>
              <a:spcAft>
                <a:spcPts val="0"/>
              </a:spcAft>
              <a:buSzPts val="1600"/>
              <a:buFont typeface="Arial"/>
              <a:buNone/>
              <a:defRPr sz="1600" b="1"/>
            </a:lvl9pPr>
          </a:lstStyle>
          <a:p>
            <a:endParaRPr/>
          </a:p>
        </p:txBody>
      </p:sp>
      <p:sp>
        <p:nvSpPr>
          <p:cNvPr id="100" name="Google Shape;100;ge48c3624bf_0_114"/>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noAutofit/>
          </a:bodyPr>
          <a:lstStyle>
            <a:lvl1pPr marL="457200" lvl="0" indent="-228600" algn="l" rtl="0">
              <a:spcBef>
                <a:spcPts val="1440"/>
              </a:spcBef>
              <a:spcAft>
                <a:spcPts val="0"/>
              </a:spcAft>
              <a:buSzPts val="1400"/>
              <a:buNone/>
              <a:defRPr sz="2400"/>
            </a:lvl1pPr>
            <a:lvl2pPr marL="914400" lvl="1" indent="-355600" algn="l" rtl="0">
              <a:lnSpc>
                <a:spcPct val="95000"/>
              </a:lnSpc>
              <a:spcBef>
                <a:spcPts val="400"/>
              </a:spcBef>
              <a:spcAft>
                <a:spcPts val="0"/>
              </a:spcAft>
              <a:buSzPts val="2000"/>
              <a:buFont typeface="Arial"/>
              <a:buChar char="&gt;"/>
              <a:defRPr sz="2000"/>
            </a:lvl2pPr>
            <a:lvl3pPr marL="1371600" lvl="2" indent="-342900" algn="l" rtl="0">
              <a:lnSpc>
                <a:spcPct val="95000"/>
              </a:lnSpc>
              <a:spcBef>
                <a:spcPts val="360"/>
              </a:spcBef>
              <a:spcAft>
                <a:spcPts val="0"/>
              </a:spcAft>
              <a:buSzPts val="1800"/>
              <a:buChar char="▪"/>
              <a:defRPr sz="1800"/>
            </a:lvl3pPr>
            <a:lvl4pPr marL="1828800" lvl="3" indent="-330200" algn="l" rtl="0">
              <a:lnSpc>
                <a:spcPct val="95000"/>
              </a:lnSpc>
              <a:spcBef>
                <a:spcPts val="320"/>
              </a:spcBef>
              <a:spcAft>
                <a:spcPts val="0"/>
              </a:spcAft>
              <a:buSzPts val="1600"/>
              <a:buChar char="•"/>
              <a:defRPr sz="1600"/>
            </a:lvl4pPr>
            <a:lvl5pPr marL="2286000" lvl="4" indent="-330200" algn="l" rtl="0">
              <a:lnSpc>
                <a:spcPct val="95000"/>
              </a:lnSpc>
              <a:spcBef>
                <a:spcPts val="320"/>
              </a:spcBef>
              <a:spcAft>
                <a:spcPts val="0"/>
              </a:spcAft>
              <a:buSzPts val="1600"/>
              <a:buFont typeface="Arial"/>
              <a:buChar char="»"/>
              <a:defRPr sz="1600"/>
            </a:lvl5pPr>
            <a:lvl6pPr marL="2743200" lvl="5" indent="-330200" algn="l" rtl="0">
              <a:lnSpc>
                <a:spcPct val="95000"/>
              </a:lnSpc>
              <a:spcBef>
                <a:spcPts val="320"/>
              </a:spcBef>
              <a:spcAft>
                <a:spcPts val="0"/>
              </a:spcAft>
              <a:buSzPts val="1600"/>
              <a:buFont typeface="Arial"/>
              <a:buChar char="»"/>
              <a:defRPr sz="1600"/>
            </a:lvl6pPr>
            <a:lvl7pPr marL="3200400" lvl="6" indent="-330200" algn="l" rtl="0">
              <a:lnSpc>
                <a:spcPct val="95000"/>
              </a:lnSpc>
              <a:spcBef>
                <a:spcPts val="320"/>
              </a:spcBef>
              <a:spcAft>
                <a:spcPts val="0"/>
              </a:spcAft>
              <a:buSzPts val="1600"/>
              <a:buFont typeface="Arial"/>
              <a:buChar char="»"/>
              <a:defRPr sz="1600"/>
            </a:lvl7pPr>
            <a:lvl8pPr marL="3657600" lvl="7" indent="-330200" algn="l" rtl="0">
              <a:lnSpc>
                <a:spcPct val="95000"/>
              </a:lnSpc>
              <a:spcBef>
                <a:spcPts val="320"/>
              </a:spcBef>
              <a:spcAft>
                <a:spcPts val="0"/>
              </a:spcAft>
              <a:buSzPts val="1600"/>
              <a:buFont typeface="Arial"/>
              <a:buChar char="»"/>
              <a:defRPr sz="1600"/>
            </a:lvl8pPr>
            <a:lvl9pPr marL="4114800" lvl="8" indent="-330200" algn="l" rtl="0">
              <a:lnSpc>
                <a:spcPct val="95000"/>
              </a:lnSpc>
              <a:spcBef>
                <a:spcPts val="320"/>
              </a:spcBef>
              <a:spcAft>
                <a:spcPts val="0"/>
              </a:spcAft>
              <a:buSzPts val="1600"/>
              <a:buFont typeface="Arial"/>
              <a:buChar char="»"/>
              <a:defRPr sz="1600"/>
            </a:lvl9pPr>
          </a:lstStyle>
          <a:p>
            <a:endParaRPr/>
          </a:p>
        </p:txBody>
      </p:sp>
      <p:sp>
        <p:nvSpPr>
          <p:cNvPr id="101" name="Google Shape;101;ge48c3624bf_0_114"/>
          <p:cNvSpPr txBox="1">
            <a:spLocks noGrp="1"/>
          </p:cNvSpPr>
          <p:nvPr>
            <p:ph type="sldNum" idx="12"/>
          </p:nvPr>
        </p:nvSpPr>
        <p:spPr>
          <a:xfrm>
            <a:off x="8040688" y="6453188"/>
            <a:ext cx="990600" cy="2286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200" b="1">
                <a:solidFill>
                  <a:schemeClr val="lt1"/>
                </a:solidFill>
                <a:latin typeface="Arial"/>
                <a:ea typeface="Arial"/>
                <a:cs typeface="Arial"/>
                <a:sym typeface="Arial"/>
              </a:defRPr>
            </a:lvl1pPr>
            <a:lvl2pPr marL="0" marR="0" lvl="1" indent="0" algn="r" rtl="0">
              <a:spcBef>
                <a:spcPts val="0"/>
              </a:spcBef>
              <a:spcAft>
                <a:spcPts val="0"/>
              </a:spcAft>
              <a:buNone/>
              <a:defRPr sz="1200" b="1">
                <a:solidFill>
                  <a:schemeClr val="lt1"/>
                </a:solidFill>
                <a:latin typeface="Arial"/>
                <a:ea typeface="Arial"/>
                <a:cs typeface="Arial"/>
                <a:sym typeface="Arial"/>
              </a:defRPr>
            </a:lvl2pPr>
            <a:lvl3pPr marL="0" marR="0" lvl="2" indent="0" algn="r" rtl="0">
              <a:spcBef>
                <a:spcPts val="0"/>
              </a:spcBef>
              <a:spcAft>
                <a:spcPts val="0"/>
              </a:spcAft>
              <a:buNone/>
              <a:defRPr sz="1200" b="1">
                <a:solidFill>
                  <a:schemeClr val="lt1"/>
                </a:solidFill>
                <a:latin typeface="Arial"/>
                <a:ea typeface="Arial"/>
                <a:cs typeface="Arial"/>
                <a:sym typeface="Arial"/>
              </a:defRPr>
            </a:lvl3pPr>
            <a:lvl4pPr marL="0" marR="0" lvl="3" indent="0" algn="r" rtl="0">
              <a:spcBef>
                <a:spcPts val="0"/>
              </a:spcBef>
              <a:spcAft>
                <a:spcPts val="0"/>
              </a:spcAft>
              <a:buNone/>
              <a:defRPr sz="1200" b="1">
                <a:solidFill>
                  <a:schemeClr val="lt1"/>
                </a:solidFill>
                <a:latin typeface="Arial"/>
                <a:ea typeface="Arial"/>
                <a:cs typeface="Arial"/>
                <a:sym typeface="Arial"/>
              </a:defRPr>
            </a:lvl4pPr>
            <a:lvl5pPr marL="0" marR="0" lvl="4" indent="0" algn="r" rtl="0">
              <a:spcBef>
                <a:spcPts val="0"/>
              </a:spcBef>
              <a:spcAft>
                <a:spcPts val="0"/>
              </a:spcAft>
              <a:buNone/>
              <a:defRPr sz="1200" b="1">
                <a:solidFill>
                  <a:schemeClr val="lt1"/>
                </a:solidFill>
                <a:latin typeface="Arial"/>
                <a:ea typeface="Arial"/>
                <a:cs typeface="Arial"/>
                <a:sym typeface="Arial"/>
              </a:defRPr>
            </a:lvl5pPr>
            <a:lvl6pPr marL="0" marR="0" lvl="5" indent="0" algn="r" rtl="0">
              <a:spcBef>
                <a:spcPts val="0"/>
              </a:spcBef>
              <a:spcAft>
                <a:spcPts val="0"/>
              </a:spcAft>
              <a:buNone/>
              <a:defRPr sz="1200" b="1">
                <a:solidFill>
                  <a:schemeClr val="lt1"/>
                </a:solidFill>
                <a:latin typeface="Arial"/>
                <a:ea typeface="Arial"/>
                <a:cs typeface="Arial"/>
                <a:sym typeface="Arial"/>
              </a:defRPr>
            </a:lvl6pPr>
            <a:lvl7pPr marL="0" marR="0" lvl="6" indent="0" algn="r" rtl="0">
              <a:spcBef>
                <a:spcPts val="0"/>
              </a:spcBef>
              <a:spcAft>
                <a:spcPts val="0"/>
              </a:spcAft>
              <a:buNone/>
              <a:defRPr sz="1200" b="1">
                <a:solidFill>
                  <a:schemeClr val="lt1"/>
                </a:solidFill>
                <a:latin typeface="Arial"/>
                <a:ea typeface="Arial"/>
                <a:cs typeface="Arial"/>
                <a:sym typeface="Arial"/>
              </a:defRPr>
            </a:lvl7pPr>
            <a:lvl8pPr marL="0" marR="0" lvl="7" indent="0" algn="r" rtl="0">
              <a:spcBef>
                <a:spcPts val="0"/>
              </a:spcBef>
              <a:spcAft>
                <a:spcPts val="0"/>
              </a:spcAft>
              <a:buNone/>
              <a:defRPr sz="1200" b="1">
                <a:solidFill>
                  <a:schemeClr val="lt1"/>
                </a:solidFill>
                <a:latin typeface="Arial"/>
                <a:ea typeface="Arial"/>
                <a:cs typeface="Arial"/>
                <a:sym typeface="Arial"/>
              </a:defRPr>
            </a:lvl8pPr>
            <a:lvl9pPr marL="0" marR="0" lvl="8" indent="0" algn="r" rtl="0">
              <a:spcBef>
                <a:spcPts val="0"/>
              </a:spcBef>
              <a:spcAft>
                <a:spcPts val="0"/>
              </a:spcAft>
              <a:buNone/>
              <a:defRPr sz="1200" b="1">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2"/>
        <p:cNvGrpSpPr/>
        <p:nvPr/>
      </p:nvGrpSpPr>
      <p:grpSpPr>
        <a:xfrm>
          <a:off x="0" y="0"/>
          <a:ext cx="0" cy="0"/>
          <a:chOff x="0" y="0"/>
          <a:chExt cx="0" cy="0"/>
        </a:xfrm>
      </p:grpSpPr>
      <p:sp>
        <p:nvSpPr>
          <p:cNvPr id="103" name="Google Shape;103;ge48c3624bf_0_121"/>
          <p:cNvSpPr txBox="1">
            <a:spLocks noGrp="1"/>
          </p:cNvSpPr>
          <p:nvPr>
            <p:ph type="title"/>
          </p:nvPr>
        </p:nvSpPr>
        <p:spPr>
          <a:xfrm>
            <a:off x="393700" y="152400"/>
            <a:ext cx="7772400" cy="10668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4" name="Google Shape;104;ge48c3624bf_0_121"/>
          <p:cNvSpPr txBox="1">
            <a:spLocks noGrp="1"/>
          </p:cNvSpPr>
          <p:nvPr>
            <p:ph type="sldNum" idx="12"/>
          </p:nvPr>
        </p:nvSpPr>
        <p:spPr>
          <a:xfrm>
            <a:off x="8040688" y="6453188"/>
            <a:ext cx="990600" cy="2286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200" b="1">
                <a:solidFill>
                  <a:schemeClr val="lt1"/>
                </a:solidFill>
                <a:latin typeface="Arial"/>
                <a:ea typeface="Arial"/>
                <a:cs typeface="Arial"/>
                <a:sym typeface="Arial"/>
              </a:defRPr>
            </a:lvl1pPr>
            <a:lvl2pPr marL="0" marR="0" lvl="1" indent="0" algn="r" rtl="0">
              <a:spcBef>
                <a:spcPts val="0"/>
              </a:spcBef>
              <a:spcAft>
                <a:spcPts val="0"/>
              </a:spcAft>
              <a:buNone/>
              <a:defRPr sz="1200" b="1">
                <a:solidFill>
                  <a:schemeClr val="lt1"/>
                </a:solidFill>
                <a:latin typeface="Arial"/>
                <a:ea typeface="Arial"/>
                <a:cs typeface="Arial"/>
                <a:sym typeface="Arial"/>
              </a:defRPr>
            </a:lvl2pPr>
            <a:lvl3pPr marL="0" marR="0" lvl="2" indent="0" algn="r" rtl="0">
              <a:spcBef>
                <a:spcPts val="0"/>
              </a:spcBef>
              <a:spcAft>
                <a:spcPts val="0"/>
              </a:spcAft>
              <a:buNone/>
              <a:defRPr sz="1200" b="1">
                <a:solidFill>
                  <a:schemeClr val="lt1"/>
                </a:solidFill>
                <a:latin typeface="Arial"/>
                <a:ea typeface="Arial"/>
                <a:cs typeface="Arial"/>
                <a:sym typeface="Arial"/>
              </a:defRPr>
            </a:lvl3pPr>
            <a:lvl4pPr marL="0" marR="0" lvl="3" indent="0" algn="r" rtl="0">
              <a:spcBef>
                <a:spcPts val="0"/>
              </a:spcBef>
              <a:spcAft>
                <a:spcPts val="0"/>
              </a:spcAft>
              <a:buNone/>
              <a:defRPr sz="1200" b="1">
                <a:solidFill>
                  <a:schemeClr val="lt1"/>
                </a:solidFill>
                <a:latin typeface="Arial"/>
                <a:ea typeface="Arial"/>
                <a:cs typeface="Arial"/>
                <a:sym typeface="Arial"/>
              </a:defRPr>
            </a:lvl4pPr>
            <a:lvl5pPr marL="0" marR="0" lvl="4" indent="0" algn="r" rtl="0">
              <a:spcBef>
                <a:spcPts val="0"/>
              </a:spcBef>
              <a:spcAft>
                <a:spcPts val="0"/>
              </a:spcAft>
              <a:buNone/>
              <a:defRPr sz="1200" b="1">
                <a:solidFill>
                  <a:schemeClr val="lt1"/>
                </a:solidFill>
                <a:latin typeface="Arial"/>
                <a:ea typeface="Arial"/>
                <a:cs typeface="Arial"/>
                <a:sym typeface="Arial"/>
              </a:defRPr>
            </a:lvl5pPr>
            <a:lvl6pPr marL="0" marR="0" lvl="5" indent="0" algn="r" rtl="0">
              <a:spcBef>
                <a:spcPts val="0"/>
              </a:spcBef>
              <a:spcAft>
                <a:spcPts val="0"/>
              </a:spcAft>
              <a:buNone/>
              <a:defRPr sz="1200" b="1">
                <a:solidFill>
                  <a:schemeClr val="lt1"/>
                </a:solidFill>
                <a:latin typeface="Arial"/>
                <a:ea typeface="Arial"/>
                <a:cs typeface="Arial"/>
                <a:sym typeface="Arial"/>
              </a:defRPr>
            </a:lvl6pPr>
            <a:lvl7pPr marL="0" marR="0" lvl="6" indent="0" algn="r" rtl="0">
              <a:spcBef>
                <a:spcPts val="0"/>
              </a:spcBef>
              <a:spcAft>
                <a:spcPts val="0"/>
              </a:spcAft>
              <a:buNone/>
              <a:defRPr sz="1200" b="1">
                <a:solidFill>
                  <a:schemeClr val="lt1"/>
                </a:solidFill>
                <a:latin typeface="Arial"/>
                <a:ea typeface="Arial"/>
                <a:cs typeface="Arial"/>
                <a:sym typeface="Arial"/>
              </a:defRPr>
            </a:lvl7pPr>
            <a:lvl8pPr marL="0" marR="0" lvl="7" indent="0" algn="r" rtl="0">
              <a:spcBef>
                <a:spcPts val="0"/>
              </a:spcBef>
              <a:spcAft>
                <a:spcPts val="0"/>
              </a:spcAft>
              <a:buNone/>
              <a:defRPr sz="1200" b="1">
                <a:solidFill>
                  <a:schemeClr val="lt1"/>
                </a:solidFill>
                <a:latin typeface="Arial"/>
                <a:ea typeface="Arial"/>
                <a:cs typeface="Arial"/>
                <a:sym typeface="Arial"/>
              </a:defRPr>
            </a:lvl8pPr>
            <a:lvl9pPr marL="0" marR="0" lvl="8" indent="0" algn="r" rtl="0">
              <a:spcBef>
                <a:spcPts val="0"/>
              </a:spcBef>
              <a:spcAft>
                <a:spcPts val="0"/>
              </a:spcAft>
              <a:buNone/>
              <a:defRPr sz="1200" b="1">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5"/>
        <p:cNvGrpSpPr/>
        <p:nvPr/>
      </p:nvGrpSpPr>
      <p:grpSpPr>
        <a:xfrm>
          <a:off x="0" y="0"/>
          <a:ext cx="0" cy="0"/>
          <a:chOff x="0" y="0"/>
          <a:chExt cx="0" cy="0"/>
        </a:xfrm>
      </p:grpSpPr>
      <p:sp>
        <p:nvSpPr>
          <p:cNvPr id="106" name="Google Shape;106;ge48c3624bf_0_124"/>
          <p:cNvSpPr txBox="1">
            <a:spLocks noGrp="1"/>
          </p:cNvSpPr>
          <p:nvPr>
            <p:ph type="sldNum" idx="12"/>
          </p:nvPr>
        </p:nvSpPr>
        <p:spPr>
          <a:xfrm>
            <a:off x="8040688" y="6453188"/>
            <a:ext cx="990600" cy="2286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200" b="1">
                <a:solidFill>
                  <a:schemeClr val="lt1"/>
                </a:solidFill>
                <a:latin typeface="Arial"/>
                <a:ea typeface="Arial"/>
                <a:cs typeface="Arial"/>
                <a:sym typeface="Arial"/>
              </a:defRPr>
            </a:lvl1pPr>
            <a:lvl2pPr marL="0" marR="0" lvl="1" indent="0" algn="r" rtl="0">
              <a:spcBef>
                <a:spcPts val="0"/>
              </a:spcBef>
              <a:spcAft>
                <a:spcPts val="0"/>
              </a:spcAft>
              <a:buNone/>
              <a:defRPr sz="1200" b="1">
                <a:solidFill>
                  <a:schemeClr val="lt1"/>
                </a:solidFill>
                <a:latin typeface="Arial"/>
                <a:ea typeface="Arial"/>
                <a:cs typeface="Arial"/>
                <a:sym typeface="Arial"/>
              </a:defRPr>
            </a:lvl2pPr>
            <a:lvl3pPr marL="0" marR="0" lvl="2" indent="0" algn="r" rtl="0">
              <a:spcBef>
                <a:spcPts val="0"/>
              </a:spcBef>
              <a:spcAft>
                <a:spcPts val="0"/>
              </a:spcAft>
              <a:buNone/>
              <a:defRPr sz="1200" b="1">
                <a:solidFill>
                  <a:schemeClr val="lt1"/>
                </a:solidFill>
                <a:latin typeface="Arial"/>
                <a:ea typeface="Arial"/>
                <a:cs typeface="Arial"/>
                <a:sym typeface="Arial"/>
              </a:defRPr>
            </a:lvl3pPr>
            <a:lvl4pPr marL="0" marR="0" lvl="3" indent="0" algn="r" rtl="0">
              <a:spcBef>
                <a:spcPts val="0"/>
              </a:spcBef>
              <a:spcAft>
                <a:spcPts val="0"/>
              </a:spcAft>
              <a:buNone/>
              <a:defRPr sz="1200" b="1">
                <a:solidFill>
                  <a:schemeClr val="lt1"/>
                </a:solidFill>
                <a:latin typeface="Arial"/>
                <a:ea typeface="Arial"/>
                <a:cs typeface="Arial"/>
                <a:sym typeface="Arial"/>
              </a:defRPr>
            </a:lvl4pPr>
            <a:lvl5pPr marL="0" marR="0" lvl="4" indent="0" algn="r" rtl="0">
              <a:spcBef>
                <a:spcPts val="0"/>
              </a:spcBef>
              <a:spcAft>
                <a:spcPts val="0"/>
              </a:spcAft>
              <a:buNone/>
              <a:defRPr sz="1200" b="1">
                <a:solidFill>
                  <a:schemeClr val="lt1"/>
                </a:solidFill>
                <a:latin typeface="Arial"/>
                <a:ea typeface="Arial"/>
                <a:cs typeface="Arial"/>
                <a:sym typeface="Arial"/>
              </a:defRPr>
            </a:lvl5pPr>
            <a:lvl6pPr marL="0" marR="0" lvl="5" indent="0" algn="r" rtl="0">
              <a:spcBef>
                <a:spcPts val="0"/>
              </a:spcBef>
              <a:spcAft>
                <a:spcPts val="0"/>
              </a:spcAft>
              <a:buNone/>
              <a:defRPr sz="1200" b="1">
                <a:solidFill>
                  <a:schemeClr val="lt1"/>
                </a:solidFill>
                <a:latin typeface="Arial"/>
                <a:ea typeface="Arial"/>
                <a:cs typeface="Arial"/>
                <a:sym typeface="Arial"/>
              </a:defRPr>
            </a:lvl6pPr>
            <a:lvl7pPr marL="0" marR="0" lvl="6" indent="0" algn="r" rtl="0">
              <a:spcBef>
                <a:spcPts val="0"/>
              </a:spcBef>
              <a:spcAft>
                <a:spcPts val="0"/>
              </a:spcAft>
              <a:buNone/>
              <a:defRPr sz="1200" b="1">
                <a:solidFill>
                  <a:schemeClr val="lt1"/>
                </a:solidFill>
                <a:latin typeface="Arial"/>
                <a:ea typeface="Arial"/>
                <a:cs typeface="Arial"/>
                <a:sym typeface="Arial"/>
              </a:defRPr>
            </a:lvl7pPr>
            <a:lvl8pPr marL="0" marR="0" lvl="7" indent="0" algn="r" rtl="0">
              <a:spcBef>
                <a:spcPts val="0"/>
              </a:spcBef>
              <a:spcAft>
                <a:spcPts val="0"/>
              </a:spcAft>
              <a:buNone/>
              <a:defRPr sz="1200" b="1">
                <a:solidFill>
                  <a:schemeClr val="lt1"/>
                </a:solidFill>
                <a:latin typeface="Arial"/>
                <a:ea typeface="Arial"/>
                <a:cs typeface="Arial"/>
                <a:sym typeface="Arial"/>
              </a:defRPr>
            </a:lvl8pPr>
            <a:lvl9pPr marL="0" marR="0" lvl="8" indent="0" algn="r" rtl="0">
              <a:spcBef>
                <a:spcPts val="0"/>
              </a:spcBef>
              <a:spcAft>
                <a:spcPts val="0"/>
              </a:spcAft>
              <a:buNone/>
              <a:defRPr sz="1200" b="1">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7"/>
        <p:cNvGrpSpPr/>
        <p:nvPr/>
      </p:nvGrpSpPr>
      <p:grpSpPr>
        <a:xfrm>
          <a:off x="0" y="0"/>
          <a:ext cx="0" cy="0"/>
          <a:chOff x="0" y="0"/>
          <a:chExt cx="0" cy="0"/>
        </a:xfrm>
      </p:grpSpPr>
      <p:sp>
        <p:nvSpPr>
          <p:cNvPr id="108" name="Google Shape;108;ge48c3624bf_0_126"/>
          <p:cNvSpPr txBox="1">
            <a:spLocks noGrp="1"/>
          </p:cNvSpPr>
          <p:nvPr>
            <p:ph type="title"/>
          </p:nvPr>
        </p:nvSpPr>
        <p:spPr>
          <a:xfrm>
            <a:off x="457200" y="273050"/>
            <a:ext cx="3008400" cy="11619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sz="2000" b="1"/>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9" name="Google Shape;109;ge48c3624bf_0_126"/>
          <p:cNvSpPr txBox="1">
            <a:spLocks noGrp="1"/>
          </p:cNvSpPr>
          <p:nvPr>
            <p:ph type="body" idx="1"/>
          </p:nvPr>
        </p:nvSpPr>
        <p:spPr>
          <a:xfrm>
            <a:off x="3575050" y="273050"/>
            <a:ext cx="5111700" cy="5853000"/>
          </a:xfrm>
          <a:prstGeom prst="rect">
            <a:avLst/>
          </a:prstGeom>
          <a:noFill/>
          <a:ln>
            <a:noFill/>
          </a:ln>
        </p:spPr>
        <p:txBody>
          <a:bodyPr spcFirstLastPara="1" wrap="square" lIns="91425" tIns="45700" rIns="91425" bIns="45700" anchor="t" anchorCtr="0">
            <a:noAutofit/>
          </a:bodyPr>
          <a:lstStyle>
            <a:lvl1pPr marL="457200" lvl="0" indent="-228600" algn="l" rtl="0">
              <a:spcBef>
                <a:spcPts val="1920"/>
              </a:spcBef>
              <a:spcAft>
                <a:spcPts val="0"/>
              </a:spcAft>
              <a:buSzPts val="1400"/>
              <a:buNone/>
              <a:defRPr sz="3200"/>
            </a:lvl1pPr>
            <a:lvl2pPr marL="914400" lvl="1" indent="-406400" algn="l" rtl="0">
              <a:lnSpc>
                <a:spcPct val="95000"/>
              </a:lnSpc>
              <a:spcBef>
                <a:spcPts val="560"/>
              </a:spcBef>
              <a:spcAft>
                <a:spcPts val="0"/>
              </a:spcAft>
              <a:buSzPts val="2800"/>
              <a:buFont typeface="Arial"/>
              <a:buChar char="&gt;"/>
              <a:defRPr sz="2800"/>
            </a:lvl2pPr>
            <a:lvl3pPr marL="1371600" lvl="2" indent="-381000" algn="l" rtl="0">
              <a:lnSpc>
                <a:spcPct val="95000"/>
              </a:lnSpc>
              <a:spcBef>
                <a:spcPts val="480"/>
              </a:spcBef>
              <a:spcAft>
                <a:spcPts val="0"/>
              </a:spcAft>
              <a:buSzPts val="2400"/>
              <a:buChar char="▪"/>
              <a:defRPr sz="2400"/>
            </a:lvl3pPr>
            <a:lvl4pPr marL="1828800" lvl="3" indent="-355600" algn="l" rtl="0">
              <a:lnSpc>
                <a:spcPct val="95000"/>
              </a:lnSpc>
              <a:spcBef>
                <a:spcPts val="400"/>
              </a:spcBef>
              <a:spcAft>
                <a:spcPts val="0"/>
              </a:spcAft>
              <a:buSzPts val="2000"/>
              <a:buChar char="•"/>
              <a:defRPr sz="2000"/>
            </a:lvl4pPr>
            <a:lvl5pPr marL="2286000" lvl="4" indent="-355600" algn="l" rtl="0">
              <a:lnSpc>
                <a:spcPct val="95000"/>
              </a:lnSpc>
              <a:spcBef>
                <a:spcPts val="400"/>
              </a:spcBef>
              <a:spcAft>
                <a:spcPts val="0"/>
              </a:spcAft>
              <a:buSzPts val="2000"/>
              <a:buFont typeface="Arial"/>
              <a:buChar char="»"/>
              <a:defRPr sz="2000"/>
            </a:lvl5pPr>
            <a:lvl6pPr marL="2743200" lvl="5" indent="-355600" algn="l" rtl="0">
              <a:lnSpc>
                <a:spcPct val="95000"/>
              </a:lnSpc>
              <a:spcBef>
                <a:spcPts val="400"/>
              </a:spcBef>
              <a:spcAft>
                <a:spcPts val="0"/>
              </a:spcAft>
              <a:buSzPts val="2000"/>
              <a:buFont typeface="Arial"/>
              <a:buChar char="»"/>
              <a:defRPr sz="2000"/>
            </a:lvl6pPr>
            <a:lvl7pPr marL="3200400" lvl="6" indent="-355600" algn="l" rtl="0">
              <a:lnSpc>
                <a:spcPct val="95000"/>
              </a:lnSpc>
              <a:spcBef>
                <a:spcPts val="400"/>
              </a:spcBef>
              <a:spcAft>
                <a:spcPts val="0"/>
              </a:spcAft>
              <a:buSzPts val="2000"/>
              <a:buFont typeface="Arial"/>
              <a:buChar char="»"/>
              <a:defRPr sz="2000"/>
            </a:lvl7pPr>
            <a:lvl8pPr marL="3657600" lvl="7" indent="-355600" algn="l" rtl="0">
              <a:lnSpc>
                <a:spcPct val="95000"/>
              </a:lnSpc>
              <a:spcBef>
                <a:spcPts val="400"/>
              </a:spcBef>
              <a:spcAft>
                <a:spcPts val="0"/>
              </a:spcAft>
              <a:buSzPts val="2000"/>
              <a:buFont typeface="Arial"/>
              <a:buChar char="»"/>
              <a:defRPr sz="2000"/>
            </a:lvl8pPr>
            <a:lvl9pPr marL="4114800" lvl="8" indent="-355600" algn="l" rtl="0">
              <a:lnSpc>
                <a:spcPct val="95000"/>
              </a:lnSpc>
              <a:spcBef>
                <a:spcPts val="400"/>
              </a:spcBef>
              <a:spcAft>
                <a:spcPts val="0"/>
              </a:spcAft>
              <a:buSzPts val="2000"/>
              <a:buFont typeface="Arial"/>
              <a:buChar char="»"/>
              <a:defRPr sz="2000"/>
            </a:lvl9pPr>
          </a:lstStyle>
          <a:p>
            <a:endParaRPr/>
          </a:p>
        </p:txBody>
      </p:sp>
      <p:sp>
        <p:nvSpPr>
          <p:cNvPr id="110" name="Google Shape;110;ge48c3624bf_0_126"/>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noAutofit/>
          </a:bodyPr>
          <a:lstStyle>
            <a:lvl1pPr marL="457200" lvl="0" indent="-228600" algn="l" rtl="0">
              <a:spcBef>
                <a:spcPts val="840"/>
              </a:spcBef>
              <a:spcAft>
                <a:spcPts val="0"/>
              </a:spcAft>
              <a:buClr>
                <a:schemeClr val="dk1"/>
              </a:buClr>
              <a:buSzPts val="1400"/>
              <a:buFont typeface="Arial"/>
              <a:buNone/>
              <a:defRPr sz="1400"/>
            </a:lvl1pPr>
            <a:lvl2pPr marL="914400" lvl="1" indent="-228600" algn="l" rtl="0">
              <a:lnSpc>
                <a:spcPct val="95000"/>
              </a:lnSpc>
              <a:spcBef>
                <a:spcPts val="240"/>
              </a:spcBef>
              <a:spcAft>
                <a:spcPts val="0"/>
              </a:spcAft>
              <a:buSzPts val="1200"/>
              <a:buFont typeface="Arial"/>
              <a:buNone/>
              <a:defRPr sz="1200"/>
            </a:lvl2pPr>
            <a:lvl3pPr marL="1371600" lvl="2" indent="-228600" algn="l" rtl="0">
              <a:lnSpc>
                <a:spcPct val="95000"/>
              </a:lnSpc>
              <a:spcBef>
                <a:spcPts val="200"/>
              </a:spcBef>
              <a:spcAft>
                <a:spcPts val="0"/>
              </a:spcAft>
              <a:buSzPts val="1000"/>
              <a:buNone/>
              <a:defRPr sz="1000"/>
            </a:lvl3pPr>
            <a:lvl4pPr marL="1828800" lvl="3" indent="-228600" algn="l" rtl="0">
              <a:lnSpc>
                <a:spcPct val="95000"/>
              </a:lnSpc>
              <a:spcBef>
                <a:spcPts val="180"/>
              </a:spcBef>
              <a:spcAft>
                <a:spcPts val="0"/>
              </a:spcAft>
              <a:buSzPts val="900"/>
              <a:buNone/>
              <a:defRPr sz="900"/>
            </a:lvl4pPr>
            <a:lvl5pPr marL="2286000" lvl="4" indent="-228600" algn="l" rtl="0">
              <a:lnSpc>
                <a:spcPct val="95000"/>
              </a:lnSpc>
              <a:spcBef>
                <a:spcPts val="180"/>
              </a:spcBef>
              <a:spcAft>
                <a:spcPts val="0"/>
              </a:spcAft>
              <a:buSzPts val="900"/>
              <a:buFont typeface="Arial"/>
              <a:buNone/>
              <a:defRPr sz="900"/>
            </a:lvl5pPr>
            <a:lvl6pPr marL="2743200" lvl="5" indent="-228600" algn="l" rtl="0">
              <a:lnSpc>
                <a:spcPct val="95000"/>
              </a:lnSpc>
              <a:spcBef>
                <a:spcPts val="180"/>
              </a:spcBef>
              <a:spcAft>
                <a:spcPts val="0"/>
              </a:spcAft>
              <a:buSzPts val="900"/>
              <a:buFont typeface="Arial"/>
              <a:buNone/>
              <a:defRPr sz="900"/>
            </a:lvl6pPr>
            <a:lvl7pPr marL="3200400" lvl="6" indent="-228600" algn="l" rtl="0">
              <a:lnSpc>
                <a:spcPct val="95000"/>
              </a:lnSpc>
              <a:spcBef>
                <a:spcPts val="180"/>
              </a:spcBef>
              <a:spcAft>
                <a:spcPts val="0"/>
              </a:spcAft>
              <a:buSzPts val="900"/>
              <a:buFont typeface="Arial"/>
              <a:buNone/>
              <a:defRPr sz="900"/>
            </a:lvl7pPr>
            <a:lvl8pPr marL="3657600" lvl="7" indent="-228600" algn="l" rtl="0">
              <a:lnSpc>
                <a:spcPct val="95000"/>
              </a:lnSpc>
              <a:spcBef>
                <a:spcPts val="180"/>
              </a:spcBef>
              <a:spcAft>
                <a:spcPts val="0"/>
              </a:spcAft>
              <a:buSzPts val="900"/>
              <a:buFont typeface="Arial"/>
              <a:buNone/>
              <a:defRPr sz="900"/>
            </a:lvl8pPr>
            <a:lvl9pPr marL="4114800" lvl="8" indent="-228600" algn="l" rtl="0">
              <a:lnSpc>
                <a:spcPct val="95000"/>
              </a:lnSpc>
              <a:spcBef>
                <a:spcPts val="180"/>
              </a:spcBef>
              <a:spcAft>
                <a:spcPts val="0"/>
              </a:spcAft>
              <a:buSzPts val="900"/>
              <a:buFont typeface="Arial"/>
              <a:buNone/>
              <a:defRPr sz="900"/>
            </a:lvl9pPr>
          </a:lstStyle>
          <a:p>
            <a:endParaRPr/>
          </a:p>
        </p:txBody>
      </p:sp>
      <p:sp>
        <p:nvSpPr>
          <p:cNvPr id="111" name="Google Shape;111;ge48c3624bf_0_126"/>
          <p:cNvSpPr txBox="1">
            <a:spLocks noGrp="1"/>
          </p:cNvSpPr>
          <p:nvPr>
            <p:ph type="sldNum" idx="12"/>
          </p:nvPr>
        </p:nvSpPr>
        <p:spPr>
          <a:xfrm>
            <a:off x="8040688" y="6453188"/>
            <a:ext cx="990600" cy="2286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200" b="1">
                <a:solidFill>
                  <a:schemeClr val="lt1"/>
                </a:solidFill>
                <a:latin typeface="Arial"/>
                <a:ea typeface="Arial"/>
                <a:cs typeface="Arial"/>
                <a:sym typeface="Arial"/>
              </a:defRPr>
            </a:lvl1pPr>
            <a:lvl2pPr marL="0" marR="0" lvl="1" indent="0" algn="r" rtl="0">
              <a:spcBef>
                <a:spcPts val="0"/>
              </a:spcBef>
              <a:spcAft>
                <a:spcPts val="0"/>
              </a:spcAft>
              <a:buNone/>
              <a:defRPr sz="1200" b="1">
                <a:solidFill>
                  <a:schemeClr val="lt1"/>
                </a:solidFill>
                <a:latin typeface="Arial"/>
                <a:ea typeface="Arial"/>
                <a:cs typeface="Arial"/>
                <a:sym typeface="Arial"/>
              </a:defRPr>
            </a:lvl2pPr>
            <a:lvl3pPr marL="0" marR="0" lvl="2" indent="0" algn="r" rtl="0">
              <a:spcBef>
                <a:spcPts val="0"/>
              </a:spcBef>
              <a:spcAft>
                <a:spcPts val="0"/>
              </a:spcAft>
              <a:buNone/>
              <a:defRPr sz="1200" b="1">
                <a:solidFill>
                  <a:schemeClr val="lt1"/>
                </a:solidFill>
                <a:latin typeface="Arial"/>
                <a:ea typeface="Arial"/>
                <a:cs typeface="Arial"/>
                <a:sym typeface="Arial"/>
              </a:defRPr>
            </a:lvl3pPr>
            <a:lvl4pPr marL="0" marR="0" lvl="3" indent="0" algn="r" rtl="0">
              <a:spcBef>
                <a:spcPts val="0"/>
              </a:spcBef>
              <a:spcAft>
                <a:spcPts val="0"/>
              </a:spcAft>
              <a:buNone/>
              <a:defRPr sz="1200" b="1">
                <a:solidFill>
                  <a:schemeClr val="lt1"/>
                </a:solidFill>
                <a:latin typeface="Arial"/>
                <a:ea typeface="Arial"/>
                <a:cs typeface="Arial"/>
                <a:sym typeface="Arial"/>
              </a:defRPr>
            </a:lvl4pPr>
            <a:lvl5pPr marL="0" marR="0" lvl="4" indent="0" algn="r" rtl="0">
              <a:spcBef>
                <a:spcPts val="0"/>
              </a:spcBef>
              <a:spcAft>
                <a:spcPts val="0"/>
              </a:spcAft>
              <a:buNone/>
              <a:defRPr sz="1200" b="1">
                <a:solidFill>
                  <a:schemeClr val="lt1"/>
                </a:solidFill>
                <a:latin typeface="Arial"/>
                <a:ea typeface="Arial"/>
                <a:cs typeface="Arial"/>
                <a:sym typeface="Arial"/>
              </a:defRPr>
            </a:lvl5pPr>
            <a:lvl6pPr marL="0" marR="0" lvl="5" indent="0" algn="r" rtl="0">
              <a:spcBef>
                <a:spcPts val="0"/>
              </a:spcBef>
              <a:spcAft>
                <a:spcPts val="0"/>
              </a:spcAft>
              <a:buNone/>
              <a:defRPr sz="1200" b="1">
                <a:solidFill>
                  <a:schemeClr val="lt1"/>
                </a:solidFill>
                <a:latin typeface="Arial"/>
                <a:ea typeface="Arial"/>
                <a:cs typeface="Arial"/>
                <a:sym typeface="Arial"/>
              </a:defRPr>
            </a:lvl6pPr>
            <a:lvl7pPr marL="0" marR="0" lvl="6" indent="0" algn="r" rtl="0">
              <a:spcBef>
                <a:spcPts val="0"/>
              </a:spcBef>
              <a:spcAft>
                <a:spcPts val="0"/>
              </a:spcAft>
              <a:buNone/>
              <a:defRPr sz="1200" b="1">
                <a:solidFill>
                  <a:schemeClr val="lt1"/>
                </a:solidFill>
                <a:latin typeface="Arial"/>
                <a:ea typeface="Arial"/>
                <a:cs typeface="Arial"/>
                <a:sym typeface="Arial"/>
              </a:defRPr>
            </a:lvl7pPr>
            <a:lvl8pPr marL="0" marR="0" lvl="7" indent="0" algn="r" rtl="0">
              <a:spcBef>
                <a:spcPts val="0"/>
              </a:spcBef>
              <a:spcAft>
                <a:spcPts val="0"/>
              </a:spcAft>
              <a:buNone/>
              <a:defRPr sz="1200" b="1">
                <a:solidFill>
                  <a:schemeClr val="lt1"/>
                </a:solidFill>
                <a:latin typeface="Arial"/>
                <a:ea typeface="Arial"/>
                <a:cs typeface="Arial"/>
                <a:sym typeface="Arial"/>
              </a:defRPr>
            </a:lvl8pPr>
            <a:lvl9pPr marL="0" marR="0" lvl="8" indent="0" algn="r" rtl="0">
              <a:spcBef>
                <a:spcPts val="0"/>
              </a:spcBef>
              <a:spcAft>
                <a:spcPts val="0"/>
              </a:spcAft>
              <a:buNone/>
              <a:defRPr sz="1200" b="1">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32"/>
          <p:cNvSpPr txBox="1">
            <a:spLocks noGrp="1"/>
          </p:cNvSpPr>
          <p:nvPr>
            <p:ph type="title"/>
          </p:nvPr>
        </p:nvSpPr>
        <p:spPr>
          <a:xfrm>
            <a:off x="393700" y="152400"/>
            <a:ext cx="7772400" cy="1066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2"/>
          <p:cNvSpPr txBox="1">
            <a:spLocks noGrp="1"/>
          </p:cNvSpPr>
          <p:nvPr>
            <p:ph type="body" idx="1"/>
          </p:nvPr>
        </p:nvSpPr>
        <p:spPr>
          <a:xfrm>
            <a:off x="393700" y="1447800"/>
            <a:ext cx="7772400" cy="4114800"/>
          </a:xfrm>
          <a:prstGeom prst="rect">
            <a:avLst/>
          </a:prstGeom>
          <a:noFill/>
          <a:ln>
            <a:noFill/>
          </a:ln>
        </p:spPr>
        <p:txBody>
          <a:bodyPr spcFirstLastPara="1" wrap="square" lIns="91425" tIns="45700" rIns="91425" bIns="45700" anchor="t" anchorCtr="0">
            <a:noAutofit/>
          </a:bodyPr>
          <a:lstStyle>
            <a:lvl1pPr marL="457200" lvl="0" indent="-228600" algn="l">
              <a:spcBef>
                <a:spcPts val="1080"/>
              </a:spcBef>
              <a:spcAft>
                <a:spcPts val="0"/>
              </a:spcAft>
              <a:buSzPts val="1400"/>
              <a:buNone/>
              <a:defRPr/>
            </a:lvl1pPr>
            <a:lvl2pPr marL="914400" lvl="1" indent="-342900" algn="l">
              <a:lnSpc>
                <a:spcPct val="95000"/>
              </a:lnSpc>
              <a:spcBef>
                <a:spcPts val="360"/>
              </a:spcBef>
              <a:spcAft>
                <a:spcPts val="0"/>
              </a:spcAft>
              <a:buSzPts val="1800"/>
              <a:buChar char="&gt;"/>
              <a:defRPr/>
            </a:lvl2pPr>
            <a:lvl3pPr marL="1371600" lvl="2" indent="-342900" algn="l">
              <a:lnSpc>
                <a:spcPct val="95000"/>
              </a:lnSpc>
              <a:spcBef>
                <a:spcPts val="360"/>
              </a:spcBef>
              <a:spcAft>
                <a:spcPts val="0"/>
              </a:spcAft>
              <a:buSzPts val="1800"/>
              <a:buChar char="▪"/>
              <a:defRPr/>
            </a:lvl3pPr>
            <a:lvl4pPr marL="1828800" lvl="3" indent="-342900" algn="l">
              <a:lnSpc>
                <a:spcPct val="95000"/>
              </a:lnSpc>
              <a:spcBef>
                <a:spcPts val="360"/>
              </a:spcBef>
              <a:spcAft>
                <a:spcPts val="0"/>
              </a:spcAft>
              <a:buSzPts val="1800"/>
              <a:buChar char="•"/>
              <a:defRPr/>
            </a:lvl4pPr>
            <a:lvl5pPr marL="2286000" lvl="4" indent="-342900" algn="l">
              <a:lnSpc>
                <a:spcPct val="95000"/>
              </a:lnSpc>
              <a:spcBef>
                <a:spcPts val="360"/>
              </a:spcBef>
              <a:spcAft>
                <a:spcPts val="0"/>
              </a:spcAft>
              <a:buSzPts val="1800"/>
              <a:buChar char="»"/>
              <a:defRPr/>
            </a:lvl5pPr>
            <a:lvl6pPr marL="2743200" lvl="5" indent="-342900" algn="l">
              <a:lnSpc>
                <a:spcPct val="95000"/>
              </a:lnSpc>
              <a:spcBef>
                <a:spcPts val="360"/>
              </a:spcBef>
              <a:spcAft>
                <a:spcPts val="0"/>
              </a:spcAft>
              <a:buSzPts val="1800"/>
              <a:buChar char="»"/>
              <a:defRPr/>
            </a:lvl6pPr>
            <a:lvl7pPr marL="3200400" lvl="6" indent="-342900" algn="l">
              <a:lnSpc>
                <a:spcPct val="95000"/>
              </a:lnSpc>
              <a:spcBef>
                <a:spcPts val="360"/>
              </a:spcBef>
              <a:spcAft>
                <a:spcPts val="0"/>
              </a:spcAft>
              <a:buSzPts val="1800"/>
              <a:buChar char="»"/>
              <a:defRPr/>
            </a:lvl7pPr>
            <a:lvl8pPr marL="3657600" lvl="7" indent="-342900" algn="l">
              <a:lnSpc>
                <a:spcPct val="95000"/>
              </a:lnSpc>
              <a:spcBef>
                <a:spcPts val="360"/>
              </a:spcBef>
              <a:spcAft>
                <a:spcPts val="0"/>
              </a:spcAft>
              <a:buSzPts val="1800"/>
              <a:buChar char="»"/>
              <a:defRPr/>
            </a:lvl8pPr>
            <a:lvl9pPr marL="4114800" lvl="8" indent="-342900" algn="l">
              <a:lnSpc>
                <a:spcPct val="95000"/>
              </a:lnSpc>
              <a:spcBef>
                <a:spcPts val="360"/>
              </a:spcBef>
              <a:spcAft>
                <a:spcPts val="0"/>
              </a:spcAft>
              <a:buSzPts val="1800"/>
              <a:buChar char="»"/>
              <a:defRPr/>
            </a:lvl9pPr>
          </a:lstStyle>
          <a:p>
            <a:endParaRPr/>
          </a:p>
        </p:txBody>
      </p:sp>
      <p:sp>
        <p:nvSpPr>
          <p:cNvPr id="27" name="Google Shape;27;p32"/>
          <p:cNvSpPr txBox="1">
            <a:spLocks noGrp="1"/>
          </p:cNvSpPr>
          <p:nvPr>
            <p:ph type="sldNum" idx="12"/>
          </p:nvPr>
        </p:nvSpPr>
        <p:spPr>
          <a:xfrm>
            <a:off x="8040688" y="6453188"/>
            <a:ext cx="990600" cy="2286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200" b="1" i="0" u="none" strike="noStrike" cap="none">
                <a:solidFill>
                  <a:schemeClr val="lt1"/>
                </a:solidFill>
                <a:latin typeface="Arial"/>
                <a:ea typeface="Arial"/>
                <a:cs typeface="Arial"/>
                <a:sym typeface="Arial"/>
              </a:defRPr>
            </a:lvl1pPr>
            <a:lvl2pPr marL="0" marR="0" lvl="1" indent="0" algn="r">
              <a:spcBef>
                <a:spcPts val="0"/>
              </a:spcBef>
              <a:spcAft>
                <a:spcPts val="0"/>
              </a:spcAft>
              <a:buNone/>
              <a:defRPr sz="1200" b="1" i="0" u="none" strike="noStrike" cap="none">
                <a:solidFill>
                  <a:schemeClr val="lt1"/>
                </a:solidFill>
                <a:latin typeface="Arial"/>
                <a:ea typeface="Arial"/>
                <a:cs typeface="Arial"/>
                <a:sym typeface="Arial"/>
              </a:defRPr>
            </a:lvl2pPr>
            <a:lvl3pPr marL="0" marR="0" lvl="2" indent="0" algn="r">
              <a:spcBef>
                <a:spcPts val="0"/>
              </a:spcBef>
              <a:spcAft>
                <a:spcPts val="0"/>
              </a:spcAft>
              <a:buNone/>
              <a:defRPr sz="1200" b="1" i="0" u="none" strike="noStrike" cap="none">
                <a:solidFill>
                  <a:schemeClr val="lt1"/>
                </a:solidFill>
                <a:latin typeface="Arial"/>
                <a:ea typeface="Arial"/>
                <a:cs typeface="Arial"/>
                <a:sym typeface="Arial"/>
              </a:defRPr>
            </a:lvl3pPr>
            <a:lvl4pPr marL="0" marR="0" lvl="3" indent="0" algn="r">
              <a:spcBef>
                <a:spcPts val="0"/>
              </a:spcBef>
              <a:spcAft>
                <a:spcPts val="0"/>
              </a:spcAft>
              <a:buNone/>
              <a:defRPr sz="1200" b="1" i="0" u="none" strike="noStrike" cap="none">
                <a:solidFill>
                  <a:schemeClr val="lt1"/>
                </a:solidFill>
                <a:latin typeface="Arial"/>
                <a:ea typeface="Arial"/>
                <a:cs typeface="Arial"/>
                <a:sym typeface="Arial"/>
              </a:defRPr>
            </a:lvl4pPr>
            <a:lvl5pPr marL="0" marR="0" lvl="4" indent="0" algn="r">
              <a:spcBef>
                <a:spcPts val="0"/>
              </a:spcBef>
              <a:spcAft>
                <a:spcPts val="0"/>
              </a:spcAft>
              <a:buNone/>
              <a:defRPr sz="1200" b="1" i="0" u="none" strike="noStrike" cap="none">
                <a:solidFill>
                  <a:schemeClr val="lt1"/>
                </a:solidFill>
                <a:latin typeface="Arial"/>
                <a:ea typeface="Arial"/>
                <a:cs typeface="Arial"/>
                <a:sym typeface="Arial"/>
              </a:defRPr>
            </a:lvl5pPr>
            <a:lvl6pPr marL="0" marR="0" lvl="5" indent="0" algn="r">
              <a:spcBef>
                <a:spcPts val="0"/>
              </a:spcBef>
              <a:spcAft>
                <a:spcPts val="0"/>
              </a:spcAft>
              <a:buNone/>
              <a:defRPr sz="1200" b="1" i="0" u="none" strike="noStrike" cap="none">
                <a:solidFill>
                  <a:schemeClr val="lt1"/>
                </a:solidFill>
                <a:latin typeface="Arial"/>
                <a:ea typeface="Arial"/>
                <a:cs typeface="Arial"/>
                <a:sym typeface="Arial"/>
              </a:defRPr>
            </a:lvl6pPr>
            <a:lvl7pPr marL="0" marR="0" lvl="6" indent="0" algn="r">
              <a:spcBef>
                <a:spcPts val="0"/>
              </a:spcBef>
              <a:spcAft>
                <a:spcPts val="0"/>
              </a:spcAft>
              <a:buNone/>
              <a:defRPr sz="1200" b="1" i="0" u="none" strike="noStrike" cap="none">
                <a:solidFill>
                  <a:schemeClr val="lt1"/>
                </a:solidFill>
                <a:latin typeface="Arial"/>
                <a:ea typeface="Arial"/>
                <a:cs typeface="Arial"/>
                <a:sym typeface="Arial"/>
              </a:defRPr>
            </a:lvl7pPr>
            <a:lvl8pPr marL="0" marR="0" lvl="7" indent="0" algn="r">
              <a:spcBef>
                <a:spcPts val="0"/>
              </a:spcBef>
              <a:spcAft>
                <a:spcPts val="0"/>
              </a:spcAft>
              <a:buNone/>
              <a:defRPr sz="1200" b="1" i="0" u="none" strike="noStrike" cap="none">
                <a:solidFill>
                  <a:schemeClr val="lt1"/>
                </a:solidFill>
                <a:latin typeface="Arial"/>
                <a:ea typeface="Arial"/>
                <a:cs typeface="Arial"/>
                <a:sym typeface="Arial"/>
              </a:defRPr>
            </a:lvl8pPr>
            <a:lvl9pPr marL="0" marR="0" lvl="8" indent="0" algn="r">
              <a:spcBef>
                <a:spcPts val="0"/>
              </a:spcBef>
              <a:spcAft>
                <a:spcPts val="0"/>
              </a:spcAft>
              <a:buNone/>
              <a:defRPr sz="12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2"/>
        <p:cNvGrpSpPr/>
        <p:nvPr/>
      </p:nvGrpSpPr>
      <p:grpSpPr>
        <a:xfrm>
          <a:off x="0" y="0"/>
          <a:ext cx="0" cy="0"/>
          <a:chOff x="0" y="0"/>
          <a:chExt cx="0" cy="0"/>
        </a:xfrm>
      </p:grpSpPr>
      <p:sp>
        <p:nvSpPr>
          <p:cNvPr id="113" name="Google Shape;113;ge48c3624bf_0_131"/>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sz="2000" b="1"/>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4" name="Google Shape;114;ge48c3624bf_0_131"/>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192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5000"/>
              </a:lnSpc>
              <a:spcBef>
                <a:spcPts val="560"/>
              </a:spcBef>
              <a:spcAft>
                <a:spcPts val="0"/>
              </a:spcAft>
              <a:buClr>
                <a:schemeClr val="hlink"/>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5000"/>
              </a:lnSpc>
              <a:spcBef>
                <a:spcPts val="480"/>
              </a:spcBef>
              <a:spcAft>
                <a:spcPts val="0"/>
              </a:spcAft>
              <a:buClr>
                <a:schemeClr val="accent1"/>
              </a:buClr>
              <a:buSzPts val="2400"/>
              <a:buFont typeface="Noto Sans Symbols"/>
              <a:buNone/>
              <a:defRPr sz="2400" b="0" i="0" u="none" strike="noStrike" cap="none">
                <a:solidFill>
                  <a:schemeClr val="dk1"/>
                </a:solidFill>
                <a:latin typeface="Arial"/>
                <a:ea typeface="Arial"/>
                <a:cs typeface="Arial"/>
                <a:sym typeface="Arial"/>
              </a:defRPr>
            </a:lvl3pPr>
            <a:lvl4pPr marR="0" lvl="3" algn="l" rtl="0">
              <a:lnSpc>
                <a:spcPct val="95000"/>
              </a:lnSpc>
              <a:spcBef>
                <a:spcPts val="400"/>
              </a:spcBef>
              <a:spcAft>
                <a:spcPts val="0"/>
              </a:spcAft>
              <a:buClr>
                <a:schemeClr val="accent2"/>
              </a:buClr>
              <a:buSzPts val="2000"/>
              <a:buFont typeface="Times"/>
              <a:buNone/>
              <a:defRPr sz="2000" b="0" i="0" u="none" strike="noStrike" cap="none">
                <a:solidFill>
                  <a:schemeClr val="dk1"/>
                </a:solidFill>
                <a:latin typeface="Arial"/>
                <a:ea typeface="Arial"/>
                <a:cs typeface="Arial"/>
                <a:sym typeface="Arial"/>
              </a:defRPr>
            </a:lvl4pPr>
            <a:lvl5pPr marR="0" lvl="4" algn="l" rtl="0">
              <a:lnSpc>
                <a:spcPct val="95000"/>
              </a:lnSpc>
              <a:spcBef>
                <a:spcPts val="400"/>
              </a:spcBef>
              <a:spcAft>
                <a:spcPts val="0"/>
              </a:spcAft>
              <a:buClr>
                <a:schemeClr val="folHlink"/>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5000"/>
              </a:lnSpc>
              <a:spcBef>
                <a:spcPts val="400"/>
              </a:spcBef>
              <a:spcAft>
                <a:spcPts val="0"/>
              </a:spcAft>
              <a:buClr>
                <a:schemeClr val="folHlink"/>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5000"/>
              </a:lnSpc>
              <a:spcBef>
                <a:spcPts val="400"/>
              </a:spcBef>
              <a:spcAft>
                <a:spcPts val="0"/>
              </a:spcAft>
              <a:buClr>
                <a:schemeClr val="folHlink"/>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5000"/>
              </a:lnSpc>
              <a:spcBef>
                <a:spcPts val="400"/>
              </a:spcBef>
              <a:spcAft>
                <a:spcPts val="0"/>
              </a:spcAft>
              <a:buClr>
                <a:schemeClr val="folHlink"/>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5000"/>
              </a:lnSpc>
              <a:spcBef>
                <a:spcPts val="400"/>
              </a:spcBef>
              <a:spcAft>
                <a:spcPts val="0"/>
              </a:spcAft>
              <a:buClr>
                <a:schemeClr val="folHlink"/>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15" name="Google Shape;115;ge48c3624bf_0_131"/>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noAutofit/>
          </a:bodyPr>
          <a:lstStyle>
            <a:lvl1pPr marL="457200" lvl="0" indent="-228600" algn="l" rtl="0">
              <a:spcBef>
                <a:spcPts val="840"/>
              </a:spcBef>
              <a:spcAft>
                <a:spcPts val="0"/>
              </a:spcAft>
              <a:buClr>
                <a:schemeClr val="dk1"/>
              </a:buClr>
              <a:buSzPts val="1400"/>
              <a:buFont typeface="Arial"/>
              <a:buNone/>
              <a:defRPr sz="1400"/>
            </a:lvl1pPr>
            <a:lvl2pPr marL="914400" lvl="1" indent="-228600" algn="l" rtl="0">
              <a:lnSpc>
                <a:spcPct val="95000"/>
              </a:lnSpc>
              <a:spcBef>
                <a:spcPts val="240"/>
              </a:spcBef>
              <a:spcAft>
                <a:spcPts val="0"/>
              </a:spcAft>
              <a:buSzPts val="1200"/>
              <a:buFont typeface="Arial"/>
              <a:buNone/>
              <a:defRPr sz="1200"/>
            </a:lvl2pPr>
            <a:lvl3pPr marL="1371600" lvl="2" indent="-228600" algn="l" rtl="0">
              <a:lnSpc>
                <a:spcPct val="95000"/>
              </a:lnSpc>
              <a:spcBef>
                <a:spcPts val="200"/>
              </a:spcBef>
              <a:spcAft>
                <a:spcPts val="0"/>
              </a:spcAft>
              <a:buSzPts val="1000"/>
              <a:buNone/>
              <a:defRPr sz="1000"/>
            </a:lvl3pPr>
            <a:lvl4pPr marL="1828800" lvl="3" indent="-228600" algn="l" rtl="0">
              <a:lnSpc>
                <a:spcPct val="95000"/>
              </a:lnSpc>
              <a:spcBef>
                <a:spcPts val="180"/>
              </a:spcBef>
              <a:spcAft>
                <a:spcPts val="0"/>
              </a:spcAft>
              <a:buSzPts val="900"/>
              <a:buNone/>
              <a:defRPr sz="900"/>
            </a:lvl4pPr>
            <a:lvl5pPr marL="2286000" lvl="4" indent="-228600" algn="l" rtl="0">
              <a:lnSpc>
                <a:spcPct val="95000"/>
              </a:lnSpc>
              <a:spcBef>
                <a:spcPts val="180"/>
              </a:spcBef>
              <a:spcAft>
                <a:spcPts val="0"/>
              </a:spcAft>
              <a:buSzPts val="900"/>
              <a:buFont typeface="Arial"/>
              <a:buNone/>
              <a:defRPr sz="900"/>
            </a:lvl5pPr>
            <a:lvl6pPr marL="2743200" lvl="5" indent="-228600" algn="l" rtl="0">
              <a:lnSpc>
                <a:spcPct val="95000"/>
              </a:lnSpc>
              <a:spcBef>
                <a:spcPts val="180"/>
              </a:spcBef>
              <a:spcAft>
                <a:spcPts val="0"/>
              </a:spcAft>
              <a:buSzPts val="900"/>
              <a:buFont typeface="Arial"/>
              <a:buNone/>
              <a:defRPr sz="900"/>
            </a:lvl6pPr>
            <a:lvl7pPr marL="3200400" lvl="6" indent="-228600" algn="l" rtl="0">
              <a:lnSpc>
                <a:spcPct val="95000"/>
              </a:lnSpc>
              <a:spcBef>
                <a:spcPts val="180"/>
              </a:spcBef>
              <a:spcAft>
                <a:spcPts val="0"/>
              </a:spcAft>
              <a:buSzPts val="900"/>
              <a:buFont typeface="Arial"/>
              <a:buNone/>
              <a:defRPr sz="900"/>
            </a:lvl7pPr>
            <a:lvl8pPr marL="3657600" lvl="7" indent="-228600" algn="l" rtl="0">
              <a:lnSpc>
                <a:spcPct val="95000"/>
              </a:lnSpc>
              <a:spcBef>
                <a:spcPts val="180"/>
              </a:spcBef>
              <a:spcAft>
                <a:spcPts val="0"/>
              </a:spcAft>
              <a:buSzPts val="900"/>
              <a:buFont typeface="Arial"/>
              <a:buNone/>
              <a:defRPr sz="900"/>
            </a:lvl8pPr>
            <a:lvl9pPr marL="4114800" lvl="8" indent="-228600" algn="l" rtl="0">
              <a:lnSpc>
                <a:spcPct val="95000"/>
              </a:lnSpc>
              <a:spcBef>
                <a:spcPts val="180"/>
              </a:spcBef>
              <a:spcAft>
                <a:spcPts val="0"/>
              </a:spcAft>
              <a:buSzPts val="900"/>
              <a:buFont typeface="Arial"/>
              <a:buNone/>
              <a:defRPr sz="900"/>
            </a:lvl9pPr>
          </a:lstStyle>
          <a:p>
            <a:endParaRPr/>
          </a:p>
        </p:txBody>
      </p:sp>
      <p:sp>
        <p:nvSpPr>
          <p:cNvPr id="116" name="Google Shape;116;ge48c3624bf_0_131"/>
          <p:cNvSpPr txBox="1">
            <a:spLocks noGrp="1"/>
          </p:cNvSpPr>
          <p:nvPr>
            <p:ph type="sldNum" idx="12"/>
          </p:nvPr>
        </p:nvSpPr>
        <p:spPr>
          <a:xfrm>
            <a:off x="8040688" y="6453188"/>
            <a:ext cx="990600" cy="2286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200" b="1">
                <a:solidFill>
                  <a:schemeClr val="lt1"/>
                </a:solidFill>
                <a:latin typeface="Arial"/>
                <a:ea typeface="Arial"/>
                <a:cs typeface="Arial"/>
                <a:sym typeface="Arial"/>
              </a:defRPr>
            </a:lvl1pPr>
            <a:lvl2pPr marL="0" marR="0" lvl="1" indent="0" algn="r" rtl="0">
              <a:spcBef>
                <a:spcPts val="0"/>
              </a:spcBef>
              <a:spcAft>
                <a:spcPts val="0"/>
              </a:spcAft>
              <a:buNone/>
              <a:defRPr sz="1200" b="1">
                <a:solidFill>
                  <a:schemeClr val="lt1"/>
                </a:solidFill>
                <a:latin typeface="Arial"/>
                <a:ea typeface="Arial"/>
                <a:cs typeface="Arial"/>
                <a:sym typeface="Arial"/>
              </a:defRPr>
            </a:lvl2pPr>
            <a:lvl3pPr marL="0" marR="0" lvl="2" indent="0" algn="r" rtl="0">
              <a:spcBef>
                <a:spcPts val="0"/>
              </a:spcBef>
              <a:spcAft>
                <a:spcPts val="0"/>
              </a:spcAft>
              <a:buNone/>
              <a:defRPr sz="1200" b="1">
                <a:solidFill>
                  <a:schemeClr val="lt1"/>
                </a:solidFill>
                <a:latin typeface="Arial"/>
                <a:ea typeface="Arial"/>
                <a:cs typeface="Arial"/>
                <a:sym typeface="Arial"/>
              </a:defRPr>
            </a:lvl3pPr>
            <a:lvl4pPr marL="0" marR="0" lvl="3" indent="0" algn="r" rtl="0">
              <a:spcBef>
                <a:spcPts val="0"/>
              </a:spcBef>
              <a:spcAft>
                <a:spcPts val="0"/>
              </a:spcAft>
              <a:buNone/>
              <a:defRPr sz="1200" b="1">
                <a:solidFill>
                  <a:schemeClr val="lt1"/>
                </a:solidFill>
                <a:latin typeface="Arial"/>
                <a:ea typeface="Arial"/>
                <a:cs typeface="Arial"/>
                <a:sym typeface="Arial"/>
              </a:defRPr>
            </a:lvl4pPr>
            <a:lvl5pPr marL="0" marR="0" lvl="4" indent="0" algn="r" rtl="0">
              <a:spcBef>
                <a:spcPts val="0"/>
              </a:spcBef>
              <a:spcAft>
                <a:spcPts val="0"/>
              </a:spcAft>
              <a:buNone/>
              <a:defRPr sz="1200" b="1">
                <a:solidFill>
                  <a:schemeClr val="lt1"/>
                </a:solidFill>
                <a:latin typeface="Arial"/>
                <a:ea typeface="Arial"/>
                <a:cs typeface="Arial"/>
                <a:sym typeface="Arial"/>
              </a:defRPr>
            </a:lvl5pPr>
            <a:lvl6pPr marL="0" marR="0" lvl="5" indent="0" algn="r" rtl="0">
              <a:spcBef>
                <a:spcPts val="0"/>
              </a:spcBef>
              <a:spcAft>
                <a:spcPts val="0"/>
              </a:spcAft>
              <a:buNone/>
              <a:defRPr sz="1200" b="1">
                <a:solidFill>
                  <a:schemeClr val="lt1"/>
                </a:solidFill>
                <a:latin typeface="Arial"/>
                <a:ea typeface="Arial"/>
                <a:cs typeface="Arial"/>
                <a:sym typeface="Arial"/>
              </a:defRPr>
            </a:lvl6pPr>
            <a:lvl7pPr marL="0" marR="0" lvl="6" indent="0" algn="r" rtl="0">
              <a:spcBef>
                <a:spcPts val="0"/>
              </a:spcBef>
              <a:spcAft>
                <a:spcPts val="0"/>
              </a:spcAft>
              <a:buNone/>
              <a:defRPr sz="1200" b="1">
                <a:solidFill>
                  <a:schemeClr val="lt1"/>
                </a:solidFill>
                <a:latin typeface="Arial"/>
                <a:ea typeface="Arial"/>
                <a:cs typeface="Arial"/>
                <a:sym typeface="Arial"/>
              </a:defRPr>
            </a:lvl7pPr>
            <a:lvl8pPr marL="0" marR="0" lvl="7" indent="0" algn="r" rtl="0">
              <a:spcBef>
                <a:spcPts val="0"/>
              </a:spcBef>
              <a:spcAft>
                <a:spcPts val="0"/>
              </a:spcAft>
              <a:buNone/>
              <a:defRPr sz="1200" b="1">
                <a:solidFill>
                  <a:schemeClr val="lt1"/>
                </a:solidFill>
                <a:latin typeface="Arial"/>
                <a:ea typeface="Arial"/>
                <a:cs typeface="Arial"/>
                <a:sym typeface="Arial"/>
              </a:defRPr>
            </a:lvl8pPr>
            <a:lvl9pPr marL="0" marR="0" lvl="8" indent="0" algn="r" rtl="0">
              <a:spcBef>
                <a:spcPts val="0"/>
              </a:spcBef>
              <a:spcAft>
                <a:spcPts val="0"/>
              </a:spcAft>
              <a:buNone/>
              <a:defRPr sz="1200" b="1">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7"/>
        <p:cNvGrpSpPr/>
        <p:nvPr/>
      </p:nvGrpSpPr>
      <p:grpSpPr>
        <a:xfrm>
          <a:off x="0" y="0"/>
          <a:ext cx="0" cy="0"/>
          <a:chOff x="0" y="0"/>
          <a:chExt cx="0" cy="0"/>
        </a:xfrm>
      </p:grpSpPr>
      <p:sp>
        <p:nvSpPr>
          <p:cNvPr id="118" name="Google Shape;118;ge48c3624bf_0_136"/>
          <p:cNvSpPr txBox="1">
            <a:spLocks noGrp="1"/>
          </p:cNvSpPr>
          <p:nvPr>
            <p:ph type="title"/>
          </p:nvPr>
        </p:nvSpPr>
        <p:spPr>
          <a:xfrm>
            <a:off x="393700" y="152400"/>
            <a:ext cx="7772400" cy="10668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9" name="Google Shape;119;ge48c3624bf_0_136"/>
          <p:cNvSpPr txBox="1">
            <a:spLocks noGrp="1"/>
          </p:cNvSpPr>
          <p:nvPr>
            <p:ph type="body" idx="1"/>
          </p:nvPr>
        </p:nvSpPr>
        <p:spPr>
          <a:xfrm rot="5400000">
            <a:off x="2222500" y="-381000"/>
            <a:ext cx="4114800" cy="7772400"/>
          </a:xfrm>
          <a:prstGeom prst="rect">
            <a:avLst/>
          </a:prstGeom>
          <a:noFill/>
          <a:ln>
            <a:noFill/>
          </a:ln>
        </p:spPr>
        <p:txBody>
          <a:bodyPr spcFirstLastPara="1" wrap="square" lIns="91425" tIns="45700" rIns="91425" bIns="45700" anchor="t" anchorCtr="0">
            <a:noAutofit/>
          </a:bodyPr>
          <a:lstStyle>
            <a:lvl1pPr marL="457200" lvl="0" indent="-228600" algn="l" rtl="0">
              <a:spcBef>
                <a:spcPts val="1080"/>
              </a:spcBef>
              <a:spcAft>
                <a:spcPts val="0"/>
              </a:spcAft>
              <a:buSzPts val="1400"/>
              <a:buNone/>
              <a:defRPr/>
            </a:lvl1pPr>
            <a:lvl2pPr marL="914400" lvl="1" indent="-342900" algn="l" rtl="0">
              <a:lnSpc>
                <a:spcPct val="95000"/>
              </a:lnSpc>
              <a:spcBef>
                <a:spcPts val="360"/>
              </a:spcBef>
              <a:spcAft>
                <a:spcPts val="0"/>
              </a:spcAft>
              <a:buSzPts val="1800"/>
              <a:buChar char="&gt;"/>
              <a:defRPr/>
            </a:lvl2pPr>
            <a:lvl3pPr marL="1371600" lvl="2" indent="-342900" algn="l" rtl="0">
              <a:lnSpc>
                <a:spcPct val="95000"/>
              </a:lnSpc>
              <a:spcBef>
                <a:spcPts val="360"/>
              </a:spcBef>
              <a:spcAft>
                <a:spcPts val="0"/>
              </a:spcAft>
              <a:buSzPts val="1800"/>
              <a:buChar char="▪"/>
              <a:defRPr/>
            </a:lvl3pPr>
            <a:lvl4pPr marL="1828800" lvl="3" indent="-342900" algn="l" rtl="0">
              <a:lnSpc>
                <a:spcPct val="95000"/>
              </a:lnSpc>
              <a:spcBef>
                <a:spcPts val="360"/>
              </a:spcBef>
              <a:spcAft>
                <a:spcPts val="0"/>
              </a:spcAft>
              <a:buSzPts val="1800"/>
              <a:buChar char="•"/>
              <a:defRPr/>
            </a:lvl4pPr>
            <a:lvl5pPr marL="2286000" lvl="4" indent="-342900" algn="l" rtl="0">
              <a:lnSpc>
                <a:spcPct val="95000"/>
              </a:lnSpc>
              <a:spcBef>
                <a:spcPts val="360"/>
              </a:spcBef>
              <a:spcAft>
                <a:spcPts val="0"/>
              </a:spcAft>
              <a:buSzPts val="1800"/>
              <a:buChar char="»"/>
              <a:defRPr/>
            </a:lvl5pPr>
            <a:lvl6pPr marL="2743200" lvl="5" indent="-342900" algn="l" rtl="0">
              <a:lnSpc>
                <a:spcPct val="95000"/>
              </a:lnSpc>
              <a:spcBef>
                <a:spcPts val="360"/>
              </a:spcBef>
              <a:spcAft>
                <a:spcPts val="0"/>
              </a:spcAft>
              <a:buSzPts val="1800"/>
              <a:buChar char="»"/>
              <a:defRPr/>
            </a:lvl6pPr>
            <a:lvl7pPr marL="3200400" lvl="6" indent="-342900" algn="l" rtl="0">
              <a:lnSpc>
                <a:spcPct val="95000"/>
              </a:lnSpc>
              <a:spcBef>
                <a:spcPts val="360"/>
              </a:spcBef>
              <a:spcAft>
                <a:spcPts val="0"/>
              </a:spcAft>
              <a:buSzPts val="1800"/>
              <a:buChar char="»"/>
              <a:defRPr/>
            </a:lvl7pPr>
            <a:lvl8pPr marL="3657600" lvl="7" indent="-342900" algn="l" rtl="0">
              <a:lnSpc>
                <a:spcPct val="95000"/>
              </a:lnSpc>
              <a:spcBef>
                <a:spcPts val="360"/>
              </a:spcBef>
              <a:spcAft>
                <a:spcPts val="0"/>
              </a:spcAft>
              <a:buSzPts val="1800"/>
              <a:buChar char="»"/>
              <a:defRPr/>
            </a:lvl8pPr>
            <a:lvl9pPr marL="4114800" lvl="8" indent="-342900" algn="l" rtl="0">
              <a:lnSpc>
                <a:spcPct val="95000"/>
              </a:lnSpc>
              <a:spcBef>
                <a:spcPts val="360"/>
              </a:spcBef>
              <a:spcAft>
                <a:spcPts val="0"/>
              </a:spcAft>
              <a:buSzPts val="1800"/>
              <a:buChar char="»"/>
              <a:defRPr/>
            </a:lvl9pPr>
          </a:lstStyle>
          <a:p>
            <a:endParaRPr/>
          </a:p>
        </p:txBody>
      </p:sp>
      <p:sp>
        <p:nvSpPr>
          <p:cNvPr id="120" name="Google Shape;120;ge48c3624bf_0_136"/>
          <p:cNvSpPr txBox="1">
            <a:spLocks noGrp="1"/>
          </p:cNvSpPr>
          <p:nvPr>
            <p:ph type="sldNum" idx="12"/>
          </p:nvPr>
        </p:nvSpPr>
        <p:spPr>
          <a:xfrm>
            <a:off x="8040688" y="6453188"/>
            <a:ext cx="990600" cy="2286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200" b="1">
                <a:solidFill>
                  <a:schemeClr val="lt1"/>
                </a:solidFill>
                <a:latin typeface="Arial"/>
                <a:ea typeface="Arial"/>
                <a:cs typeface="Arial"/>
                <a:sym typeface="Arial"/>
              </a:defRPr>
            </a:lvl1pPr>
            <a:lvl2pPr marL="0" marR="0" lvl="1" indent="0" algn="r" rtl="0">
              <a:spcBef>
                <a:spcPts val="0"/>
              </a:spcBef>
              <a:spcAft>
                <a:spcPts val="0"/>
              </a:spcAft>
              <a:buNone/>
              <a:defRPr sz="1200" b="1">
                <a:solidFill>
                  <a:schemeClr val="lt1"/>
                </a:solidFill>
                <a:latin typeface="Arial"/>
                <a:ea typeface="Arial"/>
                <a:cs typeface="Arial"/>
                <a:sym typeface="Arial"/>
              </a:defRPr>
            </a:lvl2pPr>
            <a:lvl3pPr marL="0" marR="0" lvl="2" indent="0" algn="r" rtl="0">
              <a:spcBef>
                <a:spcPts val="0"/>
              </a:spcBef>
              <a:spcAft>
                <a:spcPts val="0"/>
              </a:spcAft>
              <a:buNone/>
              <a:defRPr sz="1200" b="1">
                <a:solidFill>
                  <a:schemeClr val="lt1"/>
                </a:solidFill>
                <a:latin typeface="Arial"/>
                <a:ea typeface="Arial"/>
                <a:cs typeface="Arial"/>
                <a:sym typeface="Arial"/>
              </a:defRPr>
            </a:lvl3pPr>
            <a:lvl4pPr marL="0" marR="0" lvl="3" indent="0" algn="r" rtl="0">
              <a:spcBef>
                <a:spcPts val="0"/>
              </a:spcBef>
              <a:spcAft>
                <a:spcPts val="0"/>
              </a:spcAft>
              <a:buNone/>
              <a:defRPr sz="1200" b="1">
                <a:solidFill>
                  <a:schemeClr val="lt1"/>
                </a:solidFill>
                <a:latin typeface="Arial"/>
                <a:ea typeface="Arial"/>
                <a:cs typeface="Arial"/>
                <a:sym typeface="Arial"/>
              </a:defRPr>
            </a:lvl4pPr>
            <a:lvl5pPr marL="0" marR="0" lvl="4" indent="0" algn="r" rtl="0">
              <a:spcBef>
                <a:spcPts val="0"/>
              </a:spcBef>
              <a:spcAft>
                <a:spcPts val="0"/>
              </a:spcAft>
              <a:buNone/>
              <a:defRPr sz="1200" b="1">
                <a:solidFill>
                  <a:schemeClr val="lt1"/>
                </a:solidFill>
                <a:latin typeface="Arial"/>
                <a:ea typeface="Arial"/>
                <a:cs typeface="Arial"/>
                <a:sym typeface="Arial"/>
              </a:defRPr>
            </a:lvl5pPr>
            <a:lvl6pPr marL="0" marR="0" lvl="5" indent="0" algn="r" rtl="0">
              <a:spcBef>
                <a:spcPts val="0"/>
              </a:spcBef>
              <a:spcAft>
                <a:spcPts val="0"/>
              </a:spcAft>
              <a:buNone/>
              <a:defRPr sz="1200" b="1">
                <a:solidFill>
                  <a:schemeClr val="lt1"/>
                </a:solidFill>
                <a:latin typeface="Arial"/>
                <a:ea typeface="Arial"/>
                <a:cs typeface="Arial"/>
                <a:sym typeface="Arial"/>
              </a:defRPr>
            </a:lvl6pPr>
            <a:lvl7pPr marL="0" marR="0" lvl="6" indent="0" algn="r" rtl="0">
              <a:spcBef>
                <a:spcPts val="0"/>
              </a:spcBef>
              <a:spcAft>
                <a:spcPts val="0"/>
              </a:spcAft>
              <a:buNone/>
              <a:defRPr sz="1200" b="1">
                <a:solidFill>
                  <a:schemeClr val="lt1"/>
                </a:solidFill>
                <a:latin typeface="Arial"/>
                <a:ea typeface="Arial"/>
                <a:cs typeface="Arial"/>
                <a:sym typeface="Arial"/>
              </a:defRPr>
            </a:lvl7pPr>
            <a:lvl8pPr marL="0" marR="0" lvl="7" indent="0" algn="r" rtl="0">
              <a:spcBef>
                <a:spcPts val="0"/>
              </a:spcBef>
              <a:spcAft>
                <a:spcPts val="0"/>
              </a:spcAft>
              <a:buNone/>
              <a:defRPr sz="1200" b="1">
                <a:solidFill>
                  <a:schemeClr val="lt1"/>
                </a:solidFill>
                <a:latin typeface="Arial"/>
                <a:ea typeface="Arial"/>
                <a:cs typeface="Arial"/>
                <a:sym typeface="Arial"/>
              </a:defRPr>
            </a:lvl8pPr>
            <a:lvl9pPr marL="0" marR="0" lvl="8" indent="0" algn="r" rtl="0">
              <a:spcBef>
                <a:spcPts val="0"/>
              </a:spcBef>
              <a:spcAft>
                <a:spcPts val="0"/>
              </a:spcAft>
              <a:buNone/>
              <a:defRPr sz="1200" b="1">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1"/>
        <p:cNvGrpSpPr/>
        <p:nvPr/>
      </p:nvGrpSpPr>
      <p:grpSpPr>
        <a:xfrm>
          <a:off x="0" y="0"/>
          <a:ext cx="0" cy="0"/>
          <a:chOff x="0" y="0"/>
          <a:chExt cx="0" cy="0"/>
        </a:xfrm>
      </p:grpSpPr>
      <p:sp>
        <p:nvSpPr>
          <p:cNvPr id="122" name="Google Shape;122;ge48c3624bf_0_140"/>
          <p:cNvSpPr txBox="1">
            <a:spLocks noGrp="1"/>
          </p:cNvSpPr>
          <p:nvPr>
            <p:ph type="title"/>
          </p:nvPr>
        </p:nvSpPr>
        <p:spPr>
          <a:xfrm rot="5400000">
            <a:off x="4489450" y="1885950"/>
            <a:ext cx="5410200" cy="19431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3" name="Google Shape;123;ge48c3624bf_0_140"/>
          <p:cNvSpPr txBox="1">
            <a:spLocks noGrp="1"/>
          </p:cNvSpPr>
          <p:nvPr>
            <p:ph type="body" idx="1"/>
          </p:nvPr>
        </p:nvSpPr>
        <p:spPr>
          <a:xfrm rot="5400000">
            <a:off x="527050" y="19050"/>
            <a:ext cx="5410200" cy="5676900"/>
          </a:xfrm>
          <a:prstGeom prst="rect">
            <a:avLst/>
          </a:prstGeom>
          <a:noFill/>
          <a:ln>
            <a:noFill/>
          </a:ln>
        </p:spPr>
        <p:txBody>
          <a:bodyPr spcFirstLastPara="1" wrap="square" lIns="91425" tIns="45700" rIns="91425" bIns="45700" anchor="t" anchorCtr="0">
            <a:noAutofit/>
          </a:bodyPr>
          <a:lstStyle>
            <a:lvl1pPr marL="457200" lvl="0" indent="-228600" algn="l" rtl="0">
              <a:spcBef>
                <a:spcPts val="1080"/>
              </a:spcBef>
              <a:spcAft>
                <a:spcPts val="0"/>
              </a:spcAft>
              <a:buSzPts val="1400"/>
              <a:buNone/>
              <a:defRPr/>
            </a:lvl1pPr>
            <a:lvl2pPr marL="914400" lvl="1" indent="-342900" algn="l" rtl="0">
              <a:lnSpc>
                <a:spcPct val="95000"/>
              </a:lnSpc>
              <a:spcBef>
                <a:spcPts val="360"/>
              </a:spcBef>
              <a:spcAft>
                <a:spcPts val="0"/>
              </a:spcAft>
              <a:buSzPts val="1800"/>
              <a:buChar char="&gt;"/>
              <a:defRPr/>
            </a:lvl2pPr>
            <a:lvl3pPr marL="1371600" lvl="2" indent="-342900" algn="l" rtl="0">
              <a:lnSpc>
                <a:spcPct val="95000"/>
              </a:lnSpc>
              <a:spcBef>
                <a:spcPts val="360"/>
              </a:spcBef>
              <a:spcAft>
                <a:spcPts val="0"/>
              </a:spcAft>
              <a:buSzPts val="1800"/>
              <a:buChar char="▪"/>
              <a:defRPr/>
            </a:lvl3pPr>
            <a:lvl4pPr marL="1828800" lvl="3" indent="-342900" algn="l" rtl="0">
              <a:lnSpc>
                <a:spcPct val="95000"/>
              </a:lnSpc>
              <a:spcBef>
                <a:spcPts val="360"/>
              </a:spcBef>
              <a:spcAft>
                <a:spcPts val="0"/>
              </a:spcAft>
              <a:buSzPts val="1800"/>
              <a:buChar char="•"/>
              <a:defRPr/>
            </a:lvl4pPr>
            <a:lvl5pPr marL="2286000" lvl="4" indent="-342900" algn="l" rtl="0">
              <a:lnSpc>
                <a:spcPct val="95000"/>
              </a:lnSpc>
              <a:spcBef>
                <a:spcPts val="360"/>
              </a:spcBef>
              <a:spcAft>
                <a:spcPts val="0"/>
              </a:spcAft>
              <a:buSzPts val="1800"/>
              <a:buChar char="»"/>
              <a:defRPr/>
            </a:lvl5pPr>
            <a:lvl6pPr marL="2743200" lvl="5" indent="-342900" algn="l" rtl="0">
              <a:lnSpc>
                <a:spcPct val="95000"/>
              </a:lnSpc>
              <a:spcBef>
                <a:spcPts val="360"/>
              </a:spcBef>
              <a:spcAft>
                <a:spcPts val="0"/>
              </a:spcAft>
              <a:buSzPts val="1800"/>
              <a:buChar char="»"/>
              <a:defRPr/>
            </a:lvl6pPr>
            <a:lvl7pPr marL="3200400" lvl="6" indent="-342900" algn="l" rtl="0">
              <a:lnSpc>
                <a:spcPct val="95000"/>
              </a:lnSpc>
              <a:spcBef>
                <a:spcPts val="360"/>
              </a:spcBef>
              <a:spcAft>
                <a:spcPts val="0"/>
              </a:spcAft>
              <a:buSzPts val="1800"/>
              <a:buChar char="»"/>
              <a:defRPr/>
            </a:lvl7pPr>
            <a:lvl8pPr marL="3657600" lvl="7" indent="-342900" algn="l" rtl="0">
              <a:lnSpc>
                <a:spcPct val="95000"/>
              </a:lnSpc>
              <a:spcBef>
                <a:spcPts val="360"/>
              </a:spcBef>
              <a:spcAft>
                <a:spcPts val="0"/>
              </a:spcAft>
              <a:buSzPts val="1800"/>
              <a:buChar char="»"/>
              <a:defRPr/>
            </a:lvl8pPr>
            <a:lvl9pPr marL="4114800" lvl="8" indent="-342900" algn="l" rtl="0">
              <a:lnSpc>
                <a:spcPct val="95000"/>
              </a:lnSpc>
              <a:spcBef>
                <a:spcPts val="360"/>
              </a:spcBef>
              <a:spcAft>
                <a:spcPts val="0"/>
              </a:spcAft>
              <a:buSzPts val="1800"/>
              <a:buChar char="»"/>
              <a:defRPr/>
            </a:lvl9pPr>
          </a:lstStyle>
          <a:p>
            <a:endParaRPr/>
          </a:p>
        </p:txBody>
      </p:sp>
      <p:sp>
        <p:nvSpPr>
          <p:cNvPr id="124" name="Google Shape;124;ge48c3624bf_0_140"/>
          <p:cNvSpPr txBox="1">
            <a:spLocks noGrp="1"/>
          </p:cNvSpPr>
          <p:nvPr>
            <p:ph type="sldNum" idx="12"/>
          </p:nvPr>
        </p:nvSpPr>
        <p:spPr>
          <a:xfrm>
            <a:off x="8040688" y="6453188"/>
            <a:ext cx="990600" cy="2286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200" b="1">
                <a:solidFill>
                  <a:schemeClr val="lt1"/>
                </a:solidFill>
                <a:latin typeface="Arial"/>
                <a:ea typeface="Arial"/>
                <a:cs typeface="Arial"/>
                <a:sym typeface="Arial"/>
              </a:defRPr>
            </a:lvl1pPr>
            <a:lvl2pPr marL="0" marR="0" lvl="1" indent="0" algn="r" rtl="0">
              <a:spcBef>
                <a:spcPts val="0"/>
              </a:spcBef>
              <a:spcAft>
                <a:spcPts val="0"/>
              </a:spcAft>
              <a:buNone/>
              <a:defRPr sz="1200" b="1">
                <a:solidFill>
                  <a:schemeClr val="lt1"/>
                </a:solidFill>
                <a:latin typeface="Arial"/>
                <a:ea typeface="Arial"/>
                <a:cs typeface="Arial"/>
                <a:sym typeface="Arial"/>
              </a:defRPr>
            </a:lvl2pPr>
            <a:lvl3pPr marL="0" marR="0" lvl="2" indent="0" algn="r" rtl="0">
              <a:spcBef>
                <a:spcPts val="0"/>
              </a:spcBef>
              <a:spcAft>
                <a:spcPts val="0"/>
              </a:spcAft>
              <a:buNone/>
              <a:defRPr sz="1200" b="1">
                <a:solidFill>
                  <a:schemeClr val="lt1"/>
                </a:solidFill>
                <a:latin typeface="Arial"/>
                <a:ea typeface="Arial"/>
                <a:cs typeface="Arial"/>
                <a:sym typeface="Arial"/>
              </a:defRPr>
            </a:lvl3pPr>
            <a:lvl4pPr marL="0" marR="0" lvl="3" indent="0" algn="r" rtl="0">
              <a:spcBef>
                <a:spcPts val="0"/>
              </a:spcBef>
              <a:spcAft>
                <a:spcPts val="0"/>
              </a:spcAft>
              <a:buNone/>
              <a:defRPr sz="1200" b="1">
                <a:solidFill>
                  <a:schemeClr val="lt1"/>
                </a:solidFill>
                <a:latin typeface="Arial"/>
                <a:ea typeface="Arial"/>
                <a:cs typeface="Arial"/>
                <a:sym typeface="Arial"/>
              </a:defRPr>
            </a:lvl4pPr>
            <a:lvl5pPr marL="0" marR="0" lvl="4" indent="0" algn="r" rtl="0">
              <a:spcBef>
                <a:spcPts val="0"/>
              </a:spcBef>
              <a:spcAft>
                <a:spcPts val="0"/>
              </a:spcAft>
              <a:buNone/>
              <a:defRPr sz="1200" b="1">
                <a:solidFill>
                  <a:schemeClr val="lt1"/>
                </a:solidFill>
                <a:latin typeface="Arial"/>
                <a:ea typeface="Arial"/>
                <a:cs typeface="Arial"/>
                <a:sym typeface="Arial"/>
              </a:defRPr>
            </a:lvl5pPr>
            <a:lvl6pPr marL="0" marR="0" lvl="5" indent="0" algn="r" rtl="0">
              <a:spcBef>
                <a:spcPts val="0"/>
              </a:spcBef>
              <a:spcAft>
                <a:spcPts val="0"/>
              </a:spcAft>
              <a:buNone/>
              <a:defRPr sz="1200" b="1">
                <a:solidFill>
                  <a:schemeClr val="lt1"/>
                </a:solidFill>
                <a:latin typeface="Arial"/>
                <a:ea typeface="Arial"/>
                <a:cs typeface="Arial"/>
                <a:sym typeface="Arial"/>
              </a:defRPr>
            </a:lvl6pPr>
            <a:lvl7pPr marL="0" marR="0" lvl="6" indent="0" algn="r" rtl="0">
              <a:spcBef>
                <a:spcPts val="0"/>
              </a:spcBef>
              <a:spcAft>
                <a:spcPts val="0"/>
              </a:spcAft>
              <a:buNone/>
              <a:defRPr sz="1200" b="1">
                <a:solidFill>
                  <a:schemeClr val="lt1"/>
                </a:solidFill>
                <a:latin typeface="Arial"/>
                <a:ea typeface="Arial"/>
                <a:cs typeface="Arial"/>
                <a:sym typeface="Arial"/>
              </a:defRPr>
            </a:lvl7pPr>
            <a:lvl8pPr marL="0" marR="0" lvl="7" indent="0" algn="r" rtl="0">
              <a:spcBef>
                <a:spcPts val="0"/>
              </a:spcBef>
              <a:spcAft>
                <a:spcPts val="0"/>
              </a:spcAft>
              <a:buNone/>
              <a:defRPr sz="1200" b="1">
                <a:solidFill>
                  <a:schemeClr val="lt1"/>
                </a:solidFill>
                <a:latin typeface="Arial"/>
                <a:ea typeface="Arial"/>
                <a:cs typeface="Arial"/>
                <a:sym typeface="Arial"/>
              </a:defRPr>
            </a:lvl8pPr>
            <a:lvl9pPr marL="0" marR="0" lvl="8" indent="0" algn="r" rtl="0">
              <a:spcBef>
                <a:spcPts val="0"/>
              </a:spcBef>
              <a:spcAft>
                <a:spcPts val="0"/>
              </a:spcAft>
              <a:buNone/>
              <a:defRPr sz="1200" b="1">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3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1200"/>
              </a:spcBef>
              <a:spcAft>
                <a:spcPts val="0"/>
              </a:spcAft>
              <a:buClr>
                <a:schemeClr val="dk1"/>
              </a:buClr>
              <a:buSzPts val="2000"/>
              <a:buFont typeface="Arial"/>
              <a:buNone/>
              <a:defRPr sz="2000"/>
            </a:lvl1pPr>
            <a:lvl2pPr marL="914400" lvl="1" indent="-228600" algn="l">
              <a:lnSpc>
                <a:spcPct val="95000"/>
              </a:lnSpc>
              <a:spcBef>
                <a:spcPts val="360"/>
              </a:spcBef>
              <a:spcAft>
                <a:spcPts val="0"/>
              </a:spcAft>
              <a:buSzPts val="1800"/>
              <a:buFont typeface="Arial"/>
              <a:buNone/>
              <a:defRPr sz="1800"/>
            </a:lvl2pPr>
            <a:lvl3pPr marL="1371600" lvl="2" indent="-228600" algn="l">
              <a:lnSpc>
                <a:spcPct val="95000"/>
              </a:lnSpc>
              <a:spcBef>
                <a:spcPts val="320"/>
              </a:spcBef>
              <a:spcAft>
                <a:spcPts val="0"/>
              </a:spcAft>
              <a:buSzPts val="1600"/>
              <a:buNone/>
              <a:defRPr sz="1600"/>
            </a:lvl3pPr>
            <a:lvl4pPr marL="1828800" lvl="3" indent="-228600" algn="l">
              <a:lnSpc>
                <a:spcPct val="95000"/>
              </a:lnSpc>
              <a:spcBef>
                <a:spcPts val="280"/>
              </a:spcBef>
              <a:spcAft>
                <a:spcPts val="0"/>
              </a:spcAft>
              <a:buSzPts val="1400"/>
              <a:buNone/>
              <a:defRPr sz="1400"/>
            </a:lvl4pPr>
            <a:lvl5pPr marL="2286000" lvl="4" indent="-228600" algn="l">
              <a:lnSpc>
                <a:spcPct val="95000"/>
              </a:lnSpc>
              <a:spcBef>
                <a:spcPts val="280"/>
              </a:spcBef>
              <a:spcAft>
                <a:spcPts val="0"/>
              </a:spcAft>
              <a:buSzPts val="1400"/>
              <a:buFont typeface="Arial"/>
              <a:buNone/>
              <a:defRPr sz="1400"/>
            </a:lvl5pPr>
            <a:lvl6pPr marL="2743200" lvl="5" indent="-228600" algn="l">
              <a:lnSpc>
                <a:spcPct val="95000"/>
              </a:lnSpc>
              <a:spcBef>
                <a:spcPts val="280"/>
              </a:spcBef>
              <a:spcAft>
                <a:spcPts val="0"/>
              </a:spcAft>
              <a:buSzPts val="1400"/>
              <a:buFont typeface="Arial"/>
              <a:buNone/>
              <a:defRPr sz="1400"/>
            </a:lvl6pPr>
            <a:lvl7pPr marL="3200400" lvl="6" indent="-228600" algn="l">
              <a:lnSpc>
                <a:spcPct val="95000"/>
              </a:lnSpc>
              <a:spcBef>
                <a:spcPts val="280"/>
              </a:spcBef>
              <a:spcAft>
                <a:spcPts val="0"/>
              </a:spcAft>
              <a:buSzPts val="1400"/>
              <a:buFont typeface="Arial"/>
              <a:buNone/>
              <a:defRPr sz="1400"/>
            </a:lvl7pPr>
            <a:lvl8pPr marL="3657600" lvl="7" indent="-228600" algn="l">
              <a:lnSpc>
                <a:spcPct val="95000"/>
              </a:lnSpc>
              <a:spcBef>
                <a:spcPts val="280"/>
              </a:spcBef>
              <a:spcAft>
                <a:spcPts val="0"/>
              </a:spcAft>
              <a:buSzPts val="1400"/>
              <a:buFont typeface="Arial"/>
              <a:buNone/>
              <a:defRPr sz="1400"/>
            </a:lvl8pPr>
            <a:lvl9pPr marL="4114800" lvl="8" indent="-228600" algn="l">
              <a:lnSpc>
                <a:spcPct val="95000"/>
              </a:lnSpc>
              <a:spcBef>
                <a:spcPts val="280"/>
              </a:spcBef>
              <a:spcAft>
                <a:spcPts val="0"/>
              </a:spcAft>
              <a:buSzPts val="1400"/>
              <a:buFont typeface="Arial"/>
              <a:buNone/>
              <a:defRPr sz="1400"/>
            </a:lvl9pPr>
          </a:lstStyle>
          <a:p>
            <a:endParaRPr/>
          </a:p>
        </p:txBody>
      </p:sp>
      <p:sp>
        <p:nvSpPr>
          <p:cNvPr id="31" name="Google Shape;31;p33"/>
          <p:cNvSpPr txBox="1">
            <a:spLocks noGrp="1"/>
          </p:cNvSpPr>
          <p:nvPr>
            <p:ph type="sldNum" idx="12"/>
          </p:nvPr>
        </p:nvSpPr>
        <p:spPr>
          <a:xfrm>
            <a:off x="8040688" y="6453188"/>
            <a:ext cx="990600" cy="2286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200" b="1">
                <a:solidFill>
                  <a:schemeClr val="lt1"/>
                </a:solidFill>
                <a:latin typeface="Arial"/>
                <a:ea typeface="Arial"/>
                <a:cs typeface="Arial"/>
                <a:sym typeface="Arial"/>
              </a:defRPr>
            </a:lvl1pPr>
            <a:lvl2pPr marL="0" marR="0" lvl="1" indent="0" algn="r">
              <a:spcBef>
                <a:spcPts val="0"/>
              </a:spcBef>
              <a:spcAft>
                <a:spcPts val="0"/>
              </a:spcAft>
              <a:buNone/>
              <a:defRPr sz="1200" b="1">
                <a:solidFill>
                  <a:schemeClr val="lt1"/>
                </a:solidFill>
                <a:latin typeface="Arial"/>
                <a:ea typeface="Arial"/>
                <a:cs typeface="Arial"/>
                <a:sym typeface="Arial"/>
              </a:defRPr>
            </a:lvl2pPr>
            <a:lvl3pPr marL="0" marR="0" lvl="2" indent="0" algn="r">
              <a:spcBef>
                <a:spcPts val="0"/>
              </a:spcBef>
              <a:spcAft>
                <a:spcPts val="0"/>
              </a:spcAft>
              <a:buNone/>
              <a:defRPr sz="1200" b="1">
                <a:solidFill>
                  <a:schemeClr val="lt1"/>
                </a:solidFill>
                <a:latin typeface="Arial"/>
                <a:ea typeface="Arial"/>
                <a:cs typeface="Arial"/>
                <a:sym typeface="Arial"/>
              </a:defRPr>
            </a:lvl3pPr>
            <a:lvl4pPr marL="0" marR="0" lvl="3" indent="0" algn="r">
              <a:spcBef>
                <a:spcPts val="0"/>
              </a:spcBef>
              <a:spcAft>
                <a:spcPts val="0"/>
              </a:spcAft>
              <a:buNone/>
              <a:defRPr sz="1200" b="1">
                <a:solidFill>
                  <a:schemeClr val="lt1"/>
                </a:solidFill>
                <a:latin typeface="Arial"/>
                <a:ea typeface="Arial"/>
                <a:cs typeface="Arial"/>
                <a:sym typeface="Arial"/>
              </a:defRPr>
            </a:lvl4pPr>
            <a:lvl5pPr marL="0" marR="0" lvl="4" indent="0" algn="r">
              <a:spcBef>
                <a:spcPts val="0"/>
              </a:spcBef>
              <a:spcAft>
                <a:spcPts val="0"/>
              </a:spcAft>
              <a:buNone/>
              <a:defRPr sz="1200" b="1">
                <a:solidFill>
                  <a:schemeClr val="lt1"/>
                </a:solidFill>
                <a:latin typeface="Arial"/>
                <a:ea typeface="Arial"/>
                <a:cs typeface="Arial"/>
                <a:sym typeface="Arial"/>
              </a:defRPr>
            </a:lvl5pPr>
            <a:lvl6pPr marL="0" marR="0" lvl="5" indent="0" algn="r">
              <a:spcBef>
                <a:spcPts val="0"/>
              </a:spcBef>
              <a:spcAft>
                <a:spcPts val="0"/>
              </a:spcAft>
              <a:buNone/>
              <a:defRPr sz="1200" b="1">
                <a:solidFill>
                  <a:schemeClr val="lt1"/>
                </a:solidFill>
                <a:latin typeface="Arial"/>
                <a:ea typeface="Arial"/>
                <a:cs typeface="Arial"/>
                <a:sym typeface="Arial"/>
              </a:defRPr>
            </a:lvl6pPr>
            <a:lvl7pPr marL="0" marR="0" lvl="6" indent="0" algn="r">
              <a:spcBef>
                <a:spcPts val="0"/>
              </a:spcBef>
              <a:spcAft>
                <a:spcPts val="0"/>
              </a:spcAft>
              <a:buNone/>
              <a:defRPr sz="1200" b="1">
                <a:solidFill>
                  <a:schemeClr val="lt1"/>
                </a:solidFill>
                <a:latin typeface="Arial"/>
                <a:ea typeface="Arial"/>
                <a:cs typeface="Arial"/>
                <a:sym typeface="Arial"/>
              </a:defRPr>
            </a:lvl7pPr>
            <a:lvl8pPr marL="0" marR="0" lvl="7" indent="0" algn="r">
              <a:spcBef>
                <a:spcPts val="0"/>
              </a:spcBef>
              <a:spcAft>
                <a:spcPts val="0"/>
              </a:spcAft>
              <a:buNone/>
              <a:defRPr sz="1200" b="1">
                <a:solidFill>
                  <a:schemeClr val="lt1"/>
                </a:solidFill>
                <a:latin typeface="Arial"/>
                <a:ea typeface="Arial"/>
                <a:cs typeface="Arial"/>
                <a:sym typeface="Arial"/>
              </a:defRPr>
            </a:lvl8pPr>
            <a:lvl9pPr marL="0" marR="0" lvl="8" indent="0" algn="r">
              <a:spcBef>
                <a:spcPts val="0"/>
              </a:spcBef>
              <a:spcAft>
                <a:spcPts val="0"/>
              </a:spcAft>
              <a:buNone/>
              <a:defRPr sz="1200" b="1">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34"/>
          <p:cNvSpPr txBox="1">
            <a:spLocks noGrp="1"/>
          </p:cNvSpPr>
          <p:nvPr>
            <p:ph type="title"/>
          </p:nvPr>
        </p:nvSpPr>
        <p:spPr>
          <a:xfrm>
            <a:off x="393700" y="152400"/>
            <a:ext cx="7772400" cy="1066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4"/>
          <p:cNvSpPr txBox="1">
            <a:spLocks noGrp="1"/>
          </p:cNvSpPr>
          <p:nvPr>
            <p:ph type="body" idx="1"/>
          </p:nvPr>
        </p:nvSpPr>
        <p:spPr>
          <a:xfrm>
            <a:off x="393700" y="1447800"/>
            <a:ext cx="3810000" cy="4114800"/>
          </a:xfrm>
          <a:prstGeom prst="rect">
            <a:avLst/>
          </a:prstGeom>
          <a:noFill/>
          <a:ln>
            <a:noFill/>
          </a:ln>
        </p:spPr>
        <p:txBody>
          <a:bodyPr spcFirstLastPara="1" wrap="square" lIns="91425" tIns="45700" rIns="91425" bIns="45700" anchor="t" anchorCtr="0">
            <a:noAutofit/>
          </a:bodyPr>
          <a:lstStyle>
            <a:lvl1pPr marL="457200" lvl="0" indent="-228600" algn="l">
              <a:spcBef>
                <a:spcPts val="1680"/>
              </a:spcBef>
              <a:spcAft>
                <a:spcPts val="0"/>
              </a:spcAft>
              <a:buSzPts val="1400"/>
              <a:buNone/>
              <a:defRPr sz="2800"/>
            </a:lvl1pPr>
            <a:lvl2pPr marL="914400" lvl="1" indent="-381000" algn="l">
              <a:lnSpc>
                <a:spcPct val="95000"/>
              </a:lnSpc>
              <a:spcBef>
                <a:spcPts val="480"/>
              </a:spcBef>
              <a:spcAft>
                <a:spcPts val="0"/>
              </a:spcAft>
              <a:buSzPts val="2400"/>
              <a:buFont typeface="Arial"/>
              <a:buChar char="&gt;"/>
              <a:defRPr sz="2400"/>
            </a:lvl2pPr>
            <a:lvl3pPr marL="1371600" lvl="2" indent="-355600" algn="l">
              <a:lnSpc>
                <a:spcPct val="95000"/>
              </a:lnSpc>
              <a:spcBef>
                <a:spcPts val="400"/>
              </a:spcBef>
              <a:spcAft>
                <a:spcPts val="0"/>
              </a:spcAft>
              <a:buSzPts val="2000"/>
              <a:buChar char="▪"/>
              <a:defRPr sz="2000"/>
            </a:lvl3pPr>
            <a:lvl4pPr marL="1828800" lvl="3" indent="-342900" algn="l">
              <a:lnSpc>
                <a:spcPct val="95000"/>
              </a:lnSpc>
              <a:spcBef>
                <a:spcPts val="360"/>
              </a:spcBef>
              <a:spcAft>
                <a:spcPts val="0"/>
              </a:spcAft>
              <a:buSzPts val="1800"/>
              <a:buChar char="•"/>
              <a:defRPr sz="1800"/>
            </a:lvl4pPr>
            <a:lvl5pPr marL="2286000" lvl="4" indent="-342900" algn="l">
              <a:lnSpc>
                <a:spcPct val="95000"/>
              </a:lnSpc>
              <a:spcBef>
                <a:spcPts val="360"/>
              </a:spcBef>
              <a:spcAft>
                <a:spcPts val="0"/>
              </a:spcAft>
              <a:buSzPts val="1800"/>
              <a:buFont typeface="Arial"/>
              <a:buChar char="»"/>
              <a:defRPr sz="1800"/>
            </a:lvl5pPr>
            <a:lvl6pPr marL="2743200" lvl="5" indent="-342900" algn="l">
              <a:lnSpc>
                <a:spcPct val="95000"/>
              </a:lnSpc>
              <a:spcBef>
                <a:spcPts val="360"/>
              </a:spcBef>
              <a:spcAft>
                <a:spcPts val="0"/>
              </a:spcAft>
              <a:buSzPts val="1800"/>
              <a:buFont typeface="Arial"/>
              <a:buChar char="»"/>
              <a:defRPr sz="1800"/>
            </a:lvl6pPr>
            <a:lvl7pPr marL="3200400" lvl="6" indent="-342900" algn="l">
              <a:lnSpc>
                <a:spcPct val="95000"/>
              </a:lnSpc>
              <a:spcBef>
                <a:spcPts val="360"/>
              </a:spcBef>
              <a:spcAft>
                <a:spcPts val="0"/>
              </a:spcAft>
              <a:buSzPts val="1800"/>
              <a:buFont typeface="Arial"/>
              <a:buChar char="»"/>
              <a:defRPr sz="1800"/>
            </a:lvl7pPr>
            <a:lvl8pPr marL="3657600" lvl="7" indent="-342900" algn="l">
              <a:lnSpc>
                <a:spcPct val="95000"/>
              </a:lnSpc>
              <a:spcBef>
                <a:spcPts val="360"/>
              </a:spcBef>
              <a:spcAft>
                <a:spcPts val="0"/>
              </a:spcAft>
              <a:buSzPts val="1800"/>
              <a:buFont typeface="Arial"/>
              <a:buChar char="»"/>
              <a:defRPr sz="1800"/>
            </a:lvl8pPr>
            <a:lvl9pPr marL="4114800" lvl="8" indent="-342900" algn="l">
              <a:lnSpc>
                <a:spcPct val="95000"/>
              </a:lnSpc>
              <a:spcBef>
                <a:spcPts val="360"/>
              </a:spcBef>
              <a:spcAft>
                <a:spcPts val="0"/>
              </a:spcAft>
              <a:buSzPts val="1800"/>
              <a:buFont typeface="Arial"/>
              <a:buChar char="»"/>
              <a:defRPr sz="1800"/>
            </a:lvl9pPr>
          </a:lstStyle>
          <a:p>
            <a:endParaRPr/>
          </a:p>
        </p:txBody>
      </p:sp>
      <p:sp>
        <p:nvSpPr>
          <p:cNvPr id="35" name="Google Shape;35;p34"/>
          <p:cNvSpPr txBox="1">
            <a:spLocks noGrp="1"/>
          </p:cNvSpPr>
          <p:nvPr>
            <p:ph type="body" idx="2"/>
          </p:nvPr>
        </p:nvSpPr>
        <p:spPr>
          <a:xfrm>
            <a:off x="4356100" y="1447800"/>
            <a:ext cx="3810000" cy="4114800"/>
          </a:xfrm>
          <a:prstGeom prst="rect">
            <a:avLst/>
          </a:prstGeom>
          <a:noFill/>
          <a:ln>
            <a:noFill/>
          </a:ln>
        </p:spPr>
        <p:txBody>
          <a:bodyPr spcFirstLastPara="1" wrap="square" lIns="91425" tIns="45700" rIns="91425" bIns="45700" anchor="t" anchorCtr="0">
            <a:noAutofit/>
          </a:bodyPr>
          <a:lstStyle>
            <a:lvl1pPr marL="457200" lvl="0" indent="-228600" algn="l">
              <a:spcBef>
                <a:spcPts val="1680"/>
              </a:spcBef>
              <a:spcAft>
                <a:spcPts val="0"/>
              </a:spcAft>
              <a:buSzPts val="1400"/>
              <a:buNone/>
              <a:defRPr sz="2800"/>
            </a:lvl1pPr>
            <a:lvl2pPr marL="914400" lvl="1" indent="-381000" algn="l">
              <a:lnSpc>
                <a:spcPct val="95000"/>
              </a:lnSpc>
              <a:spcBef>
                <a:spcPts val="480"/>
              </a:spcBef>
              <a:spcAft>
                <a:spcPts val="0"/>
              </a:spcAft>
              <a:buSzPts val="2400"/>
              <a:buFont typeface="Arial"/>
              <a:buChar char="&gt;"/>
              <a:defRPr sz="2400"/>
            </a:lvl2pPr>
            <a:lvl3pPr marL="1371600" lvl="2" indent="-355600" algn="l">
              <a:lnSpc>
                <a:spcPct val="95000"/>
              </a:lnSpc>
              <a:spcBef>
                <a:spcPts val="400"/>
              </a:spcBef>
              <a:spcAft>
                <a:spcPts val="0"/>
              </a:spcAft>
              <a:buSzPts val="2000"/>
              <a:buChar char="▪"/>
              <a:defRPr sz="2000"/>
            </a:lvl3pPr>
            <a:lvl4pPr marL="1828800" lvl="3" indent="-342900" algn="l">
              <a:lnSpc>
                <a:spcPct val="95000"/>
              </a:lnSpc>
              <a:spcBef>
                <a:spcPts val="360"/>
              </a:spcBef>
              <a:spcAft>
                <a:spcPts val="0"/>
              </a:spcAft>
              <a:buSzPts val="1800"/>
              <a:buChar char="•"/>
              <a:defRPr sz="1800"/>
            </a:lvl4pPr>
            <a:lvl5pPr marL="2286000" lvl="4" indent="-342900" algn="l">
              <a:lnSpc>
                <a:spcPct val="95000"/>
              </a:lnSpc>
              <a:spcBef>
                <a:spcPts val="360"/>
              </a:spcBef>
              <a:spcAft>
                <a:spcPts val="0"/>
              </a:spcAft>
              <a:buSzPts val="1800"/>
              <a:buFont typeface="Arial"/>
              <a:buChar char="»"/>
              <a:defRPr sz="1800"/>
            </a:lvl5pPr>
            <a:lvl6pPr marL="2743200" lvl="5" indent="-342900" algn="l">
              <a:lnSpc>
                <a:spcPct val="95000"/>
              </a:lnSpc>
              <a:spcBef>
                <a:spcPts val="360"/>
              </a:spcBef>
              <a:spcAft>
                <a:spcPts val="0"/>
              </a:spcAft>
              <a:buSzPts val="1800"/>
              <a:buFont typeface="Arial"/>
              <a:buChar char="»"/>
              <a:defRPr sz="1800"/>
            </a:lvl6pPr>
            <a:lvl7pPr marL="3200400" lvl="6" indent="-342900" algn="l">
              <a:lnSpc>
                <a:spcPct val="95000"/>
              </a:lnSpc>
              <a:spcBef>
                <a:spcPts val="360"/>
              </a:spcBef>
              <a:spcAft>
                <a:spcPts val="0"/>
              </a:spcAft>
              <a:buSzPts val="1800"/>
              <a:buFont typeface="Arial"/>
              <a:buChar char="»"/>
              <a:defRPr sz="1800"/>
            </a:lvl7pPr>
            <a:lvl8pPr marL="3657600" lvl="7" indent="-342900" algn="l">
              <a:lnSpc>
                <a:spcPct val="95000"/>
              </a:lnSpc>
              <a:spcBef>
                <a:spcPts val="360"/>
              </a:spcBef>
              <a:spcAft>
                <a:spcPts val="0"/>
              </a:spcAft>
              <a:buSzPts val="1800"/>
              <a:buFont typeface="Arial"/>
              <a:buChar char="»"/>
              <a:defRPr sz="1800"/>
            </a:lvl8pPr>
            <a:lvl9pPr marL="4114800" lvl="8" indent="-342900" algn="l">
              <a:lnSpc>
                <a:spcPct val="95000"/>
              </a:lnSpc>
              <a:spcBef>
                <a:spcPts val="360"/>
              </a:spcBef>
              <a:spcAft>
                <a:spcPts val="0"/>
              </a:spcAft>
              <a:buSzPts val="1800"/>
              <a:buFont typeface="Arial"/>
              <a:buChar char="»"/>
              <a:defRPr sz="1800"/>
            </a:lvl9pPr>
          </a:lstStyle>
          <a:p>
            <a:endParaRPr/>
          </a:p>
        </p:txBody>
      </p:sp>
      <p:sp>
        <p:nvSpPr>
          <p:cNvPr id="36" name="Google Shape;36;p34"/>
          <p:cNvSpPr txBox="1">
            <a:spLocks noGrp="1"/>
          </p:cNvSpPr>
          <p:nvPr>
            <p:ph type="sldNum" idx="12"/>
          </p:nvPr>
        </p:nvSpPr>
        <p:spPr>
          <a:xfrm>
            <a:off x="8040688" y="6453188"/>
            <a:ext cx="990600" cy="2286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200" b="1">
                <a:solidFill>
                  <a:schemeClr val="lt1"/>
                </a:solidFill>
                <a:latin typeface="Arial"/>
                <a:ea typeface="Arial"/>
                <a:cs typeface="Arial"/>
                <a:sym typeface="Arial"/>
              </a:defRPr>
            </a:lvl1pPr>
            <a:lvl2pPr marL="0" marR="0" lvl="1" indent="0" algn="r">
              <a:spcBef>
                <a:spcPts val="0"/>
              </a:spcBef>
              <a:spcAft>
                <a:spcPts val="0"/>
              </a:spcAft>
              <a:buNone/>
              <a:defRPr sz="1200" b="1">
                <a:solidFill>
                  <a:schemeClr val="lt1"/>
                </a:solidFill>
                <a:latin typeface="Arial"/>
                <a:ea typeface="Arial"/>
                <a:cs typeface="Arial"/>
                <a:sym typeface="Arial"/>
              </a:defRPr>
            </a:lvl2pPr>
            <a:lvl3pPr marL="0" marR="0" lvl="2" indent="0" algn="r">
              <a:spcBef>
                <a:spcPts val="0"/>
              </a:spcBef>
              <a:spcAft>
                <a:spcPts val="0"/>
              </a:spcAft>
              <a:buNone/>
              <a:defRPr sz="1200" b="1">
                <a:solidFill>
                  <a:schemeClr val="lt1"/>
                </a:solidFill>
                <a:latin typeface="Arial"/>
                <a:ea typeface="Arial"/>
                <a:cs typeface="Arial"/>
                <a:sym typeface="Arial"/>
              </a:defRPr>
            </a:lvl3pPr>
            <a:lvl4pPr marL="0" marR="0" lvl="3" indent="0" algn="r">
              <a:spcBef>
                <a:spcPts val="0"/>
              </a:spcBef>
              <a:spcAft>
                <a:spcPts val="0"/>
              </a:spcAft>
              <a:buNone/>
              <a:defRPr sz="1200" b="1">
                <a:solidFill>
                  <a:schemeClr val="lt1"/>
                </a:solidFill>
                <a:latin typeface="Arial"/>
                <a:ea typeface="Arial"/>
                <a:cs typeface="Arial"/>
                <a:sym typeface="Arial"/>
              </a:defRPr>
            </a:lvl4pPr>
            <a:lvl5pPr marL="0" marR="0" lvl="4" indent="0" algn="r">
              <a:spcBef>
                <a:spcPts val="0"/>
              </a:spcBef>
              <a:spcAft>
                <a:spcPts val="0"/>
              </a:spcAft>
              <a:buNone/>
              <a:defRPr sz="1200" b="1">
                <a:solidFill>
                  <a:schemeClr val="lt1"/>
                </a:solidFill>
                <a:latin typeface="Arial"/>
                <a:ea typeface="Arial"/>
                <a:cs typeface="Arial"/>
                <a:sym typeface="Arial"/>
              </a:defRPr>
            </a:lvl5pPr>
            <a:lvl6pPr marL="0" marR="0" lvl="5" indent="0" algn="r">
              <a:spcBef>
                <a:spcPts val="0"/>
              </a:spcBef>
              <a:spcAft>
                <a:spcPts val="0"/>
              </a:spcAft>
              <a:buNone/>
              <a:defRPr sz="1200" b="1">
                <a:solidFill>
                  <a:schemeClr val="lt1"/>
                </a:solidFill>
                <a:latin typeface="Arial"/>
                <a:ea typeface="Arial"/>
                <a:cs typeface="Arial"/>
                <a:sym typeface="Arial"/>
              </a:defRPr>
            </a:lvl6pPr>
            <a:lvl7pPr marL="0" marR="0" lvl="6" indent="0" algn="r">
              <a:spcBef>
                <a:spcPts val="0"/>
              </a:spcBef>
              <a:spcAft>
                <a:spcPts val="0"/>
              </a:spcAft>
              <a:buNone/>
              <a:defRPr sz="1200" b="1">
                <a:solidFill>
                  <a:schemeClr val="lt1"/>
                </a:solidFill>
                <a:latin typeface="Arial"/>
                <a:ea typeface="Arial"/>
                <a:cs typeface="Arial"/>
                <a:sym typeface="Arial"/>
              </a:defRPr>
            </a:lvl7pPr>
            <a:lvl8pPr marL="0" marR="0" lvl="7" indent="0" algn="r">
              <a:spcBef>
                <a:spcPts val="0"/>
              </a:spcBef>
              <a:spcAft>
                <a:spcPts val="0"/>
              </a:spcAft>
              <a:buNone/>
              <a:defRPr sz="1200" b="1">
                <a:solidFill>
                  <a:schemeClr val="lt1"/>
                </a:solidFill>
                <a:latin typeface="Arial"/>
                <a:ea typeface="Arial"/>
                <a:cs typeface="Arial"/>
                <a:sym typeface="Arial"/>
              </a:defRPr>
            </a:lvl8pPr>
            <a:lvl9pPr marL="0" marR="0" lvl="8" indent="0" algn="r">
              <a:spcBef>
                <a:spcPts val="0"/>
              </a:spcBef>
              <a:spcAft>
                <a:spcPts val="0"/>
              </a:spcAft>
              <a:buNone/>
              <a:defRPr sz="1200" b="1">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
        <p:cNvGrpSpPr/>
        <p:nvPr/>
      </p:nvGrpSpPr>
      <p:grpSpPr>
        <a:xfrm>
          <a:off x="0" y="0"/>
          <a:ext cx="0" cy="0"/>
          <a:chOff x="0" y="0"/>
          <a:chExt cx="0" cy="0"/>
        </a:xfrm>
      </p:grpSpPr>
      <p:sp>
        <p:nvSpPr>
          <p:cNvPr id="38" name="Google Shape;38;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1440"/>
              </a:spcBef>
              <a:spcAft>
                <a:spcPts val="0"/>
              </a:spcAft>
              <a:buClr>
                <a:schemeClr val="dk1"/>
              </a:buClr>
              <a:buSzPts val="2400"/>
              <a:buFont typeface="Arial"/>
              <a:buNone/>
              <a:defRPr sz="2400" b="1"/>
            </a:lvl1pPr>
            <a:lvl2pPr marL="914400" lvl="1" indent="-228600" algn="l">
              <a:lnSpc>
                <a:spcPct val="95000"/>
              </a:lnSpc>
              <a:spcBef>
                <a:spcPts val="400"/>
              </a:spcBef>
              <a:spcAft>
                <a:spcPts val="0"/>
              </a:spcAft>
              <a:buSzPts val="2000"/>
              <a:buFont typeface="Arial"/>
              <a:buNone/>
              <a:defRPr sz="2000" b="1"/>
            </a:lvl2pPr>
            <a:lvl3pPr marL="1371600" lvl="2" indent="-228600" algn="l">
              <a:lnSpc>
                <a:spcPct val="95000"/>
              </a:lnSpc>
              <a:spcBef>
                <a:spcPts val="360"/>
              </a:spcBef>
              <a:spcAft>
                <a:spcPts val="0"/>
              </a:spcAft>
              <a:buSzPts val="1800"/>
              <a:buNone/>
              <a:defRPr sz="1800" b="1"/>
            </a:lvl3pPr>
            <a:lvl4pPr marL="1828800" lvl="3" indent="-228600" algn="l">
              <a:lnSpc>
                <a:spcPct val="95000"/>
              </a:lnSpc>
              <a:spcBef>
                <a:spcPts val="320"/>
              </a:spcBef>
              <a:spcAft>
                <a:spcPts val="0"/>
              </a:spcAft>
              <a:buSzPts val="1600"/>
              <a:buNone/>
              <a:defRPr sz="1600" b="1"/>
            </a:lvl4pPr>
            <a:lvl5pPr marL="2286000" lvl="4" indent="-228600" algn="l">
              <a:lnSpc>
                <a:spcPct val="95000"/>
              </a:lnSpc>
              <a:spcBef>
                <a:spcPts val="320"/>
              </a:spcBef>
              <a:spcAft>
                <a:spcPts val="0"/>
              </a:spcAft>
              <a:buSzPts val="1600"/>
              <a:buFont typeface="Arial"/>
              <a:buNone/>
              <a:defRPr sz="1600" b="1"/>
            </a:lvl5pPr>
            <a:lvl6pPr marL="2743200" lvl="5" indent="-228600" algn="l">
              <a:lnSpc>
                <a:spcPct val="95000"/>
              </a:lnSpc>
              <a:spcBef>
                <a:spcPts val="320"/>
              </a:spcBef>
              <a:spcAft>
                <a:spcPts val="0"/>
              </a:spcAft>
              <a:buSzPts val="1600"/>
              <a:buFont typeface="Arial"/>
              <a:buNone/>
              <a:defRPr sz="1600" b="1"/>
            </a:lvl6pPr>
            <a:lvl7pPr marL="3200400" lvl="6" indent="-228600" algn="l">
              <a:lnSpc>
                <a:spcPct val="95000"/>
              </a:lnSpc>
              <a:spcBef>
                <a:spcPts val="320"/>
              </a:spcBef>
              <a:spcAft>
                <a:spcPts val="0"/>
              </a:spcAft>
              <a:buSzPts val="1600"/>
              <a:buFont typeface="Arial"/>
              <a:buNone/>
              <a:defRPr sz="1600" b="1"/>
            </a:lvl7pPr>
            <a:lvl8pPr marL="3657600" lvl="7" indent="-228600" algn="l">
              <a:lnSpc>
                <a:spcPct val="95000"/>
              </a:lnSpc>
              <a:spcBef>
                <a:spcPts val="320"/>
              </a:spcBef>
              <a:spcAft>
                <a:spcPts val="0"/>
              </a:spcAft>
              <a:buSzPts val="1600"/>
              <a:buFont typeface="Arial"/>
              <a:buNone/>
              <a:defRPr sz="1600" b="1"/>
            </a:lvl8pPr>
            <a:lvl9pPr marL="4114800" lvl="8" indent="-228600" algn="l">
              <a:lnSpc>
                <a:spcPct val="95000"/>
              </a:lnSpc>
              <a:spcBef>
                <a:spcPts val="320"/>
              </a:spcBef>
              <a:spcAft>
                <a:spcPts val="0"/>
              </a:spcAft>
              <a:buSzPts val="1600"/>
              <a:buFont typeface="Arial"/>
              <a:buNone/>
              <a:defRPr sz="1600" b="1"/>
            </a:lvl9pPr>
          </a:lstStyle>
          <a:p>
            <a:endParaRPr/>
          </a:p>
        </p:txBody>
      </p:sp>
      <p:sp>
        <p:nvSpPr>
          <p:cNvPr id="40" name="Google Shape;40;p3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228600" algn="l">
              <a:spcBef>
                <a:spcPts val="1440"/>
              </a:spcBef>
              <a:spcAft>
                <a:spcPts val="0"/>
              </a:spcAft>
              <a:buSzPts val="1400"/>
              <a:buNone/>
              <a:defRPr sz="2400"/>
            </a:lvl1pPr>
            <a:lvl2pPr marL="914400" lvl="1" indent="-355600" algn="l">
              <a:lnSpc>
                <a:spcPct val="95000"/>
              </a:lnSpc>
              <a:spcBef>
                <a:spcPts val="400"/>
              </a:spcBef>
              <a:spcAft>
                <a:spcPts val="0"/>
              </a:spcAft>
              <a:buSzPts val="2000"/>
              <a:buFont typeface="Arial"/>
              <a:buChar char="&gt;"/>
              <a:defRPr sz="2000"/>
            </a:lvl2pPr>
            <a:lvl3pPr marL="1371600" lvl="2" indent="-342900" algn="l">
              <a:lnSpc>
                <a:spcPct val="95000"/>
              </a:lnSpc>
              <a:spcBef>
                <a:spcPts val="360"/>
              </a:spcBef>
              <a:spcAft>
                <a:spcPts val="0"/>
              </a:spcAft>
              <a:buSzPts val="1800"/>
              <a:buChar char="▪"/>
              <a:defRPr sz="1800"/>
            </a:lvl3pPr>
            <a:lvl4pPr marL="1828800" lvl="3" indent="-330200" algn="l">
              <a:lnSpc>
                <a:spcPct val="95000"/>
              </a:lnSpc>
              <a:spcBef>
                <a:spcPts val="320"/>
              </a:spcBef>
              <a:spcAft>
                <a:spcPts val="0"/>
              </a:spcAft>
              <a:buSzPts val="1600"/>
              <a:buChar char="•"/>
              <a:defRPr sz="1600"/>
            </a:lvl4pPr>
            <a:lvl5pPr marL="2286000" lvl="4" indent="-330200" algn="l">
              <a:lnSpc>
                <a:spcPct val="95000"/>
              </a:lnSpc>
              <a:spcBef>
                <a:spcPts val="320"/>
              </a:spcBef>
              <a:spcAft>
                <a:spcPts val="0"/>
              </a:spcAft>
              <a:buSzPts val="1600"/>
              <a:buFont typeface="Arial"/>
              <a:buChar char="»"/>
              <a:defRPr sz="1600"/>
            </a:lvl5pPr>
            <a:lvl6pPr marL="2743200" lvl="5" indent="-330200" algn="l">
              <a:lnSpc>
                <a:spcPct val="95000"/>
              </a:lnSpc>
              <a:spcBef>
                <a:spcPts val="320"/>
              </a:spcBef>
              <a:spcAft>
                <a:spcPts val="0"/>
              </a:spcAft>
              <a:buSzPts val="1600"/>
              <a:buFont typeface="Arial"/>
              <a:buChar char="»"/>
              <a:defRPr sz="1600"/>
            </a:lvl6pPr>
            <a:lvl7pPr marL="3200400" lvl="6" indent="-330200" algn="l">
              <a:lnSpc>
                <a:spcPct val="95000"/>
              </a:lnSpc>
              <a:spcBef>
                <a:spcPts val="320"/>
              </a:spcBef>
              <a:spcAft>
                <a:spcPts val="0"/>
              </a:spcAft>
              <a:buSzPts val="1600"/>
              <a:buFont typeface="Arial"/>
              <a:buChar char="»"/>
              <a:defRPr sz="1600"/>
            </a:lvl7pPr>
            <a:lvl8pPr marL="3657600" lvl="7" indent="-330200" algn="l">
              <a:lnSpc>
                <a:spcPct val="95000"/>
              </a:lnSpc>
              <a:spcBef>
                <a:spcPts val="320"/>
              </a:spcBef>
              <a:spcAft>
                <a:spcPts val="0"/>
              </a:spcAft>
              <a:buSzPts val="1600"/>
              <a:buFont typeface="Arial"/>
              <a:buChar char="»"/>
              <a:defRPr sz="1600"/>
            </a:lvl8pPr>
            <a:lvl9pPr marL="4114800" lvl="8" indent="-330200" algn="l">
              <a:lnSpc>
                <a:spcPct val="95000"/>
              </a:lnSpc>
              <a:spcBef>
                <a:spcPts val="320"/>
              </a:spcBef>
              <a:spcAft>
                <a:spcPts val="0"/>
              </a:spcAft>
              <a:buSzPts val="1600"/>
              <a:buFont typeface="Arial"/>
              <a:buChar char="»"/>
              <a:defRPr sz="1600"/>
            </a:lvl9pPr>
          </a:lstStyle>
          <a:p>
            <a:endParaRPr/>
          </a:p>
        </p:txBody>
      </p:sp>
      <p:sp>
        <p:nvSpPr>
          <p:cNvPr id="41" name="Google Shape;41;p3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1440"/>
              </a:spcBef>
              <a:spcAft>
                <a:spcPts val="0"/>
              </a:spcAft>
              <a:buClr>
                <a:schemeClr val="dk1"/>
              </a:buClr>
              <a:buSzPts val="2400"/>
              <a:buFont typeface="Arial"/>
              <a:buNone/>
              <a:defRPr sz="2400" b="1"/>
            </a:lvl1pPr>
            <a:lvl2pPr marL="914400" lvl="1" indent="-228600" algn="l">
              <a:lnSpc>
                <a:spcPct val="95000"/>
              </a:lnSpc>
              <a:spcBef>
                <a:spcPts val="400"/>
              </a:spcBef>
              <a:spcAft>
                <a:spcPts val="0"/>
              </a:spcAft>
              <a:buSzPts val="2000"/>
              <a:buFont typeface="Arial"/>
              <a:buNone/>
              <a:defRPr sz="2000" b="1"/>
            </a:lvl2pPr>
            <a:lvl3pPr marL="1371600" lvl="2" indent="-228600" algn="l">
              <a:lnSpc>
                <a:spcPct val="95000"/>
              </a:lnSpc>
              <a:spcBef>
                <a:spcPts val="360"/>
              </a:spcBef>
              <a:spcAft>
                <a:spcPts val="0"/>
              </a:spcAft>
              <a:buSzPts val="1800"/>
              <a:buNone/>
              <a:defRPr sz="1800" b="1"/>
            </a:lvl3pPr>
            <a:lvl4pPr marL="1828800" lvl="3" indent="-228600" algn="l">
              <a:lnSpc>
                <a:spcPct val="95000"/>
              </a:lnSpc>
              <a:spcBef>
                <a:spcPts val="320"/>
              </a:spcBef>
              <a:spcAft>
                <a:spcPts val="0"/>
              </a:spcAft>
              <a:buSzPts val="1600"/>
              <a:buNone/>
              <a:defRPr sz="1600" b="1"/>
            </a:lvl4pPr>
            <a:lvl5pPr marL="2286000" lvl="4" indent="-228600" algn="l">
              <a:lnSpc>
                <a:spcPct val="95000"/>
              </a:lnSpc>
              <a:spcBef>
                <a:spcPts val="320"/>
              </a:spcBef>
              <a:spcAft>
                <a:spcPts val="0"/>
              </a:spcAft>
              <a:buSzPts val="1600"/>
              <a:buFont typeface="Arial"/>
              <a:buNone/>
              <a:defRPr sz="1600" b="1"/>
            </a:lvl5pPr>
            <a:lvl6pPr marL="2743200" lvl="5" indent="-228600" algn="l">
              <a:lnSpc>
                <a:spcPct val="95000"/>
              </a:lnSpc>
              <a:spcBef>
                <a:spcPts val="320"/>
              </a:spcBef>
              <a:spcAft>
                <a:spcPts val="0"/>
              </a:spcAft>
              <a:buSzPts val="1600"/>
              <a:buFont typeface="Arial"/>
              <a:buNone/>
              <a:defRPr sz="1600" b="1"/>
            </a:lvl6pPr>
            <a:lvl7pPr marL="3200400" lvl="6" indent="-228600" algn="l">
              <a:lnSpc>
                <a:spcPct val="95000"/>
              </a:lnSpc>
              <a:spcBef>
                <a:spcPts val="320"/>
              </a:spcBef>
              <a:spcAft>
                <a:spcPts val="0"/>
              </a:spcAft>
              <a:buSzPts val="1600"/>
              <a:buFont typeface="Arial"/>
              <a:buNone/>
              <a:defRPr sz="1600" b="1"/>
            </a:lvl7pPr>
            <a:lvl8pPr marL="3657600" lvl="7" indent="-228600" algn="l">
              <a:lnSpc>
                <a:spcPct val="95000"/>
              </a:lnSpc>
              <a:spcBef>
                <a:spcPts val="320"/>
              </a:spcBef>
              <a:spcAft>
                <a:spcPts val="0"/>
              </a:spcAft>
              <a:buSzPts val="1600"/>
              <a:buFont typeface="Arial"/>
              <a:buNone/>
              <a:defRPr sz="1600" b="1"/>
            </a:lvl8pPr>
            <a:lvl9pPr marL="4114800" lvl="8" indent="-228600" algn="l">
              <a:lnSpc>
                <a:spcPct val="95000"/>
              </a:lnSpc>
              <a:spcBef>
                <a:spcPts val="320"/>
              </a:spcBef>
              <a:spcAft>
                <a:spcPts val="0"/>
              </a:spcAft>
              <a:buSzPts val="1600"/>
              <a:buFont typeface="Arial"/>
              <a:buNone/>
              <a:defRPr sz="1600" b="1"/>
            </a:lvl9pPr>
          </a:lstStyle>
          <a:p>
            <a:endParaRPr/>
          </a:p>
        </p:txBody>
      </p:sp>
      <p:sp>
        <p:nvSpPr>
          <p:cNvPr id="42" name="Google Shape;42;p3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228600" algn="l">
              <a:spcBef>
                <a:spcPts val="1440"/>
              </a:spcBef>
              <a:spcAft>
                <a:spcPts val="0"/>
              </a:spcAft>
              <a:buSzPts val="1400"/>
              <a:buNone/>
              <a:defRPr sz="2400"/>
            </a:lvl1pPr>
            <a:lvl2pPr marL="914400" lvl="1" indent="-355600" algn="l">
              <a:lnSpc>
                <a:spcPct val="95000"/>
              </a:lnSpc>
              <a:spcBef>
                <a:spcPts val="400"/>
              </a:spcBef>
              <a:spcAft>
                <a:spcPts val="0"/>
              </a:spcAft>
              <a:buSzPts val="2000"/>
              <a:buFont typeface="Arial"/>
              <a:buChar char="&gt;"/>
              <a:defRPr sz="2000"/>
            </a:lvl2pPr>
            <a:lvl3pPr marL="1371600" lvl="2" indent="-342900" algn="l">
              <a:lnSpc>
                <a:spcPct val="95000"/>
              </a:lnSpc>
              <a:spcBef>
                <a:spcPts val="360"/>
              </a:spcBef>
              <a:spcAft>
                <a:spcPts val="0"/>
              </a:spcAft>
              <a:buSzPts val="1800"/>
              <a:buChar char="▪"/>
              <a:defRPr sz="1800"/>
            </a:lvl3pPr>
            <a:lvl4pPr marL="1828800" lvl="3" indent="-330200" algn="l">
              <a:lnSpc>
                <a:spcPct val="95000"/>
              </a:lnSpc>
              <a:spcBef>
                <a:spcPts val="320"/>
              </a:spcBef>
              <a:spcAft>
                <a:spcPts val="0"/>
              </a:spcAft>
              <a:buSzPts val="1600"/>
              <a:buChar char="•"/>
              <a:defRPr sz="1600"/>
            </a:lvl4pPr>
            <a:lvl5pPr marL="2286000" lvl="4" indent="-330200" algn="l">
              <a:lnSpc>
                <a:spcPct val="95000"/>
              </a:lnSpc>
              <a:spcBef>
                <a:spcPts val="320"/>
              </a:spcBef>
              <a:spcAft>
                <a:spcPts val="0"/>
              </a:spcAft>
              <a:buSzPts val="1600"/>
              <a:buFont typeface="Arial"/>
              <a:buChar char="»"/>
              <a:defRPr sz="1600"/>
            </a:lvl5pPr>
            <a:lvl6pPr marL="2743200" lvl="5" indent="-330200" algn="l">
              <a:lnSpc>
                <a:spcPct val="95000"/>
              </a:lnSpc>
              <a:spcBef>
                <a:spcPts val="320"/>
              </a:spcBef>
              <a:spcAft>
                <a:spcPts val="0"/>
              </a:spcAft>
              <a:buSzPts val="1600"/>
              <a:buFont typeface="Arial"/>
              <a:buChar char="»"/>
              <a:defRPr sz="1600"/>
            </a:lvl6pPr>
            <a:lvl7pPr marL="3200400" lvl="6" indent="-330200" algn="l">
              <a:lnSpc>
                <a:spcPct val="95000"/>
              </a:lnSpc>
              <a:spcBef>
                <a:spcPts val="320"/>
              </a:spcBef>
              <a:spcAft>
                <a:spcPts val="0"/>
              </a:spcAft>
              <a:buSzPts val="1600"/>
              <a:buFont typeface="Arial"/>
              <a:buChar char="»"/>
              <a:defRPr sz="1600"/>
            </a:lvl7pPr>
            <a:lvl8pPr marL="3657600" lvl="7" indent="-330200" algn="l">
              <a:lnSpc>
                <a:spcPct val="95000"/>
              </a:lnSpc>
              <a:spcBef>
                <a:spcPts val="320"/>
              </a:spcBef>
              <a:spcAft>
                <a:spcPts val="0"/>
              </a:spcAft>
              <a:buSzPts val="1600"/>
              <a:buFont typeface="Arial"/>
              <a:buChar char="»"/>
              <a:defRPr sz="1600"/>
            </a:lvl8pPr>
            <a:lvl9pPr marL="4114800" lvl="8" indent="-330200" algn="l">
              <a:lnSpc>
                <a:spcPct val="95000"/>
              </a:lnSpc>
              <a:spcBef>
                <a:spcPts val="320"/>
              </a:spcBef>
              <a:spcAft>
                <a:spcPts val="0"/>
              </a:spcAft>
              <a:buSzPts val="1600"/>
              <a:buFont typeface="Arial"/>
              <a:buChar char="»"/>
              <a:defRPr sz="1600"/>
            </a:lvl9pPr>
          </a:lstStyle>
          <a:p>
            <a:endParaRPr/>
          </a:p>
        </p:txBody>
      </p:sp>
      <p:sp>
        <p:nvSpPr>
          <p:cNvPr id="43" name="Google Shape;43;p35"/>
          <p:cNvSpPr txBox="1">
            <a:spLocks noGrp="1"/>
          </p:cNvSpPr>
          <p:nvPr>
            <p:ph type="sldNum" idx="12"/>
          </p:nvPr>
        </p:nvSpPr>
        <p:spPr>
          <a:xfrm>
            <a:off x="8040688" y="6453188"/>
            <a:ext cx="990600" cy="2286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200" b="1">
                <a:solidFill>
                  <a:schemeClr val="lt1"/>
                </a:solidFill>
                <a:latin typeface="Arial"/>
                <a:ea typeface="Arial"/>
                <a:cs typeface="Arial"/>
                <a:sym typeface="Arial"/>
              </a:defRPr>
            </a:lvl1pPr>
            <a:lvl2pPr marL="0" marR="0" lvl="1" indent="0" algn="r">
              <a:spcBef>
                <a:spcPts val="0"/>
              </a:spcBef>
              <a:spcAft>
                <a:spcPts val="0"/>
              </a:spcAft>
              <a:buNone/>
              <a:defRPr sz="1200" b="1">
                <a:solidFill>
                  <a:schemeClr val="lt1"/>
                </a:solidFill>
                <a:latin typeface="Arial"/>
                <a:ea typeface="Arial"/>
                <a:cs typeface="Arial"/>
                <a:sym typeface="Arial"/>
              </a:defRPr>
            </a:lvl2pPr>
            <a:lvl3pPr marL="0" marR="0" lvl="2" indent="0" algn="r">
              <a:spcBef>
                <a:spcPts val="0"/>
              </a:spcBef>
              <a:spcAft>
                <a:spcPts val="0"/>
              </a:spcAft>
              <a:buNone/>
              <a:defRPr sz="1200" b="1">
                <a:solidFill>
                  <a:schemeClr val="lt1"/>
                </a:solidFill>
                <a:latin typeface="Arial"/>
                <a:ea typeface="Arial"/>
                <a:cs typeface="Arial"/>
                <a:sym typeface="Arial"/>
              </a:defRPr>
            </a:lvl3pPr>
            <a:lvl4pPr marL="0" marR="0" lvl="3" indent="0" algn="r">
              <a:spcBef>
                <a:spcPts val="0"/>
              </a:spcBef>
              <a:spcAft>
                <a:spcPts val="0"/>
              </a:spcAft>
              <a:buNone/>
              <a:defRPr sz="1200" b="1">
                <a:solidFill>
                  <a:schemeClr val="lt1"/>
                </a:solidFill>
                <a:latin typeface="Arial"/>
                <a:ea typeface="Arial"/>
                <a:cs typeface="Arial"/>
                <a:sym typeface="Arial"/>
              </a:defRPr>
            </a:lvl4pPr>
            <a:lvl5pPr marL="0" marR="0" lvl="4" indent="0" algn="r">
              <a:spcBef>
                <a:spcPts val="0"/>
              </a:spcBef>
              <a:spcAft>
                <a:spcPts val="0"/>
              </a:spcAft>
              <a:buNone/>
              <a:defRPr sz="1200" b="1">
                <a:solidFill>
                  <a:schemeClr val="lt1"/>
                </a:solidFill>
                <a:latin typeface="Arial"/>
                <a:ea typeface="Arial"/>
                <a:cs typeface="Arial"/>
                <a:sym typeface="Arial"/>
              </a:defRPr>
            </a:lvl5pPr>
            <a:lvl6pPr marL="0" marR="0" lvl="5" indent="0" algn="r">
              <a:spcBef>
                <a:spcPts val="0"/>
              </a:spcBef>
              <a:spcAft>
                <a:spcPts val="0"/>
              </a:spcAft>
              <a:buNone/>
              <a:defRPr sz="1200" b="1">
                <a:solidFill>
                  <a:schemeClr val="lt1"/>
                </a:solidFill>
                <a:latin typeface="Arial"/>
                <a:ea typeface="Arial"/>
                <a:cs typeface="Arial"/>
                <a:sym typeface="Arial"/>
              </a:defRPr>
            </a:lvl6pPr>
            <a:lvl7pPr marL="0" marR="0" lvl="6" indent="0" algn="r">
              <a:spcBef>
                <a:spcPts val="0"/>
              </a:spcBef>
              <a:spcAft>
                <a:spcPts val="0"/>
              </a:spcAft>
              <a:buNone/>
              <a:defRPr sz="1200" b="1">
                <a:solidFill>
                  <a:schemeClr val="lt1"/>
                </a:solidFill>
                <a:latin typeface="Arial"/>
                <a:ea typeface="Arial"/>
                <a:cs typeface="Arial"/>
                <a:sym typeface="Arial"/>
              </a:defRPr>
            </a:lvl7pPr>
            <a:lvl8pPr marL="0" marR="0" lvl="7" indent="0" algn="r">
              <a:spcBef>
                <a:spcPts val="0"/>
              </a:spcBef>
              <a:spcAft>
                <a:spcPts val="0"/>
              </a:spcAft>
              <a:buNone/>
              <a:defRPr sz="1200" b="1">
                <a:solidFill>
                  <a:schemeClr val="lt1"/>
                </a:solidFill>
                <a:latin typeface="Arial"/>
                <a:ea typeface="Arial"/>
                <a:cs typeface="Arial"/>
                <a:sym typeface="Arial"/>
              </a:defRPr>
            </a:lvl8pPr>
            <a:lvl9pPr marL="0" marR="0" lvl="8" indent="0" algn="r">
              <a:spcBef>
                <a:spcPts val="0"/>
              </a:spcBef>
              <a:spcAft>
                <a:spcPts val="0"/>
              </a:spcAft>
              <a:buNone/>
              <a:defRPr sz="1200" b="1">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sp>
        <p:nvSpPr>
          <p:cNvPr id="45" name="Google Shape;45;p36"/>
          <p:cNvSpPr txBox="1">
            <a:spLocks noGrp="1"/>
          </p:cNvSpPr>
          <p:nvPr>
            <p:ph type="title"/>
          </p:nvPr>
        </p:nvSpPr>
        <p:spPr>
          <a:xfrm>
            <a:off x="393700" y="152400"/>
            <a:ext cx="7772400" cy="1066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36"/>
          <p:cNvSpPr txBox="1">
            <a:spLocks noGrp="1"/>
          </p:cNvSpPr>
          <p:nvPr>
            <p:ph type="sldNum" idx="12"/>
          </p:nvPr>
        </p:nvSpPr>
        <p:spPr>
          <a:xfrm>
            <a:off x="8040688" y="6453188"/>
            <a:ext cx="990600" cy="2286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200" b="1">
                <a:solidFill>
                  <a:schemeClr val="lt1"/>
                </a:solidFill>
                <a:latin typeface="Arial"/>
                <a:ea typeface="Arial"/>
                <a:cs typeface="Arial"/>
                <a:sym typeface="Arial"/>
              </a:defRPr>
            </a:lvl1pPr>
            <a:lvl2pPr marL="0" marR="0" lvl="1" indent="0" algn="r">
              <a:spcBef>
                <a:spcPts val="0"/>
              </a:spcBef>
              <a:spcAft>
                <a:spcPts val="0"/>
              </a:spcAft>
              <a:buNone/>
              <a:defRPr sz="1200" b="1">
                <a:solidFill>
                  <a:schemeClr val="lt1"/>
                </a:solidFill>
                <a:latin typeface="Arial"/>
                <a:ea typeface="Arial"/>
                <a:cs typeface="Arial"/>
                <a:sym typeface="Arial"/>
              </a:defRPr>
            </a:lvl2pPr>
            <a:lvl3pPr marL="0" marR="0" lvl="2" indent="0" algn="r">
              <a:spcBef>
                <a:spcPts val="0"/>
              </a:spcBef>
              <a:spcAft>
                <a:spcPts val="0"/>
              </a:spcAft>
              <a:buNone/>
              <a:defRPr sz="1200" b="1">
                <a:solidFill>
                  <a:schemeClr val="lt1"/>
                </a:solidFill>
                <a:latin typeface="Arial"/>
                <a:ea typeface="Arial"/>
                <a:cs typeface="Arial"/>
                <a:sym typeface="Arial"/>
              </a:defRPr>
            </a:lvl3pPr>
            <a:lvl4pPr marL="0" marR="0" lvl="3" indent="0" algn="r">
              <a:spcBef>
                <a:spcPts val="0"/>
              </a:spcBef>
              <a:spcAft>
                <a:spcPts val="0"/>
              </a:spcAft>
              <a:buNone/>
              <a:defRPr sz="1200" b="1">
                <a:solidFill>
                  <a:schemeClr val="lt1"/>
                </a:solidFill>
                <a:latin typeface="Arial"/>
                <a:ea typeface="Arial"/>
                <a:cs typeface="Arial"/>
                <a:sym typeface="Arial"/>
              </a:defRPr>
            </a:lvl4pPr>
            <a:lvl5pPr marL="0" marR="0" lvl="4" indent="0" algn="r">
              <a:spcBef>
                <a:spcPts val="0"/>
              </a:spcBef>
              <a:spcAft>
                <a:spcPts val="0"/>
              </a:spcAft>
              <a:buNone/>
              <a:defRPr sz="1200" b="1">
                <a:solidFill>
                  <a:schemeClr val="lt1"/>
                </a:solidFill>
                <a:latin typeface="Arial"/>
                <a:ea typeface="Arial"/>
                <a:cs typeface="Arial"/>
                <a:sym typeface="Arial"/>
              </a:defRPr>
            </a:lvl5pPr>
            <a:lvl6pPr marL="0" marR="0" lvl="5" indent="0" algn="r">
              <a:spcBef>
                <a:spcPts val="0"/>
              </a:spcBef>
              <a:spcAft>
                <a:spcPts val="0"/>
              </a:spcAft>
              <a:buNone/>
              <a:defRPr sz="1200" b="1">
                <a:solidFill>
                  <a:schemeClr val="lt1"/>
                </a:solidFill>
                <a:latin typeface="Arial"/>
                <a:ea typeface="Arial"/>
                <a:cs typeface="Arial"/>
                <a:sym typeface="Arial"/>
              </a:defRPr>
            </a:lvl6pPr>
            <a:lvl7pPr marL="0" marR="0" lvl="6" indent="0" algn="r">
              <a:spcBef>
                <a:spcPts val="0"/>
              </a:spcBef>
              <a:spcAft>
                <a:spcPts val="0"/>
              </a:spcAft>
              <a:buNone/>
              <a:defRPr sz="1200" b="1">
                <a:solidFill>
                  <a:schemeClr val="lt1"/>
                </a:solidFill>
                <a:latin typeface="Arial"/>
                <a:ea typeface="Arial"/>
                <a:cs typeface="Arial"/>
                <a:sym typeface="Arial"/>
              </a:defRPr>
            </a:lvl7pPr>
            <a:lvl8pPr marL="0" marR="0" lvl="7" indent="0" algn="r">
              <a:spcBef>
                <a:spcPts val="0"/>
              </a:spcBef>
              <a:spcAft>
                <a:spcPts val="0"/>
              </a:spcAft>
              <a:buNone/>
              <a:defRPr sz="1200" b="1">
                <a:solidFill>
                  <a:schemeClr val="lt1"/>
                </a:solidFill>
                <a:latin typeface="Arial"/>
                <a:ea typeface="Arial"/>
                <a:cs typeface="Arial"/>
                <a:sym typeface="Arial"/>
              </a:defRPr>
            </a:lvl8pPr>
            <a:lvl9pPr marL="0" marR="0" lvl="8" indent="0" algn="r">
              <a:spcBef>
                <a:spcPts val="0"/>
              </a:spcBef>
              <a:spcAft>
                <a:spcPts val="0"/>
              </a:spcAft>
              <a:buNone/>
              <a:defRPr sz="1200" b="1">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
        <p:nvSpPr>
          <p:cNvPr id="48" name="Google Shape;48;p37"/>
          <p:cNvSpPr txBox="1">
            <a:spLocks noGrp="1"/>
          </p:cNvSpPr>
          <p:nvPr>
            <p:ph type="sldNum" idx="12"/>
          </p:nvPr>
        </p:nvSpPr>
        <p:spPr>
          <a:xfrm>
            <a:off x="8040688" y="6453188"/>
            <a:ext cx="990600" cy="2286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200" b="1">
                <a:solidFill>
                  <a:schemeClr val="lt1"/>
                </a:solidFill>
                <a:latin typeface="Arial"/>
                <a:ea typeface="Arial"/>
                <a:cs typeface="Arial"/>
                <a:sym typeface="Arial"/>
              </a:defRPr>
            </a:lvl1pPr>
            <a:lvl2pPr marL="0" marR="0" lvl="1" indent="0" algn="r">
              <a:spcBef>
                <a:spcPts val="0"/>
              </a:spcBef>
              <a:spcAft>
                <a:spcPts val="0"/>
              </a:spcAft>
              <a:buNone/>
              <a:defRPr sz="1200" b="1">
                <a:solidFill>
                  <a:schemeClr val="lt1"/>
                </a:solidFill>
                <a:latin typeface="Arial"/>
                <a:ea typeface="Arial"/>
                <a:cs typeface="Arial"/>
                <a:sym typeface="Arial"/>
              </a:defRPr>
            </a:lvl2pPr>
            <a:lvl3pPr marL="0" marR="0" lvl="2" indent="0" algn="r">
              <a:spcBef>
                <a:spcPts val="0"/>
              </a:spcBef>
              <a:spcAft>
                <a:spcPts val="0"/>
              </a:spcAft>
              <a:buNone/>
              <a:defRPr sz="1200" b="1">
                <a:solidFill>
                  <a:schemeClr val="lt1"/>
                </a:solidFill>
                <a:latin typeface="Arial"/>
                <a:ea typeface="Arial"/>
                <a:cs typeface="Arial"/>
                <a:sym typeface="Arial"/>
              </a:defRPr>
            </a:lvl3pPr>
            <a:lvl4pPr marL="0" marR="0" lvl="3" indent="0" algn="r">
              <a:spcBef>
                <a:spcPts val="0"/>
              </a:spcBef>
              <a:spcAft>
                <a:spcPts val="0"/>
              </a:spcAft>
              <a:buNone/>
              <a:defRPr sz="1200" b="1">
                <a:solidFill>
                  <a:schemeClr val="lt1"/>
                </a:solidFill>
                <a:latin typeface="Arial"/>
                <a:ea typeface="Arial"/>
                <a:cs typeface="Arial"/>
                <a:sym typeface="Arial"/>
              </a:defRPr>
            </a:lvl4pPr>
            <a:lvl5pPr marL="0" marR="0" lvl="4" indent="0" algn="r">
              <a:spcBef>
                <a:spcPts val="0"/>
              </a:spcBef>
              <a:spcAft>
                <a:spcPts val="0"/>
              </a:spcAft>
              <a:buNone/>
              <a:defRPr sz="1200" b="1">
                <a:solidFill>
                  <a:schemeClr val="lt1"/>
                </a:solidFill>
                <a:latin typeface="Arial"/>
                <a:ea typeface="Arial"/>
                <a:cs typeface="Arial"/>
                <a:sym typeface="Arial"/>
              </a:defRPr>
            </a:lvl5pPr>
            <a:lvl6pPr marL="0" marR="0" lvl="5" indent="0" algn="r">
              <a:spcBef>
                <a:spcPts val="0"/>
              </a:spcBef>
              <a:spcAft>
                <a:spcPts val="0"/>
              </a:spcAft>
              <a:buNone/>
              <a:defRPr sz="1200" b="1">
                <a:solidFill>
                  <a:schemeClr val="lt1"/>
                </a:solidFill>
                <a:latin typeface="Arial"/>
                <a:ea typeface="Arial"/>
                <a:cs typeface="Arial"/>
                <a:sym typeface="Arial"/>
              </a:defRPr>
            </a:lvl6pPr>
            <a:lvl7pPr marL="0" marR="0" lvl="6" indent="0" algn="r">
              <a:spcBef>
                <a:spcPts val="0"/>
              </a:spcBef>
              <a:spcAft>
                <a:spcPts val="0"/>
              </a:spcAft>
              <a:buNone/>
              <a:defRPr sz="1200" b="1">
                <a:solidFill>
                  <a:schemeClr val="lt1"/>
                </a:solidFill>
                <a:latin typeface="Arial"/>
                <a:ea typeface="Arial"/>
                <a:cs typeface="Arial"/>
                <a:sym typeface="Arial"/>
              </a:defRPr>
            </a:lvl7pPr>
            <a:lvl8pPr marL="0" marR="0" lvl="7" indent="0" algn="r">
              <a:spcBef>
                <a:spcPts val="0"/>
              </a:spcBef>
              <a:spcAft>
                <a:spcPts val="0"/>
              </a:spcAft>
              <a:buNone/>
              <a:defRPr sz="1200" b="1">
                <a:solidFill>
                  <a:schemeClr val="lt1"/>
                </a:solidFill>
                <a:latin typeface="Arial"/>
                <a:ea typeface="Arial"/>
                <a:cs typeface="Arial"/>
                <a:sym typeface="Arial"/>
              </a:defRPr>
            </a:lvl8pPr>
            <a:lvl9pPr marL="0" marR="0" lvl="8" indent="0" algn="r">
              <a:spcBef>
                <a:spcPts val="0"/>
              </a:spcBef>
              <a:spcAft>
                <a:spcPts val="0"/>
              </a:spcAft>
              <a:buNone/>
              <a:defRPr sz="1200" b="1">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9"/>
        <p:cNvGrpSpPr/>
        <p:nvPr/>
      </p:nvGrpSpPr>
      <p:grpSpPr>
        <a:xfrm>
          <a:off x="0" y="0"/>
          <a:ext cx="0" cy="0"/>
          <a:chOff x="0" y="0"/>
          <a:chExt cx="0" cy="0"/>
        </a:xfrm>
      </p:grpSpPr>
      <p:sp>
        <p:nvSpPr>
          <p:cNvPr id="50" name="Google Shape;50;p3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228600" algn="l">
              <a:spcBef>
                <a:spcPts val="1920"/>
              </a:spcBef>
              <a:spcAft>
                <a:spcPts val="0"/>
              </a:spcAft>
              <a:buSzPts val="1400"/>
              <a:buNone/>
              <a:defRPr sz="3200"/>
            </a:lvl1pPr>
            <a:lvl2pPr marL="914400" lvl="1" indent="-406400" algn="l">
              <a:lnSpc>
                <a:spcPct val="95000"/>
              </a:lnSpc>
              <a:spcBef>
                <a:spcPts val="560"/>
              </a:spcBef>
              <a:spcAft>
                <a:spcPts val="0"/>
              </a:spcAft>
              <a:buSzPts val="2800"/>
              <a:buFont typeface="Arial"/>
              <a:buChar char="&gt;"/>
              <a:defRPr sz="2800"/>
            </a:lvl2pPr>
            <a:lvl3pPr marL="1371600" lvl="2" indent="-381000" algn="l">
              <a:lnSpc>
                <a:spcPct val="95000"/>
              </a:lnSpc>
              <a:spcBef>
                <a:spcPts val="480"/>
              </a:spcBef>
              <a:spcAft>
                <a:spcPts val="0"/>
              </a:spcAft>
              <a:buSzPts val="2400"/>
              <a:buChar char="▪"/>
              <a:defRPr sz="2400"/>
            </a:lvl3pPr>
            <a:lvl4pPr marL="1828800" lvl="3" indent="-355600" algn="l">
              <a:lnSpc>
                <a:spcPct val="95000"/>
              </a:lnSpc>
              <a:spcBef>
                <a:spcPts val="400"/>
              </a:spcBef>
              <a:spcAft>
                <a:spcPts val="0"/>
              </a:spcAft>
              <a:buSzPts val="2000"/>
              <a:buChar char="•"/>
              <a:defRPr sz="2000"/>
            </a:lvl4pPr>
            <a:lvl5pPr marL="2286000" lvl="4" indent="-355600" algn="l">
              <a:lnSpc>
                <a:spcPct val="95000"/>
              </a:lnSpc>
              <a:spcBef>
                <a:spcPts val="400"/>
              </a:spcBef>
              <a:spcAft>
                <a:spcPts val="0"/>
              </a:spcAft>
              <a:buSzPts val="2000"/>
              <a:buFont typeface="Arial"/>
              <a:buChar char="»"/>
              <a:defRPr sz="2000"/>
            </a:lvl5pPr>
            <a:lvl6pPr marL="2743200" lvl="5" indent="-355600" algn="l">
              <a:lnSpc>
                <a:spcPct val="95000"/>
              </a:lnSpc>
              <a:spcBef>
                <a:spcPts val="400"/>
              </a:spcBef>
              <a:spcAft>
                <a:spcPts val="0"/>
              </a:spcAft>
              <a:buSzPts val="2000"/>
              <a:buFont typeface="Arial"/>
              <a:buChar char="»"/>
              <a:defRPr sz="2000"/>
            </a:lvl6pPr>
            <a:lvl7pPr marL="3200400" lvl="6" indent="-355600" algn="l">
              <a:lnSpc>
                <a:spcPct val="95000"/>
              </a:lnSpc>
              <a:spcBef>
                <a:spcPts val="400"/>
              </a:spcBef>
              <a:spcAft>
                <a:spcPts val="0"/>
              </a:spcAft>
              <a:buSzPts val="2000"/>
              <a:buFont typeface="Arial"/>
              <a:buChar char="»"/>
              <a:defRPr sz="2000"/>
            </a:lvl7pPr>
            <a:lvl8pPr marL="3657600" lvl="7" indent="-355600" algn="l">
              <a:lnSpc>
                <a:spcPct val="95000"/>
              </a:lnSpc>
              <a:spcBef>
                <a:spcPts val="400"/>
              </a:spcBef>
              <a:spcAft>
                <a:spcPts val="0"/>
              </a:spcAft>
              <a:buSzPts val="2000"/>
              <a:buFont typeface="Arial"/>
              <a:buChar char="»"/>
              <a:defRPr sz="2000"/>
            </a:lvl8pPr>
            <a:lvl9pPr marL="4114800" lvl="8" indent="-355600" algn="l">
              <a:lnSpc>
                <a:spcPct val="95000"/>
              </a:lnSpc>
              <a:spcBef>
                <a:spcPts val="400"/>
              </a:spcBef>
              <a:spcAft>
                <a:spcPts val="0"/>
              </a:spcAft>
              <a:buSzPts val="2000"/>
              <a:buFont typeface="Arial"/>
              <a:buChar char="»"/>
              <a:defRPr sz="2000"/>
            </a:lvl9pPr>
          </a:lstStyle>
          <a:p>
            <a:endParaRPr/>
          </a:p>
        </p:txBody>
      </p:sp>
      <p:sp>
        <p:nvSpPr>
          <p:cNvPr id="52" name="Google Shape;52;p3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840"/>
              </a:spcBef>
              <a:spcAft>
                <a:spcPts val="0"/>
              </a:spcAft>
              <a:buClr>
                <a:schemeClr val="dk1"/>
              </a:buClr>
              <a:buSzPts val="1400"/>
              <a:buFont typeface="Arial"/>
              <a:buNone/>
              <a:defRPr sz="1400"/>
            </a:lvl1pPr>
            <a:lvl2pPr marL="914400" lvl="1" indent="-228600" algn="l">
              <a:lnSpc>
                <a:spcPct val="95000"/>
              </a:lnSpc>
              <a:spcBef>
                <a:spcPts val="240"/>
              </a:spcBef>
              <a:spcAft>
                <a:spcPts val="0"/>
              </a:spcAft>
              <a:buSzPts val="1200"/>
              <a:buFont typeface="Arial"/>
              <a:buNone/>
              <a:defRPr sz="1200"/>
            </a:lvl2pPr>
            <a:lvl3pPr marL="1371600" lvl="2" indent="-228600" algn="l">
              <a:lnSpc>
                <a:spcPct val="95000"/>
              </a:lnSpc>
              <a:spcBef>
                <a:spcPts val="200"/>
              </a:spcBef>
              <a:spcAft>
                <a:spcPts val="0"/>
              </a:spcAft>
              <a:buSzPts val="1000"/>
              <a:buNone/>
              <a:defRPr sz="1000"/>
            </a:lvl3pPr>
            <a:lvl4pPr marL="1828800" lvl="3" indent="-228600" algn="l">
              <a:lnSpc>
                <a:spcPct val="95000"/>
              </a:lnSpc>
              <a:spcBef>
                <a:spcPts val="180"/>
              </a:spcBef>
              <a:spcAft>
                <a:spcPts val="0"/>
              </a:spcAft>
              <a:buSzPts val="900"/>
              <a:buNone/>
              <a:defRPr sz="900"/>
            </a:lvl4pPr>
            <a:lvl5pPr marL="2286000" lvl="4" indent="-228600" algn="l">
              <a:lnSpc>
                <a:spcPct val="95000"/>
              </a:lnSpc>
              <a:spcBef>
                <a:spcPts val="180"/>
              </a:spcBef>
              <a:spcAft>
                <a:spcPts val="0"/>
              </a:spcAft>
              <a:buSzPts val="900"/>
              <a:buFont typeface="Arial"/>
              <a:buNone/>
              <a:defRPr sz="900"/>
            </a:lvl5pPr>
            <a:lvl6pPr marL="2743200" lvl="5" indent="-228600" algn="l">
              <a:lnSpc>
                <a:spcPct val="95000"/>
              </a:lnSpc>
              <a:spcBef>
                <a:spcPts val="180"/>
              </a:spcBef>
              <a:spcAft>
                <a:spcPts val="0"/>
              </a:spcAft>
              <a:buSzPts val="900"/>
              <a:buFont typeface="Arial"/>
              <a:buNone/>
              <a:defRPr sz="900"/>
            </a:lvl6pPr>
            <a:lvl7pPr marL="3200400" lvl="6" indent="-228600" algn="l">
              <a:lnSpc>
                <a:spcPct val="95000"/>
              </a:lnSpc>
              <a:spcBef>
                <a:spcPts val="180"/>
              </a:spcBef>
              <a:spcAft>
                <a:spcPts val="0"/>
              </a:spcAft>
              <a:buSzPts val="900"/>
              <a:buFont typeface="Arial"/>
              <a:buNone/>
              <a:defRPr sz="900"/>
            </a:lvl7pPr>
            <a:lvl8pPr marL="3657600" lvl="7" indent="-228600" algn="l">
              <a:lnSpc>
                <a:spcPct val="95000"/>
              </a:lnSpc>
              <a:spcBef>
                <a:spcPts val="180"/>
              </a:spcBef>
              <a:spcAft>
                <a:spcPts val="0"/>
              </a:spcAft>
              <a:buSzPts val="900"/>
              <a:buFont typeface="Arial"/>
              <a:buNone/>
              <a:defRPr sz="900"/>
            </a:lvl8pPr>
            <a:lvl9pPr marL="4114800" lvl="8" indent="-228600" algn="l">
              <a:lnSpc>
                <a:spcPct val="95000"/>
              </a:lnSpc>
              <a:spcBef>
                <a:spcPts val="180"/>
              </a:spcBef>
              <a:spcAft>
                <a:spcPts val="0"/>
              </a:spcAft>
              <a:buSzPts val="900"/>
              <a:buFont typeface="Arial"/>
              <a:buNone/>
              <a:defRPr sz="900"/>
            </a:lvl9pPr>
          </a:lstStyle>
          <a:p>
            <a:endParaRPr/>
          </a:p>
        </p:txBody>
      </p:sp>
      <p:sp>
        <p:nvSpPr>
          <p:cNvPr id="53" name="Google Shape;53;p38"/>
          <p:cNvSpPr txBox="1">
            <a:spLocks noGrp="1"/>
          </p:cNvSpPr>
          <p:nvPr>
            <p:ph type="sldNum" idx="12"/>
          </p:nvPr>
        </p:nvSpPr>
        <p:spPr>
          <a:xfrm>
            <a:off x="8040688" y="6453188"/>
            <a:ext cx="990600" cy="2286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200" b="1">
                <a:solidFill>
                  <a:schemeClr val="lt1"/>
                </a:solidFill>
                <a:latin typeface="Arial"/>
                <a:ea typeface="Arial"/>
                <a:cs typeface="Arial"/>
                <a:sym typeface="Arial"/>
              </a:defRPr>
            </a:lvl1pPr>
            <a:lvl2pPr marL="0" marR="0" lvl="1" indent="0" algn="r">
              <a:spcBef>
                <a:spcPts val="0"/>
              </a:spcBef>
              <a:spcAft>
                <a:spcPts val="0"/>
              </a:spcAft>
              <a:buNone/>
              <a:defRPr sz="1200" b="1">
                <a:solidFill>
                  <a:schemeClr val="lt1"/>
                </a:solidFill>
                <a:latin typeface="Arial"/>
                <a:ea typeface="Arial"/>
                <a:cs typeface="Arial"/>
                <a:sym typeface="Arial"/>
              </a:defRPr>
            </a:lvl2pPr>
            <a:lvl3pPr marL="0" marR="0" lvl="2" indent="0" algn="r">
              <a:spcBef>
                <a:spcPts val="0"/>
              </a:spcBef>
              <a:spcAft>
                <a:spcPts val="0"/>
              </a:spcAft>
              <a:buNone/>
              <a:defRPr sz="1200" b="1">
                <a:solidFill>
                  <a:schemeClr val="lt1"/>
                </a:solidFill>
                <a:latin typeface="Arial"/>
                <a:ea typeface="Arial"/>
                <a:cs typeface="Arial"/>
                <a:sym typeface="Arial"/>
              </a:defRPr>
            </a:lvl3pPr>
            <a:lvl4pPr marL="0" marR="0" lvl="3" indent="0" algn="r">
              <a:spcBef>
                <a:spcPts val="0"/>
              </a:spcBef>
              <a:spcAft>
                <a:spcPts val="0"/>
              </a:spcAft>
              <a:buNone/>
              <a:defRPr sz="1200" b="1">
                <a:solidFill>
                  <a:schemeClr val="lt1"/>
                </a:solidFill>
                <a:latin typeface="Arial"/>
                <a:ea typeface="Arial"/>
                <a:cs typeface="Arial"/>
                <a:sym typeface="Arial"/>
              </a:defRPr>
            </a:lvl4pPr>
            <a:lvl5pPr marL="0" marR="0" lvl="4" indent="0" algn="r">
              <a:spcBef>
                <a:spcPts val="0"/>
              </a:spcBef>
              <a:spcAft>
                <a:spcPts val="0"/>
              </a:spcAft>
              <a:buNone/>
              <a:defRPr sz="1200" b="1">
                <a:solidFill>
                  <a:schemeClr val="lt1"/>
                </a:solidFill>
                <a:latin typeface="Arial"/>
                <a:ea typeface="Arial"/>
                <a:cs typeface="Arial"/>
                <a:sym typeface="Arial"/>
              </a:defRPr>
            </a:lvl5pPr>
            <a:lvl6pPr marL="0" marR="0" lvl="5" indent="0" algn="r">
              <a:spcBef>
                <a:spcPts val="0"/>
              </a:spcBef>
              <a:spcAft>
                <a:spcPts val="0"/>
              </a:spcAft>
              <a:buNone/>
              <a:defRPr sz="1200" b="1">
                <a:solidFill>
                  <a:schemeClr val="lt1"/>
                </a:solidFill>
                <a:latin typeface="Arial"/>
                <a:ea typeface="Arial"/>
                <a:cs typeface="Arial"/>
                <a:sym typeface="Arial"/>
              </a:defRPr>
            </a:lvl6pPr>
            <a:lvl7pPr marL="0" marR="0" lvl="6" indent="0" algn="r">
              <a:spcBef>
                <a:spcPts val="0"/>
              </a:spcBef>
              <a:spcAft>
                <a:spcPts val="0"/>
              </a:spcAft>
              <a:buNone/>
              <a:defRPr sz="1200" b="1">
                <a:solidFill>
                  <a:schemeClr val="lt1"/>
                </a:solidFill>
                <a:latin typeface="Arial"/>
                <a:ea typeface="Arial"/>
                <a:cs typeface="Arial"/>
                <a:sym typeface="Arial"/>
              </a:defRPr>
            </a:lvl7pPr>
            <a:lvl8pPr marL="0" marR="0" lvl="7" indent="0" algn="r">
              <a:spcBef>
                <a:spcPts val="0"/>
              </a:spcBef>
              <a:spcAft>
                <a:spcPts val="0"/>
              </a:spcAft>
              <a:buNone/>
              <a:defRPr sz="1200" b="1">
                <a:solidFill>
                  <a:schemeClr val="lt1"/>
                </a:solidFill>
                <a:latin typeface="Arial"/>
                <a:ea typeface="Arial"/>
                <a:cs typeface="Arial"/>
                <a:sym typeface="Arial"/>
              </a:defRPr>
            </a:lvl8pPr>
            <a:lvl9pPr marL="0" marR="0" lvl="8" indent="0" algn="r">
              <a:spcBef>
                <a:spcPts val="0"/>
              </a:spcBef>
              <a:spcAft>
                <a:spcPts val="0"/>
              </a:spcAft>
              <a:buNone/>
              <a:defRPr sz="1200" b="1">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4"/>
        <p:cNvGrpSpPr/>
        <p:nvPr/>
      </p:nvGrpSpPr>
      <p:grpSpPr>
        <a:xfrm>
          <a:off x="0" y="0"/>
          <a:ext cx="0" cy="0"/>
          <a:chOff x="0" y="0"/>
          <a:chExt cx="0" cy="0"/>
        </a:xfrm>
      </p:grpSpPr>
      <p:sp>
        <p:nvSpPr>
          <p:cNvPr id="55" name="Google Shape;55;p3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9"/>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192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5000"/>
              </a:lnSpc>
              <a:spcBef>
                <a:spcPts val="560"/>
              </a:spcBef>
              <a:spcAft>
                <a:spcPts val="0"/>
              </a:spcAft>
              <a:buClr>
                <a:schemeClr val="hlink"/>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5000"/>
              </a:lnSpc>
              <a:spcBef>
                <a:spcPts val="480"/>
              </a:spcBef>
              <a:spcAft>
                <a:spcPts val="0"/>
              </a:spcAft>
              <a:buClr>
                <a:schemeClr val="accent1"/>
              </a:buClr>
              <a:buSzPts val="2400"/>
              <a:buFont typeface="Noto Sans Symbols"/>
              <a:buNone/>
              <a:defRPr sz="2400" b="0" i="0" u="none" strike="noStrike" cap="none">
                <a:solidFill>
                  <a:schemeClr val="dk1"/>
                </a:solidFill>
                <a:latin typeface="Arial"/>
                <a:ea typeface="Arial"/>
                <a:cs typeface="Arial"/>
                <a:sym typeface="Arial"/>
              </a:defRPr>
            </a:lvl3pPr>
            <a:lvl4pPr marR="0" lvl="3" algn="l" rtl="0">
              <a:lnSpc>
                <a:spcPct val="95000"/>
              </a:lnSpc>
              <a:spcBef>
                <a:spcPts val="400"/>
              </a:spcBef>
              <a:spcAft>
                <a:spcPts val="0"/>
              </a:spcAft>
              <a:buClr>
                <a:schemeClr val="accent2"/>
              </a:buClr>
              <a:buSzPts val="2000"/>
              <a:buFont typeface="Times"/>
              <a:buNone/>
              <a:defRPr sz="2000" b="0" i="0" u="none" strike="noStrike" cap="none">
                <a:solidFill>
                  <a:schemeClr val="dk1"/>
                </a:solidFill>
                <a:latin typeface="Arial"/>
                <a:ea typeface="Arial"/>
                <a:cs typeface="Arial"/>
                <a:sym typeface="Arial"/>
              </a:defRPr>
            </a:lvl4pPr>
            <a:lvl5pPr marR="0" lvl="4" algn="l" rtl="0">
              <a:lnSpc>
                <a:spcPct val="95000"/>
              </a:lnSpc>
              <a:spcBef>
                <a:spcPts val="400"/>
              </a:spcBef>
              <a:spcAft>
                <a:spcPts val="0"/>
              </a:spcAft>
              <a:buClr>
                <a:schemeClr val="folHlink"/>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5000"/>
              </a:lnSpc>
              <a:spcBef>
                <a:spcPts val="400"/>
              </a:spcBef>
              <a:spcAft>
                <a:spcPts val="0"/>
              </a:spcAft>
              <a:buClr>
                <a:schemeClr val="folHlink"/>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5000"/>
              </a:lnSpc>
              <a:spcBef>
                <a:spcPts val="400"/>
              </a:spcBef>
              <a:spcAft>
                <a:spcPts val="0"/>
              </a:spcAft>
              <a:buClr>
                <a:schemeClr val="folHlink"/>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5000"/>
              </a:lnSpc>
              <a:spcBef>
                <a:spcPts val="400"/>
              </a:spcBef>
              <a:spcAft>
                <a:spcPts val="0"/>
              </a:spcAft>
              <a:buClr>
                <a:schemeClr val="folHlink"/>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5000"/>
              </a:lnSpc>
              <a:spcBef>
                <a:spcPts val="400"/>
              </a:spcBef>
              <a:spcAft>
                <a:spcPts val="0"/>
              </a:spcAft>
              <a:buClr>
                <a:schemeClr val="folHlink"/>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57" name="Google Shape;57;p39"/>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840"/>
              </a:spcBef>
              <a:spcAft>
                <a:spcPts val="0"/>
              </a:spcAft>
              <a:buClr>
                <a:schemeClr val="dk1"/>
              </a:buClr>
              <a:buSzPts val="1400"/>
              <a:buFont typeface="Arial"/>
              <a:buNone/>
              <a:defRPr sz="1400"/>
            </a:lvl1pPr>
            <a:lvl2pPr marL="914400" lvl="1" indent="-228600" algn="l">
              <a:lnSpc>
                <a:spcPct val="95000"/>
              </a:lnSpc>
              <a:spcBef>
                <a:spcPts val="240"/>
              </a:spcBef>
              <a:spcAft>
                <a:spcPts val="0"/>
              </a:spcAft>
              <a:buSzPts val="1200"/>
              <a:buFont typeface="Arial"/>
              <a:buNone/>
              <a:defRPr sz="1200"/>
            </a:lvl2pPr>
            <a:lvl3pPr marL="1371600" lvl="2" indent="-228600" algn="l">
              <a:lnSpc>
                <a:spcPct val="95000"/>
              </a:lnSpc>
              <a:spcBef>
                <a:spcPts val="200"/>
              </a:spcBef>
              <a:spcAft>
                <a:spcPts val="0"/>
              </a:spcAft>
              <a:buSzPts val="1000"/>
              <a:buNone/>
              <a:defRPr sz="1000"/>
            </a:lvl3pPr>
            <a:lvl4pPr marL="1828800" lvl="3" indent="-228600" algn="l">
              <a:lnSpc>
                <a:spcPct val="95000"/>
              </a:lnSpc>
              <a:spcBef>
                <a:spcPts val="180"/>
              </a:spcBef>
              <a:spcAft>
                <a:spcPts val="0"/>
              </a:spcAft>
              <a:buSzPts val="900"/>
              <a:buNone/>
              <a:defRPr sz="900"/>
            </a:lvl4pPr>
            <a:lvl5pPr marL="2286000" lvl="4" indent="-228600" algn="l">
              <a:lnSpc>
                <a:spcPct val="95000"/>
              </a:lnSpc>
              <a:spcBef>
                <a:spcPts val="180"/>
              </a:spcBef>
              <a:spcAft>
                <a:spcPts val="0"/>
              </a:spcAft>
              <a:buSzPts val="900"/>
              <a:buFont typeface="Arial"/>
              <a:buNone/>
              <a:defRPr sz="900"/>
            </a:lvl5pPr>
            <a:lvl6pPr marL="2743200" lvl="5" indent="-228600" algn="l">
              <a:lnSpc>
                <a:spcPct val="95000"/>
              </a:lnSpc>
              <a:spcBef>
                <a:spcPts val="180"/>
              </a:spcBef>
              <a:spcAft>
                <a:spcPts val="0"/>
              </a:spcAft>
              <a:buSzPts val="900"/>
              <a:buFont typeface="Arial"/>
              <a:buNone/>
              <a:defRPr sz="900"/>
            </a:lvl6pPr>
            <a:lvl7pPr marL="3200400" lvl="6" indent="-228600" algn="l">
              <a:lnSpc>
                <a:spcPct val="95000"/>
              </a:lnSpc>
              <a:spcBef>
                <a:spcPts val="180"/>
              </a:spcBef>
              <a:spcAft>
                <a:spcPts val="0"/>
              </a:spcAft>
              <a:buSzPts val="900"/>
              <a:buFont typeface="Arial"/>
              <a:buNone/>
              <a:defRPr sz="900"/>
            </a:lvl7pPr>
            <a:lvl8pPr marL="3657600" lvl="7" indent="-228600" algn="l">
              <a:lnSpc>
                <a:spcPct val="95000"/>
              </a:lnSpc>
              <a:spcBef>
                <a:spcPts val="180"/>
              </a:spcBef>
              <a:spcAft>
                <a:spcPts val="0"/>
              </a:spcAft>
              <a:buSzPts val="900"/>
              <a:buFont typeface="Arial"/>
              <a:buNone/>
              <a:defRPr sz="900"/>
            </a:lvl8pPr>
            <a:lvl9pPr marL="4114800" lvl="8" indent="-228600" algn="l">
              <a:lnSpc>
                <a:spcPct val="95000"/>
              </a:lnSpc>
              <a:spcBef>
                <a:spcPts val="180"/>
              </a:spcBef>
              <a:spcAft>
                <a:spcPts val="0"/>
              </a:spcAft>
              <a:buSzPts val="900"/>
              <a:buFont typeface="Arial"/>
              <a:buNone/>
              <a:defRPr sz="900"/>
            </a:lvl9pPr>
          </a:lstStyle>
          <a:p>
            <a:endParaRPr/>
          </a:p>
        </p:txBody>
      </p:sp>
      <p:sp>
        <p:nvSpPr>
          <p:cNvPr id="58" name="Google Shape;58;p39"/>
          <p:cNvSpPr txBox="1">
            <a:spLocks noGrp="1"/>
          </p:cNvSpPr>
          <p:nvPr>
            <p:ph type="sldNum" idx="12"/>
          </p:nvPr>
        </p:nvSpPr>
        <p:spPr>
          <a:xfrm>
            <a:off x="8040688" y="6453188"/>
            <a:ext cx="990600" cy="2286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200" b="1">
                <a:solidFill>
                  <a:schemeClr val="lt1"/>
                </a:solidFill>
                <a:latin typeface="Arial"/>
                <a:ea typeface="Arial"/>
                <a:cs typeface="Arial"/>
                <a:sym typeface="Arial"/>
              </a:defRPr>
            </a:lvl1pPr>
            <a:lvl2pPr marL="0" marR="0" lvl="1" indent="0" algn="r">
              <a:spcBef>
                <a:spcPts val="0"/>
              </a:spcBef>
              <a:spcAft>
                <a:spcPts val="0"/>
              </a:spcAft>
              <a:buNone/>
              <a:defRPr sz="1200" b="1">
                <a:solidFill>
                  <a:schemeClr val="lt1"/>
                </a:solidFill>
                <a:latin typeface="Arial"/>
                <a:ea typeface="Arial"/>
                <a:cs typeface="Arial"/>
                <a:sym typeface="Arial"/>
              </a:defRPr>
            </a:lvl2pPr>
            <a:lvl3pPr marL="0" marR="0" lvl="2" indent="0" algn="r">
              <a:spcBef>
                <a:spcPts val="0"/>
              </a:spcBef>
              <a:spcAft>
                <a:spcPts val="0"/>
              </a:spcAft>
              <a:buNone/>
              <a:defRPr sz="1200" b="1">
                <a:solidFill>
                  <a:schemeClr val="lt1"/>
                </a:solidFill>
                <a:latin typeface="Arial"/>
                <a:ea typeface="Arial"/>
                <a:cs typeface="Arial"/>
                <a:sym typeface="Arial"/>
              </a:defRPr>
            </a:lvl3pPr>
            <a:lvl4pPr marL="0" marR="0" lvl="3" indent="0" algn="r">
              <a:spcBef>
                <a:spcPts val="0"/>
              </a:spcBef>
              <a:spcAft>
                <a:spcPts val="0"/>
              </a:spcAft>
              <a:buNone/>
              <a:defRPr sz="1200" b="1">
                <a:solidFill>
                  <a:schemeClr val="lt1"/>
                </a:solidFill>
                <a:latin typeface="Arial"/>
                <a:ea typeface="Arial"/>
                <a:cs typeface="Arial"/>
                <a:sym typeface="Arial"/>
              </a:defRPr>
            </a:lvl4pPr>
            <a:lvl5pPr marL="0" marR="0" lvl="4" indent="0" algn="r">
              <a:spcBef>
                <a:spcPts val="0"/>
              </a:spcBef>
              <a:spcAft>
                <a:spcPts val="0"/>
              </a:spcAft>
              <a:buNone/>
              <a:defRPr sz="1200" b="1">
                <a:solidFill>
                  <a:schemeClr val="lt1"/>
                </a:solidFill>
                <a:latin typeface="Arial"/>
                <a:ea typeface="Arial"/>
                <a:cs typeface="Arial"/>
                <a:sym typeface="Arial"/>
              </a:defRPr>
            </a:lvl5pPr>
            <a:lvl6pPr marL="0" marR="0" lvl="5" indent="0" algn="r">
              <a:spcBef>
                <a:spcPts val="0"/>
              </a:spcBef>
              <a:spcAft>
                <a:spcPts val="0"/>
              </a:spcAft>
              <a:buNone/>
              <a:defRPr sz="1200" b="1">
                <a:solidFill>
                  <a:schemeClr val="lt1"/>
                </a:solidFill>
                <a:latin typeface="Arial"/>
                <a:ea typeface="Arial"/>
                <a:cs typeface="Arial"/>
                <a:sym typeface="Arial"/>
              </a:defRPr>
            </a:lvl6pPr>
            <a:lvl7pPr marL="0" marR="0" lvl="6" indent="0" algn="r">
              <a:spcBef>
                <a:spcPts val="0"/>
              </a:spcBef>
              <a:spcAft>
                <a:spcPts val="0"/>
              </a:spcAft>
              <a:buNone/>
              <a:defRPr sz="1200" b="1">
                <a:solidFill>
                  <a:schemeClr val="lt1"/>
                </a:solidFill>
                <a:latin typeface="Arial"/>
                <a:ea typeface="Arial"/>
                <a:cs typeface="Arial"/>
                <a:sym typeface="Arial"/>
              </a:defRPr>
            </a:lvl7pPr>
            <a:lvl8pPr marL="0" marR="0" lvl="7" indent="0" algn="r">
              <a:spcBef>
                <a:spcPts val="0"/>
              </a:spcBef>
              <a:spcAft>
                <a:spcPts val="0"/>
              </a:spcAft>
              <a:buNone/>
              <a:defRPr sz="1200" b="1">
                <a:solidFill>
                  <a:schemeClr val="lt1"/>
                </a:solidFill>
                <a:latin typeface="Arial"/>
                <a:ea typeface="Arial"/>
                <a:cs typeface="Arial"/>
                <a:sym typeface="Arial"/>
              </a:defRPr>
            </a:lvl8pPr>
            <a:lvl9pPr marL="0" marR="0" lvl="8" indent="0" algn="r">
              <a:spcBef>
                <a:spcPts val="0"/>
              </a:spcBef>
              <a:spcAft>
                <a:spcPts val="0"/>
              </a:spcAft>
              <a:buNone/>
              <a:defRPr sz="1200" b="1">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0"/>
          <p:cNvSpPr/>
          <p:nvPr/>
        </p:nvSpPr>
        <p:spPr>
          <a:xfrm>
            <a:off x="2743200" y="6378329"/>
            <a:ext cx="6400800" cy="381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0" i="0" u="none" strike="noStrike" cap="none">
              <a:solidFill>
                <a:schemeClr val="dk1"/>
              </a:solidFill>
              <a:latin typeface="Arial"/>
              <a:ea typeface="Arial"/>
              <a:cs typeface="Arial"/>
              <a:sym typeface="Arial"/>
            </a:endParaRPr>
          </a:p>
        </p:txBody>
      </p:sp>
      <p:sp>
        <p:nvSpPr>
          <p:cNvPr id="11" name="Google Shape;11;p30"/>
          <p:cNvSpPr txBox="1">
            <a:spLocks noGrp="1"/>
          </p:cNvSpPr>
          <p:nvPr>
            <p:ph type="title"/>
          </p:nvPr>
        </p:nvSpPr>
        <p:spPr>
          <a:xfrm>
            <a:off x="393700" y="152400"/>
            <a:ext cx="7772400" cy="10668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3000" b="1"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3000" b="1" i="0" u="none" strike="noStrike" cap="none">
                <a:solidFill>
                  <a:schemeClr val="dk2"/>
                </a:solidFill>
                <a:latin typeface="Arial"/>
                <a:ea typeface="Arial"/>
                <a:cs typeface="Arial"/>
                <a:sym typeface="Arial"/>
              </a:defRPr>
            </a:lvl2pPr>
            <a:lvl3pPr marR="0" lvl="2" algn="l" rtl="0">
              <a:spcBef>
                <a:spcPts val="0"/>
              </a:spcBef>
              <a:spcAft>
                <a:spcPts val="0"/>
              </a:spcAft>
              <a:buSzPts val="1400"/>
              <a:buNone/>
              <a:defRPr sz="3000" b="1" i="0" u="none" strike="noStrike" cap="none">
                <a:solidFill>
                  <a:schemeClr val="dk2"/>
                </a:solidFill>
                <a:latin typeface="Arial"/>
                <a:ea typeface="Arial"/>
                <a:cs typeface="Arial"/>
                <a:sym typeface="Arial"/>
              </a:defRPr>
            </a:lvl3pPr>
            <a:lvl4pPr marR="0" lvl="3" algn="l" rtl="0">
              <a:spcBef>
                <a:spcPts val="0"/>
              </a:spcBef>
              <a:spcAft>
                <a:spcPts val="0"/>
              </a:spcAft>
              <a:buSzPts val="1400"/>
              <a:buNone/>
              <a:defRPr sz="3000" b="1" i="0" u="none" strike="noStrike" cap="none">
                <a:solidFill>
                  <a:schemeClr val="dk2"/>
                </a:solidFill>
                <a:latin typeface="Arial"/>
                <a:ea typeface="Arial"/>
                <a:cs typeface="Arial"/>
                <a:sym typeface="Arial"/>
              </a:defRPr>
            </a:lvl4pPr>
            <a:lvl5pPr marR="0" lvl="4" algn="l" rtl="0">
              <a:spcBef>
                <a:spcPts val="0"/>
              </a:spcBef>
              <a:spcAft>
                <a:spcPts val="0"/>
              </a:spcAft>
              <a:buSzPts val="1400"/>
              <a:buNone/>
              <a:defRPr sz="3000" b="1" i="0" u="none" strike="noStrike" cap="none">
                <a:solidFill>
                  <a:schemeClr val="dk2"/>
                </a:solidFill>
                <a:latin typeface="Arial"/>
                <a:ea typeface="Arial"/>
                <a:cs typeface="Arial"/>
                <a:sym typeface="Arial"/>
              </a:defRPr>
            </a:lvl5pPr>
            <a:lvl6pPr marR="0" lvl="5" algn="l" rtl="0">
              <a:spcBef>
                <a:spcPts val="0"/>
              </a:spcBef>
              <a:spcAft>
                <a:spcPts val="0"/>
              </a:spcAft>
              <a:buSzPts val="1400"/>
              <a:buNone/>
              <a:defRPr sz="3000" b="1" i="0" u="none" strike="noStrike" cap="none">
                <a:solidFill>
                  <a:schemeClr val="dk2"/>
                </a:solidFill>
                <a:latin typeface="Arial"/>
                <a:ea typeface="Arial"/>
                <a:cs typeface="Arial"/>
                <a:sym typeface="Arial"/>
              </a:defRPr>
            </a:lvl6pPr>
            <a:lvl7pPr marR="0" lvl="6" algn="l" rtl="0">
              <a:spcBef>
                <a:spcPts val="0"/>
              </a:spcBef>
              <a:spcAft>
                <a:spcPts val="0"/>
              </a:spcAft>
              <a:buSzPts val="1400"/>
              <a:buNone/>
              <a:defRPr sz="3000" b="1" i="0" u="none" strike="noStrike" cap="none">
                <a:solidFill>
                  <a:schemeClr val="dk2"/>
                </a:solidFill>
                <a:latin typeface="Arial"/>
                <a:ea typeface="Arial"/>
                <a:cs typeface="Arial"/>
                <a:sym typeface="Arial"/>
              </a:defRPr>
            </a:lvl7pPr>
            <a:lvl8pPr marR="0" lvl="7" algn="l" rtl="0">
              <a:spcBef>
                <a:spcPts val="0"/>
              </a:spcBef>
              <a:spcAft>
                <a:spcPts val="0"/>
              </a:spcAft>
              <a:buSzPts val="1400"/>
              <a:buNone/>
              <a:defRPr sz="3000" b="1" i="0" u="none" strike="noStrike" cap="none">
                <a:solidFill>
                  <a:schemeClr val="dk2"/>
                </a:solidFill>
                <a:latin typeface="Arial"/>
                <a:ea typeface="Arial"/>
                <a:cs typeface="Arial"/>
                <a:sym typeface="Arial"/>
              </a:defRPr>
            </a:lvl8pPr>
            <a:lvl9pPr marR="0" lvl="8" algn="l" rtl="0">
              <a:spcBef>
                <a:spcPts val="0"/>
              </a:spcBef>
              <a:spcAft>
                <a:spcPts val="0"/>
              </a:spcAft>
              <a:buSzPts val="1400"/>
              <a:buNone/>
              <a:defRPr sz="3000" b="1" i="0" u="none" strike="noStrike" cap="none">
                <a:solidFill>
                  <a:schemeClr val="dk2"/>
                </a:solidFill>
                <a:latin typeface="Arial"/>
                <a:ea typeface="Arial"/>
                <a:cs typeface="Arial"/>
                <a:sym typeface="Arial"/>
              </a:defRPr>
            </a:lvl9pPr>
          </a:lstStyle>
          <a:p>
            <a:endParaRPr/>
          </a:p>
        </p:txBody>
      </p:sp>
      <p:sp>
        <p:nvSpPr>
          <p:cNvPr id="12" name="Google Shape;12;p30"/>
          <p:cNvSpPr txBox="1">
            <a:spLocks noGrp="1"/>
          </p:cNvSpPr>
          <p:nvPr>
            <p:ph type="body" idx="1"/>
          </p:nvPr>
        </p:nvSpPr>
        <p:spPr>
          <a:xfrm>
            <a:off x="393700" y="1447800"/>
            <a:ext cx="7772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320"/>
              </a:spcBef>
              <a:spcAft>
                <a:spcPts val="0"/>
              </a:spcAft>
              <a:buSzPts val="1400"/>
              <a:buNone/>
              <a:defRPr sz="2200" b="0" i="0" u="none" strike="noStrike" cap="none">
                <a:solidFill>
                  <a:schemeClr val="dk1"/>
                </a:solidFill>
                <a:latin typeface="Arial"/>
                <a:ea typeface="Arial"/>
                <a:cs typeface="Arial"/>
                <a:sym typeface="Arial"/>
              </a:defRPr>
            </a:lvl1pPr>
            <a:lvl2pPr marL="914400" marR="0" lvl="1" indent="-355600" algn="l" rtl="0">
              <a:lnSpc>
                <a:spcPct val="95000"/>
              </a:lnSpc>
              <a:spcBef>
                <a:spcPts val="400"/>
              </a:spcBef>
              <a:spcAft>
                <a:spcPts val="0"/>
              </a:spcAft>
              <a:buClr>
                <a:schemeClr val="hlink"/>
              </a:buClr>
              <a:buSzPts val="2000"/>
              <a:buFont typeface="Arial"/>
              <a:buChar char="&gt;"/>
              <a:defRPr sz="2000" b="0" i="0" u="none" strike="noStrike" cap="none">
                <a:solidFill>
                  <a:schemeClr val="dk1"/>
                </a:solidFill>
                <a:latin typeface="Arial"/>
                <a:ea typeface="Arial"/>
                <a:cs typeface="Arial"/>
                <a:sym typeface="Arial"/>
              </a:defRPr>
            </a:lvl2pPr>
            <a:lvl3pPr marL="1371600" marR="0" lvl="2" indent="-355600" algn="l" rtl="0">
              <a:lnSpc>
                <a:spcPct val="95000"/>
              </a:lnSpc>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3pPr>
            <a:lvl4pPr marL="1828800" marR="0" lvl="3" indent="-342900" algn="l" rtl="0">
              <a:lnSpc>
                <a:spcPct val="95000"/>
              </a:lnSpc>
              <a:spcBef>
                <a:spcPts val="360"/>
              </a:spcBef>
              <a:spcAft>
                <a:spcPts val="0"/>
              </a:spcAft>
              <a:buClr>
                <a:schemeClr val="accent2"/>
              </a:buClr>
              <a:buSzPts val="1800"/>
              <a:buFont typeface="Times"/>
              <a:buChar char="•"/>
              <a:defRPr sz="1800" b="0" i="0" u="none" strike="noStrike" cap="none">
                <a:solidFill>
                  <a:schemeClr val="dk1"/>
                </a:solidFill>
                <a:latin typeface="Arial"/>
                <a:ea typeface="Arial"/>
                <a:cs typeface="Arial"/>
                <a:sym typeface="Arial"/>
              </a:defRPr>
            </a:lvl4pPr>
            <a:lvl5pPr marL="2286000" marR="0" lvl="4" indent="-342900" algn="l" rtl="0">
              <a:lnSpc>
                <a:spcPct val="95000"/>
              </a:lnSpc>
              <a:spcBef>
                <a:spcPts val="360"/>
              </a:spcBef>
              <a:spcAft>
                <a:spcPts val="0"/>
              </a:spcAft>
              <a:buClr>
                <a:schemeClr val="folHlink"/>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5000"/>
              </a:lnSpc>
              <a:spcBef>
                <a:spcPts val="360"/>
              </a:spcBef>
              <a:spcAft>
                <a:spcPts val="0"/>
              </a:spcAft>
              <a:buClr>
                <a:schemeClr val="folHlink"/>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5000"/>
              </a:lnSpc>
              <a:spcBef>
                <a:spcPts val="360"/>
              </a:spcBef>
              <a:spcAft>
                <a:spcPts val="0"/>
              </a:spcAft>
              <a:buClr>
                <a:schemeClr val="folHlink"/>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5000"/>
              </a:lnSpc>
              <a:spcBef>
                <a:spcPts val="360"/>
              </a:spcBef>
              <a:spcAft>
                <a:spcPts val="0"/>
              </a:spcAft>
              <a:buClr>
                <a:schemeClr val="folHlink"/>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5000"/>
              </a:lnSpc>
              <a:spcBef>
                <a:spcPts val="360"/>
              </a:spcBef>
              <a:spcAft>
                <a:spcPts val="0"/>
              </a:spcAft>
              <a:buClr>
                <a:schemeClr val="folHlink"/>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 name="Google Shape;13;p30"/>
          <p:cNvSpPr txBox="1">
            <a:spLocks noGrp="1"/>
          </p:cNvSpPr>
          <p:nvPr>
            <p:ph type="sldNum" idx="12"/>
          </p:nvPr>
        </p:nvSpPr>
        <p:spPr>
          <a:xfrm>
            <a:off x="8040688" y="6453188"/>
            <a:ext cx="990600" cy="2286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200" b="1" i="0" u="none" strike="noStrike" cap="none">
                <a:solidFill>
                  <a:schemeClr val="lt1"/>
                </a:solidFill>
                <a:latin typeface="Arial"/>
                <a:ea typeface="Arial"/>
                <a:cs typeface="Arial"/>
                <a:sym typeface="Arial"/>
              </a:defRPr>
            </a:lvl1pPr>
            <a:lvl2pPr marL="0" marR="0" lvl="1" indent="0" algn="r" rtl="0">
              <a:spcBef>
                <a:spcPts val="0"/>
              </a:spcBef>
              <a:spcAft>
                <a:spcPts val="0"/>
              </a:spcAft>
              <a:buNone/>
              <a:defRPr sz="1200" b="1" i="0" u="none" strike="noStrike" cap="none">
                <a:solidFill>
                  <a:schemeClr val="lt1"/>
                </a:solidFill>
                <a:latin typeface="Arial"/>
                <a:ea typeface="Arial"/>
                <a:cs typeface="Arial"/>
                <a:sym typeface="Arial"/>
              </a:defRPr>
            </a:lvl2pPr>
            <a:lvl3pPr marL="0" marR="0" lvl="2" indent="0" algn="r" rtl="0">
              <a:spcBef>
                <a:spcPts val="0"/>
              </a:spcBef>
              <a:spcAft>
                <a:spcPts val="0"/>
              </a:spcAft>
              <a:buNone/>
              <a:defRPr sz="1200" b="1" i="0" u="none" strike="noStrike" cap="none">
                <a:solidFill>
                  <a:schemeClr val="lt1"/>
                </a:solidFill>
                <a:latin typeface="Arial"/>
                <a:ea typeface="Arial"/>
                <a:cs typeface="Arial"/>
                <a:sym typeface="Arial"/>
              </a:defRPr>
            </a:lvl3pPr>
            <a:lvl4pPr marL="0" marR="0" lvl="3" indent="0" algn="r" rtl="0">
              <a:spcBef>
                <a:spcPts val="0"/>
              </a:spcBef>
              <a:spcAft>
                <a:spcPts val="0"/>
              </a:spcAft>
              <a:buNone/>
              <a:defRPr sz="1200" b="1" i="0" u="none" strike="noStrike" cap="none">
                <a:solidFill>
                  <a:schemeClr val="lt1"/>
                </a:solidFill>
                <a:latin typeface="Arial"/>
                <a:ea typeface="Arial"/>
                <a:cs typeface="Arial"/>
                <a:sym typeface="Arial"/>
              </a:defRPr>
            </a:lvl4pPr>
            <a:lvl5pPr marL="0" marR="0" lvl="4" indent="0" algn="r" rtl="0">
              <a:spcBef>
                <a:spcPts val="0"/>
              </a:spcBef>
              <a:spcAft>
                <a:spcPts val="0"/>
              </a:spcAft>
              <a:buNone/>
              <a:defRPr sz="1200" b="1" i="0" u="none" strike="noStrike" cap="none">
                <a:solidFill>
                  <a:schemeClr val="lt1"/>
                </a:solidFill>
                <a:latin typeface="Arial"/>
                <a:ea typeface="Arial"/>
                <a:cs typeface="Arial"/>
                <a:sym typeface="Arial"/>
              </a:defRPr>
            </a:lvl5pPr>
            <a:lvl6pPr marL="0" marR="0" lvl="5" indent="0" algn="r" rtl="0">
              <a:spcBef>
                <a:spcPts val="0"/>
              </a:spcBef>
              <a:spcAft>
                <a:spcPts val="0"/>
              </a:spcAft>
              <a:buNone/>
              <a:defRPr sz="1200" b="1" i="0" u="none" strike="noStrike" cap="none">
                <a:solidFill>
                  <a:schemeClr val="lt1"/>
                </a:solidFill>
                <a:latin typeface="Arial"/>
                <a:ea typeface="Arial"/>
                <a:cs typeface="Arial"/>
                <a:sym typeface="Arial"/>
              </a:defRPr>
            </a:lvl6pPr>
            <a:lvl7pPr marL="0" marR="0" lvl="6" indent="0" algn="r" rtl="0">
              <a:spcBef>
                <a:spcPts val="0"/>
              </a:spcBef>
              <a:spcAft>
                <a:spcPts val="0"/>
              </a:spcAft>
              <a:buNone/>
              <a:defRPr sz="1200" b="1" i="0" u="none" strike="noStrike" cap="none">
                <a:solidFill>
                  <a:schemeClr val="lt1"/>
                </a:solidFill>
                <a:latin typeface="Arial"/>
                <a:ea typeface="Arial"/>
                <a:cs typeface="Arial"/>
                <a:sym typeface="Arial"/>
              </a:defRPr>
            </a:lvl7pPr>
            <a:lvl8pPr marL="0" marR="0" lvl="7" indent="0" algn="r" rtl="0">
              <a:spcBef>
                <a:spcPts val="0"/>
              </a:spcBef>
              <a:spcAft>
                <a:spcPts val="0"/>
              </a:spcAft>
              <a:buNone/>
              <a:defRPr sz="1200" b="1" i="0" u="none" strike="noStrike" cap="none">
                <a:solidFill>
                  <a:schemeClr val="lt1"/>
                </a:solidFill>
                <a:latin typeface="Arial"/>
                <a:ea typeface="Arial"/>
                <a:cs typeface="Arial"/>
                <a:sym typeface="Arial"/>
              </a:defRPr>
            </a:lvl8pPr>
            <a:lvl9pPr marL="0" marR="0" lvl="8" indent="0" algn="r" rtl="0">
              <a:spcBef>
                <a:spcPts val="0"/>
              </a:spcBef>
              <a:spcAft>
                <a:spcPts val="0"/>
              </a:spcAft>
              <a:buNone/>
              <a:defRPr sz="12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p>
        </p:txBody>
      </p:sp>
      <p:pic>
        <p:nvPicPr>
          <p:cNvPr id="14" name="Google Shape;14;p30"/>
          <p:cNvPicPr preferRelativeResize="0"/>
          <p:nvPr/>
        </p:nvPicPr>
        <p:blipFill rotWithShape="1">
          <a:blip r:embed="rId13">
            <a:alphaModFix/>
          </a:blip>
          <a:srcRect l="1" r="-5468" b="33800"/>
          <a:stretch/>
        </p:blipFill>
        <p:spPr>
          <a:xfrm>
            <a:off x="228600" y="6356621"/>
            <a:ext cx="2247901" cy="402708"/>
          </a:xfrm>
          <a:prstGeom prst="rect">
            <a:avLst/>
          </a:prstGeom>
          <a:noFill/>
          <a:ln>
            <a:noFill/>
          </a:ln>
        </p:spPr>
      </p:pic>
      <p:sp>
        <p:nvSpPr>
          <p:cNvPr id="15" name="Google Shape;15;p30"/>
          <p:cNvSpPr/>
          <p:nvPr/>
        </p:nvSpPr>
        <p:spPr>
          <a:xfrm>
            <a:off x="2541588" y="6378329"/>
            <a:ext cx="423333" cy="3810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6" name="Google Shape;16;p30"/>
          <p:cNvSpPr/>
          <p:nvPr/>
        </p:nvSpPr>
        <p:spPr>
          <a:xfrm>
            <a:off x="0" y="0"/>
            <a:ext cx="9144000" cy="228600"/>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
        <p:cNvGrpSpPr/>
        <p:nvPr/>
      </p:nvGrpSpPr>
      <p:grpSpPr>
        <a:xfrm>
          <a:off x="0" y="0"/>
          <a:ext cx="0" cy="0"/>
          <a:chOff x="0" y="0"/>
          <a:chExt cx="0" cy="0"/>
        </a:xfrm>
      </p:grpSpPr>
      <p:sp>
        <p:nvSpPr>
          <p:cNvPr id="68" name="Google Shape;68;ge48c3624bf_0_86"/>
          <p:cNvSpPr/>
          <p:nvPr/>
        </p:nvSpPr>
        <p:spPr>
          <a:xfrm>
            <a:off x="2743200" y="6378329"/>
            <a:ext cx="6400800" cy="381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0" i="0" u="none" strike="noStrike" cap="none">
              <a:solidFill>
                <a:schemeClr val="dk1"/>
              </a:solidFill>
              <a:latin typeface="Arial"/>
              <a:ea typeface="Arial"/>
              <a:cs typeface="Arial"/>
              <a:sym typeface="Arial"/>
            </a:endParaRPr>
          </a:p>
        </p:txBody>
      </p:sp>
      <p:sp>
        <p:nvSpPr>
          <p:cNvPr id="69" name="Google Shape;69;ge48c3624bf_0_86"/>
          <p:cNvSpPr txBox="1">
            <a:spLocks noGrp="1"/>
          </p:cNvSpPr>
          <p:nvPr>
            <p:ph type="title"/>
          </p:nvPr>
        </p:nvSpPr>
        <p:spPr>
          <a:xfrm>
            <a:off x="393700" y="152400"/>
            <a:ext cx="7772400" cy="10668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3000" b="1"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3000" b="1" i="0" u="none" strike="noStrike" cap="none">
                <a:solidFill>
                  <a:schemeClr val="dk2"/>
                </a:solidFill>
                <a:latin typeface="Arial"/>
                <a:ea typeface="Arial"/>
                <a:cs typeface="Arial"/>
                <a:sym typeface="Arial"/>
              </a:defRPr>
            </a:lvl2pPr>
            <a:lvl3pPr marR="0" lvl="2" algn="l" rtl="0">
              <a:spcBef>
                <a:spcPts val="0"/>
              </a:spcBef>
              <a:spcAft>
                <a:spcPts val="0"/>
              </a:spcAft>
              <a:buSzPts val="1400"/>
              <a:buNone/>
              <a:defRPr sz="3000" b="1" i="0" u="none" strike="noStrike" cap="none">
                <a:solidFill>
                  <a:schemeClr val="dk2"/>
                </a:solidFill>
                <a:latin typeface="Arial"/>
                <a:ea typeface="Arial"/>
                <a:cs typeface="Arial"/>
                <a:sym typeface="Arial"/>
              </a:defRPr>
            </a:lvl3pPr>
            <a:lvl4pPr marR="0" lvl="3" algn="l" rtl="0">
              <a:spcBef>
                <a:spcPts val="0"/>
              </a:spcBef>
              <a:spcAft>
                <a:spcPts val="0"/>
              </a:spcAft>
              <a:buSzPts val="1400"/>
              <a:buNone/>
              <a:defRPr sz="3000" b="1" i="0" u="none" strike="noStrike" cap="none">
                <a:solidFill>
                  <a:schemeClr val="dk2"/>
                </a:solidFill>
                <a:latin typeface="Arial"/>
                <a:ea typeface="Arial"/>
                <a:cs typeface="Arial"/>
                <a:sym typeface="Arial"/>
              </a:defRPr>
            </a:lvl4pPr>
            <a:lvl5pPr marR="0" lvl="4" algn="l" rtl="0">
              <a:spcBef>
                <a:spcPts val="0"/>
              </a:spcBef>
              <a:spcAft>
                <a:spcPts val="0"/>
              </a:spcAft>
              <a:buSzPts val="1400"/>
              <a:buNone/>
              <a:defRPr sz="3000" b="1" i="0" u="none" strike="noStrike" cap="none">
                <a:solidFill>
                  <a:schemeClr val="dk2"/>
                </a:solidFill>
                <a:latin typeface="Arial"/>
                <a:ea typeface="Arial"/>
                <a:cs typeface="Arial"/>
                <a:sym typeface="Arial"/>
              </a:defRPr>
            </a:lvl5pPr>
            <a:lvl6pPr marR="0" lvl="5" algn="l" rtl="0">
              <a:spcBef>
                <a:spcPts val="0"/>
              </a:spcBef>
              <a:spcAft>
                <a:spcPts val="0"/>
              </a:spcAft>
              <a:buSzPts val="1400"/>
              <a:buNone/>
              <a:defRPr sz="3000" b="1" i="0" u="none" strike="noStrike" cap="none">
                <a:solidFill>
                  <a:schemeClr val="dk2"/>
                </a:solidFill>
                <a:latin typeface="Arial"/>
                <a:ea typeface="Arial"/>
                <a:cs typeface="Arial"/>
                <a:sym typeface="Arial"/>
              </a:defRPr>
            </a:lvl6pPr>
            <a:lvl7pPr marR="0" lvl="6" algn="l" rtl="0">
              <a:spcBef>
                <a:spcPts val="0"/>
              </a:spcBef>
              <a:spcAft>
                <a:spcPts val="0"/>
              </a:spcAft>
              <a:buSzPts val="1400"/>
              <a:buNone/>
              <a:defRPr sz="3000" b="1" i="0" u="none" strike="noStrike" cap="none">
                <a:solidFill>
                  <a:schemeClr val="dk2"/>
                </a:solidFill>
                <a:latin typeface="Arial"/>
                <a:ea typeface="Arial"/>
                <a:cs typeface="Arial"/>
                <a:sym typeface="Arial"/>
              </a:defRPr>
            </a:lvl7pPr>
            <a:lvl8pPr marR="0" lvl="7" algn="l" rtl="0">
              <a:spcBef>
                <a:spcPts val="0"/>
              </a:spcBef>
              <a:spcAft>
                <a:spcPts val="0"/>
              </a:spcAft>
              <a:buSzPts val="1400"/>
              <a:buNone/>
              <a:defRPr sz="3000" b="1" i="0" u="none" strike="noStrike" cap="none">
                <a:solidFill>
                  <a:schemeClr val="dk2"/>
                </a:solidFill>
                <a:latin typeface="Arial"/>
                <a:ea typeface="Arial"/>
                <a:cs typeface="Arial"/>
                <a:sym typeface="Arial"/>
              </a:defRPr>
            </a:lvl8pPr>
            <a:lvl9pPr marR="0" lvl="8" algn="l" rtl="0">
              <a:spcBef>
                <a:spcPts val="0"/>
              </a:spcBef>
              <a:spcAft>
                <a:spcPts val="0"/>
              </a:spcAft>
              <a:buSzPts val="1400"/>
              <a:buNone/>
              <a:defRPr sz="3000" b="1" i="0" u="none" strike="noStrike" cap="none">
                <a:solidFill>
                  <a:schemeClr val="dk2"/>
                </a:solidFill>
                <a:latin typeface="Arial"/>
                <a:ea typeface="Arial"/>
                <a:cs typeface="Arial"/>
                <a:sym typeface="Arial"/>
              </a:defRPr>
            </a:lvl9pPr>
          </a:lstStyle>
          <a:p>
            <a:endParaRPr/>
          </a:p>
        </p:txBody>
      </p:sp>
      <p:sp>
        <p:nvSpPr>
          <p:cNvPr id="70" name="Google Shape;70;ge48c3624bf_0_86"/>
          <p:cNvSpPr txBox="1">
            <a:spLocks noGrp="1"/>
          </p:cNvSpPr>
          <p:nvPr>
            <p:ph type="body" idx="1"/>
          </p:nvPr>
        </p:nvSpPr>
        <p:spPr>
          <a:xfrm>
            <a:off x="393700" y="1447800"/>
            <a:ext cx="7772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1320"/>
              </a:spcBef>
              <a:spcAft>
                <a:spcPts val="0"/>
              </a:spcAft>
              <a:buSzPts val="1400"/>
              <a:buNone/>
              <a:defRPr sz="2200" b="0" i="0" u="none" strike="noStrike" cap="none">
                <a:solidFill>
                  <a:schemeClr val="dk1"/>
                </a:solidFill>
                <a:latin typeface="Arial"/>
                <a:ea typeface="Arial"/>
                <a:cs typeface="Arial"/>
                <a:sym typeface="Arial"/>
              </a:defRPr>
            </a:lvl1pPr>
            <a:lvl2pPr marL="914400" marR="0" lvl="1" indent="-355600" algn="l" rtl="0">
              <a:lnSpc>
                <a:spcPct val="95000"/>
              </a:lnSpc>
              <a:spcBef>
                <a:spcPts val="400"/>
              </a:spcBef>
              <a:spcAft>
                <a:spcPts val="0"/>
              </a:spcAft>
              <a:buClr>
                <a:schemeClr val="hlink"/>
              </a:buClr>
              <a:buSzPts val="2000"/>
              <a:buFont typeface="Arial"/>
              <a:buChar char="&gt;"/>
              <a:defRPr sz="2000" b="0" i="0" u="none" strike="noStrike" cap="none">
                <a:solidFill>
                  <a:schemeClr val="dk1"/>
                </a:solidFill>
                <a:latin typeface="Arial"/>
                <a:ea typeface="Arial"/>
                <a:cs typeface="Arial"/>
                <a:sym typeface="Arial"/>
              </a:defRPr>
            </a:lvl2pPr>
            <a:lvl3pPr marL="1371600" marR="0" lvl="2" indent="-355600" algn="l" rtl="0">
              <a:lnSpc>
                <a:spcPct val="95000"/>
              </a:lnSpc>
              <a:spcBef>
                <a:spcPts val="4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3pPr>
            <a:lvl4pPr marL="1828800" marR="0" lvl="3" indent="-342900" algn="l" rtl="0">
              <a:lnSpc>
                <a:spcPct val="95000"/>
              </a:lnSpc>
              <a:spcBef>
                <a:spcPts val="360"/>
              </a:spcBef>
              <a:spcAft>
                <a:spcPts val="0"/>
              </a:spcAft>
              <a:buClr>
                <a:schemeClr val="accent2"/>
              </a:buClr>
              <a:buSzPts val="1800"/>
              <a:buFont typeface="Times"/>
              <a:buChar char="•"/>
              <a:defRPr sz="1800" b="0" i="0" u="none" strike="noStrike" cap="none">
                <a:solidFill>
                  <a:schemeClr val="dk1"/>
                </a:solidFill>
                <a:latin typeface="Arial"/>
                <a:ea typeface="Arial"/>
                <a:cs typeface="Arial"/>
                <a:sym typeface="Arial"/>
              </a:defRPr>
            </a:lvl4pPr>
            <a:lvl5pPr marL="2286000" marR="0" lvl="4" indent="-342900" algn="l" rtl="0">
              <a:lnSpc>
                <a:spcPct val="95000"/>
              </a:lnSpc>
              <a:spcBef>
                <a:spcPts val="360"/>
              </a:spcBef>
              <a:spcAft>
                <a:spcPts val="0"/>
              </a:spcAft>
              <a:buClr>
                <a:schemeClr val="folHlink"/>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5000"/>
              </a:lnSpc>
              <a:spcBef>
                <a:spcPts val="360"/>
              </a:spcBef>
              <a:spcAft>
                <a:spcPts val="0"/>
              </a:spcAft>
              <a:buClr>
                <a:schemeClr val="folHlink"/>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5000"/>
              </a:lnSpc>
              <a:spcBef>
                <a:spcPts val="360"/>
              </a:spcBef>
              <a:spcAft>
                <a:spcPts val="0"/>
              </a:spcAft>
              <a:buClr>
                <a:schemeClr val="folHlink"/>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5000"/>
              </a:lnSpc>
              <a:spcBef>
                <a:spcPts val="360"/>
              </a:spcBef>
              <a:spcAft>
                <a:spcPts val="0"/>
              </a:spcAft>
              <a:buClr>
                <a:schemeClr val="folHlink"/>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5000"/>
              </a:lnSpc>
              <a:spcBef>
                <a:spcPts val="360"/>
              </a:spcBef>
              <a:spcAft>
                <a:spcPts val="0"/>
              </a:spcAft>
              <a:buClr>
                <a:schemeClr val="folHlink"/>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1" name="Google Shape;71;ge48c3624bf_0_86"/>
          <p:cNvSpPr txBox="1">
            <a:spLocks noGrp="1"/>
          </p:cNvSpPr>
          <p:nvPr>
            <p:ph type="sldNum" idx="12"/>
          </p:nvPr>
        </p:nvSpPr>
        <p:spPr>
          <a:xfrm>
            <a:off x="8040688" y="6453188"/>
            <a:ext cx="990600" cy="2286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200" b="1" i="0" u="none" strike="noStrike" cap="none">
                <a:solidFill>
                  <a:schemeClr val="lt1"/>
                </a:solidFill>
                <a:latin typeface="Arial"/>
                <a:ea typeface="Arial"/>
                <a:cs typeface="Arial"/>
                <a:sym typeface="Arial"/>
              </a:defRPr>
            </a:lvl1pPr>
            <a:lvl2pPr marL="0" marR="0" lvl="1" indent="0" algn="r" rtl="0">
              <a:spcBef>
                <a:spcPts val="0"/>
              </a:spcBef>
              <a:spcAft>
                <a:spcPts val="0"/>
              </a:spcAft>
              <a:buNone/>
              <a:defRPr sz="1200" b="1" i="0" u="none" strike="noStrike" cap="none">
                <a:solidFill>
                  <a:schemeClr val="lt1"/>
                </a:solidFill>
                <a:latin typeface="Arial"/>
                <a:ea typeface="Arial"/>
                <a:cs typeface="Arial"/>
                <a:sym typeface="Arial"/>
              </a:defRPr>
            </a:lvl2pPr>
            <a:lvl3pPr marL="0" marR="0" lvl="2" indent="0" algn="r" rtl="0">
              <a:spcBef>
                <a:spcPts val="0"/>
              </a:spcBef>
              <a:spcAft>
                <a:spcPts val="0"/>
              </a:spcAft>
              <a:buNone/>
              <a:defRPr sz="1200" b="1" i="0" u="none" strike="noStrike" cap="none">
                <a:solidFill>
                  <a:schemeClr val="lt1"/>
                </a:solidFill>
                <a:latin typeface="Arial"/>
                <a:ea typeface="Arial"/>
                <a:cs typeface="Arial"/>
                <a:sym typeface="Arial"/>
              </a:defRPr>
            </a:lvl3pPr>
            <a:lvl4pPr marL="0" marR="0" lvl="3" indent="0" algn="r" rtl="0">
              <a:spcBef>
                <a:spcPts val="0"/>
              </a:spcBef>
              <a:spcAft>
                <a:spcPts val="0"/>
              </a:spcAft>
              <a:buNone/>
              <a:defRPr sz="1200" b="1" i="0" u="none" strike="noStrike" cap="none">
                <a:solidFill>
                  <a:schemeClr val="lt1"/>
                </a:solidFill>
                <a:latin typeface="Arial"/>
                <a:ea typeface="Arial"/>
                <a:cs typeface="Arial"/>
                <a:sym typeface="Arial"/>
              </a:defRPr>
            </a:lvl4pPr>
            <a:lvl5pPr marL="0" marR="0" lvl="4" indent="0" algn="r" rtl="0">
              <a:spcBef>
                <a:spcPts val="0"/>
              </a:spcBef>
              <a:spcAft>
                <a:spcPts val="0"/>
              </a:spcAft>
              <a:buNone/>
              <a:defRPr sz="1200" b="1" i="0" u="none" strike="noStrike" cap="none">
                <a:solidFill>
                  <a:schemeClr val="lt1"/>
                </a:solidFill>
                <a:latin typeface="Arial"/>
                <a:ea typeface="Arial"/>
                <a:cs typeface="Arial"/>
                <a:sym typeface="Arial"/>
              </a:defRPr>
            </a:lvl5pPr>
            <a:lvl6pPr marL="0" marR="0" lvl="5" indent="0" algn="r" rtl="0">
              <a:spcBef>
                <a:spcPts val="0"/>
              </a:spcBef>
              <a:spcAft>
                <a:spcPts val="0"/>
              </a:spcAft>
              <a:buNone/>
              <a:defRPr sz="1200" b="1" i="0" u="none" strike="noStrike" cap="none">
                <a:solidFill>
                  <a:schemeClr val="lt1"/>
                </a:solidFill>
                <a:latin typeface="Arial"/>
                <a:ea typeface="Arial"/>
                <a:cs typeface="Arial"/>
                <a:sym typeface="Arial"/>
              </a:defRPr>
            </a:lvl6pPr>
            <a:lvl7pPr marL="0" marR="0" lvl="6" indent="0" algn="r" rtl="0">
              <a:spcBef>
                <a:spcPts val="0"/>
              </a:spcBef>
              <a:spcAft>
                <a:spcPts val="0"/>
              </a:spcAft>
              <a:buNone/>
              <a:defRPr sz="1200" b="1" i="0" u="none" strike="noStrike" cap="none">
                <a:solidFill>
                  <a:schemeClr val="lt1"/>
                </a:solidFill>
                <a:latin typeface="Arial"/>
                <a:ea typeface="Arial"/>
                <a:cs typeface="Arial"/>
                <a:sym typeface="Arial"/>
              </a:defRPr>
            </a:lvl7pPr>
            <a:lvl8pPr marL="0" marR="0" lvl="7" indent="0" algn="r" rtl="0">
              <a:spcBef>
                <a:spcPts val="0"/>
              </a:spcBef>
              <a:spcAft>
                <a:spcPts val="0"/>
              </a:spcAft>
              <a:buNone/>
              <a:defRPr sz="1200" b="1" i="0" u="none" strike="noStrike" cap="none">
                <a:solidFill>
                  <a:schemeClr val="lt1"/>
                </a:solidFill>
                <a:latin typeface="Arial"/>
                <a:ea typeface="Arial"/>
                <a:cs typeface="Arial"/>
                <a:sym typeface="Arial"/>
              </a:defRPr>
            </a:lvl8pPr>
            <a:lvl9pPr marL="0" marR="0" lvl="8" indent="0" algn="r" rtl="0">
              <a:spcBef>
                <a:spcPts val="0"/>
              </a:spcBef>
              <a:spcAft>
                <a:spcPts val="0"/>
              </a:spcAft>
              <a:buNone/>
              <a:defRPr sz="12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p>
        </p:txBody>
      </p:sp>
      <p:pic>
        <p:nvPicPr>
          <p:cNvPr id="72" name="Google Shape;72;ge48c3624bf_0_86"/>
          <p:cNvPicPr preferRelativeResize="0"/>
          <p:nvPr/>
        </p:nvPicPr>
        <p:blipFill rotWithShape="1">
          <a:blip r:embed="rId13">
            <a:alphaModFix/>
          </a:blip>
          <a:srcRect r="-5462" b="33801"/>
          <a:stretch/>
        </p:blipFill>
        <p:spPr>
          <a:xfrm>
            <a:off x="228600" y="6356621"/>
            <a:ext cx="2247901" cy="402708"/>
          </a:xfrm>
          <a:prstGeom prst="rect">
            <a:avLst/>
          </a:prstGeom>
          <a:noFill/>
          <a:ln>
            <a:noFill/>
          </a:ln>
        </p:spPr>
      </p:pic>
      <p:sp>
        <p:nvSpPr>
          <p:cNvPr id="73" name="Google Shape;73;ge48c3624bf_0_86"/>
          <p:cNvSpPr/>
          <p:nvPr/>
        </p:nvSpPr>
        <p:spPr>
          <a:xfrm>
            <a:off x="2541588" y="6378329"/>
            <a:ext cx="423300" cy="3810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74" name="Google Shape;74;ge48c3624bf_0_86"/>
          <p:cNvSpPr/>
          <p:nvPr/>
        </p:nvSpPr>
        <p:spPr>
          <a:xfrm>
            <a:off x="0" y="0"/>
            <a:ext cx="9144000" cy="228600"/>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schools.nyc.gov/about-us/vision-and-mission/non-discrimination-policy/title-ix"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thatsnotcool.com/" TargetMode="External"/><Relationship Id="rId5" Type="http://schemas.openxmlformats.org/officeDocument/2006/relationships/hyperlink" Target="https://www.rainn.org/national-resources-sexual-assault-survivors-and-their-loved-ones" TargetMode="External"/><Relationship Id="rId4" Type="http://schemas.openxmlformats.org/officeDocument/2006/relationships/hyperlink" Target="https://www.loveisrespect.org/"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respectforall@schools.nyc.gov"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0"/>
          <p:cNvSpPr txBox="1">
            <a:spLocks noGrp="1"/>
          </p:cNvSpPr>
          <p:nvPr>
            <p:ph type="sldNum" idx="12"/>
          </p:nvPr>
        </p:nvSpPr>
        <p:spPr>
          <a:xfrm>
            <a:off x="8040688" y="6453188"/>
            <a:ext cx="990600" cy="2286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10</a:t>
            </a:fld>
            <a:endParaRPr sz="1400"/>
          </a:p>
        </p:txBody>
      </p:sp>
      <p:sp>
        <p:nvSpPr>
          <p:cNvPr id="243" name="Google Shape;243;p10"/>
          <p:cNvSpPr txBox="1"/>
          <p:nvPr/>
        </p:nvSpPr>
        <p:spPr>
          <a:xfrm>
            <a:off x="5270500" y="5229523"/>
            <a:ext cx="2895600"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dirty="0">
                <a:solidFill>
                  <a:schemeClr val="dk1"/>
                </a:solidFill>
                <a:latin typeface="Arial"/>
                <a:ea typeface="Arial"/>
                <a:cs typeface="Arial"/>
                <a:sym typeface="Arial"/>
              </a:rPr>
              <a:t>Yes!</a:t>
            </a:r>
            <a:endParaRPr dirty="0"/>
          </a:p>
        </p:txBody>
      </p:sp>
      <p:pic>
        <p:nvPicPr>
          <p:cNvPr id="247" name="Google Shape;247;p10" descr="symbols - Creating Boxed Check Mark - TeX - LaTeX Stack ..."/>
          <p:cNvPicPr preferRelativeResize="0"/>
          <p:nvPr/>
        </p:nvPicPr>
        <p:blipFill rotWithShape="1">
          <a:blip r:embed="rId3">
            <a:alphaModFix/>
          </a:blip>
          <a:srcRect/>
          <a:stretch/>
        </p:blipFill>
        <p:spPr>
          <a:xfrm>
            <a:off x="7942261" y="4453047"/>
            <a:ext cx="771525" cy="762000"/>
          </a:xfrm>
          <a:prstGeom prst="rect">
            <a:avLst/>
          </a:prstGeom>
          <a:noFill/>
          <a:ln>
            <a:noFill/>
          </a:ln>
        </p:spPr>
      </p:pic>
      <p:pic>
        <p:nvPicPr>
          <p:cNvPr id="246" name="Google Shape;246;p10" descr="symbols - Creating Boxed Check Mark - TeX - LaTeX Stack ..."/>
          <p:cNvPicPr preferRelativeResize="0"/>
          <p:nvPr/>
        </p:nvPicPr>
        <p:blipFill rotWithShape="1">
          <a:blip r:embed="rId3">
            <a:alphaModFix/>
          </a:blip>
          <a:srcRect/>
          <a:stretch/>
        </p:blipFill>
        <p:spPr>
          <a:xfrm>
            <a:off x="7942261" y="3495809"/>
            <a:ext cx="771525" cy="762000"/>
          </a:xfrm>
          <a:prstGeom prst="rect">
            <a:avLst/>
          </a:prstGeom>
          <a:noFill/>
          <a:ln>
            <a:noFill/>
          </a:ln>
        </p:spPr>
      </p:pic>
      <p:pic>
        <p:nvPicPr>
          <p:cNvPr id="245" name="Google Shape;245;p10" descr="symbols - Creating Boxed Check Mark - TeX - LaTeX Stack ..."/>
          <p:cNvPicPr preferRelativeResize="0"/>
          <p:nvPr/>
        </p:nvPicPr>
        <p:blipFill rotWithShape="1">
          <a:blip r:embed="rId3">
            <a:alphaModFix/>
          </a:blip>
          <a:srcRect/>
          <a:stretch/>
        </p:blipFill>
        <p:spPr>
          <a:xfrm>
            <a:off x="7942261" y="2564210"/>
            <a:ext cx="771525" cy="762000"/>
          </a:xfrm>
          <a:prstGeom prst="rect">
            <a:avLst/>
          </a:prstGeom>
          <a:noFill/>
          <a:ln>
            <a:noFill/>
          </a:ln>
        </p:spPr>
      </p:pic>
      <p:pic>
        <p:nvPicPr>
          <p:cNvPr id="244" name="Google Shape;244;p10" descr="symbols - Creating Boxed Check Mark - TeX - LaTeX Stack ..."/>
          <p:cNvPicPr preferRelativeResize="0"/>
          <p:nvPr/>
        </p:nvPicPr>
        <p:blipFill rotWithShape="1">
          <a:blip r:embed="rId3">
            <a:alphaModFix/>
          </a:blip>
          <a:srcRect/>
          <a:stretch/>
        </p:blipFill>
        <p:spPr>
          <a:xfrm>
            <a:off x="7942260" y="1481815"/>
            <a:ext cx="771525" cy="762000"/>
          </a:xfrm>
          <a:prstGeom prst="rect">
            <a:avLst/>
          </a:prstGeom>
          <a:noFill/>
          <a:ln>
            <a:noFill/>
          </a:ln>
        </p:spPr>
      </p:pic>
      <p:sp>
        <p:nvSpPr>
          <p:cNvPr id="248" name="Google Shape;248;p10"/>
          <p:cNvSpPr txBox="1"/>
          <p:nvPr/>
        </p:nvSpPr>
        <p:spPr>
          <a:xfrm>
            <a:off x="5315187" y="1539595"/>
            <a:ext cx="2865120" cy="3093154"/>
          </a:xfrm>
          <a:prstGeom prst="rect">
            <a:avLst/>
          </a:prstGeom>
          <a:noFill/>
          <a:ln>
            <a:noFill/>
          </a:ln>
        </p:spPr>
        <p:txBody>
          <a:bodyPr spcFirstLastPara="1" wrap="square" lIns="91425" tIns="45700" rIns="91425" bIns="45700" anchor="t" anchorCtr="0">
            <a:spAutoFit/>
          </a:bodyPr>
          <a:lstStyle/>
          <a:p>
            <a:pPr marL="0" marR="0" lvl="0" indent="0" algn="l" rtl="0">
              <a:lnSpc>
                <a:spcPct val="122727"/>
              </a:lnSpc>
              <a:spcBef>
                <a:spcPts val="0"/>
              </a:spcBef>
              <a:spcAft>
                <a:spcPts val="0"/>
              </a:spcAft>
              <a:buNone/>
            </a:pPr>
            <a:r>
              <a:rPr lang="en-US" sz="2200" dirty="0">
                <a:solidFill>
                  <a:schemeClr val="dk1"/>
                </a:solidFill>
                <a:latin typeface="Arial"/>
                <a:ea typeface="Arial"/>
                <a:cs typeface="Arial"/>
                <a:sym typeface="Arial"/>
              </a:rPr>
              <a:t>Person to person conduct?</a:t>
            </a:r>
            <a:endParaRPr dirty="0"/>
          </a:p>
          <a:p>
            <a:pPr marL="0" marR="0" lvl="0" indent="0" algn="l" rtl="0">
              <a:lnSpc>
                <a:spcPct val="272727"/>
              </a:lnSpc>
              <a:spcBef>
                <a:spcPts val="0"/>
              </a:spcBef>
              <a:spcAft>
                <a:spcPts val="0"/>
              </a:spcAft>
              <a:buNone/>
            </a:pPr>
            <a:r>
              <a:rPr lang="en-US" sz="2200" dirty="0">
                <a:solidFill>
                  <a:schemeClr val="dk1"/>
                </a:solidFill>
                <a:latin typeface="Arial"/>
                <a:ea typeface="Arial"/>
                <a:cs typeface="Arial"/>
                <a:sym typeface="Arial"/>
              </a:rPr>
              <a:t>Sexual in nature?</a:t>
            </a:r>
            <a:endParaRPr dirty="0"/>
          </a:p>
          <a:p>
            <a:pPr marL="0" marR="0" lvl="0" indent="0" algn="l" rtl="0">
              <a:lnSpc>
                <a:spcPct val="272727"/>
              </a:lnSpc>
              <a:spcBef>
                <a:spcPts val="0"/>
              </a:spcBef>
              <a:spcAft>
                <a:spcPts val="0"/>
              </a:spcAft>
              <a:buNone/>
            </a:pPr>
            <a:r>
              <a:rPr lang="en-US" sz="2200" dirty="0">
                <a:solidFill>
                  <a:schemeClr val="dk1"/>
                </a:solidFill>
                <a:latin typeface="Arial"/>
                <a:ea typeface="Arial"/>
                <a:cs typeface="Arial"/>
                <a:sym typeface="Arial"/>
              </a:rPr>
              <a:t>Unwelcome?</a:t>
            </a:r>
            <a:endParaRPr dirty="0"/>
          </a:p>
          <a:p>
            <a:pPr marL="0" marR="0" lvl="0" indent="0" algn="l" rtl="0">
              <a:lnSpc>
                <a:spcPct val="272727"/>
              </a:lnSpc>
              <a:spcBef>
                <a:spcPts val="0"/>
              </a:spcBef>
              <a:spcAft>
                <a:spcPts val="0"/>
              </a:spcAft>
              <a:buNone/>
            </a:pPr>
            <a:r>
              <a:rPr lang="en-US" sz="2200" dirty="0">
                <a:solidFill>
                  <a:schemeClr val="dk1"/>
                </a:solidFill>
                <a:latin typeface="Arial"/>
                <a:ea typeface="Arial"/>
                <a:cs typeface="Arial"/>
                <a:sym typeface="Arial"/>
              </a:rPr>
              <a:t>Adverse impact?</a:t>
            </a:r>
            <a:endParaRPr dirty="0"/>
          </a:p>
        </p:txBody>
      </p:sp>
      <p:sp>
        <p:nvSpPr>
          <p:cNvPr id="249" name="Google Shape;249;p10"/>
          <p:cNvSpPr txBox="1">
            <a:spLocks noGrp="1"/>
          </p:cNvSpPr>
          <p:nvPr>
            <p:ph type="body" idx="1"/>
          </p:nvPr>
        </p:nvSpPr>
        <p:spPr>
          <a:xfrm>
            <a:off x="393700" y="1415859"/>
            <a:ext cx="4559300" cy="15240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None/>
            </a:pPr>
            <a:r>
              <a:rPr lang="en-US"/>
              <a:t>Quinn tells Morgan, “Your outfit is really slutty.” Morgan tells Quinn to stop saying things like that, but Quinn keeps talking badly about Morgan’s outfit. </a:t>
            </a:r>
            <a:r>
              <a:rPr lang="en-US" b="1"/>
              <a:t>Could Quinn’s actions be sexual harassment?</a:t>
            </a:r>
            <a:endParaRPr/>
          </a:p>
          <a:p>
            <a:pPr marL="342900" lvl="0" indent="-342900" algn="r" rtl="0">
              <a:spcBef>
                <a:spcPts val="1320"/>
              </a:spcBef>
              <a:spcAft>
                <a:spcPts val="0"/>
              </a:spcAft>
              <a:buNone/>
            </a:pPr>
            <a:endParaRPr/>
          </a:p>
        </p:txBody>
      </p:sp>
      <p:sp>
        <p:nvSpPr>
          <p:cNvPr id="250" name="Google Shape;250;p10"/>
          <p:cNvSpPr txBox="1">
            <a:spLocks noGrp="1"/>
          </p:cNvSpPr>
          <p:nvPr>
            <p:ph type="title"/>
          </p:nvPr>
        </p:nvSpPr>
        <p:spPr>
          <a:xfrm>
            <a:off x="393700" y="152400"/>
            <a:ext cx="7772400" cy="1066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dirty="0"/>
              <a:t>Case Scenario 2</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8">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8">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8" name="Google Shape;258;p11"/>
          <p:cNvSpPr txBox="1">
            <a:spLocks noGrp="1"/>
          </p:cNvSpPr>
          <p:nvPr>
            <p:ph type="sldNum" idx="12"/>
          </p:nvPr>
        </p:nvSpPr>
        <p:spPr>
          <a:xfrm>
            <a:off x="8040688" y="6453188"/>
            <a:ext cx="990600" cy="2286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11</a:t>
            </a:fld>
            <a:endParaRPr sz="1400"/>
          </a:p>
        </p:txBody>
      </p:sp>
      <p:graphicFrame>
        <p:nvGraphicFramePr>
          <p:cNvPr id="257" name="Google Shape;257;p11" descr="This table has two columns. The first column is titled, &quot;Unwelcome conduct could be...&quot; It lists: &quot;One-sided, Degrading, Power-based, Making the recipient feel bad.&quot; The next column is titled, &quot;Welcome conduct could be...&quot; and it lists, &quot;Mututal, Respectful, Equal Power, Making both/all people feel good.&quot;&#10;" title="Unwelcome versus Welcome conduct"/>
          <p:cNvGraphicFramePr/>
          <p:nvPr/>
        </p:nvGraphicFramePr>
        <p:xfrm>
          <a:off x="914400" y="1524000"/>
          <a:ext cx="6946900" cy="3798463"/>
        </p:xfrm>
        <a:graphic>
          <a:graphicData uri="http://schemas.openxmlformats.org/drawingml/2006/table">
            <a:tbl>
              <a:tblPr firstRow="1" bandRow="1">
                <a:noFill/>
                <a:tableStyleId>{244CC7D5-359B-4DCB-933F-9571CF05B1E2}</a:tableStyleId>
              </a:tblPr>
              <a:tblGrid>
                <a:gridCol w="3549650">
                  <a:extLst>
                    <a:ext uri="{9D8B030D-6E8A-4147-A177-3AD203B41FA5}">
                      <a16:colId xmlns:a16="http://schemas.microsoft.com/office/drawing/2014/main" val="20000"/>
                    </a:ext>
                  </a:extLst>
                </a:gridCol>
                <a:gridCol w="3397250">
                  <a:extLst>
                    <a:ext uri="{9D8B030D-6E8A-4147-A177-3AD203B41FA5}">
                      <a16:colId xmlns:a16="http://schemas.microsoft.com/office/drawing/2014/main" val="20001"/>
                    </a:ext>
                  </a:extLst>
                </a:gridCol>
              </a:tblGrid>
              <a:tr h="1143000">
                <a:tc>
                  <a:txBody>
                    <a:bodyPr/>
                    <a:lstStyle/>
                    <a:p>
                      <a:pPr marL="0" marR="0" lvl="0" indent="0" algn="ctr" rtl="0">
                        <a:lnSpc>
                          <a:spcPct val="128571"/>
                        </a:lnSpc>
                        <a:spcBef>
                          <a:spcPts val="0"/>
                        </a:spcBef>
                        <a:spcAft>
                          <a:spcPts val="0"/>
                        </a:spcAft>
                        <a:buNone/>
                      </a:pPr>
                      <a:r>
                        <a:rPr lang="en-US" sz="2800" u="none" strike="noStrike" cap="none"/>
                        <a:t>Unwelcome conduct could be…</a:t>
                      </a:r>
                      <a:endParaRPr/>
                    </a:p>
                  </a:txBody>
                  <a:tcPr marL="91450" marR="91450" marT="45725" marB="45725"/>
                </a:tc>
                <a:tc>
                  <a:txBody>
                    <a:bodyPr/>
                    <a:lstStyle/>
                    <a:p>
                      <a:pPr marL="0" marR="0" lvl="0" indent="0" algn="ctr" rtl="0">
                        <a:spcBef>
                          <a:spcPts val="0"/>
                        </a:spcBef>
                        <a:spcAft>
                          <a:spcPts val="0"/>
                        </a:spcAft>
                        <a:buNone/>
                      </a:pPr>
                      <a:r>
                        <a:rPr lang="en-US" sz="2800" u="none" strike="noStrike" cap="none"/>
                        <a:t>Welcome conduct could be…</a:t>
                      </a:r>
                      <a:endParaRPr/>
                    </a:p>
                  </a:txBody>
                  <a:tcPr marL="91450" marR="91450" marT="45725" marB="45725"/>
                </a:tc>
                <a:extLst>
                  <a:ext uri="{0D108BD9-81ED-4DB2-BD59-A6C34878D82A}">
                    <a16:rowId xmlns:a16="http://schemas.microsoft.com/office/drawing/2014/main" val="10000"/>
                  </a:ext>
                </a:extLst>
              </a:tr>
              <a:tr h="370850">
                <a:tc>
                  <a:txBody>
                    <a:bodyPr/>
                    <a:lstStyle/>
                    <a:p>
                      <a:pPr marL="342900" marR="0" lvl="0" indent="-342900" algn="l" rtl="0">
                        <a:spcBef>
                          <a:spcPts val="0"/>
                        </a:spcBef>
                        <a:spcAft>
                          <a:spcPts val="0"/>
                        </a:spcAft>
                        <a:buClr>
                          <a:schemeClr val="dk1"/>
                        </a:buClr>
                        <a:buSzPts val="2400"/>
                        <a:buFont typeface="Arial"/>
                        <a:buChar char="•"/>
                      </a:pPr>
                      <a:r>
                        <a:rPr lang="en-US" sz="2400" u="none" strike="noStrike" cap="none"/>
                        <a:t>One-sided</a:t>
                      </a:r>
                      <a:endParaRPr/>
                    </a:p>
                    <a:p>
                      <a:pPr marL="285750" marR="0" lvl="0" indent="-285750" algn="l" rtl="0">
                        <a:spcBef>
                          <a:spcPts val="1800"/>
                        </a:spcBef>
                        <a:spcAft>
                          <a:spcPts val="0"/>
                        </a:spcAft>
                        <a:buClr>
                          <a:schemeClr val="dk1"/>
                        </a:buClr>
                        <a:buSzPts val="2400"/>
                        <a:buFont typeface="Arial"/>
                        <a:buChar char="•"/>
                      </a:pPr>
                      <a:r>
                        <a:rPr lang="en-US" sz="2400" u="none" strike="noStrike" cap="none"/>
                        <a:t>Degrading</a:t>
                      </a:r>
                      <a:endParaRPr/>
                    </a:p>
                    <a:p>
                      <a:pPr marL="285750" marR="0" lvl="0" indent="-285750" algn="l" rtl="0">
                        <a:spcBef>
                          <a:spcPts val="1800"/>
                        </a:spcBef>
                        <a:spcAft>
                          <a:spcPts val="0"/>
                        </a:spcAft>
                        <a:buClr>
                          <a:schemeClr val="dk1"/>
                        </a:buClr>
                        <a:buSzPts val="2400"/>
                        <a:buFont typeface="Arial"/>
                        <a:buChar char="•"/>
                      </a:pPr>
                      <a:r>
                        <a:rPr lang="en-US" sz="2400" u="none" strike="noStrike" cap="none"/>
                        <a:t>Power-based</a:t>
                      </a:r>
                      <a:endParaRPr/>
                    </a:p>
                    <a:p>
                      <a:pPr marL="285750" marR="0" lvl="0" indent="-285750" algn="l" rtl="0">
                        <a:spcBef>
                          <a:spcPts val="1800"/>
                        </a:spcBef>
                        <a:spcAft>
                          <a:spcPts val="0"/>
                        </a:spcAft>
                        <a:buClr>
                          <a:schemeClr val="dk1"/>
                        </a:buClr>
                        <a:buSzPts val="2400"/>
                        <a:buFont typeface="Arial"/>
                        <a:buChar char="•"/>
                      </a:pPr>
                      <a:r>
                        <a:rPr lang="en-US" sz="2400" u="none" strike="noStrike" cap="none"/>
                        <a:t>Making the recipient feel bad</a:t>
                      </a:r>
                      <a:endParaRPr/>
                    </a:p>
                  </a:txBody>
                  <a:tcPr marL="91450" marR="91450" marT="45725" marB="45725"/>
                </a:tc>
                <a:tc>
                  <a:txBody>
                    <a:bodyPr/>
                    <a:lstStyle/>
                    <a:p>
                      <a:pPr marL="342900" marR="0" lvl="0" indent="-342900" algn="l" rtl="0">
                        <a:spcBef>
                          <a:spcPts val="0"/>
                        </a:spcBef>
                        <a:spcAft>
                          <a:spcPts val="0"/>
                        </a:spcAft>
                        <a:buClr>
                          <a:schemeClr val="dk1"/>
                        </a:buClr>
                        <a:buSzPts val="2400"/>
                        <a:buFont typeface="Arial"/>
                        <a:buChar char="•"/>
                      </a:pPr>
                      <a:r>
                        <a:rPr lang="en-US" sz="2400" u="none" strike="noStrike" cap="none" dirty="0"/>
                        <a:t>Mutual</a:t>
                      </a:r>
                      <a:endParaRPr dirty="0"/>
                    </a:p>
                    <a:p>
                      <a:pPr marL="342900" marR="0" lvl="0" indent="-342900" algn="l" rtl="0">
                        <a:spcBef>
                          <a:spcPts val="1800"/>
                        </a:spcBef>
                        <a:spcAft>
                          <a:spcPts val="0"/>
                        </a:spcAft>
                        <a:buClr>
                          <a:schemeClr val="dk1"/>
                        </a:buClr>
                        <a:buSzPts val="2400"/>
                        <a:buFont typeface="Arial"/>
                        <a:buChar char="•"/>
                      </a:pPr>
                      <a:r>
                        <a:rPr lang="en-US" sz="2400" u="none" strike="noStrike" cap="none" dirty="0"/>
                        <a:t>Respectful</a:t>
                      </a:r>
                      <a:endParaRPr dirty="0"/>
                    </a:p>
                    <a:p>
                      <a:pPr marL="342900" marR="0" lvl="0" indent="-342900" algn="l" rtl="0">
                        <a:spcBef>
                          <a:spcPts val="1800"/>
                        </a:spcBef>
                        <a:spcAft>
                          <a:spcPts val="0"/>
                        </a:spcAft>
                        <a:buClr>
                          <a:schemeClr val="dk1"/>
                        </a:buClr>
                        <a:buSzPts val="2400"/>
                        <a:buFont typeface="Arial"/>
                        <a:buChar char="•"/>
                      </a:pPr>
                      <a:r>
                        <a:rPr lang="en-US" sz="2400" u="none" strike="noStrike" cap="none" dirty="0"/>
                        <a:t>Equal power</a:t>
                      </a:r>
                      <a:endParaRPr dirty="0"/>
                    </a:p>
                    <a:p>
                      <a:pPr marL="342900" marR="0" lvl="0" indent="-342900" algn="l" rtl="0">
                        <a:spcBef>
                          <a:spcPts val="1800"/>
                        </a:spcBef>
                        <a:spcAft>
                          <a:spcPts val="0"/>
                        </a:spcAft>
                        <a:buClr>
                          <a:schemeClr val="dk1"/>
                        </a:buClr>
                        <a:buSzPts val="2400"/>
                        <a:buFont typeface="Arial"/>
                        <a:buChar char="•"/>
                      </a:pPr>
                      <a:r>
                        <a:rPr lang="en-US" sz="2400" u="none" strike="noStrike" cap="none" dirty="0"/>
                        <a:t>Making both/all people feel good</a:t>
                      </a:r>
                      <a:endParaRPr dirty="0"/>
                    </a:p>
                  </a:txBody>
                  <a:tcPr marL="91450" marR="91450" marT="45725" marB="45725"/>
                </a:tc>
                <a:extLst>
                  <a:ext uri="{0D108BD9-81ED-4DB2-BD59-A6C34878D82A}">
                    <a16:rowId xmlns:a16="http://schemas.microsoft.com/office/drawing/2014/main" val="10001"/>
                  </a:ext>
                </a:extLst>
              </a:tr>
            </a:tbl>
          </a:graphicData>
        </a:graphic>
      </p:graphicFrame>
      <p:sp>
        <p:nvSpPr>
          <p:cNvPr id="256" name="Google Shape;256;p11"/>
          <p:cNvSpPr txBox="1">
            <a:spLocks noGrp="1"/>
          </p:cNvSpPr>
          <p:nvPr>
            <p:ph type="title"/>
          </p:nvPr>
        </p:nvSpPr>
        <p:spPr>
          <a:xfrm>
            <a:off x="393700" y="152400"/>
            <a:ext cx="7772400" cy="1066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Signs to look out for</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2"/>
          <p:cNvSpPr txBox="1">
            <a:spLocks noGrp="1"/>
          </p:cNvSpPr>
          <p:nvPr>
            <p:ph type="sldNum" idx="12"/>
          </p:nvPr>
        </p:nvSpPr>
        <p:spPr>
          <a:xfrm>
            <a:off x="8040688" y="6453188"/>
            <a:ext cx="990600" cy="2286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12</a:t>
            </a:fld>
            <a:endParaRPr sz="1400"/>
          </a:p>
        </p:txBody>
      </p:sp>
      <p:sp>
        <p:nvSpPr>
          <p:cNvPr id="265" name="Google Shape;265;p12"/>
          <p:cNvSpPr txBox="1"/>
          <p:nvPr/>
        </p:nvSpPr>
        <p:spPr>
          <a:xfrm>
            <a:off x="5313895" y="5184708"/>
            <a:ext cx="2895600"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dirty="0">
                <a:solidFill>
                  <a:schemeClr val="dk1"/>
                </a:solidFill>
                <a:latin typeface="Arial"/>
                <a:ea typeface="Arial"/>
                <a:cs typeface="Arial"/>
                <a:sym typeface="Arial"/>
              </a:rPr>
              <a:t>Yes!</a:t>
            </a:r>
            <a:endParaRPr dirty="0"/>
          </a:p>
        </p:txBody>
      </p:sp>
      <p:pic>
        <p:nvPicPr>
          <p:cNvPr id="269" name="Google Shape;269;p12" descr="symbols - Creating Boxed Check Mark - TeX - LaTeX Stack ..."/>
          <p:cNvPicPr preferRelativeResize="0"/>
          <p:nvPr/>
        </p:nvPicPr>
        <p:blipFill rotWithShape="1">
          <a:blip r:embed="rId3">
            <a:alphaModFix/>
          </a:blip>
          <a:srcRect/>
          <a:stretch/>
        </p:blipFill>
        <p:spPr>
          <a:xfrm>
            <a:off x="7942260" y="4294329"/>
            <a:ext cx="771525" cy="762000"/>
          </a:xfrm>
          <a:prstGeom prst="rect">
            <a:avLst/>
          </a:prstGeom>
          <a:noFill/>
          <a:ln>
            <a:noFill/>
          </a:ln>
        </p:spPr>
      </p:pic>
      <p:pic>
        <p:nvPicPr>
          <p:cNvPr id="268" name="Google Shape;268;p12" descr="symbols - Creating Boxed Check Mark - TeX - LaTeX Stack ..."/>
          <p:cNvPicPr preferRelativeResize="0"/>
          <p:nvPr/>
        </p:nvPicPr>
        <p:blipFill rotWithShape="1">
          <a:blip r:embed="rId3">
            <a:alphaModFix/>
          </a:blip>
          <a:srcRect/>
          <a:stretch/>
        </p:blipFill>
        <p:spPr>
          <a:xfrm>
            <a:off x="7939835" y="3337626"/>
            <a:ext cx="771525" cy="762000"/>
          </a:xfrm>
          <a:prstGeom prst="rect">
            <a:avLst/>
          </a:prstGeom>
          <a:noFill/>
          <a:ln>
            <a:noFill/>
          </a:ln>
        </p:spPr>
      </p:pic>
      <p:pic>
        <p:nvPicPr>
          <p:cNvPr id="267" name="Google Shape;267;p12" descr="symbols - Creating Boxed Check Mark - TeX - LaTeX Stack ..."/>
          <p:cNvPicPr preferRelativeResize="0"/>
          <p:nvPr/>
        </p:nvPicPr>
        <p:blipFill rotWithShape="1">
          <a:blip r:embed="rId3">
            <a:alphaModFix/>
          </a:blip>
          <a:srcRect/>
          <a:stretch/>
        </p:blipFill>
        <p:spPr>
          <a:xfrm>
            <a:off x="7938018" y="2452494"/>
            <a:ext cx="771525" cy="762000"/>
          </a:xfrm>
          <a:prstGeom prst="rect">
            <a:avLst/>
          </a:prstGeom>
          <a:noFill/>
          <a:ln>
            <a:noFill/>
          </a:ln>
        </p:spPr>
      </p:pic>
      <p:pic>
        <p:nvPicPr>
          <p:cNvPr id="266" name="Google Shape;266;p12" descr="symbols - Creating Boxed Check Mark - TeX - LaTeX Stack ..."/>
          <p:cNvPicPr preferRelativeResize="0"/>
          <p:nvPr/>
        </p:nvPicPr>
        <p:blipFill rotWithShape="1">
          <a:blip r:embed="rId3">
            <a:alphaModFix/>
          </a:blip>
          <a:srcRect/>
          <a:stretch/>
        </p:blipFill>
        <p:spPr>
          <a:xfrm>
            <a:off x="7924009" y="1337279"/>
            <a:ext cx="771525" cy="762000"/>
          </a:xfrm>
          <a:prstGeom prst="rect">
            <a:avLst/>
          </a:prstGeom>
          <a:noFill/>
          <a:ln>
            <a:noFill/>
          </a:ln>
        </p:spPr>
      </p:pic>
      <p:sp>
        <p:nvSpPr>
          <p:cNvPr id="270" name="Google Shape;270;p12"/>
          <p:cNvSpPr txBox="1"/>
          <p:nvPr/>
        </p:nvSpPr>
        <p:spPr>
          <a:xfrm>
            <a:off x="5313895" y="1387472"/>
            <a:ext cx="2865120" cy="3093154"/>
          </a:xfrm>
          <a:prstGeom prst="rect">
            <a:avLst/>
          </a:prstGeom>
          <a:noFill/>
          <a:ln>
            <a:noFill/>
          </a:ln>
        </p:spPr>
        <p:txBody>
          <a:bodyPr spcFirstLastPara="1" wrap="square" lIns="91425" tIns="45700" rIns="91425" bIns="45700" anchor="t" anchorCtr="0">
            <a:spAutoFit/>
          </a:bodyPr>
          <a:lstStyle/>
          <a:p>
            <a:pPr marL="0" marR="0" lvl="0" indent="0" algn="l" rtl="0">
              <a:lnSpc>
                <a:spcPct val="122727"/>
              </a:lnSpc>
              <a:spcBef>
                <a:spcPts val="0"/>
              </a:spcBef>
              <a:spcAft>
                <a:spcPts val="0"/>
              </a:spcAft>
              <a:buNone/>
            </a:pPr>
            <a:r>
              <a:rPr lang="en-US" sz="2200" dirty="0">
                <a:solidFill>
                  <a:schemeClr val="dk1"/>
                </a:solidFill>
                <a:latin typeface="Arial"/>
                <a:ea typeface="Arial"/>
                <a:cs typeface="Arial"/>
                <a:sym typeface="Arial"/>
              </a:rPr>
              <a:t>Person to person conduct?</a:t>
            </a:r>
            <a:endParaRPr dirty="0"/>
          </a:p>
          <a:p>
            <a:pPr marL="0" marR="0" lvl="0" indent="0" algn="l" rtl="0">
              <a:lnSpc>
                <a:spcPct val="272727"/>
              </a:lnSpc>
              <a:spcBef>
                <a:spcPts val="0"/>
              </a:spcBef>
              <a:spcAft>
                <a:spcPts val="0"/>
              </a:spcAft>
              <a:buNone/>
            </a:pPr>
            <a:r>
              <a:rPr lang="en-US" sz="2200" dirty="0">
                <a:solidFill>
                  <a:schemeClr val="dk1"/>
                </a:solidFill>
                <a:latin typeface="Arial"/>
                <a:ea typeface="Arial"/>
                <a:cs typeface="Arial"/>
                <a:sym typeface="Arial"/>
              </a:rPr>
              <a:t>Sexual in nature?</a:t>
            </a:r>
            <a:endParaRPr dirty="0"/>
          </a:p>
          <a:p>
            <a:pPr marL="0" marR="0" lvl="0" indent="0" algn="l" rtl="0">
              <a:lnSpc>
                <a:spcPct val="272727"/>
              </a:lnSpc>
              <a:spcBef>
                <a:spcPts val="0"/>
              </a:spcBef>
              <a:spcAft>
                <a:spcPts val="0"/>
              </a:spcAft>
              <a:buNone/>
            </a:pPr>
            <a:r>
              <a:rPr lang="en-US" sz="2200" dirty="0">
                <a:solidFill>
                  <a:schemeClr val="dk1"/>
                </a:solidFill>
                <a:latin typeface="Arial"/>
                <a:ea typeface="Arial"/>
                <a:cs typeface="Arial"/>
                <a:sym typeface="Arial"/>
              </a:rPr>
              <a:t>Unwelcome?</a:t>
            </a:r>
            <a:endParaRPr dirty="0"/>
          </a:p>
          <a:p>
            <a:pPr marL="0" marR="0" lvl="0" indent="0" algn="l" rtl="0">
              <a:lnSpc>
                <a:spcPct val="272727"/>
              </a:lnSpc>
              <a:spcBef>
                <a:spcPts val="0"/>
              </a:spcBef>
              <a:spcAft>
                <a:spcPts val="0"/>
              </a:spcAft>
              <a:buNone/>
            </a:pPr>
            <a:r>
              <a:rPr lang="en-US" sz="2200" dirty="0">
                <a:solidFill>
                  <a:schemeClr val="dk1"/>
                </a:solidFill>
                <a:latin typeface="Arial"/>
                <a:ea typeface="Arial"/>
                <a:cs typeface="Arial"/>
                <a:sym typeface="Arial"/>
              </a:rPr>
              <a:t>Adverse impact?</a:t>
            </a:r>
            <a:endParaRPr dirty="0"/>
          </a:p>
        </p:txBody>
      </p:sp>
      <p:sp>
        <p:nvSpPr>
          <p:cNvPr id="271" name="Google Shape;271;p12"/>
          <p:cNvSpPr txBox="1">
            <a:spLocks noGrp="1"/>
          </p:cNvSpPr>
          <p:nvPr>
            <p:ph type="body" idx="1"/>
          </p:nvPr>
        </p:nvSpPr>
        <p:spPr>
          <a:xfrm>
            <a:off x="393700" y="1447800"/>
            <a:ext cx="4387850" cy="41148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None/>
            </a:pPr>
            <a:r>
              <a:rPr lang="en-US"/>
              <a:t>Whenever Joey walks past Carson, Carson whistles or makes noises in a sexual manner. Joey is getting annoyed with it. Could Carson’s actions be sexual harassment?</a:t>
            </a:r>
            <a:endParaRPr/>
          </a:p>
        </p:txBody>
      </p:sp>
      <p:sp>
        <p:nvSpPr>
          <p:cNvPr id="272" name="Google Shape;272;p12"/>
          <p:cNvSpPr txBox="1">
            <a:spLocks noGrp="1"/>
          </p:cNvSpPr>
          <p:nvPr>
            <p:ph type="title"/>
          </p:nvPr>
        </p:nvSpPr>
        <p:spPr>
          <a:xfrm>
            <a:off x="393700" y="152400"/>
            <a:ext cx="7772400" cy="1066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dirty="0"/>
              <a:t>Case Scenario 3</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0">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0">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3"/>
          <p:cNvSpPr txBox="1">
            <a:spLocks noGrp="1"/>
          </p:cNvSpPr>
          <p:nvPr>
            <p:ph type="sldNum" idx="12"/>
          </p:nvPr>
        </p:nvSpPr>
        <p:spPr>
          <a:xfrm>
            <a:off x="8040688" y="6453188"/>
            <a:ext cx="990600" cy="2286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13</a:t>
            </a:fld>
            <a:endParaRPr sz="1400"/>
          </a:p>
        </p:txBody>
      </p:sp>
      <p:sp>
        <p:nvSpPr>
          <p:cNvPr id="279" name="Google Shape;279;p13"/>
          <p:cNvSpPr txBox="1"/>
          <p:nvPr/>
        </p:nvSpPr>
        <p:spPr>
          <a:xfrm>
            <a:off x="4343400" y="5048285"/>
            <a:ext cx="4370388" cy="110795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200" dirty="0">
                <a:solidFill>
                  <a:schemeClr val="dk1"/>
                </a:solidFill>
                <a:latin typeface="Arial"/>
                <a:ea typeface="Arial"/>
                <a:cs typeface="Arial"/>
                <a:sym typeface="Arial"/>
              </a:rPr>
              <a:t>We have </a:t>
            </a:r>
            <a:r>
              <a:rPr lang="en-US" sz="2200" b="1" u="sng" dirty="0">
                <a:solidFill>
                  <a:schemeClr val="dk1"/>
                </a:solidFill>
                <a:latin typeface="Arial"/>
                <a:ea typeface="Arial"/>
                <a:cs typeface="Arial"/>
                <a:sym typeface="Arial"/>
              </a:rPr>
              <a:t>no</a:t>
            </a:r>
            <a:r>
              <a:rPr lang="en-US" sz="2200" dirty="0">
                <a:solidFill>
                  <a:schemeClr val="dk1"/>
                </a:solidFill>
                <a:latin typeface="Arial"/>
                <a:ea typeface="Arial"/>
                <a:cs typeface="Arial"/>
                <a:sym typeface="Arial"/>
              </a:rPr>
              <a:t> reason to believe this is sexual harassment based on the information given!</a:t>
            </a:r>
            <a:endParaRPr dirty="0"/>
          </a:p>
        </p:txBody>
      </p:sp>
      <p:sp>
        <p:nvSpPr>
          <p:cNvPr id="280" name="Google Shape;280;p13"/>
          <p:cNvSpPr txBox="1"/>
          <p:nvPr/>
        </p:nvSpPr>
        <p:spPr>
          <a:xfrm>
            <a:off x="7816771" y="4207314"/>
            <a:ext cx="569912" cy="461665"/>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a:t>
            </a:r>
            <a:endParaRPr/>
          </a:p>
        </p:txBody>
      </p:sp>
      <p:sp>
        <p:nvSpPr>
          <p:cNvPr id="281" name="Google Shape;281;p13"/>
          <p:cNvSpPr txBox="1"/>
          <p:nvPr/>
        </p:nvSpPr>
        <p:spPr>
          <a:xfrm>
            <a:off x="7816771" y="3319998"/>
            <a:ext cx="569912" cy="461665"/>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a:t>
            </a:r>
            <a:endParaRPr/>
          </a:p>
        </p:txBody>
      </p:sp>
      <p:sp>
        <p:nvSpPr>
          <p:cNvPr id="282" name="Google Shape;282;p13"/>
          <p:cNvSpPr txBox="1"/>
          <p:nvPr/>
        </p:nvSpPr>
        <p:spPr>
          <a:xfrm>
            <a:off x="7816771" y="2457952"/>
            <a:ext cx="569912" cy="461665"/>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a:t>
            </a:r>
            <a:endParaRPr/>
          </a:p>
        </p:txBody>
      </p:sp>
      <p:pic>
        <p:nvPicPr>
          <p:cNvPr id="284" name="Google Shape;284;p13" descr="symbols - Creating Boxed Check Mark - TeX - LaTeX Stack ..."/>
          <p:cNvPicPr preferRelativeResize="0"/>
          <p:nvPr/>
        </p:nvPicPr>
        <p:blipFill rotWithShape="1">
          <a:blip r:embed="rId3">
            <a:alphaModFix/>
          </a:blip>
          <a:srcRect/>
          <a:stretch/>
        </p:blipFill>
        <p:spPr>
          <a:xfrm>
            <a:off x="7715965" y="1228743"/>
            <a:ext cx="771525" cy="762000"/>
          </a:xfrm>
          <a:prstGeom prst="rect">
            <a:avLst/>
          </a:prstGeom>
          <a:noFill/>
          <a:ln>
            <a:noFill/>
          </a:ln>
        </p:spPr>
      </p:pic>
      <p:sp>
        <p:nvSpPr>
          <p:cNvPr id="283" name="Google Shape;283;p13"/>
          <p:cNvSpPr txBox="1"/>
          <p:nvPr/>
        </p:nvSpPr>
        <p:spPr>
          <a:xfrm>
            <a:off x="5172234" y="1217002"/>
            <a:ext cx="2865120" cy="3093154"/>
          </a:xfrm>
          <a:prstGeom prst="rect">
            <a:avLst/>
          </a:prstGeom>
          <a:noFill/>
          <a:ln>
            <a:noFill/>
          </a:ln>
        </p:spPr>
        <p:txBody>
          <a:bodyPr spcFirstLastPara="1" wrap="square" lIns="91425" tIns="45700" rIns="91425" bIns="45700" anchor="t" anchorCtr="0">
            <a:spAutoFit/>
          </a:bodyPr>
          <a:lstStyle/>
          <a:p>
            <a:pPr marL="0" marR="0" lvl="0" indent="0" algn="l" rtl="0">
              <a:lnSpc>
                <a:spcPct val="122727"/>
              </a:lnSpc>
              <a:spcBef>
                <a:spcPts val="0"/>
              </a:spcBef>
              <a:spcAft>
                <a:spcPts val="0"/>
              </a:spcAft>
              <a:buNone/>
            </a:pPr>
            <a:r>
              <a:rPr lang="en-US" sz="2200" dirty="0">
                <a:solidFill>
                  <a:schemeClr val="dk1"/>
                </a:solidFill>
                <a:latin typeface="Arial"/>
                <a:ea typeface="Arial"/>
                <a:cs typeface="Arial"/>
                <a:sym typeface="Arial"/>
              </a:rPr>
              <a:t>Person to person conduct?</a:t>
            </a:r>
            <a:endParaRPr dirty="0"/>
          </a:p>
          <a:p>
            <a:pPr marL="0" marR="0" lvl="0" indent="0" algn="l" rtl="0">
              <a:lnSpc>
                <a:spcPct val="272727"/>
              </a:lnSpc>
              <a:spcBef>
                <a:spcPts val="0"/>
              </a:spcBef>
              <a:spcAft>
                <a:spcPts val="0"/>
              </a:spcAft>
              <a:buNone/>
            </a:pPr>
            <a:r>
              <a:rPr lang="en-US" sz="2200" dirty="0">
                <a:solidFill>
                  <a:schemeClr val="dk1"/>
                </a:solidFill>
                <a:latin typeface="Arial"/>
                <a:ea typeface="Arial"/>
                <a:cs typeface="Arial"/>
                <a:sym typeface="Arial"/>
              </a:rPr>
              <a:t>Sexual in nature?</a:t>
            </a:r>
            <a:endParaRPr dirty="0"/>
          </a:p>
          <a:p>
            <a:pPr marL="0" marR="0" lvl="0" indent="0" algn="l" rtl="0">
              <a:lnSpc>
                <a:spcPct val="272727"/>
              </a:lnSpc>
              <a:spcBef>
                <a:spcPts val="0"/>
              </a:spcBef>
              <a:spcAft>
                <a:spcPts val="0"/>
              </a:spcAft>
              <a:buNone/>
            </a:pPr>
            <a:r>
              <a:rPr lang="en-US" sz="2200" dirty="0">
                <a:solidFill>
                  <a:schemeClr val="dk1"/>
                </a:solidFill>
                <a:latin typeface="Arial"/>
                <a:ea typeface="Arial"/>
                <a:cs typeface="Arial"/>
                <a:sym typeface="Arial"/>
              </a:rPr>
              <a:t>Unwelcome?</a:t>
            </a:r>
            <a:endParaRPr dirty="0"/>
          </a:p>
          <a:p>
            <a:pPr marL="0" marR="0" lvl="0" indent="0" algn="l" rtl="0">
              <a:lnSpc>
                <a:spcPct val="272727"/>
              </a:lnSpc>
              <a:spcBef>
                <a:spcPts val="0"/>
              </a:spcBef>
              <a:spcAft>
                <a:spcPts val="0"/>
              </a:spcAft>
              <a:buNone/>
            </a:pPr>
            <a:r>
              <a:rPr lang="en-US" sz="2200" dirty="0">
                <a:solidFill>
                  <a:schemeClr val="dk1"/>
                </a:solidFill>
                <a:latin typeface="Arial"/>
                <a:ea typeface="Arial"/>
                <a:cs typeface="Arial"/>
                <a:sym typeface="Arial"/>
              </a:rPr>
              <a:t>Adverse impact?</a:t>
            </a:r>
            <a:endParaRPr dirty="0"/>
          </a:p>
        </p:txBody>
      </p:sp>
      <p:sp>
        <p:nvSpPr>
          <p:cNvPr id="285" name="Google Shape;285;p13"/>
          <p:cNvSpPr txBox="1">
            <a:spLocks noGrp="1"/>
          </p:cNvSpPr>
          <p:nvPr>
            <p:ph type="body" idx="1"/>
          </p:nvPr>
        </p:nvSpPr>
        <p:spPr>
          <a:xfrm>
            <a:off x="393700" y="1162234"/>
            <a:ext cx="4102100" cy="41148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None/>
            </a:pPr>
            <a:r>
              <a:rPr lang="en-US" dirty="0">
                <a:latin typeface="Arial"/>
                <a:ea typeface="Arial"/>
                <a:cs typeface="Arial"/>
                <a:sym typeface="Arial"/>
              </a:rPr>
              <a:t>Noor is dating Taylor, and has a friend named Jesse. When Noor and Jesse talk to each other, they laugh and often touch each other’s arm or hand. Noor and Jesse like doing this together, but it makes Taylor jealous. Could Noor’s actions be sexual harassment?</a:t>
            </a:r>
            <a:endParaRPr dirty="0"/>
          </a:p>
        </p:txBody>
      </p:sp>
      <p:sp>
        <p:nvSpPr>
          <p:cNvPr id="286" name="Google Shape;286;p13"/>
          <p:cNvSpPr txBox="1">
            <a:spLocks noGrp="1"/>
          </p:cNvSpPr>
          <p:nvPr>
            <p:ph type="title"/>
          </p:nvPr>
        </p:nvSpPr>
        <p:spPr>
          <a:xfrm>
            <a:off x="393700" y="152400"/>
            <a:ext cx="7772400" cy="1066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dirty="0"/>
              <a:t>Case Scenario 4</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14"/>
          <p:cNvSpPr txBox="1">
            <a:spLocks noGrp="1"/>
          </p:cNvSpPr>
          <p:nvPr>
            <p:ph type="sldNum" idx="12"/>
          </p:nvPr>
        </p:nvSpPr>
        <p:spPr>
          <a:xfrm>
            <a:off x="8040688" y="6453188"/>
            <a:ext cx="990600" cy="2286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14</a:t>
            </a:fld>
            <a:endParaRPr sz="1400"/>
          </a:p>
        </p:txBody>
      </p:sp>
      <p:sp>
        <p:nvSpPr>
          <p:cNvPr id="294" name="Google Shape;294;p14"/>
          <p:cNvSpPr txBox="1"/>
          <p:nvPr/>
        </p:nvSpPr>
        <p:spPr>
          <a:xfrm>
            <a:off x="4572000" y="5943600"/>
            <a:ext cx="4267200"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a:solidFill>
                  <a:schemeClr val="dk1"/>
                </a:solidFill>
                <a:latin typeface="Arial"/>
                <a:ea typeface="Arial"/>
                <a:cs typeface="Arial"/>
                <a:sym typeface="Arial"/>
              </a:rPr>
              <a:t>Adapted from Planned Parenthood</a:t>
            </a:r>
            <a:endParaRPr/>
          </a:p>
        </p:txBody>
      </p:sp>
      <p:sp>
        <p:nvSpPr>
          <p:cNvPr id="293" name="Google Shape;293;p14"/>
          <p:cNvSpPr txBox="1">
            <a:spLocks noGrp="1"/>
          </p:cNvSpPr>
          <p:nvPr>
            <p:ph type="body" idx="1"/>
          </p:nvPr>
        </p:nvSpPr>
        <p:spPr>
          <a:xfrm>
            <a:off x="393700" y="1219200"/>
            <a:ext cx="7772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5400" b="1" dirty="0">
                <a:solidFill>
                  <a:schemeClr val="accent1"/>
                </a:solidFill>
              </a:rPr>
              <a:t>F</a:t>
            </a:r>
            <a:r>
              <a:rPr lang="en-US" sz="2800" dirty="0"/>
              <a:t>reely given: No drugs, alcohol, or pressure</a:t>
            </a:r>
            <a:endParaRPr dirty="0"/>
          </a:p>
          <a:p>
            <a:pPr marL="0" lvl="0" indent="0" algn="l" rtl="0">
              <a:spcBef>
                <a:spcPts val="0"/>
              </a:spcBef>
              <a:spcAft>
                <a:spcPts val="0"/>
              </a:spcAft>
              <a:buNone/>
            </a:pPr>
            <a:r>
              <a:rPr lang="en-US" sz="5400" b="1" dirty="0">
                <a:solidFill>
                  <a:schemeClr val="accent1"/>
                </a:solidFill>
              </a:rPr>
              <a:t>R</a:t>
            </a:r>
            <a:r>
              <a:rPr lang="en-US" sz="2800" dirty="0"/>
              <a:t>eversible: A person can change their mind</a:t>
            </a:r>
            <a:endParaRPr dirty="0"/>
          </a:p>
          <a:p>
            <a:pPr marL="0" lvl="0" indent="0" algn="l" rtl="0">
              <a:spcBef>
                <a:spcPts val="0"/>
              </a:spcBef>
              <a:spcAft>
                <a:spcPts val="0"/>
              </a:spcAft>
              <a:buNone/>
            </a:pPr>
            <a:r>
              <a:rPr lang="en-US" sz="5400" b="1" dirty="0">
                <a:solidFill>
                  <a:schemeClr val="accent1"/>
                </a:solidFill>
              </a:rPr>
              <a:t>I</a:t>
            </a:r>
            <a:r>
              <a:rPr lang="en-US" sz="2800" dirty="0"/>
              <a:t>nformed: Everyone knows what they are agreeing to</a:t>
            </a:r>
            <a:endParaRPr dirty="0"/>
          </a:p>
          <a:p>
            <a:pPr marL="0" lvl="0" indent="0" algn="l" rtl="0">
              <a:spcBef>
                <a:spcPts val="0"/>
              </a:spcBef>
              <a:spcAft>
                <a:spcPts val="0"/>
              </a:spcAft>
              <a:buNone/>
            </a:pPr>
            <a:r>
              <a:rPr lang="en-US" sz="5400" b="1" dirty="0">
                <a:solidFill>
                  <a:schemeClr val="accent1"/>
                </a:solidFill>
              </a:rPr>
              <a:t>E</a:t>
            </a:r>
            <a:r>
              <a:rPr lang="en-US" sz="2800" dirty="0"/>
              <a:t>nthusiastic: Everyone is into it</a:t>
            </a:r>
            <a:endParaRPr dirty="0"/>
          </a:p>
          <a:p>
            <a:pPr marL="0" lvl="0" indent="0" algn="l" rtl="0">
              <a:spcBef>
                <a:spcPts val="0"/>
              </a:spcBef>
              <a:spcAft>
                <a:spcPts val="0"/>
              </a:spcAft>
              <a:buNone/>
            </a:pPr>
            <a:r>
              <a:rPr lang="en-US" sz="5400" b="1" dirty="0">
                <a:solidFill>
                  <a:schemeClr val="accent1"/>
                </a:solidFill>
              </a:rPr>
              <a:t>S</a:t>
            </a:r>
            <a:r>
              <a:rPr lang="en-US" sz="2800" dirty="0"/>
              <a:t>pecific: Communicate before each interaction</a:t>
            </a:r>
            <a:endParaRPr dirty="0"/>
          </a:p>
        </p:txBody>
      </p:sp>
      <p:sp>
        <p:nvSpPr>
          <p:cNvPr id="295" name="Google Shape;295;p14"/>
          <p:cNvSpPr txBox="1">
            <a:spLocks noGrp="1"/>
          </p:cNvSpPr>
          <p:nvPr>
            <p:ph type="title"/>
          </p:nvPr>
        </p:nvSpPr>
        <p:spPr>
          <a:xfrm>
            <a:off x="393700" y="152400"/>
            <a:ext cx="7772400" cy="1066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Understanding consent is as easy as…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5"/>
          <p:cNvSpPr txBox="1">
            <a:spLocks noGrp="1"/>
          </p:cNvSpPr>
          <p:nvPr>
            <p:ph type="sldNum" idx="12"/>
          </p:nvPr>
        </p:nvSpPr>
        <p:spPr>
          <a:xfrm>
            <a:off x="8040688" y="6453188"/>
            <a:ext cx="990600" cy="2286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15</a:t>
            </a:fld>
            <a:endParaRPr sz="1400"/>
          </a:p>
        </p:txBody>
      </p:sp>
      <p:sp>
        <p:nvSpPr>
          <p:cNvPr id="302" name="Google Shape;302;p15"/>
          <p:cNvSpPr txBox="1"/>
          <p:nvPr/>
        </p:nvSpPr>
        <p:spPr>
          <a:xfrm>
            <a:off x="5080603" y="5187750"/>
            <a:ext cx="2895600"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dirty="0">
                <a:solidFill>
                  <a:schemeClr val="dk1"/>
                </a:solidFill>
                <a:latin typeface="Arial"/>
                <a:ea typeface="Arial"/>
                <a:cs typeface="Arial"/>
                <a:sym typeface="Arial"/>
              </a:rPr>
              <a:t>Yes!</a:t>
            </a:r>
            <a:endParaRPr dirty="0"/>
          </a:p>
        </p:txBody>
      </p:sp>
      <p:pic>
        <p:nvPicPr>
          <p:cNvPr id="303" name="Google Shape;303;p15" descr="symbols - Creating Boxed Check Mark - TeX - LaTeX Stack ..."/>
          <p:cNvPicPr preferRelativeResize="0"/>
          <p:nvPr/>
        </p:nvPicPr>
        <p:blipFill rotWithShape="1">
          <a:blip r:embed="rId3">
            <a:alphaModFix/>
          </a:blip>
          <a:srcRect/>
          <a:stretch/>
        </p:blipFill>
        <p:spPr>
          <a:xfrm>
            <a:off x="7590440" y="4132015"/>
            <a:ext cx="771525" cy="762000"/>
          </a:xfrm>
          <a:prstGeom prst="rect">
            <a:avLst/>
          </a:prstGeom>
          <a:noFill/>
          <a:ln>
            <a:noFill/>
          </a:ln>
        </p:spPr>
      </p:pic>
      <p:pic>
        <p:nvPicPr>
          <p:cNvPr id="304" name="Google Shape;304;p15" descr="symbols - Creating Boxed Check Mark - TeX - LaTeX Stack ..."/>
          <p:cNvPicPr preferRelativeResize="0"/>
          <p:nvPr/>
        </p:nvPicPr>
        <p:blipFill rotWithShape="1">
          <a:blip r:embed="rId3">
            <a:alphaModFix/>
          </a:blip>
          <a:srcRect/>
          <a:stretch/>
        </p:blipFill>
        <p:spPr>
          <a:xfrm>
            <a:off x="7590439" y="3168112"/>
            <a:ext cx="771525" cy="762000"/>
          </a:xfrm>
          <a:prstGeom prst="rect">
            <a:avLst/>
          </a:prstGeom>
          <a:noFill/>
          <a:ln>
            <a:noFill/>
          </a:ln>
        </p:spPr>
      </p:pic>
      <p:pic>
        <p:nvPicPr>
          <p:cNvPr id="305" name="Google Shape;305;p15" descr="symbols - Creating Boxed Check Mark - TeX - LaTeX Stack ..."/>
          <p:cNvPicPr preferRelativeResize="0"/>
          <p:nvPr/>
        </p:nvPicPr>
        <p:blipFill rotWithShape="1">
          <a:blip r:embed="rId3">
            <a:alphaModFix/>
          </a:blip>
          <a:srcRect/>
          <a:stretch/>
        </p:blipFill>
        <p:spPr>
          <a:xfrm>
            <a:off x="7590438" y="2225325"/>
            <a:ext cx="771525" cy="762000"/>
          </a:xfrm>
          <a:prstGeom prst="rect">
            <a:avLst/>
          </a:prstGeom>
          <a:noFill/>
          <a:ln>
            <a:noFill/>
          </a:ln>
        </p:spPr>
      </p:pic>
      <p:pic>
        <p:nvPicPr>
          <p:cNvPr id="306" name="Google Shape;306;p15" descr="symbols - Creating Boxed Check Mark - TeX - LaTeX Stack ..."/>
          <p:cNvPicPr preferRelativeResize="0"/>
          <p:nvPr/>
        </p:nvPicPr>
        <p:blipFill rotWithShape="1">
          <a:blip r:embed="rId3">
            <a:alphaModFix/>
          </a:blip>
          <a:srcRect/>
          <a:stretch/>
        </p:blipFill>
        <p:spPr>
          <a:xfrm>
            <a:off x="7590437" y="1171796"/>
            <a:ext cx="771525" cy="762000"/>
          </a:xfrm>
          <a:prstGeom prst="rect">
            <a:avLst/>
          </a:prstGeom>
          <a:noFill/>
          <a:ln>
            <a:noFill/>
          </a:ln>
        </p:spPr>
      </p:pic>
      <p:sp>
        <p:nvSpPr>
          <p:cNvPr id="307" name="Google Shape;307;p15"/>
          <p:cNvSpPr txBox="1"/>
          <p:nvPr/>
        </p:nvSpPr>
        <p:spPr>
          <a:xfrm>
            <a:off x="5175568" y="1301212"/>
            <a:ext cx="2865120" cy="3093154"/>
          </a:xfrm>
          <a:prstGeom prst="rect">
            <a:avLst/>
          </a:prstGeom>
          <a:noFill/>
          <a:ln>
            <a:noFill/>
          </a:ln>
        </p:spPr>
        <p:txBody>
          <a:bodyPr spcFirstLastPara="1" wrap="square" lIns="91425" tIns="45700" rIns="91425" bIns="45700" anchor="t" anchorCtr="0">
            <a:spAutoFit/>
          </a:bodyPr>
          <a:lstStyle/>
          <a:p>
            <a:pPr marL="0" marR="0" lvl="0" indent="0" algn="l" rtl="0">
              <a:lnSpc>
                <a:spcPct val="122727"/>
              </a:lnSpc>
              <a:spcBef>
                <a:spcPts val="0"/>
              </a:spcBef>
              <a:spcAft>
                <a:spcPts val="0"/>
              </a:spcAft>
              <a:buNone/>
            </a:pPr>
            <a:r>
              <a:rPr lang="en-US" sz="2200" dirty="0">
                <a:solidFill>
                  <a:schemeClr val="dk1"/>
                </a:solidFill>
                <a:latin typeface="Arial"/>
                <a:ea typeface="Arial"/>
                <a:cs typeface="Arial"/>
                <a:sym typeface="Arial"/>
              </a:rPr>
              <a:t>Person to person conduct?</a:t>
            </a:r>
            <a:endParaRPr dirty="0"/>
          </a:p>
          <a:p>
            <a:pPr marL="0" marR="0" lvl="0" indent="0" algn="l" rtl="0">
              <a:lnSpc>
                <a:spcPct val="272727"/>
              </a:lnSpc>
              <a:spcBef>
                <a:spcPts val="0"/>
              </a:spcBef>
              <a:spcAft>
                <a:spcPts val="0"/>
              </a:spcAft>
              <a:buNone/>
            </a:pPr>
            <a:r>
              <a:rPr lang="en-US" sz="2200" dirty="0">
                <a:solidFill>
                  <a:schemeClr val="dk1"/>
                </a:solidFill>
                <a:latin typeface="Arial"/>
                <a:ea typeface="Arial"/>
                <a:cs typeface="Arial"/>
                <a:sym typeface="Arial"/>
              </a:rPr>
              <a:t>Sexual in nature?</a:t>
            </a:r>
            <a:endParaRPr dirty="0"/>
          </a:p>
          <a:p>
            <a:pPr marL="0" marR="0" lvl="0" indent="0" algn="l" rtl="0">
              <a:lnSpc>
                <a:spcPct val="272727"/>
              </a:lnSpc>
              <a:spcBef>
                <a:spcPts val="0"/>
              </a:spcBef>
              <a:spcAft>
                <a:spcPts val="0"/>
              </a:spcAft>
              <a:buNone/>
            </a:pPr>
            <a:r>
              <a:rPr lang="en-US" sz="2200" dirty="0">
                <a:solidFill>
                  <a:schemeClr val="dk1"/>
                </a:solidFill>
                <a:latin typeface="Arial"/>
                <a:ea typeface="Arial"/>
                <a:cs typeface="Arial"/>
                <a:sym typeface="Arial"/>
              </a:rPr>
              <a:t>Unwelcome?</a:t>
            </a:r>
            <a:endParaRPr dirty="0"/>
          </a:p>
          <a:p>
            <a:pPr marL="0" marR="0" lvl="0" indent="0" algn="l" rtl="0">
              <a:lnSpc>
                <a:spcPct val="272727"/>
              </a:lnSpc>
              <a:spcBef>
                <a:spcPts val="0"/>
              </a:spcBef>
              <a:spcAft>
                <a:spcPts val="0"/>
              </a:spcAft>
              <a:buNone/>
            </a:pPr>
            <a:r>
              <a:rPr lang="en-US" sz="2200" dirty="0">
                <a:solidFill>
                  <a:schemeClr val="dk1"/>
                </a:solidFill>
                <a:latin typeface="Arial"/>
                <a:ea typeface="Arial"/>
                <a:cs typeface="Arial"/>
                <a:sym typeface="Arial"/>
              </a:rPr>
              <a:t>Adverse impact?</a:t>
            </a:r>
            <a:endParaRPr dirty="0"/>
          </a:p>
        </p:txBody>
      </p:sp>
      <p:sp>
        <p:nvSpPr>
          <p:cNvPr id="308" name="Google Shape;308;p15"/>
          <p:cNvSpPr txBox="1">
            <a:spLocks noGrp="1"/>
          </p:cNvSpPr>
          <p:nvPr>
            <p:ph type="body" idx="1"/>
          </p:nvPr>
        </p:nvSpPr>
        <p:spPr>
          <a:xfrm>
            <a:off x="393699" y="1301212"/>
            <a:ext cx="4483101" cy="44958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None/>
            </a:pPr>
            <a:r>
              <a:rPr lang="en-US" sz="2000"/>
              <a:t>Many people know that Kai really likes Parker. One day, friends tell Kai to meet Parker in the stairwell. Kai feels excited, but doesn’t know what to expect. When Kai arrives, Parker starts touching Kai’s genital area. Kai didn’t want things to go this far, but doesn’t want to offend Parker by saying to stop. Could Parker’s actions be sexual harassment?</a:t>
            </a:r>
            <a:endParaRPr/>
          </a:p>
        </p:txBody>
      </p:sp>
      <p:sp>
        <p:nvSpPr>
          <p:cNvPr id="309" name="Google Shape;309;p15"/>
          <p:cNvSpPr txBox="1">
            <a:spLocks noGrp="1"/>
          </p:cNvSpPr>
          <p:nvPr>
            <p:ph type="title"/>
          </p:nvPr>
        </p:nvSpPr>
        <p:spPr>
          <a:xfrm>
            <a:off x="393699" y="76200"/>
            <a:ext cx="7772400" cy="1066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dirty="0"/>
              <a:t>Case Scenario 5</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7">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7" name="Google Shape;317;p16"/>
          <p:cNvSpPr txBox="1">
            <a:spLocks noGrp="1"/>
          </p:cNvSpPr>
          <p:nvPr>
            <p:ph type="sldNum" idx="12"/>
          </p:nvPr>
        </p:nvSpPr>
        <p:spPr>
          <a:xfrm>
            <a:off x="8040688" y="6453188"/>
            <a:ext cx="990600" cy="2286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16</a:t>
            </a:fld>
            <a:endParaRPr sz="1400"/>
          </a:p>
        </p:txBody>
      </p:sp>
      <p:sp>
        <p:nvSpPr>
          <p:cNvPr id="316" name="Google Shape;316;p16"/>
          <p:cNvSpPr txBox="1">
            <a:spLocks noGrp="1"/>
          </p:cNvSpPr>
          <p:nvPr>
            <p:ph type="body" idx="1"/>
          </p:nvPr>
        </p:nvSpPr>
        <p:spPr>
          <a:xfrm>
            <a:off x="393700" y="1600200"/>
            <a:ext cx="7772400" cy="4114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None/>
            </a:pPr>
            <a:r>
              <a:rPr lang="en-US" sz="3600" b="1"/>
              <a:t>D</a:t>
            </a:r>
            <a:r>
              <a:rPr lang="en-US" sz="3600"/>
              <a:t>irect</a:t>
            </a:r>
            <a:r>
              <a:rPr lang="en-US"/>
              <a:t>: “Do you need help?” or “Hey, that’s not cool.”</a:t>
            </a:r>
            <a:endParaRPr/>
          </a:p>
          <a:p>
            <a:pPr marL="342900" lvl="0" indent="-342900" algn="l" rtl="0">
              <a:spcBef>
                <a:spcPts val="2160"/>
              </a:spcBef>
              <a:spcAft>
                <a:spcPts val="0"/>
              </a:spcAft>
              <a:buNone/>
            </a:pPr>
            <a:r>
              <a:rPr lang="en-US" sz="3600" b="1"/>
              <a:t>D</a:t>
            </a:r>
            <a:r>
              <a:rPr lang="en-US" sz="3600"/>
              <a:t>elegate</a:t>
            </a:r>
            <a:r>
              <a:rPr lang="en-US"/>
              <a:t>: Ask a friend or staffperson for help.</a:t>
            </a:r>
            <a:endParaRPr/>
          </a:p>
          <a:p>
            <a:pPr marL="342900" lvl="0" indent="-342900" algn="l" rtl="0">
              <a:spcBef>
                <a:spcPts val="2160"/>
              </a:spcBef>
              <a:spcAft>
                <a:spcPts val="0"/>
              </a:spcAft>
              <a:buNone/>
            </a:pPr>
            <a:r>
              <a:rPr lang="en-US" sz="3600" b="1"/>
              <a:t>D</a:t>
            </a:r>
            <a:r>
              <a:rPr lang="en-US" sz="3600"/>
              <a:t>istract</a:t>
            </a:r>
            <a:r>
              <a:rPr lang="en-US"/>
              <a:t>: “Can you help me with my math homework?”</a:t>
            </a:r>
            <a:endParaRPr/>
          </a:p>
          <a:p>
            <a:pPr marL="342900" lvl="0" indent="-342900" algn="l" rtl="0">
              <a:spcBef>
                <a:spcPts val="2160"/>
              </a:spcBef>
              <a:spcAft>
                <a:spcPts val="0"/>
              </a:spcAft>
              <a:buNone/>
            </a:pPr>
            <a:r>
              <a:rPr lang="en-US" sz="3600" b="1"/>
              <a:t>D</a:t>
            </a:r>
            <a:r>
              <a:rPr lang="en-US" sz="3600"/>
              <a:t>elay</a:t>
            </a:r>
            <a:r>
              <a:rPr lang="en-US"/>
              <a:t>: “I’m sorry they hurt you. Are you okay?”</a:t>
            </a:r>
            <a:endParaRPr/>
          </a:p>
        </p:txBody>
      </p:sp>
      <p:sp>
        <p:nvSpPr>
          <p:cNvPr id="315" name="Google Shape;315;p16"/>
          <p:cNvSpPr txBox="1">
            <a:spLocks noGrp="1"/>
          </p:cNvSpPr>
          <p:nvPr>
            <p:ph type="title"/>
          </p:nvPr>
        </p:nvSpPr>
        <p:spPr>
          <a:xfrm>
            <a:off x="393700" y="152400"/>
            <a:ext cx="7772400" cy="1066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Bystander Intervention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4" name="Google Shape;324;p17"/>
          <p:cNvSpPr txBox="1">
            <a:spLocks noGrp="1"/>
          </p:cNvSpPr>
          <p:nvPr>
            <p:ph type="sldNum" idx="12"/>
          </p:nvPr>
        </p:nvSpPr>
        <p:spPr>
          <a:xfrm>
            <a:off x="8040688" y="6453188"/>
            <a:ext cx="990600" cy="2286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17</a:t>
            </a:fld>
            <a:endParaRPr sz="1400"/>
          </a:p>
        </p:txBody>
      </p:sp>
      <p:sp>
        <p:nvSpPr>
          <p:cNvPr id="331" name="Google Shape;331;p17"/>
          <p:cNvSpPr txBox="1"/>
          <p:nvPr/>
        </p:nvSpPr>
        <p:spPr>
          <a:xfrm>
            <a:off x="4953000" y="5451497"/>
            <a:ext cx="3048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“As your friend…”</a:t>
            </a:r>
            <a:endParaRPr/>
          </a:p>
        </p:txBody>
      </p:sp>
      <p:pic>
        <p:nvPicPr>
          <p:cNvPr id="330" name="Google Shape;330;p17" descr="Supportive hand"/>
          <p:cNvPicPr preferRelativeResize="0"/>
          <p:nvPr/>
        </p:nvPicPr>
        <p:blipFill rotWithShape="1">
          <a:blip r:embed="rId3">
            <a:alphaModFix/>
          </a:blip>
          <a:srcRect/>
          <a:stretch/>
        </p:blipFill>
        <p:spPr>
          <a:xfrm>
            <a:off x="5846616" y="4005188"/>
            <a:ext cx="1371601" cy="1318023"/>
          </a:xfrm>
          <a:prstGeom prst="rect">
            <a:avLst/>
          </a:prstGeom>
          <a:noFill/>
          <a:ln>
            <a:noFill/>
          </a:ln>
        </p:spPr>
      </p:pic>
      <p:sp>
        <p:nvSpPr>
          <p:cNvPr id="327" name="Google Shape;327;p17"/>
          <p:cNvSpPr txBox="1"/>
          <p:nvPr/>
        </p:nvSpPr>
        <p:spPr>
          <a:xfrm>
            <a:off x="609600" y="5451497"/>
            <a:ext cx="3048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Make it personal</a:t>
            </a:r>
            <a:endParaRPr/>
          </a:p>
        </p:txBody>
      </p:sp>
      <p:pic>
        <p:nvPicPr>
          <p:cNvPr id="333" name="Google Shape;333;p17" descr="Thought bubble"/>
          <p:cNvPicPr preferRelativeResize="0"/>
          <p:nvPr/>
        </p:nvPicPr>
        <p:blipFill rotWithShape="1">
          <a:blip r:embed="rId4">
            <a:alphaModFix/>
          </a:blip>
          <a:srcRect/>
          <a:stretch/>
        </p:blipFill>
        <p:spPr>
          <a:xfrm>
            <a:off x="1085073" y="3801182"/>
            <a:ext cx="725453" cy="790558"/>
          </a:xfrm>
          <a:prstGeom prst="rect">
            <a:avLst/>
          </a:prstGeom>
          <a:noFill/>
          <a:ln>
            <a:noFill/>
          </a:ln>
        </p:spPr>
      </p:pic>
      <p:pic>
        <p:nvPicPr>
          <p:cNvPr id="332" name="Google Shape;332;p17" descr="One person"/>
          <p:cNvPicPr preferRelativeResize="0"/>
          <p:nvPr/>
        </p:nvPicPr>
        <p:blipFill rotWithShape="1">
          <a:blip r:embed="rId5">
            <a:alphaModFix/>
          </a:blip>
          <a:srcRect/>
          <a:stretch/>
        </p:blipFill>
        <p:spPr>
          <a:xfrm>
            <a:off x="1713285" y="4256410"/>
            <a:ext cx="826771" cy="1066801"/>
          </a:xfrm>
          <a:prstGeom prst="rect">
            <a:avLst/>
          </a:prstGeom>
          <a:noFill/>
          <a:ln>
            <a:noFill/>
          </a:ln>
        </p:spPr>
      </p:pic>
      <p:sp>
        <p:nvSpPr>
          <p:cNvPr id="329" name="Google Shape;329;p17"/>
          <p:cNvSpPr txBox="1"/>
          <p:nvPr/>
        </p:nvSpPr>
        <p:spPr>
          <a:xfrm>
            <a:off x="5008417" y="3104516"/>
            <a:ext cx="3048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Group intervention</a:t>
            </a:r>
            <a:endParaRPr/>
          </a:p>
        </p:txBody>
      </p:sp>
      <p:pic>
        <p:nvPicPr>
          <p:cNvPr id="328" name="Google Shape;328;p17" descr="Group of people"/>
          <p:cNvPicPr preferRelativeResize="0"/>
          <p:nvPr/>
        </p:nvPicPr>
        <p:blipFill rotWithShape="1">
          <a:blip r:embed="rId6">
            <a:alphaModFix/>
          </a:blip>
          <a:srcRect/>
          <a:stretch/>
        </p:blipFill>
        <p:spPr>
          <a:xfrm>
            <a:off x="5846617" y="1525725"/>
            <a:ext cx="1371600" cy="1371600"/>
          </a:xfrm>
          <a:prstGeom prst="rect">
            <a:avLst/>
          </a:prstGeom>
          <a:noFill/>
          <a:ln>
            <a:noFill/>
          </a:ln>
        </p:spPr>
      </p:pic>
      <p:sp>
        <p:nvSpPr>
          <p:cNvPr id="326" name="Google Shape;326;p17"/>
          <p:cNvSpPr txBox="1"/>
          <p:nvPr/>
        </p:nvSpPr>
        <p:spPr>
          <a:xfrm>
            <a:off x="602671" y="3094197"/>
            <a:ext cx="3048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Use “I” statements</a:t>
            </a:r>
            <a:endParaRPr/>
          </a:p>
        </p:txBody>
      </p:sp>
      <p:sp>
        <p:nvSpPr>
          <p:cNvPr id="325" name="Google Shape;325;p17"/>
          <p:cNvSpPr txBox="1"/>
          <p:nvPr/>
        </p:nvSpPr>
        <p:spPr>
          <a:xfrm>
            <a:off x="1447800" y="1787815"/>
            <a:ext cx="1371600" cy="116955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000">
                <a:solidFill>
                  <a:srgbClr val="333333"/>
                </a:solidFill>
                <a:latin typeface="Arial"/>
                <a:ea typeface="Arial"/>
                <a:cs typeface="Arial"/>
                <a:sym typeface="Arial"/>
              </a:rPr>
              <a:t>I…</a:t>
            </a:r>
            <a:endParaRPr/>
          </a:p>
        </p:txBody>
      </p:sp>
      <p:sp>
        <p:nvSpPr>
          <p:cNvPr id="323" name="Google Shape;323;p17"/>
          <p:cNvSpPr txBox="1">
            <a:spLocks noGrp="1"/>
          </p:cNvSpPr>
          <p:nvPr>
            <p:ph type="title"/>
          </p:nvPr>
        </p:nvSpPr>
        <p:spPr>
          <a:xfrm>
            <a:off x="374070" y="501512"/>
            <a:ext cx="7772400" cy="1066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How to Talk to Someone Who’s Using Harassing Behaviors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18"/>
          <p:cNvSpPr txBox="1">
            <a:spLocks noGrp="1"/>
          </p:cNvSpPr>
          <p:nvPr>
            <p:ph type="sldNum" idx="12"/>
          </p:nvPr>
        </p:nvSpPr>
        <p:spPr>
          <a:xfrm>
            <a:off x="8040688" y="6453188"/>
            <a:ext cx="990600" cy="2286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18</a:t>
            </a:fld>
            <a:endParaRPr sz="1400"/>
          </a:p>
        </p:txBody>
      </p:sp>
      <p:sp>
        <p:nvSpPr>
          <p:cNvPr id="340" name="Google Shape;340;p18"/>
          <p:cNvSpPr txBox="1">
            <a:spLocks noGrp="1"/>
          </p:cNvSpPr>
          <p:nvPr>
            <p:ph type="body" idx="1"/>
          </p:nvPr>
        </p:nvSpPr>
        <p:spPr>
          <a:xfrm>
            <a:off x="393699" y="1258103"/>
            <a:ext cx="7772400" cy="44958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None/>
            </a:pPr>
            <a:r>
              <a:rPr lang="en-US" sz="2000" dirty="0"/>
              <a:t>You’re at a friend’s party, and you see Andy talking to Blair. Blair seems pretty drunk, and Andy keeps touching Blair’s leg in a sexual manner. What do you do?</a:t>
            </a:r>
            <a:endParaRPr dirty="0"/>
          </a:p>
          <a:p>
            <a:pPr marL="457200" lvl="0" indent="-457200" algn="l" rtl="0">
              <a:lnSpc>
                <a:spcPct val="150000"/>
              </a:lnSpc>
              <a:spcBef>
                <a:spcPts val="1200"/>
              </a:spcBef>
              <a:spcAft>
                <a:spcPts val="0"/>
              </a:spcAft>
              <a:buClr>
                <a:schemeClr val="dk1"/>
              </a:buClr>
              <a:buSzPts val="2000"/>
              <a:buFont typeface="Arial"/>
              <a:buAutoNum type="alphaUcPeriod"/>
            </a:pPr>
            <a:r>
              <a:rPr lang="en-US" sz="2000" dirty="0"/>
              <a:t>Ignore it. It’s none of your business.</a:t>
            </a:r>
            <a:endParaRPr dirty="0"/>
          </a:p>
          <a:p>
            <a:pPr marL="457200" lvl="0" indent="-457200" algn="l" rtl="0">
              <a:lnSpc>
                <a:spcPct val="150000"/>
              </a:lnSpc>
              <a:spcBef>
                <a:spcPts val="1200"/>
              </a:spcBef>
              <a:spcAft>
                <a:spcPts val="0"/>
              </a:spcAft>
              <a:buClr>
                <a:schemeClr val="dk1"/>
              </a:buClr>
              <a:buSzPts val="2000"/>
              <a:buFont typeface="Arial"/>
              <a:buAutoNum type="alphaUcPeriod"/>
            </a:pPr>
            <a:r>
              <a:rPr lang="en-US" sz="2000" dirty="0"/>
              <a:t>Make fun of Blair with some friends.</a:t>
            </a:r>
            <a:endParaRPr dirty="0"/>
          </a:p>
          <a:p>
            <a:pPr marL="457200" lvl="0" indent="-457200" algn="l" rtl="0">
              <a:lnSpc>
                <a:spcPct val="150000"/>
              </a:lnSpc>
              <a:spcBef>
                <a:spcPts val="1200"/>
              </a:spcBef>
              <a:spcAft>
                <a:spcPts val="0"/>
              </a:spcAft>
              <a:buClr>
                <a:schemeClr val="dk1"/>
              </a:buClr>
              <a:buSzPts val="2000"/>
              <a:buFont typeface="Arial"/>
              <a:buAutoNum type="alphaUcPeriod"/>
            </a:pPr>
            <a:r>
              <a:rPr lang="en-US" sz="2000" dirty="0"/>
              <a:t>Make fun of Andy with some friends.</a:t>
            </a:r>
            <a:endParaRPr dirty="0"/>
          </a:p>
          <a:p>
            <a:pPr marL="457200" lvl="0" indent="-457200" algn="l" rtl="0">
              <a:spcBef>
                <a:spcPts val="1200"/>
              </a:spcBef>
              <a:spcAft>
                <a:spcPts val="0"/>
              </a:spcAft>
              <a:buClr>
                <a:schemeClr val="dk1"/>
              </a:buClr>
              <a:buSzPts val="2000"/>
              <a:buFont typeface="Arial"/>
              <a:buAutoNum type="alphaUcPeriod"/>
            </a:pPr>
            <a:r>
              <a:rPr lang="en-US" sz="2000" dirty="0"/>
              <a:t>Go up and ask Blair for help with something. Once you’re alone, ask if you can help Blair get home safely. Later, let Andy know that you felt uncomfortable with Andy’s actions, because people can’t consent to such behaviors when drunk.</a:t>
            </a:r>
            <a:endParaRPr dirty="0"/>
          </a:p>
        </p:txBody>
      </p:sp>
      <p:sp>
        <p:nvSpPr>
          <p:cNvPr id="341" name="Google Shape;341;p18"/>
          <p:cNvSpPr txBox="1">
            <a:spLocks noGrp="1"/>
          </p:cNvSpPr>
          <p:nvPr>
            <p:ph type="title"/>
          </p:nvPr>
        </p:nvSpPr>
        <p:spPr>
          <a:xfrm>
            <a:off x="393699" y="13854"/>
            <a:ext cx="7772400" cy="1066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dirty="0"/>
              <a:t>Case Scenario 6</a:t>
            </a:r>
            <a:endParaRPr dirty="0"/>
          </a:p>
        </p:txBody>
      </p:sp>
      <p:sp>
        <p:nvSpPr>
          <p:cNvPr id="3" name="Rectangle 2"/>
          <p:cNvSpPr/>
          <p:nvPr/>
        </p:nvSpPr>
        <p:spPr>
          <a:xfrm>
            <a:off x="804672" y="4535424"/>
            <a:ext cx="7361427" cy="147523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8" name="Google Shape;348;p19" descr="This horizontal arrow has two ends. The left end is red, and says, &quot;Abusive.&quot; The middle of the arrow is green and says, &quot;Unhealthy.&quot; The right end of the arrow is blue, and it says, &quot;Healthy.&quot;" title="Abusive to Healthy Spectrum"/>
          <p:cNvSpPr/>
          <p:nvPr/>
        </p:nvSpPr>
        <p:spPr>
          <a:xfrm>
            <a:off x="685800" y="4114800"/>
            <a:ext cx="7924800" cy="1205802"/>
          </a:xfrm>
          <a:prstGeom prst="leftRightArrow">
            <a:avLst>
              <a:gd name="adj1" fmla="val 50000"/>
              <a:gd name="adj2" fmla="val 50000"/>
            </a:avLst>
          </a:prstGeom>
          <a:gradFill>
            <a:gsLst>
              <a:gs pos="0">
                <a:srgbClr val="FF0000"/>
              </a:gs>
              <a:gs pos="50000">
                <a:srgbClr val="9BBB59"/>
              </a:gs>
              <a:gs pos="100000">
                <a:srgbClr val="037EED"/>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lang="en-US" sz="1800" b="0" i="0" u="none" strike="noStrike" cap="none">
                <a:solidFill>
                  <a:srgbClr val="FFFFFF"/>
                </a:solidFill>
                <a:latin typeface="Calibri"/>
                <a:ea typeface="Calibri"/>
                <a:cs typeface="Calibri"/>
                <a:sym typeface="Calibri"/>
              </a:rPr>
              <a:t>y</a:t>
            </a:r>
            <a:endParaRPr/>
          </a:p>
        </p:txBody>
      </p:sp>
      <p:sp>
        <p:nvSpPr>
          <p:cNvPr id="347" name="Google Shape;347;p19"/>
          <p:cNvSpPr txBox="1">
            <a:spLocks noGrp="1"/>
          </p:cNvSpPr>
          <p:nvPr>
            <p:ph type="sldNum" idx="12"/>
          </p:nvPr>
        </p:nvSpPr>
        <p:spPr>
          <a:xfrm>
            <a:off x="8040688" y="6453188"/>
            <a:ext cx="990600" cy="2286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19</a:t>
            </a:fld>
            <a:endParaRPr sz="1400"/>
          </a:p>
        </p:txBody>
      </p:sp>
      <p:sp>
        <p:nvSpPr>
          <p:cNvPr id="349" name="Google Shape;349;p19"/>
          <p:cNvSpPr/>
          <p:nvPr/>
        </p:nvSpPr>
        <p:spPr>
          <a:xfrm>
            <a:off x="1734152" y="5416424"/>
            <a:ext cx="5791200" cy="762000"/>
          </a:xfrm>
          <a:prstGeom prst="rect">
            <a:avLst/>
          </a:prstGeom>
          <a:solidFill>
            <a:srgbClr val="C2D59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r>
              <a:rPr lang="en-US" sz="1800" b="1" i="0" u="none" strike="noStrike" cap="none">
                <a:solidFill>
                  <a:srgbClr val="000000"/>
                </a:solidFill>
                <a:latin typeface="Calibri"/>
                <a:ea typeface="Calibri"/>
                <a:cs typeface="Calibri"/>
                <a:sym typeface="Calibri"/>
              </a:rPr>
              <a:t>POWER</a:t>
            </a:r>
            <a:endParaRPr/>
          </a:p>
          <a:p>
            <a:pPr marL="0" marR="0" lvl="0" indent="0" algn="ctr" rtl="0">
              <a:lnSpc>
                <a:spcPct val="100000"/>
              </a:lnSpc>
              <a:spcBef>
                <a:spcPts val="0"/>
              </a:spcBef>
              <a:spcAft>
                <a:spcPts val="0"/>
              </a:spcAft>
              <a:buClr>
                <a:srgbClr val="000000"/>
              </a:buClr>
              <a:buSzPts val="1800"/>
              <a:buFont typeface="Calibri"/>
              <a:buNone/>
            </a:pPr>
            <a:r>
              <a:rPr lang="en-US" sz="1800" b="1" i="0" u="none" strike="noStrike" cap="none">
                <a:solidFill>
                  <a:srgbClr val="000000"/>
                </a:solidFill>
                <a:latin typeface="Calibri"/>
                <a:ea typeface="Calibri"/>
                <a:cs typeface="Calibri"/>
                <a:sym typeface="Calibri"/>
              </a:rPr>
              <a:t>STRUGGLE</a:t>
            </a:r>
            <a:endParaRPr sz="1800" b="0" i="0" u="none" strike="noStrike" cap="none">
              <a:solidFill>
                <a:srgbClr val="000000"/>
              </a:solidFill>
              <a:latin typeface="Calibri"/>
              <a:ea typeface="Calibri"/>
              <a:cs typeface="Calibri"/>
              <a:sym typeface="Calibri"/>
            </a:endParaRPr>
          </a:p>
        </p:txBody>
      </p:sp>
      <p:sp>
        <p:nvSpPr>
          <p:cNvPr id="350" name="Google Shape;350;p19"/>
          <p:cNvSpPr txBox="1"/>
          <p:nvPr/>
        </p:nvSpPr>
        <p:spPr>
          <a:xfrm>
            <a:off x="1734152" y="5604052"/>
            <a:ext cx="11430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00"/>
                </a:solidFill>
                <a:latin typeface="Calibri"/>
                <a:ea typeface="Calibri"/>
                <a:cs typeface="Calibri"/>
                <a:sym typeface="Calibri"/>
              </a:rPr>
              <a:t>OVER</a:t>
            </a:r>
            <a:endParaRPr sz="1800" b="1">
              <a:solidFill>
                <a:srgbClr val="000000"/>
              </a:solidFill>
              <a:latin typeface="Calibri"/>
              <a:ea typeface="Calibri"/>
              <a:cs typeface="Calibri"/>
              <a:sym typeface="Calibri"/>
            </a:endParaRPr>
          </a:p>
        </p:txBody>
      </p:sp>
      <p:sp>
        <p:nvSpPr>
          <p:cNvPr id="351" name="Google Shape;351;p19"/>
          <p:cNvSpPr txBox="1"/>
          <p:nvPr/>
        </p:nvSpPr>
        <p:spPr>
          <a:xfrm>
            <a:off x="5925152" y="5566591"/>
            <a:ext cx="1600200" cy="46166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400" b="1">
                <a:solidFill>
                  <a:srgbClr val="000000"/>
                </a:solidFill>
                <a:latin typeface="Calibri"/>
                <a:ea typeface="Calibri"/>
                <a:cs typeface="Calibri"/>
                <a:sym typeface="Calibri"/>
              </a:rPr>
              <a:t>SHARED</a:t>
            </a:r>
            <a:endParaRPr/>
          </a:p>
        </p:txBody>
      </p:sp>
      <p:sp>
        <p:nvSpPr>
          <p:cNvPr id="352" name="Google Shape;352;p19"/>
          <p:cNvSpPr txBox="1"/>
          <p:nvPr/>
        </p:nvSpPr>
        <p:spPr>
          <a:xfrm>
            <a:off x="719470" y="4502263"/>
            <a:ext cx="1447800" cy="430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rgbClr val="000000"/>
                </a:solidFill>
                <a:latin typeface="Calibri"/>
                <a:ea typeface="Calibri"/>
                <a:cs typeface="Calibri"/>
                <a:sym typeface="Calibri"/>
              </a:rPr>
              <a:t>ABUSIVE</a:t>
            </a:r>
            <a:endParaRPr/>
          </a:p>
        </p:txBody>
      </p:sp>
      <p:sp>
        <p:nvSpPr>
          <p:cNvPr id="353" name="Google Shape;353;p19"/>
          <p:cNvSpPr txBox="1"/>
          <p:nvPr/>
        </p:nvSpPr>
        <p:spPr>
          <a:xfrm>
            <a:off x="7124700" y="4526316"/>
            <a:ext cx="1485900" cy="43087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200" b="1">
                <a:solidFill>
                  <a:srgbClr val="000000"/>
                </a:solidFill>
                <a:latin typeface="Calibri"/>
                <a:ea typeface="Calibri"/>
                <a:cs typeface="Calibri"/>
                <a:sym typeface="Calibri"/>
              </a:rPr>
              <a:t>HEALTHY</a:t>
            </a:r>
            <a:endParaRPr/>
          </a:p>
        </p:txBody>
      </p:sp>
      <p:sp>
        <p:nvSpPr>
          <p:cNvPr id="354" name="Google Shape;354;p19"/>
          <p:cNvSpPr txBox="1"/>
          <p:nvPr/>
        </p:nvSpPr>
        <p:spPr>
          <a:xfrm>
            <a:off x="3810301" y="4533041"/>
            <a:ext cx="1638902" cy="430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1">
                <a:solidFill>
                  <a:srgbClr val="000000"/>
                </a:solidFill>
                <a:latin typeface="Calibri"/>
                <a:ea typeface="Calibri"/>
                <a:cs typeface="Calibri"/>
                <a:sym typeface="Calibri"/>
              </a:rPr>
              <a:t>UNHEALTHY</a:t>
            </a:r>
            <a:endParaRPr/>
          </a:p>
        </p:txBody>
      </p:sp>
      <p:sp>
        <p:nvSpPr>
          <p:cNvPr id="355" name="Google Shape;355;p19"/>
          <p:cNvSpPr txBox="1">
            <a:spLocks noGrp="1"/>
          </p:cNvSpPr>
          <p:nvPr>
            <p:ph type="body" idx="1"/>
          </p:nvPr>
        </p:nvSpPr>
        <p:spPr>
          <a:xfrm>
            <a:off x="393700" y="1376708"/>
            <a:ext cx="7772400" cy="4114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200"/>
              <a:buFont typeface="Arial"/>
              <a:buChar char="•"/>
            </a:pPr>
            <a:r>
              <a:rPr lang="en-US"/>
              <a:t>A form of sexual harassment</a:t>
            </a:r>
            <a:endParaRPr/>
          </a:p>
          <a:p>
            <a:pPr marL="342900" lvl="0" indent="-342900" algn="l" rtl="0">
              <a:spcBef>
                <a:spcPts val="1320"/>
              </a:spcBef>
              <a:spcAft>
                <a:spcPts val="0"/>
              </a:spcAft>
              <a:buClr>
                <a:schemeClr val="dk1"/>
              </a:buClr>
              <a:buSzPts val="2200"/>
              <a:buFont typeface="Arial"/>
              <a:buChar char="•"/>
            </a:pPr>
            <a:r>
              <a:rPr lang="en-US"/>
              <a:t>The people involved are/were in some sort of romantic relationship</a:t>
            </a:r>
            <a:endParaRPr/>
          </a:p>
          <a:p>
            <a:pPr marL="342900" lvl="0" indent="-342900" algn="l" rtl="0">
              <a:spcBef>
                <a:spcPts val="1320"/>
              </a:spcBef>
              <a:spcAft>
                <a:spcPts val="0"/>
              </a:spcAft>
              <a:buClr>
                <a:schemeClr val="dk1"/>
              </a:buClr>
              <a:buSzPts val="2200"/>
              <a:buFont typeface="Arial"/>
              <a:buChar char="•"/>
            </a:pPr>
            <a:r>
              <a:rPr lang="en-US"/>
              <a:t>Pattern of behaviors (verbal, physical, digital, or a mix)</a:t>
            </a:r>
            <a:endParaRPr/>
          </a:p>
          <a:p>
            <a:pPr marL="342900" lvl="0" indent="-342900" algn="l" rtl="0">
              <a:spcBef>
                <a:spcPts val="1320"/>
              </a:spcBef>
              <a:spcAft>
                <a:spcPts val="0"/>
              </a:spcAft>
              <a:buClr>
                <a:schemeClr val="dk1"/>
              </a:buClr>
              <a:buSzPts val="2200"/>
              <a:buFont typeface="Arial"/>
              <a:buChar char="•"/>
            </a:pPr>
            <a:r>
              <a:rPr lang="en-US"/>
              <a:t>One person gains and maintains power and control over another</a:t>
            </a:r>
            <a:endParaRPr/>
          </a:p>
        </p:txBody>
      </p:sp>
      <p:sp>
        <p:nvSpPr>
          <p:cNvPr id="356" name="Google Shape;356;p19"/>
          <p:cNvSpPr txBox="1">
            <a:spLocks noGrp="1"/>
          </p:cNvSpPr>
          <p:nvPr>
            <p:ph type="title"/>
          </p:nvPr>
        </p:nvSpPr>
        <p:spPr>
          <a:xfrm>
            <a:off x="393700" y="152400"/>
            <a:ext cx="7772400" cy="1066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Dating Abuse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
          <p:cNvSpPr txBox="1">
            <a:spLocks noGrp="1"/>
          </p:cNvSpPr>
          <p:nvPr>
            <p:ph type="title"/>
          </p:nvPr>
        </p:nvSpPr>
        <p:spPr>
          <a:xfrm>
            <a:off x="393700" y="152400"/>
            <a:ext cx="7772400" cy="1066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What we will talk about</a:t>
            </a:r>
            <a:endParaRPr/>
          </a:p>
        </p:txBody>
      </p:sp>
      <p:sp>
        <p:nvSpPr>
          <p:cNvPr id="136" name="Google Shape;136;p2"/>
          <p:cNvSpPr txBox="1">
            <a:spLocks noGrp="1"/>
          </p:cNvSpPr>
          <p:nvPr>
            <p:ph type="body" idx="1"/>
          </p:nvPr>
        </p:nvSpPr>
        <p:spPr>
          <a:xfrm>
            <a:off x="393700" y="1447800"/>
            <a:ext cx="7772400" cy="4114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200"/>
              <a:buFont typeface="Arial"/>
              <a:buChar char="•"/>
            </a:pPr>
            <a:r>
              <a:rPr lang="en-US"/>
              <a:t>Sexual harassment</a:t>
            </a:r>
            <a:endParaRPr/>
          </a:p>
          <a:p>
            <a:pPr marL="342900" lvl="0" indent="-342900" algn="l" rtl="0">
              <a:spcBef>
                <a:spcPts val="1320"/>
              </a:spcBef>
              <a:spcAft>
                <a:spcPts val="0"/>
              </a:spcAft>
              <a:buClr>
                <a:schemeClr val="dk1"/>
              </a:buClr>
              <a:buSzPts val="2200"/>
              <a:buFont typeface="Arial"/>
              <a:buChar char="•"/>
            </a:pPr>
            <a:r>
              <a:rPr lang="en-US"/>
              <a:t>Consent</a:t>
            </a:r>
            <a:endParaRPr/>
          </a:p>
          <a:p>
            <a:pPr marL="342900" lvl="0" indent="-342900" algn="l" rtl="0">
              <a:spcBef>
                <a:spcPts val="1320"/>
              </a:spcBef>
              <a:spcAft>
                <a:spcPts val="0"/>
              </a:spcAft>
              <a:buClr>
                <a:schemeClr val="dk1"/>
              </a:buClr>
              <a:buSzPts val="2200"/>
              <a:buFont typeface="Arial"/>
              <a:buChar char="•"/>
            </a:pPr>
            <a:r>
              <a:rPr lang="en-US"/>
              <a:t>Dating abuse</a:t>
            </a:r>
            <a:endParaRPr/>
          </a:p>
          <a:p>
            <a:pPr marL="342900" lvl="0" indent="-342900" algn="l" rtl="0">
              <a:spcBef>
                <a:spcPts val="1320"/>
              </a:spcBef>
              <a:spcAft>
                <a:spcPts val="0"/>
              </a:spcAft>
              <a:buClr>
                <a:schemeClr val="dk1"/>
              </a:buClr>
              <a:buSzPts val="2200"/>
              <a:buFont typeface="Arial"/>
              <a:buChar char="•"/>
            </a:pPr>
            <a:r>
              <a:rPr lang="en-US"/>
              <a:t>Reporting</a:t>
            </a:r>
            <a:endParaRPr/>
          </a:p>
          <a:p>
            <a:pPr marL="342900" lvl="0" indent="-342900" algn="l" rtl="0">
              <a:spcBef>
                <a:spcPts val="1320"/>
              </a:spcBef>
              <a:spcAft>
                <a:spcPts val="0"/>
              </a:spcAft>
              <a:buClr>
                <a:schemeClr val="dk1"/>
              </a:buClr>
              <a:buSzPts val="2200"/>
              <a:buFont typeface="Arial"/>
              <a:buChar char="•"/>
            </a:pPr>
            <a:r>
              <a:rPr lang="en-US"/>
              <a:t>Our school’s obligations</a:t>
            </a:r>
            <a:endParaRPr/>
          </a:p>
          <a:p>
            <a:pPr marL="342900" lvl="0" indent="-342900" algn="l" rtl="0">
              <a:spcBef>
                <a:spcPts val="1320"/>
              </a:spcBef>
              <a:spcAft>
                <a:spcPts val="0"/>
              </a:spcAft>
              <a:buClr>
                <a:schemeClr val="dk1"/>
              </a:buClr>
              <a:buSzPts val="2200"/>
              <a:buFont typeface="Arial"/>
              <a:buChar char="•"/>
            </a:pPr>
            <a:r>
              <a:rPr lang="en-US"/>
              <a:t>Resources for you</a:t>
            </a:r>
            <a:endParaRPr/>
          </a:p>
        </p:txBody>
      </p:sp>
      <p:sp>
        <p:nvSpPr>
          <p:cNvPr id="137" name="Google Shape;137;p2"/>
          <p:cNvSpPr txBox="1">
            <a:spLocks noGrp="1"/>
          </p:cNvSpPr>
          <p:nvPr>
            <p:ph type="sldNum" idx="12"/>
          </p:nvPr>
        </p:nvSpPr>
        <p:spPr>
          <a:xfrm>
            <a:off x="8040688" y="6453188"/>
            <a:ext cx="990600" cy="2286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a:t>
            </a:fld>
            <a:endParaRPr sz="1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20"/>
          <p:cNvSpPr txBox="1">
            <a:spLocks noGrp="1"/>
          </p:cNvSpPr>
          <p:nvPr>
            <p:ph type="sldNum" idx="12"/>
          </p:nvPr>
        </p:nvSpPr>
        <p:spPr>
          <a:xfrm>
            <a:off x="8040688" y="6453188"/>
            <a:ext cx="990600" cy="2286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20</a:t>
            </a:fld>
            <a:endParaRPr sz="1400"/>
          </a:p>
        </p:txBody>
      </p:sp>
      <p:sp>
        <p:nvSpPr>
          <p:cNvPr id="363" name="Google Shape;363;p20"/>
          <p:cNvSpPr txBox="1"/>
          <p:nvPr/>
        </p:nvSpPr>
        <p:spPr>
          <a:xfrm>
            <a:off x="6553200" y="5984714"/>
            <a:ext cx="228600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Arial"/>
                <a:ea typeface="Arial"/>
                <a:cs typeface="Arial"/>
                <a:sym typeface="Arial"/>
              </a:rPr>
              <a:t>Adapted from The Duluth Model</a:t>
            </a:r>
            <a:endParaRPr/>
          </a:p>
        </p:txBody>
      </p:sp>
      <p:sp>
        <p:nvSpPr>
          <p:cNvPr id="364" name="Google Shape;364;p20" descr="This is a wheel. On the circle bordering the wheel, it says, &quot;Physical Violence, Sexual Violence.&quot; Inside the wheel (between the spokes), the following words are listed: threats, intimidation, emotional abuse, isolation/exclusion, minimizing, denying, and blaming, sexual coercion, economic abuse, using privilege or status. In the center of the wheel, holding it all together, are the words &quot;Power and Control.&quot;" title="Power Wheel"/>
          <p:cNvSpPr/>
          <p:nvPr/>
        </p:nvSpPr>
        <p:spPr>
          <a:xfrm>
            <a:off x="1828800" y="838200"/>
            <a:ext cx="5638800" cy="5334000"/>
          </a:xfrm>
          <a:prstGeom prst="ellipse">
            <a:avLst/>
          </a:prstGeom>
          <a:solidFill>
            <a:srgbClr val="FFC183"/>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365" name="Google Shape;365;p20" descr="This is a wheel. On the circle bordering the wheel, it says, &quot;Physical Violence, Sexual Violence.&quot; Inside the wheel (between the spokes), the following words are listed: threats, intimidation, emotional abuse, isolation/exclusion, minimizing, denying, and blaming, sexual coercion, economic abuse, using privilege or status. In the center of the wheel, holding it all together, are the words &quot;Power and Control.&quot;" title="Power Wheel"/>
          <p:cNvSpPr/>
          <p:nvPr/>
        </p:nvSpPr>
        <p:spPr>
          <a:xfrm>
            <a:off x="2276475" y="1219200"/>
            <a:ext cx="4743450" cy="4572000"/>
          </a:xfrm>
          <a:prstGeom prst="ellipse">
            <a:avLst/>
          </a:prstGeom>
          <a:solidFill>
            <a:srgbClr val="FFC183"/>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cxnSp>
        <p:nvCxnSpPr>
          <p:cNvPr id="366" name="Google Shape;366;p20" descr="spoke of the wheel" title="spoke"/>
          <p:cNvCxnSpPr>
            <a:stCxn id="365" idx="0"/>
            <a:endCxn id="365" idx="4"/>
          </p:cNvCxnSpPr>
          <p:nvPr/>
        </p:nvCxnSpPr>
        <p:spPr>
          <a:xfrm>
            <a:off x="4648200" y="1219200"/>
            <a:ext cx="0" cy="4572000"/>
          </a:xfrm>
          <a:prstGeom prst="straightConnector1">
            <a:avLst/>
          </a:prstGeom>
          <a:solidFill>
            <a:schemeClr val="accent1"/>
          </a:solidFill>
          <a:ln w="9525" cap="flat" cmpd="sng">
            <a:solidFill>
              <a:schemeClr val="dk1"/>
            </a:solidFill>
            <a:prstDash val="solid"/>
            <a:round/>
            <a:headEnd type="none" w="sm" len="sm"/>
            <a:tailEnd type="none" w="sm" len="sm"/>
          </a:ln>
        </p:spPr>
      </p:cxnSp>
      <p:cxnSp>
        <p:nvCxnSpPr>
          <p:cNvPr id="367" name="Google Shape;367;p20" descr="spoke of the wheel" title="spoke"/>
          <p:cNvCxnSpPr>
            <a:stCxn id="365" idx="2"/>
            <a:endCxn id="365" idx="6"/>
          </p:cNvCxnSpPr>
          <p:nvPr/>
        </p:nvCxnSpPr>
        <p:spPr>
          <a:xfrm>
            <a:off x="2276475" y="3505200"/>
            <a:ext cx="4743600" cy="0"/>
          </a:xfrm>
          <a:prstGeom prst="straightConnector1">
            <a:avLst/>
          </a:prstGeom>
          <a:solidFill>
            <a:schemeClr val="accent1"/>
          </a:solidFill>
          <a:ln w="9525" cap="flat" cmpd="sng">
            <a:solidFill>
              <a:schemeClr val="dk1"/>
            </a:solidFill>
            <a:prstDash val="solid"/>
            <a:round/>
            <a:headEnd type="none" w="sm" len="sm"/>
            <a:tailEnd type="none" w="sm" len="sm"/>
          </a:ln>
        </p:spPr>
      </p:cxnSp>
      <p:cxnSp>
        <p:nvCxnSpPr>
          <p:cNvPr id="368" name="Google Shape;368;p20" descr="spoke of the wheel" title="spoke"/>
          <p:cNvCxnSpPr>
            <a:stCxn id="365" idx="1"/>
            <a:endCxn id="365" idx="5"/>
          </p:cNvCxnSpPr>
          <p:nvPr/>
        </p:nvCxnSpPr>
        <p:spPr>
          <a:xfrm>
            <a:off x="2971137" y="1888754"/>
            <a:ext cx="3354000" cy="3232800"/>
          </a:xfrm>
          <a:prstGeom prst="straightConnector1">
            <a:avLst/>
          </a:prstGeom>
          <a:solidFill>
            <a:schemeClr val="accent1"/>
          </a:solidFill>
          <a:ln w="9525" cap="flat" cmpd="sng">
            <a:solidFill>
              <a:schemeClr val="dk1"/>
            </a:solidFill>
            <a:prstDash val="solid"/>
            <a:round/>
            <a:headEnd type="none" w="sm" len="sm"/>
            <a:tailEnd type="none" w="sm" len="sm"/>
          </a:ln>
        </p:spPr>
      </p:cxnSp>
      <p:cxnSp>
        <p:nvCxnSpPr>
          <p:cNvPr id="369" name="Google Shape;369;p20" descr="spoke of the wheel" title="spoke"/>
          <p:cNvCxnSpPr>
            <a:stCxn id="365" idx="3"/>
            <a:endCxn id="365" idx="7"/>
          </p:cNvCxnSpPr>
          <p:nvPr/>
        </p:nvCxnSpPr>
        <p:spPr>
          <a:xfrm rot="10800000" flipH="1">
            <a:off x="2971137" y="1888846"/>
            <a:ext cx="3354000" cy="3232800"/>
          </a:xfrm>
          <a:prstGeom prst="straightConnector1">
            <a:avLst/>
          </a:prstGeom>
          <a:solidFill>
            <a:schemeClr val="accent1"/>
          </a:solidFill>
          <a:ln w="9525" cap="flat" cmpd="sng">
            <a:solidFill>
              <a:schemeClr val="dk1"/>
            </a:solidFill>
            <a:prstDash val="solid"/>
            <a:round/>
            <a:headEnd type="none" w="sm" len="sm"/>
            <a:tailEnd type="none" w="sm" len="sm"/>
          </a:ln>
        </p:spPr>
      </p:cxnSp>
      <p:sp>
        <p:nvSpPr>
          <p:cNvPr id="370" name="Google Shape;370;p20"/>
          <p:cNvSpPr/>
          <p:nvPr/>
        </p:nvSpPr>
        <p:spPr>
          <a:xfrm>
            <a:off x="3943350" y="2858869"/>
            <a:ext cx="1409700" cy="1295400"/>
          </a:xfrm>
          <a:prstGeom prst="ellipse">
            <a:avLst/>
          </a:prstGeom>
          <a:solidFill>
            <a:srgbClr val="FFC183"/>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600"/>
              <a:buFont typeface="Arial"/>
              <a:buNone/>
            </a:pPr>
            <a:r>
              <a:rPr lang="en-US" sz="1600" b="1" i="0" u="none" strike="noStrike" cap="none">
                <a:solidFill>
                  <a:schemeClr val="dk2"/>
                </a:solidFill>
                <a:latin typeface="Arial"/>
                <a:ea typeface="Arial"/>
                <a:cs typeface="Arial"/>
                <a:sym typeface="Arial"/>
              </a:rPr>
              <a:t>Power &amp; Control</a:t>
            </a:r>
            <a:endParaRPr/>
          </a:p>
        </p:txBody>
      </p:sp>
      <p:sp>
        <p:nvSpPr>
          <p:cNvPr id="371" name="Google Shape;371;p20"/>
          <p:cNvSpPr txBox="1"/>
          <p:nvPr/>
        </p:nvSpPr>
        <p:spPr>
          <a:xfrm>
            <a:off x="3171493" y="1915876"/>
            <a:ext cx="160020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2"/>
                </a:solidFill>
                <a:latin typeface="Arial"/>
                <a:ea typeface="Arial"/>
                <a:cs typeface="Arial"/>
                <a:sym typeface="Arial"/>
              </a:rPr>
              <a:t>Threats</a:t>
            </a:r>
            <a:endParaRPr/>
          </a:p>
        </p:txBody>
      </p:sp>
      <p:sp>
        <p:nvSpPr>
          <p:cNvPr id="372" name="Google Shape;372;p20"/>
          <p:cNvSpPr txBox="1"/>
          <p:nvPr/>
        </p:nvSpPr>
        <p:spPr>
          <a:xfrm>
            <a:off x="4575941" y="1914119"/>
            <a:ext cx="152514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2"/>
                </a:solidFill>
                <a:latin typeface="Arial"/>
                <a:ea typeface="Arial"/>
                <a:cs typeface="Arial"/>
                <a:sym typeface="Arial"/>
              </a:rPr>
              <a:t>Intimidation</a:t>
            </a:r>
            <a:endParaRPr/>
          </a:p>
        </p:txBody>
      </p:sp>
      <p:sp>
        <p:nvSpPr>
          <p:cNvPr id="373" name="Google Shape;373;p20"/>
          <p:cNvSpPr txBox="1"/>
          <p:nvPr/>
        </p:nvSpPr>
        <p:spPr>
          <a:xfrm>
            <a:off x="5463871" y="2726205"/>
            <a:ext cx="1448463"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2"/>
                </a:solidFill>
                <a:latin typeface="Arial"/>
                <a:ea typeface="Arial"/>
                <a:cs typeface="Arial"/>
                <a:sym typeface="Arial"/>
              </a:rPr>
              <a:t>Emotional Abuse</a:t>
            </a:r>
            <a:endParaRPr/>
          </a:p>
        </p:txBody>
      </p:sp>
      <p:sp>
        <p:nvSpPr>
          <p:cNvPr id="374" name="Google Shape;374;p20"/>
          <p:cNvSpPr txBox="1"/>
          <p:nvPr/>
        </p:nvSpPr>
        <p:spPr>
          <a:xfrm>
            <a:off x="5566661" y="3802192"/>
            <a:ext cx="124984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2"/>
                </a:solidFill>
                <a:latin typeface="Arial"/>
                <a:ea typeface="Arial"/>
                <a:cs typeface="Arial"/>
                <a:sym typeface="Arial"/>
              </a:rPr>
              <a:t>Isolation/</a:t>
            </a:r>
            <a:endParaRPr/>
          </a:p>
          <a:p>
            <a:pPr marL="0" marR="0" lvl="0" indent="0" algn="ctr" rtl="0">
              <a:spcBef>
                <a:spcPts val="0"/>
              </a:spcBef>
              <a:spcAft>
                <a:spcPts val="0"/>
              </a:spcAft>
              <a:buNone/>
            </a:pPr>
            <a:r>
              <a:rPr lang="en-US" sz="1800">
                <a:solidFill>
                  <a:schemeClr val="dk2"/>
                </a:solidFill>
                <a:latin typeface="Arial"/>
                <a:ea typeface="Arial"/>
                <a:cs typeface="Arial"/>
                <a:sym typeface="Arial"/>
              </a:rPr>
              <a:t>Exclusion</a:t>
            </a:r>
            <a:endParaRPr/>
          </a:p>
        </p:txBody>
      </p:sp>
      <p:sp>
        <p:nvSpPr>
          <p:cNvPr id="375" name="Google Shape;375;p20"/>
          <p:cNvSpPr txBox="1"/>
          <p:nvPr/>
        </p:nvSpPr>
        <p:spPr>
          <a:xfrm>
            <a:off x="4680253" y="4694985"/>
            <a:ext cx="1448463"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2"/>
                </a:solidFill>
                <a:latin typeface="Arial"/>
                <a:ea typeface="Arial"/>
                <a:cs typeface="Arial"/>
                <a:sym typeface="Arial"/>
              </a:rPr>
              <a:t>Minimizing, Denying &amp; Blaming</a:t>
            </a:r>
            <a:endParaRPr/>
          </a:p>
        </p:txBody>
      </p:sp>
      <p:sp>
        <p:nvSpPr>
          <p:cNvPr id="376" name="Google Shape;376;p20"/>
          <p:cNvSpPr txBox="1"/>
          <p:nvPr/>
        </p:nvSpPr>
        <p:spPr>
          <a:xfrm>
            <a:off x="3066041" y="4745292"/>
            <a:ext cx="1651242"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2"/>
                </a:solidFill>
                <a:latin typeface="Arial"/>
                <a:ea typeface="Arial"/>
                <a:cs typeface="Arial"/>
                <a:sym typeface="Arial"/>
              </a:rPr>
              <a:t>Sexual Coercion</a:t>
            </a:r>
            <a:endParaRPr/>
          </a:p>
        </p:txBody>
      </p:sp>
      <p:sp>
        <p:nvSpPr>
          <p:cNvPr id="377" name="Google Shape;377;p20"/>
          <p:cNvSpPr txBox="1"/>
          <p:nvPr/>
        </p:nvSpPr>
        <p:spPr>
          <a:xfrm>
            <a:off x="2466644" y="3754504"/>
            <a:ext cx="1448463"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2"/>
                </a:solidFill>
                <a:latin typeface="Arial"/>
                <a:ea typeface="Arial"/>
                <a:cs typeface="Arial"/>
                <a:sym typeface="Arial"/>
              </a:rPr>
              <a:t>Economic Abuse</a:t>
            </a:r>
            <a:endParaRPr/>
          </a:p>
        </p:txBody>
      </p:sp>
      <p:sp>
        <p:nvSpPr>
          <p:cNvPr id="378" name="Google Shape;378;p20"/>
          <p:cNvSpPr txBox="1"/>
          <p:nvPr/>
        </p:nvSpPr>
        <p:spPr>
          <a:xfrm>
            <a:off x="2447262" y="2444740"/>
            <a:ext cx="1448463"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2"/>
                </a:solidFill>
                <a:latin typeface="Arial"/>
                <a:ea typeface="Arial"/>
                <a:cs typeface="Arial"/>
                <a:sym typeface="Arial"/>
              </a:rPr>
              <a:t>Using Privilege/ Status</a:t>
            </a:r>
            <a:endParaRPr/>
          </a:p>
        </p:txBody>
      </p:sp>
      <p:sp>
        <p:nvSpPr>
          <p:cNvPr id="379" name="Google Shape;379;p20"/>
          <p:cNvSpPr/>
          <p:nvPr/>
        </p:nvSpPr>
        <p:spPr>
          <a:xfrm rot="-2791137">
            <a:off x="2129099" y="1753445"/>
            <a:ext cx="1357312" cy="260350"/>
          </a:xfrm>
          <a:prstGeom prst="rect">
            <a:avLst/>
          </a:prstGeom>
        </p:spPr>
        <p:txBody>
          <a:bodyPr>
            <a:prstTxWarp prst="textPlain">
              <a:avLst/>
            </a:prstTxWarp>
          </a:bodyPr>
          <a:lstStyle/>
          <a:p>
            <a:pPr lvl="0" algn="ctr"/>
            <a:r>
              <a:rPr b="0" i="0" dirty="0">
                <a:ln w="9525" cap="flat" cmpd="sng">
                  <a:solidFill>
                    <a:srgbClr val="000000"/>
                  </a:solidFill>
                  <a:prstDash val="solid"/>
                  <a:round/>
                  <a:headEnd type="none" w="sm" len="sm"/>
                  <a:tailEnd type="none" w="sm" len="sm"/>
                </a:ln>
                <a:solidFill>
                  <a:schemeClr val="dk2"/>
                </a:solidFill>
                <a:latin typeface="Arial"/>
              </a:rPr>
              <a:t>Physical</a:t>
            </a:r>
          </a:p>
        </p:txBody>
      </p:sp>
      <p:sp>
        <p:nvSpPr>
          <p:cNvPr id="380" name="Google Shape;380;p20"/>
          <p:cNvSpPr/>
          <p:nvPr/>
        </p:nvSpPr>
        <p:spPr>
          <a:xfrm>
            <a:off x="3881373" y="905668"/>
            <a:ext cx="1533525" cy="342900"/>
          </a:xfrm>
          <a:prstGeom prst="rect">
            <a:avLst/>
          </a:prstGeom>
        </p:spPr>
        <p:txBody>
          <a:bodyPr>
            <a:prstTxWarp prst="textPlain">
              <a:avLst/>
            </a:prstTxWarp>
          </a:bodyPr>
          <a:lstStyle/>
          <a:p>
            <a:pPr lvl="0" algn="ctr"/>
            <a:r>
              <a:rPr b="0" i="0" dirty="0">
                <a:ln w="9525" cap="flat" cmpd="sng">
                  <a:solidFill>
                    <a:srgbClr val="000000"/>
                  </a:solidFill>
                  <a:prstDash val="solid"/>
                  <a:round/>
                  <a:headEnd type="none" w="sm" len="sm"/>
                  <a:tailEnd type="none" w="sm" len="sm"/>
                </a:ln>
                <a:solidFill>
                  <a:schemeClr val="dk2"/>
                </a:solidFill>
                <a:latin typeface="Arial"/>
              </a:rPr>
              <a:t>Violence</a:t>
            </a:r>
          </a:p>
        </p:txBody>
      </p:sp>
      <p:sp>
        <p:nvSpPr>
          <p:cNvPr id="381" name="Google Shape;381;p20"/>
          <p:cNvSpPr/>
          <p:nvPr/>
        </p:nvSpPr>
        <p:spPr>
          <a:xfrm rot="2802372">
            <a:off x="5990565" y="1675782"/>
            <a:ext cx="1057275" cy="269875"/>
          </a:xfrm>
          <a:prstGeom prst="rect">
            <a:avLst/>
          </a:prstGeom>
        </p:spPr>
        <p:txBody>
          <a:bodyPr>
            <a:prstTxWarp prst="textPlain">
              <a:avLst/>
            </a:prstTxWarp>
          </a:bodyPr>
          <a:lstStyle/>
          <a:p>
            <a:pPr lvl="0" algn="ctr"/>
            <a:r>
              <a:rPr b="0" i="0" dirty="0">
                <a:ln w="9525" cap="flat" cmpd="sng">
                  <a:solidFill>
                    <a:srgbClr val="000000"/>
                  </a:solidFill>
                  <a:prstDash val="solid"/>
                  <a:round/>
                  <a:headEnd type="none" w="sm" len="sm"/>
                  <a:tailEnd type="none" w="sm" len="sm"/>
                </a:ln>
                <a:solidFill>
                  <a:schemeClr val="dk2"/>
                </a:solidFill>
                <a:latin typeface="Arial"/>
              </a:rPr>
              <a:t>Sexual</a:t>
            </a:r>
          </a:p>
        </p:txBody>
      </p:sp>
      <p:sp>
        <p:nvSpPr>
          <p:cNvPr id="383" name="Google Shape;383;p20"/>
          <p:cNvSpPr/>
          <p:nvPr/>
        </p:nvSpPr>
        <p:spPr>
          <a:xfrm>
            <a:off x="3870959" y="5712669"/>
            <a:ext cx="1533525" cy="342900"/>
          </a:xfrm>
          <a:prstGeom prst="rect">
            <a:avLst/>
          </a:prstGeom>
        </p:spPr>
        <p:txBody>
          <a:bodyPr>
            <a:prstTxWarp prst="textPlain">
              <a:avLst/>
            </a:prstTxWarp>
          </a:bodyPr>
          <a:lstStyle/>
          <a:p>
            <a:pPr lvl="0" algn="ctr"/>
            <a:r>
              <a:rPr b="0" i="0" dirty="0">
                <a:ln w="9525" cap="flat" cmpd="sng">
                  <a:solidFill>
                    <a:srgbClr val="000000"/>
                  </a:solidFill>
                  <a:prstDash val="solid"/>
                  <a:round/>
                  <a:headEnd type="none" w="sm" len="sm"/>
                  <a:tailEnd type="none" w="sm" len="sm"/>
                </a:ln>
                <a:solidFill>
                  <a:schemeClr val="dk2"/>
                </a:solidFill>
                <a:latin typeface="Arial"/>
              </a:rPr>
              <a:t>Violence</a:t>
            </a:r>
          </a:p>
        </p:txBody>
      </p:sp>
      <p:sp>
        <p:nvSpPr>
          <p:cNvPr id="26" name="Google Shape;379;p20"/>
          <p:cNvSpPr/>
          <p:nvPr/>
        </p:nvSpPr>
        <p:spPr>
          <a:xfrm rot="2387956">
            <a:off x="2310458" y="5259269"/>
            <a:ext cx="1357312" cy="260350"/>
          </a:xfrm>
          <a:prstGeom prst="rect">
            <a:avLst/>
          </a:prstGeom>
        </p:spPr>
        <p:txBody>
          <a:bodyPr>
            <a:prstTxWarp prst="textPlain">
              <a:avLst/>
            </a:prstTxWarp>
          </a:bodyPr>
          <a:lstStyle/>
          <a:p>
            <a:pPr lvl="0" algn="ctr"/>
            <a:r>
              <a:rPr b="0" i="0" dirty="0">
                <a:ln w="9525" cap="flat" cmpd="sng">
                  <a:solidFill>
                    <a:srgbClr val="000000"/>
                  </a:solidFill>
                  <a:prstDash val="solid"/>
                  <a:round/>
                  <a:headEnd type="none" w="sm" len="sm"/>
                  <a:tailEnd type="none" w="sm" len="sm"/>
                </a:ln>
                <a:solidFill>
                  <a:schemeClr val="dk2"/>
                </a:solidFill>
                <a:latin typeface="Arial"/>
              </a:rPr>
              <a:t>Physical</a:t>
            </a:r>
          </a:p>
        </p:txBody>
      </p:sp>
      <p:sp>
        <p:nvSpPr>
          <p:cNvPr id="27" name="Google Shape;381;p20"/>
          <p:cNvSpPr/>
          <p:nvPr/>
        </p:nvSpPr>
        <p:spPr>
          <a:xfrm rot="19255529">
            <a:off x="5748227" y="5265468"/>
            <a:ext cx="1057275" cy="269875"/>
          </a:xfrm>
          <a:prstGeom prst="rect">
            <a:avLst/>
          </a:prstGeom>
        </p:spPr>
        <p:txBody>
          <a:bodyPr>
            <a:prstTxWarp prst="textPlain">
              <a:avLst/>
            </a:prstTxWarp>
          </a:bodyPr>
          <a:lstStyle/>
          <a:p>
            <a:pPr lvl="0" algn="ctr"/>
            <a:r>
              <a:rPr b="0" i="0" dirty="0">
                <a:ln w="9525" cap="flat" cmpd="sng">
                  <a:solidFill>
                    <a:srgbClr val="000000"/>
                  </a:solidFill>
                  <a:prstDash val="solid"/>
                  <a:round/>
                  <a:headEnd type="none" w="sm" len="sm"/>
                  <a:tailEnd type="none" w="sm" len="sm"/>
                </a:ln>
                <a:solidFill>
                  <a:schemeClr val="dk2"/>
                </a:solidFill>
                <a:latin typeface="Arial"/>
              </a:rPr>
              <a:t>Sexual</a:t>
            </a:r>
          </a:p>
        </p:txBody>
      </p:sp>
      <p:sp>
        <p:nvSpPr>
          <p:cNvPr id="385" name="Google Shape;385;p20"/>
          <p:cNvSpPr txBox="1">
            <a:spLocks noGrp="1"/>
          </p:cNvSpPr>
          <p:nvPr>
            <p:ph type="title"/>
          </p:nvPr>
        </p:nvSpPr>
        <p:spPr>
          <a:xfrm>
            <a:off x="393700" y="152400"/>
            <a:ext cx="7772400" cy="1066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Power Wheel</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21"/>
          <p:cNvSpPr txBox="1">
            <a:spLocks noGrp="1"/>
          </p:cNvSpPr>
          <p:nvPr>
            <p:ph type="sldNum" idx="12"/>
          </p:nvPr>
        </p:nvSpPr>
        <p:spPr>
          <a:xfrm>
            <a:off x="8040688" y="6453188"/>
            <a:ext cx="990600" cy="2286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21</a:t>
            </a:fld>
            <a:endParaRPr sz="1400"/>
          </a:p>
        </p:txBody>
      </p:sp>
      <p:sp>
        <p:nvSpPr>
          <p:cNvPr id="392" name="Google Shape;392;p21"/>
          <p:cNvSpPr txBox="1"/>
          <p:nvPr/>
        </p:nvSpPr>
        <p:spPr>
          <a:xfrm>
            <a:off x="6553200" y="5984714"/>
            <a:ext cx="228600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Arial"/>
                <a:ea typeface="Arial"/>
                <a:cs typeface="Arial"/>
                <a:sym typeface="Arial"/>
              </a:rPr>
              <a:t>Adapted from The Duluth Model</a:t>
            </a:r>
            <a:endParaRPr/>
          </a:p>
        </p:txBody>
      </p:sp>
      <p:sp>
        <p:nvSpPr>
          <p:cNvPr id="393" name="Google Shape;393;p21" descr="This is a wheel. On the circular border of the wheel, it says, &quot;Nonviolence.&quot; Inside the spokes of the wheel, these words are listed: Non-threatening behavior, respect, trust and support, honesty and accountability, personal growth, shared responsibility, communication, negotiation and fairness. in the center of the wheel, holding it all together, is the word, &quot;equality.&quot;" title="Equality Wheel"/>
          <p:cNvSpPr/>
          <p:nvPr/>
        </p:nvSpPr>
        <p:spPr>
          <a:xfrm>
            <a:off x="1828800" y="838200"/>
            <a:ext cx="5638800" cy="5334000"/>
          </a:xfrm>
          <a:prstGeom prst="ellipse">
            <a:avLst/>
          </a:prstGeom>
          <a:solidFill>
            <a:srgbClr val="FFC183"/>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394" name="Google Shape;394;p21" descr="This is a wheel. On the circular border of the wheel, it says, &quot;Nonviolence.&quot; Inside the spokes of the wheel, these words are listed: Non-threatening behavior, respect, trust and support, honesty and accountability, personal growth, shared responsibility, communication, negotiation and fairness. in the center of the wheel, holding it all together, is the word, &quot;equality.&quot;" title="Equality Wheel"/>
          <p:cNvSpPr/>
          <p:nvPr/>
        </p:nvSpPr>
        <p:spPr>
          <a:xfrm>
            <a:off x="2276475" y="1219200"/>
            <a:ext cx="4743450" cy="4572000"/>
          </a:xfrm>
          <a:prstGeom prst="ellipse">
            <a:avLst/>
          </a:prstGeom>
          <a:solidFill>
            <a:srgbClr val="FFC183"/>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cxnSp>
        <p:nvCxnSpPr>
          <p:cNvPr id="395" name="Google Shape;395;p21" descr="spoke of wheel" title="spoke"/>
          <p:cNvCxnSpPr>
            <a:stCxn id="394" idx="0"/>
            <a:endCxn id="394" idx="4"/>
          </p:cNvCxnSpPr>
          <p:nvPr/>
        </p:nvCxnSpPr>
        <p:spPr>
          <a:xfrm>
            <a:off x="4648200" y="1219200"/>
            <a:ext cx="0" cy="4572000"/>
          </a:xfrm>
          <a:prstGeom prst="straightConnector1">
            <a:avLst/>
          </a:prstGeom>
          <a:solidFill>
            <a:schemeClr val="accent1"/>
          </a:solidFill>
          <a:ln w="9525" cap="flat" cmpd="sng">
            <a:solidFill>
              <a:schemeClr val="dk1"/>
            </a:solidFill>
            <a:prstDash val="solid"/>
            <a:round/>
            <a:headEnd type="none" w="sm" len="sm"/>
            <a:tailEnd type="none" w="sm" len="sm"/>
          </a:ln>
        </p:spPr>
      </p:cxnSp>
      <p:cxnSp>
        <p:nvCxnSpPr>
          <p:cNvPr id="396" name="Google Shape;396;p21" descr="spoke of wheel" title="spoke"/>
          <p:cNvCxnSpPr>
            <a:stCxn id="394" idx="2"/>
            <a:endCxn id="394" idx="6"/>
          </p:cNvCxnSpPr>
          <p:nvPr/>
        </p:nvCxnSpPr>
        <p:spPr>
          <a:xfrm>
            <a:off x="2276475" y="3505200"/>
            <a:ext cx="4743600" cy="0"/>
          </a:xfrm>
          <a:prstGeom prst="straightConnector1">
            <a:avLst/>
          </a:prstGeom>
          <a:solidFill>
            <a:schemeClr val="accent1"/>
          </a:solidFill>
          <a:ln w="9525" cap="flat" cmpd="sng">
            <a:solidFill>
              <a:schemeClr val="dk1"/>
            </a:solidFill>
            <a:prstDash val="solid"/>
            <a:round/>
            <a:headEnd type="none" w="sm" len="sm"/>
            <a:tailEnd type="none" w="sm" len="sm"/>
          </a:ln>
        </p:spPr>
      </p:cxnSp>
      <p:cxnSp>
        <p:nvCxnSpPr>
          <p:cNvPr id="397" name="Google Shape;397;p21" descr="spoke of wheel" title="spoke"/>
          <p:cNvCxnSpPr>
            <a:stCxn id="394" idx="1"/>
            <a:endCxn id="394" idx="5"/>
          </p:cNvCxnSpPr>
          <p:nvPr/>
        </p:nvCxnSpPr>
        <p:spPr>
          <a:xfrm>
            <a:off x="2971137" y="1888754"/>
            <a:ext cx="3354000" cy="3232800"/>
          </a:xfrm>
          <a:prstGeom prst="straightConnector1">
            <a:avLst/>
          </a:prstGeom>
          <a:solidFill>
            <a:schemeClr val="accent1"/>
          </a:solidFill>
          <a:ln w="9525" cap="flat" cmpd="sng">
            <a:solidFill>
              <a:schemeClr val="dk1"/>
            </a:solidFill>
            <a:prstDash val="solid"/>
            <a:round/>
            <a:headEnd type="none" w="sm" len="sm"/>
            <a:tailEnd type="none" w="sm" len="sm"/>
          </a:ln>
        </p:spPr>
      </p:cxnSp>
      <p:cxnSp>
        <p:nvCxnSpPr>
          <p:cNvPr id="398" name="Google Shape;398;p21" descr="spoke of wheel" title="spoke"/>
          <p:cNvCxnSpPr>
            <a:stCxn id="394" idx="3"/>
            <a:endCxn id="394" idx="7"/>
          </p:cNvCxnSpPr>
          <p:nvPr/>
        </p:nvCxnSpPr>
        <p:spPr>
          <a:xfrm rot="10800000" flipH="1">
            <a:off x="2971137" y="1888846"/>
            <a:ext cx="3354000" cy="3232800"/>
          </a:xfrm>
          <a:prstGeom prst="straightConnector1">
            <a:avLst/>
          </a:prstGeom>
          <a:solidFill>
            <a:schemeClr val="accent1"/>
          </a:solidFill>
          <a:ln w="9525" cap="flat" cmpd="sng">
            <a:solidFill>
              <a:schemeClr val="dk1"/>
            </a:solidFill>
            <a:prstDash val="solid"/>
            <a:round/>
            <a:headEnd type="none" w="sm" len="sm"/>
            <a:tailEnd type="none" w="sm" len="sm"/>
          </a:ln>
        </p:spPr>
      </p:cxnSp>
      <p:sp>
        <p:nvSpPr>
          <p:cNvPr id="399" name="Google Shape;399;p21"/>
          <p:cNvSpPr/>
          <p:nvPr/>
        </p:nvSpPr>
        <p:spPr>
          <a:xfrm>
            <a:off x="3943350" y="2858869"/>
            <a:ext cx="1409700" cy="1295400"/>
          </a:xfrm>
          <a:prstGeom prst="ellipse">
            <a:avLst/>
          </a:prstGeom>
          <a:solidFill>
            <a:srgbClr val="FFC183"/>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600"/>
              <a:buFont typeface="Arial"/>
              <a:buNone/>
            </a:pPr>
            <a:r>
              <a:rPr lang="en-US" sz="1600" b="1" i="0" u="none" strike="noStrike" cap="none">
                <a:solidFill>
                  <a:schemeClr val="dk2"/>
                </a:solidFill>
                <a:latin typeface="Arial"/>
                <a:ea typeface="Arial"/>
                <a:cs typeface="Arial"/>
                <a:sym typeface="Arial"/>
              </a:rPr>
              <a:t>Equality</a:t>
            </a:r>
            <a:endParaRPr/>
          </a:p>
        </p:txBody>
      </p:sp>
      <p:sp>
        <p:nvSpPr>
          <p:cNvPr id="400" name="Google Shape;400;p21"/>
          <p:cNvSpPr txBox="1"/>
          <p:nvPr/>
        </p:nvSpPr>
        <p:spPr>
          <a:xfrm>
            <a:off x="3143250" y="1715869"/>
            <a:ext cx="16002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2"/>
                </a:solidFill>
                <a:latin typeface="Arial"/>
                <a:ea typeface="Arial"/>
                <a:cs typeface="Arial"/>
                <a:sym typeface="Arial"/>
              </a:rPr>
              <a:t>Negotiation &amp; Fairness</a:t>
            </a:r>
            <a:endParaRPr/>
          </a:p>
        </p:txBody>
      </p:sp>
      <p:sp>
        <p:nvSpPr>
          <p:cNvPr id="401" name="Google Shape;401;p21"/>
          <p:cNvSpPr txBox="1"/>
          <p:nvPr/>
        </p:nvSpPr>
        <p:spPr>
          <a:xfrm>
            <a:off x="4628818" y="1532517"/>
            <a:ext cx="1448463"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2"/>
                </a:solidFill>
                <a:latin typeface="Arial"/>
                <a:ea typeface="Arial"/>
                <a:cs typeface="Arial"/>
                <a:sym typeface="Arial"/>
              </a:rPr>
              <a:t>Non-Threatening Behavior</a:t>
            </a:r>
            <a:endParaRPr/>
          </a:p>
        </p:txBody>
      </p:sp>
      <p:sp>
        <p:nvSpPr>
          <p:cNvPr id="402" name="Google Shape;402;p21"/>
          <p:cNvSpPr txBox="1"/>
          <p:nvPr/>
        </p:nvSpPr>
        <p:spPr>
          <a:xfrm>
            <a:off x="5463871" y="2726205"/>
            <a:ext cx="144846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2"/>
                </a:solidFill>
                <a:latin typeface="Arial"/>
                <a:ea typeface="Arial"/>
                <a:cs typeface="Arial"/>
                <a:sym typeface="Arial"/>
              </a:rPr>
              <a:t>Respect</a:t>
            </a:r>
            <a:endParaRPr/>
          </a:p>
        </p:txBody>
      </p:sp>
      <p:sp>
        <p:nvSpPr>
          <p:cNvPr id="403" name="Google Shape;403;p21"/>
          <p:cNvSpPr txBox="1"/>
          <p:nvPr/>
        </p:nvSpPr>
        <p:spPr>
          <a:xfrm>
            <a:off x="5490873" y="3849750"/>
            <a:ext cx="1448463"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2"/>
                </a:solidFill>
                <a:latin typeface="Arial"/>
                <a:ea typeface="Arial"/>
                <a:cs typeface="Arial"/>
                <a:sym typeface="Arial"/>
              </a:rPr>
              <a:t>Trust &amp; Support</a:t>
            </a:r>
            <a:endParaRPr/>
          </a:p>
        </p:txBody>
      </p:sp>
      <p:sp>
        <p:nvSpPr>
          <p:cNvPr id="404" name="Google Shape;404;p21"/>
          <p:cNvSpPr txBox="1"/>
          <p:nvPr/>
        </p:nvSpPr>
        <p:spPr>
          <a:xfrm>
            <a:off x="4619582" y="4700711"/>
            <a:ext cx="166439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2"/>
                </a:solidFill>
                <a:latin typeface="Arial"/>
                <a:ea typeface="Arial"/>
                <a:cs typeface="Arial"/>
                <a:sym typeface="Arial"/>
              </a:rPr>
              <a:t>Honesty &amp; Accountability</a:t>
            </a:r>
            <a:endParaRPr/>
          </a:p>
        </p:txBody>
      </p:sp>
      <p:sp>
        <p:nvSpPr>
          <p:cNvPr id="405" name="Google Shape;405;p21"/>
          <p:cNvSpPr txBox="1"/>
          <p:nvPr/>
        </p:nvSpPr>
        <p:spPr>
          <a:xfrm>
            <a:off x="3226435" y="4759026"/>
            <a:ext cx="146685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2"/>
                </a:solidFill>
                <a:latin typeface="Arial"/>
                <a:ea typeface="Arial"/>
                <a:cs typeface="Arial"/>
                <a:sym typeface="Arial"/>
              </a:rPr>
              <a:t>Personal Growth</a:t>
            </a:r>
            <a:endParaRPr/>
          </a:p>
        </p:txBody>
      </p:sp>
      <p:sp>
        <p:nvSpPr>
          <p:cNvPr id="406" name="Google Shape;406;p21"/>
          <p:cNvSpPr txBox="1"/>
          <p:nvPr/>
        </p:nvSpPr>
        <p:spPr>
          <a:xfrm>
            <a:off x="2347083" y="3642331"/>
            <a:ext cx="1648819"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2"/>
                </a:solidFill>
                <a:latin typeface="Arial"/>
                <a:ea typeface="Arial"/>
                <a:cs typeface="Arial"/>
                <a:sym typeface="Arial"/>
              </a:rPr>
              <a:t>Shared Responsibility</a:t>
            </a:r>
            <a:endParaRPr/>
          </a:p>
        </p:txBody>
      </p:sp>
      <p:sp>
        <p:nvSpPr>
          <p:cNvPr id="407" name="Google Shape;407;p21"/>
          <p:cNvSpPr txBox="1"/>
          <p:nvPr/>
        </p:nvSpPr>
        <p:spPr>
          <a:xfrm>
            <a:off x="2170620" y="2815875"/>
            <a:ext cx="2046276"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2"/>
                </a:solidFill>
                <a:latin typeface="Arial"/>
                <a:ea typeface="Arial"/>
                <a:cs typeface="Arial"/>
                <a:sym typeface="Arial"/>
              </a:rPr>
              <a:t>Communication</a:t>
            </a:r>
            <a:endParaRPr/>
          </a:p>
        </p:txBody>
      </p:sp>
      <p:sp>
        <p:nvSpPr>
          <p:cNvPr id="408" name="Google Shape;408;p21"/>
          <p:cNvSpPr/>
          <p:nvPr/>
        </p:nvSpPr>
        <p:spPr>
          <a:xfrm>
            <a:off x="3943350" y="845068"/>
            <a:ext cx="1533525" cy="342900"/>
          </a:xfrm>
          <a:prstGeom prst="rect">
            <a:avLst/>
          </a:prstGeom>
        </p:spPr>
        <p:txBody>
          <a:bodyPr>
            <a:prstTxWarp prst="textPlain">
              <a:avLst/>
            </a:prstTxWarp>
          </a:bodyPr>
          <a:lstStyle/>
          <a:p>
            <a:pPr lvl="0" algn="ctr"/>
            <a:r>
              <a:rPr b="0" i="0" dirty="0">
                <a:ln w="9525" cap="flat" cmpd="sng">
                  <a:solidFill>
                    <a:srgbClr val="000000"/>
                  </a:solidFill>
                  <a:prstDash val="solid"/>
                  <a:round/>
                  <a:headEnd type="none" w="sm" len="sm"/>
                  <a:tailEnd type="none" w="sm" len="sm"/>
                </a:ln>
                <a:solidFill>
                  <a:schemeClr val="dk2"/>
                </a:solidFill>
                <a:latin typeface="Arial"/>
              </a:rPr>
              <a:t>Nonviolence</a:t>
            </a:r>
          </a:p>
        </p:txBody>
      </p:sp>
      <p:sp>
        <p:nvSpPr>
          <p:cNvPr id="409" name="Google Shape;409;p21"/>
          <p:cNvSpPr/>
          <p:nvPr/>
        </p:nvSpPr>
        <p:spPr>
          <a:xfrm>
            <a:off x="3870959" y="5712669"/>
            <a:ext cx="1533525" cy="342900"/>
          </a:xfrm>
          <a:prstGeom prst="rect">
            <a:avLst/>
          </a:prstGeom>
        </p:spPr>
        <p:txBody>
          <a:bodyPr>
            <a:prstTxWarp prst="textPlain">
              <a:avLst/>
            </a:prstTxWarp>
          </a:bodyPr>
          <a:lstStyle/>
          <a:p>
            <a:pPr lvl="0" algn="ctr"/>
            <a:r>
              <a:rPr b="0" i="0" dirty="0">
                <a:ln w="9525" cap="flat" cmpd="sng">
                  <a:solidFill>
                    <a:srgbClr val="000000"/>
                  </a:solidFill>
                  <a:prstDash val="solid"/>
                  <a:round/>
                  <a:headEnd type="none" w="sm" len="sm"/>
                  <a:tailEnd type="none" w="sm" len="sm"/>
                </a:ln>
                <a:solidFill>
                  <a:schemeClr val="dk2"/>
                </a:solidFill>
                <a:latin typeface="Arial"/>
              </a:rPr>
              <a:t>Nonviolence</a:t>
            </a:r>
          </a:p>
        </p:txBody>
      </p:sp>
      <p:sp>
        <p:nvSpPr>
          <p:cNvPr id="410" name="Google Shape;410;p21"/>
          <p:cNvSpPr txBox="1">
            <a:spLocks noGrp="1"/>
          </p:cNvSpPr>
          <p:nvPr>
            <p:ph type="title"/>
          </p:nvPr>
        </p:nvSpPr>
        <p:spPr>
          <a:xfrm>
            <a:off x="393700" y="152400"/>
            <a:ext cx="7772400" cy="1066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Equality Wheel</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22"/>
          <p:cNvSpPr txBox="1">
            <a:spLocks noGrp="1"/>
          </p:cNvSpPr>
          <p:nvPr>
            <p:ph type="sldNum" idx="12"/>
          </p:nvPr>
        </p:nvSpPr>
        <p:spPr>
          <a:xfrm>
            <a:off x="8040688" y="6453188"/>
            <a:ext cx="990600" cy="2286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22</a:t>
            </a:fld>
            <a:endParaRPr sz="1400"/>
          </a:p>
        </p:txBody>
      </p:sp>
      <p:sp>
        <p:nvSpPr>
          <p:cNvPr id="417" name="Google Shape;417;p22"/>
          <p:cNvSpPr txBox="1"/>
          <p:nvPr/>
        </p:nvSpPr>
        <p:spPr>
          <a:xfrm>
            <a:off x="5892481" y="4037827"/>
            <a:ext cx="2895600" cy="181588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800" u="sng">
                <a:solidFill>
                  <a:schemeClr val="dk1"/>
                </a:solidFill>
                <a:latin typeface="Arial"/>
                <a:ea typeface="Arial"/>
                <a:cs typeface="Arial"/>
                <a:sym typeface="Arial"/>
              </a:rPr>
              <a:t>Yes</a:t>
            </a:r>
            <a:r>
              <a:rPr lang="en-US" sz="2800">
                <a:solidFill>
                  <a:schemeClr val="dk1"/>
                </a:solidFill>
                <a:latin typeface="Arial"/>
                <a:ea typeface="Arial"/>
                <a:cs typeface="Arial"/>
                <a:sym typeface="Arial"/>
              </a:rPr>
              <a:t>! And dating abuse is a form of sexual harassment.</a:t>
            </a:r>
            <a:endParaRPr/>
          </a:p>
        </p:txBody>
      </p:sp>
      <p:pic>
        <p:nvPicPr>
          <p:cNvPr id="421" name="Google Shape;421;p22" descr="symbols - Creating Boxed Check Mark - TeX - LaTeX Stack ..."/>
          <p:cNvPicPr preferRelativeResize="0"/>
          <p:nvPr/>
        </p:nvPicPr>
        <p:blipFill rotWithShape="1">
          <a:blip r:embed="rId3">
            <a:alphaModFix/>
          </a:blip>
          <a:srcRect/>
          <a:stretch/>
        </p:blipFill>
        <p:spPr>
          <a:xfrm>
            <a:off x="8016556" y="3115333"/>
            <a:ext cx="771525" cy="762000"/>
          </a:xfrm>
          <a:prstGeom prst="rect">
            <a:avLst/>
          </a:prstGeom>
          <a:noFill/>
          <a:ln>
            <a:noFill/>
          </a:ln>
        </p:spPr>
      </p:pic>
      <p:pic>
        <p:nvPicPr>
          <p:cNvPr id="420" name="Google Shape;420;p22" descr="symbols - Creating Boxed Check Mark - TeX - LaTeX Stack ..."/>
          <p:cNvPicPr preferRelativeResize="0"/>
          <p:nvPr/>
        </p:nvPicPr>
        <p:blipFill rotWithShape="1">
          <a:blip r:embed="rId3">
            <a:alphaModFix/>
          </a:blip>
          <a:srcRect/>
          <a:stretch/>
        </p:blipFill>
        <p:spPr>
          <a:xfrm>
            <a:off x="8016555" y="2187373"/>
            <a:ext cx="771525" cy="762000"/>
          </a:xfrm>
          <a:prstGeom prst="rect">
            <a:avLst/>
          </a:prstGeom>
          <a:noFill/>
          <a:ln>
            <a:noFill/>
          </a:ln>
        </p:spPr>
      </p:pic>
      <p:pic>
        <p:nvPicPr>
          <p:cNvPr id="419" name="Google Shape;419;p22" descr="symbols - Creating Boxed Check Mark - TeX - LaTeX Stack ..."/>
          <p:cNvPicPr preferRelativeResize="0"/>
          <p:nvPr/>
        </p:nvPicPr>
        <p:blipFill rotWithShape="1">
          <a:blip r:embed="rId3">
            <a:alphaModFix/>
          </a:blip>
          <a:srcRect/>
          <a:stretch/>
        </p:blipFill>
        <p:spPr>
          <a:xfrm>
            <a:off x="7994200" y="1273483"/>
            <a:ext cx="771525" cy="762000"/>
          </a:xfrm>
          <a:prstGeom prst="rect">
            <a:avLst/>
          </a:prstGeom>
          <a:noFill/>
          <a:ln>
            <a:noFill/>
          </a:ln>
        </p:spPr>
      </p:pic>
      <p:sp>
        <p:nvSpPr>
          <p:cNvPr id="418" name="Google Shape;418;p22"/>
          <p:cNvSpPr txBox="1"/>
          <p:nvPr/>
        </p:nvSpPr>
        <p:spPr>
          <a:xfrm>
            <a:off x="5562600" y="1076927"/>
            <a:ext cx="3733800" cy="2272482"/>
          </a:xfrm>
          <a:prstGeom prst="rect">
            <a:avLst/>
          </a:prstGeom>
          <a:noFill/>
          <a:ln>
            <a:noFill/>
          </a:ln>
        </p:spPr>
        <p:txBody>
          <a:bodyPr spcFirstLastPara="1" wrap="square" lIns="91425" tIns="45700" rIns="91425" bIns="45700" anchor="t" anchorCtr="0">
            <a:spAutoFit/>
          </a:bodyPr>
          <a:lstStyle/>
          <a:p>
            <a:pPr marL="0" marR="0" lvl="0" indent="0" algn="l" rtl="0">
              <a:lnSpc>
                <a:spcPct val="272727"/>
              </a:lnSpc>
              <a:spcBef>
                <a:spcPts val="0"/>
              </a:spcBef>
              <a:spcAft>
                <a:spcPts val="0"/>
              </a:spcAft>
              <a:buNone/>
            </a:pPr>
            <a:r>
              <a:rPr lang="en-US" sz="2200">
                <a:solidFill>
                  <a:schemeClr val="dk1"/>
                </a:solidFill>
                <a:latin typeface="Arial"/>
                <a:ea typeface="Arial"/>
                <a:cs typeface="Arial"/>
                <a:sym typeface="Arial"/>
              </a:rPr>
              <a:t>Pattern?</a:t>
            </a:r>
            <a:endParaRPr/>
          </a:p>
          <a:p>
            <a:pPr marL="0" marR="0" lvl="0" indent="0" algn="l" rtl="0">
              <a:lnSpc>
                <a:spcPct val="272727"/>
              </a:lnSpc>
              <a:spcBef>
                <a:spcPts val="0"/>
              </a:spcBef>
              <a:spcAft>
                <a:spcPts val="0"/>
              </a:spcAft>
              <a:buNone/>
            </a:pPr>
            <a:r>
              <a:rPr lang="en-US" sz="2200">
                <a:solidFill>
                  <a:schemeClr val="dk1"/>
                </a:solidFill>
                <a:latin typeface="Arial"/>
                <a:ea typeface="Arial"/>
                <a:cs typeface="Arial"/>
                <a:sym typeface="Arial"/>
              </a:rPr>
              <a:t>Relationship?</a:t>
            </a:r>
            <a:endParaRPr/>
          </a:p>
          <a:p>
            <a:pPr marL="0" marR="0" lvl="0" indent="0" algn="l" rtl="0">
              <a:lnSpc>
                <a:spcPct val="272727"/>
              </a:lnSpc>
              <a:spcBef>
                <a:spcPts val="0"/>
              </a:spcBef>
              <a:spcAft>
                <a:spcPts val="0"/>
              </a:spcAft>
              <a:buNone/>
            </a:pPr>
            <a:r>
              <a:rPr lang="en-US" sz="2200">
                <a:solidFill>
                  <a:schemeClr val="dk1"/>
                </a:solidFill>
                <a:latin typeface="Arial"/>
                <a:ea typeface="Arial"/>
                <a:cs typeface="Arial"/>
                <a:sym typeface="Arial"/>
              </a:rPr>
              <a:t>Power &amp; Control?</a:t>
            </a:r>
            <a:endParaRPr/>
          </a:p>
        </p:txBody>
      </p:sp>
      <p:sp>
        <p:nvSpPr>
          <p:cNvPr id="422" name="Google Shape;422;p22"/>
          <p:cNvSpPr txBox="1">
            <a:spLocks noGrp="1"/>
          </p:cNvSpPr>
          <p:nvPr>
            <p:ph type="body" idx="1"/>
          </p:nvPr>
        </p:nvSpPr>
        <p:spPr>
          <a:xfrm>
            <a:off x="393700" y="1255044"/>
            <a:ext cx="5016500" cy="41148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None/>
            </a:pPr>
            <a:r>
              <a:rPr lang="en-US"/>
              <a:t>Angel and Devon are in a relationship. Whenever Angel talks to someone else, Devon says, “I don’t want you talking to them anymore.” One day, Devon finds out that Angel was texting Jordan, and Devon tells Angel, “Give me your phone. You can have it back once you’ve proven that you can handle it.” Could this be dating abuse? </a:t>
            </a:r>
            <a:endParaRPr/>
          </a:p>
        </p:txBody>
      </p:sp>
      <p:sp>
        <p:nvSpPr>
          <p:cNvPr id="423" name="Google Shape;423;p22"/>
          <p:cNvSpPr txBox="1">
            <a:spLocks noGrp="1"/>
          </p:cNvSpPr>
          <p:nvPr>
            <p:ph type="title"/>
          </p:nvPr>
        </p:nvSpPr>
        <p:spPr>
          <a:xfrm>
            <a:off x="393700" y="152400"/>
            <a:ext cx="7772400" cy="1066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dirty="0"/>
              <a:t>Case Scenario 7</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8">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23"/>
          <p:cNvSpPr txBox="1">
            <a:spLocks noGrp="1"/>
          </p:cNvSpPr>
          <p:nvPr>
            <p:ph type="sldNum" idx="12"/>
          </p:nvPr>
        </p:nvSpPr>
        <p:spPr>
          <a:xfrm>
            <a:off x="8040688" y="6453188"/>
            <a:ext cx="990600" cy="2286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23</a:t>
            </a:fld>
            <a:endParaRPr sz="1400"/>
          </a:p>
        </p:txBody>
      </p:sp>
      <p:sp>
        <p:nvSpPr>
          <p:cNvPr id="430" name="Google Shape;430;p23"/>
          <p:cNvSpPr txBox="1">
            <a:spLocks noGrp="1"/>
          </p:cNvSpPr>
          <p:nvPr>
            <p:ph type="body" idx="1"/>
          </p:nvPr>
        </p:nvSpPr>
        <p:spPr>
          <a:xfrm>
            <a:off x="393700" y="1219200"/>
            <a:ext cx="7772400" cy="4114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200"/>
              <a:buFont typeface="Arial"/>
              <a:buChar char="•"/>
            </a:pPr>
            <a:r>
              <a:rPr lang="en-US" dirty="0"/>
              <a:t>Tell any staff member, OR</a:t>
            </a:r>
            <a:endParaRPr dirty="0"/>
          </a:p>
          <a:p>
            <a:pPr marL="342900" lvl="0" indent="-342900" algn="l" rtl="0">
              <a:spcBef>
                <a:spcPts val="1320"/>
              </a:spcBef>
              <a:spcAft>
                <a:spcPts val="0"/>
              </a:spcAft>
              <a:buClr>
                <a:schemeClr val="dk1"/>
              </a:buClr>
              <a:buSzPts val="2200"/>
              <a:buFont typeface="Arial"/>
              <a:buChar char="•"/>
            </a:pPr>
            <a:r>
              <a:rPr lang="en-US" dirty="0"/>
              <a:t>Email respectforall@schools.nyc.gov, OR</a:t>
            </a:r>
            <a:endParaRPr dirty="0"/>
          </a:p>
          <a:p>
            <a:pPr marL="342900" lvl="0" indent="-292100" algn="l" rtl="0">
              <a:spcBef>
                <a:spcPts val="1320"/>
              </a:spcBef>
              <a:spcAft>
                <a:spcPts val="0"/>
              </a:spcAft>
              <a:buClr>
                <a:schemeClr val="tx1"/>
              </a:buClr>
              <a:buSzPct val="100000"/>
              <a:buChar char="•"/>
            </a:pPr>
            <a:r>
              <a:rPr lang="en-US" dirty="0">
                <a:solidFill>
                  <a:schemeClr val="tx1"/>
                </a:solidFill>
              </a:rPr>
              <a:t>Contact our Title IX Coordinator at Title_IX_Inquiries@schools.nyc.gov or (718) 935-4987</a:t>
            </a:r>
            <a:endParaRPr dirty="0">
              <a:solidFill>
                <a:schemeClr val="tx1"/>
              </a:solidFill>
            </a:endParaRPr>
          </a:p>
          <a:p>
            <a:pPr marL="342900" lvl="0" indent="-342900" algn="l" rtl="0">
              <a:spcBef>
                <a:spcPts val="1320"/>
              </a:spcBef>
              <a:spcAft>
                <a:spcPts val="0"/>
              </a:spcAft>
              <a:buClr>
                <a:schemeClr val="dk1"/>
              </a:buClr>
              <a:buSzPts val="2200"/>
              <a:buFont typeface="Arial"/>
              <a:buChar char="•"/>
            </a:pPr>
            <a:r>
              <a:rPr lang="en-US" dirty="0"/>
              <a:t>Ask for a copy of our Reporting Form, fill it out, and hand it to any staff member, OR</a:t>
            </a:r>
            <a:endParaRPr dirty="0"/>
          </a:p>
          <a:p>
            <a:pPr marL="342900" lvl="0" indent="-342900" algn="l" rtl="0">
              <a:spcBef>
                <a:spcPts val="1320"/>
              </a:spcBef>
              <a:spcAft>
                <a:spcPts val="0"/>
              </a:spcAft>
              <a:buClr>
                <a:schemeClr val="dk1"/>
              </a:buClr>
              <a:buSzPts val="2200"/>
              <a:buFont typeface="Arial"/>
              <a:buChar char="•"/>
            </a:pPr>
            <a:r>
              <a:rPr lang="en-US" dirty="0"/>
              <a:t>Go to </a:t>
            </a:r>
            <a:r>
              <a:rPr lang="en-US" u="sng" dirty="0">
                <a:solidFill>
                  <a:schemeClr val="hlink"/>
                </a:solidFill>
              </a:rPr>
              <a:t>https://www.nycenet.edu/bullyingreporting</a:t>
            </a:r>
            <a:endParaRPr dirty="0"/>
          </a:p>
          <a:p>
            <a:pPr marL="342900" lvl="0" indent="-342900" algn="l" rtl="0">
              <a:spcBef>
                <a:spcPts val="1320"/>
              </a:spcBef>
              <a:spcAft>
                <a:spcPts val="0"/>
              </a:spcAft>
              <a:buClr>
                <a:schemeClr val="dk1"/>
              </a:buClr>
              <a:buSzPts val="2200"/>
              <a:buFont typeface="Arial"/>
              <a:buChar char="•"/>
            </a:pPr>
            <a:r>
              <a:rPr lang="en-US" dirty="0"/>
              <a:t>Our school’s Sexual Harassment Prevention liaison is ______________ and will be informed of any reports</a:t>
            </a:r>
            <a:endParaRPr dirty="0"/>
          </a:p>
          <a:p>
            <a:pPr marL="739775" lvl="1" indent="-282575" algn="l" rtl="0">
              <a:lnSpc>
                <a:spcPct val="95000"/>
              </a:lnSpc>
              <a:spcBef>
                <a:spcPts val="400"/>
              </a:spcBef>
              <a:spcAft>
                <a:spcPts val="0"/>
              </a:spcAft>
              <a:buSzPts val="2000"/>
              <a:buFont typeface="Arial"/>
              <a:buChar char="•"/>
            </a:pPr>
            <a:r>
              <a:rPr lang="en-US" dirty="0"/>
              <a:t>Phone: ____________</a:t>
            </a:r>
            <a:endParaRPr dirty="0"/>
          </a:p>
          <a:p>
            <a:pPr marL="739775" lvl="1" indent="-282575" algn="l" rtl="0">
              <a:lnSpc>
                <a:spcPct val="95000"/>
              </a:lnSpc>
              <a:spcBef>
                <a:spcPts val="400"/>
              </a:spcBef>
              <a:spcAft>
                <a:spcPts val="0"/>
              </a:spcAft>
              <a:buSzPts val="2000"/>
              <a:buFont typeface="Arial"/>
              <a:buChar char="•"/>
            </a:pPr>
            <a:r>
              <a:rPr lang="en-US" dirty="0"/>
              <a:t>Location: ___________</a:t>
            </a:r>
            <a:endParaRPr dirty="0"/>
          </a:p>
          <a:p>
            <a:pPr marL="739775" lvl="1" indent="-282575" algn="l" rtl="0">
              <a:lnSpc>
                <a:spcPct val="95000"/>
              </a:lnSpc>
              <a:spcBef>
                <a:spcPts val="400"/>
              </a:spcBef>
              <a:spcAft>
                <a:spcPts val="0"/>
              </a:spcAft>
              <a:buSzPts val="2000"/>
              <a:buFont typeface="Arial"/>
              <a:buChar char="•"/>
            </a:pPr>
            <a:r>
              <a:rPr lang="en-US" dirty="0"/>
              <a:t>Email: ___________</a:t>
            </a:r>
            <a:endParaRPr dirty="0"/>
          </a:p>
          <a:p>
            <a:pPr marL="342900" lvl="0" indent="-203200" algn="l" rtl="0">
              <a:spcBef>
                <a:spcPts val="1320"/>
              </a:spcBef>
              <a:spcAft>
                <a:spcPts val="0"/>
              </a:spcAft>
              <a:buClr>
                <a:schemeClr val="dk1"/>
              </a:buClr>
              <a:buSzPts val="2200"/>
              <a:buFont typeface="Arial"/>
              <a:buNone/>
            </a:pPr>
            <a:endParaRPr dirty="0"/>
          </a:p>
        </p:txBody>
      </p:sp>
      <p:sp>
        <p:nvSpPr>
          <p:cNvPr id="431" name="Google Shape;431;p23"/>
          <p:cNvSpPr txBox="1">
            <a:spLocks noGrp="1"/>
          </p:cNvSpPr>
          <p:nvPr>
            <p:ph type="title"/>
          </p:nvPr>
        </p:nvSpPr>
        <p:spPr>
          <a:xfrm>
            <a:off x="393700" y="0"/>
            <a:ext cx="7772400" cy="1066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How to Report</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9" name="Google Shape;439;ge48c3624bf_0_72"/>
          <p:cNvSpPr txBox="1">
            <a:spLocks noGrp="1"/>
          </p:cNvSpPr>
          <p:nvPr>
            <p:ph type="sldNum" idx="12"/>
          </p:nvPr>
        </p:nvSpPr>
        <p:spPr>
          <a:xfrm>
            <a:off x="8040688" y="6453188"/>
            <a:ext cx="990600" cy="2286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24</a:t>
            </a:fld>
            <a:endParaRPr sz="1400"/>
          </a:p>
        </p:txBody>
      </p:sp>
      <p:sp>
        <p:nvSpPr>
          <p:cNvPr id="438" name="Google Shape;438;ge48c3624bf_0_72"/>
          <p:cNvSpPr txBox="1">
            <a:spLocks noGrp="1"/>
          </p:cNvSpPr>
          <p:nvPr>
            <p:ph type="body" idx="1"/>
          </p:nvPr>
        </p:nvSpPr>
        <p:spPr>
          <a:xfrm>
            <a:off x="393700" y="1447800"/>
            <a:ext cx="7772400" cy="4114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000"/>
              <a:buFont typeface="Arial"/>
              <a:buChar char="•"/>
            </a:pPr>
            <a:r>
              <a:rPr lang="en-US" sz="2000" dirty="0"/>
              <a:t>Investigate any potential sexual harassment that we see or learn about</a:t>
            </a:r>
            <a:endParaRPr dirty="0"/>
          </a:p>
          <a:p>
            <a:pPr marL="342900" lvl="0" indent="-342900" algn="l" rtl="0">
              <a:spcBef>
                <a:spcPts val="1200"/>
              </a:spcBef>
              <a:spcAft>
                <a:spcPts val="0"/>
              </a:spcAft>
              <a:buClr>
                <a:schemeClr val="dk1"/>
              </a:buClr>
              <a:buSzPts val="2000"/>
              <a:buFont typeface="Arial"/>
              <a:buChar char="•"/>
            </a:pPr>
            <a:r>
              <a:rPr lang="en-US" sz="2000" dirty="0"/>
              <a:t>Interview all alleged victims, accused students, and witnesses and ask them for statements</a:t>
            </a:r>
            <a:endParaRPr dirty="0"/>
          </a:p>
          <a:p>
            <a:pPr marL="342900" lvl="0" indent="-342900" algn="l" rtl="0">
              <a:spcBef>
                <a:spcPts val="1200"/>
              </a:spcBef>
              <a:spcAft>
                <a:spcPts val="0"/>
              </a:spcAft>
              <a:buClr>
                <a:schemeClr val="dk1"/>
              </a:buClr>
              <a:buSzPts val="2000"/>
              <a:buFont typeface="Arial"/>
              <a:buChar char="•"/>
            </a:pPr>
            <a:r>
              <a:rPr lang="en-US" sz="2000" dirty="0"/>
              <a:t>Call the parents of the alleged victim, unless the</a:t>
            </a:r>
            <a:r>
              <a:rPr lang="en-US" sz="2000" dirty="0">
                <a:solidFill>
                  <a:srgbClr val="FF9900"/>
                </a:solidFill>
              </a:rPr>
              <a:t> </a:t>
            </a:r>
            <a:r>
              <a:rPr lang="en-US" sz="2000" dirty="0">
                <a:solidFill>
                  <a:schemeClr val="tx1"/>
                </a:solidFill>
              </a:rPr>
              <a:t>student expresses a safety concern</a:t>
            </a:r>
            <a:r>
              <a:rPr lang="en-US" sz="2000" dirty="0"/>
              <a:t>; and parents of accused the student</a:t>
            </a:r>
            <a:endParaRPr dirty="0"/>
          </a:p>
          <a:p>
            <a:pPr marL="342900" lvl="0" indent="-342900" algn="l" rtl="0">
              <a:spcBef>
                <a:spcPts val="1200"/>
              </a:spcBef>
              <a:spcAft>
                <a:spcPts val="0"/>
              </a:spcAft>
              <a:buClr>
                <a:schemeClr val="dk1"/>
              </a:buClr>
              <a:buSzPts val="2000"/>
              <a:buFont typeface="Arial"/>
              <a:buChar char="•"/>
            </a:pPr>
            <a:r>
              <a:rPr lang="en-US" sz="2000" dirty="0"/>
              <a:t>Take measures to </a:t>
            </a:r>
            <a:r>
              <a:rPr lang="en-US" sz="2000" dirty="0">
                <a:solidFill>
                  <a:schemeClr val="tx1"/>
                </a:solidFill>
              </a:rPr>
              <a:t>support you and </a:t>
            </a:r>
            <a:r>
              <a:rPr lang="en-US" sz="2000" dirty="0"/>
              <a:t>keep you safe (like counseling or changing schedules)</a:t>
            </a:r>
            <a:endParaRPr dirty="0"/>
          </a:p>
          <a:p>
            <a:pPr marL="342900" lvl="0" indent="-342900" algn="l" rtl="0">
              <a:spcBef>
                <a:spcPts val="1200"/>
              </a:spcBef>
              <a:spcAft>
                <a:spcPts val="0"/>
              </a:spcAft>
              <a:buClr>
                <a:schemeClr val="tx1"/>
              </a:buClr>
              <a:buSzPts val="2000"/>
              <a:buFont typeface="Arial"/>
              <a:buChar char="•"/>
            </a:pPr>
            <a:r>
              <a:rPr lang="en-US" sz="2000" dirty="0">
                <a:solidFill>
                  <a:schemeClr val="tx1"/>
                </a:solidFill>
              </a:rPr>
              <a:t>Take disciplinary action, where appropriate</a:t>
            </a:r>
            <a:endParaRPr dirty="0">
              <a:solidFill>
                <a:schemeClr val="tx1"/>
              </a:solidFill>
            </a:endParaRPr>
          </a:p>
          <a:p>
            <a:pPr marL="342900" lvl="0" indent="-342900" algn="l" rtl="0">
              <a:spcBef>
                <a:spcPts val="1200"/>
              </a:spcBef>
              <a:spcAft>
                <a:spcPts val="0"/>
              </a:spcAft>
              <a:buClr>
                <a:schemeClr val="dk1"/>
              </a:buClr>
              <a:buSzPts val="2000"/>
              <a:buFont typeface="Arial"/>
              <a:buChar char="•"/>
            </a:pPr>
            <a:r>
              <a:rPr lang="en-US" sz="2000" dirty="0"/>
              <a:t>Call the police if conduct may be criminal</a:t>
            </a:r>
            <a:endParaRPr dirty="0"/>
          </a:p>
          <a:p>
            <a:pPr marL="342900" lvl="0" indent="-342900" algn="l" rtl="0">
              <a:spcBef>
                <a:spcPts val="1200"/>
              </a:spcBef>
              <a:spcAft>
                <a:spcPts val="0"/>
              </a:spcAft>
              <a:buClr>
                <a:schemeClr val="dk1"/>
              </a:buClr>
              <a:buSzPts val="2000"/>
              <a:buFont typeface="Arial"/>
              <a:buChar char="•"/>
            </a:pPr>
            <a:r>
              <a:rPr lang="en-US" sz="2000" dirty="0"/>
              <a:t>Make sure the harassment </a:t>
            </a:r>
            <a:r>
              <a:rPr lang="en-US" sz="2000" b="1" u="sng" dirty="0"/>
              <a:t>stops</a:t>
            </a:r>
            <a:endParaRPr dirty="0"/>
          </a:p>
          <a:p>
            <a:pPr marL="342900" lvl="0" indent="-203200" algn="l" rtl="0">
              <a:spcBef>
                <a:spcPts val="1320"/>
              </a:spcBef>
              <a:spcAft>
                <a:spcPts val="0"/>
              </a:spcAft>
              <a:buClr>
                <a:schemeClr val="dk1"/>
              </a:buClr>
              <a:buSzPts val="2200"/>
              <a:buFont typeface="Arial"/>
              <a:buNone/>
            </a:pPr>
            <a:endParaRPr dirty="0"/>
          </a:p>
        </p:txBody>
      </p:sp>
      <p:sp>
        <p:nvSpPr>
          <p:cNvPr id="437" name="Google Shape;437;ge48c3624bf_0_72"/>
          <p:cNvSpPr txBox="1">
            <a:spLocks noGrp="1"/>
          </p:cNvSpPr>
          <p:nvPr>
            <p:ph type="title"/>
          </p:nvPr>
        </p:nvSpPr>
        <p:spPr>
          <a:xfrm>
            <a:off x="393700" y="152400"/>
            <a:ext cx="7772400" cy="1066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Our school must…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7" name="Google Shape;447;ge48c3624bf_0_79"/>
          <p:cNvSpPr txBox="1">
            <a:spLocks noGrp="1"/>
          </p:cNvSpPr>
          <p:nvPr>
            <p:ph type="sldNum" idx="12"/>
          </p:nvPr>
        </p:nvSpPr>
        <p:spPr>
          <a:xfrm>
            <a:off x="8040688" y="6453188"/>
            <a:ext cx="990600" cy="2286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sz="1400"/>
          </a:p>
        </p:txBody>
      </p:sp>
      <p:sp>
        <p:nvSpPr>
          <p:cNvPr id="446" name="Google Shape;446;ge48c3624bf_0_79"/>
          <p:cNvSpPr txBox="1">
            <a:spLocks noGrp="1"/>
          </p:cNvSpPr>
          <p:nvPr>
            <p:ph type="body" idx="1"/>
          </p:nvPr>
        </p:nvSpPr>
        <p:spPr>
          <a:xfrm>
            <a:off x="393700" y="1574800"/>
            <a:ext cx="7772400" cy="4114800"/>
          </a:xfrm>
          <a:prstGeom prst="rect">
            <a:avLst/>
          </a:prstGeom>
        </p:spPr>
        <p:txBody>
          <a:bodyPr spcFirstLastPara="1" wrap="square" lIns="91425" tIns="45700" rIns="91425" bIns="45700" anchor="t" anchorCtr="0">
            <a:noAutofit/>
          </a:bodyPr>
          <a:lstStyle/>
          <a:p>
            <a:pPr marL="0" lvl="0" indent="0" algn="l" rtl="0">
              <a:spcBef>
                <a:spcPts val="1080"/>
              </a:spcBef>
              <a:spcAft>
                <a:spcPts val="0"/>
              </a:spcAft>
              <a:buNone/>
            </a:pPr>
            <a:endParaRPr sz="3400" dirty="0"/>
          </a:p>
          <a:p>
            <a:pPr marL="0" lvl="0" indent="0" algn="ctr" rtl="0">
              <a:spcBef>
                <a:spcPts val="1080"/>
              </a:spcBef>
              <a:spcAft>
                <a:spcPts val="0"/>
              </a:spcAft>
              <a:buNone/>
            </a:pPr>
            <a:r>
              <a:rPr lang="en-US" sz="4500" dirty="0">
                <a:solidFill>
                  <a:schemeClr val="tx1"/>
                </a:solidFill>
              </a:rPr>
              <a:t>Let us know!</a:t>
            </a:r>
            <a:endParaRPr sz="4500" dirty="0">
              <a:solidFill>
                <a:schemeClr val="tx1"/>
              </a:solidFill>
            </a:endParaRPr>
          </a:p>
          <a:p>
            <a:pPr marL="0" lvl="0" indent="0" algn="ctr" rtl="0">
              <a:spcBef>
                <a:spcPts val="1080"/>
              </a:spcBef>
              <a:spcAft>
                <a:spcPts val="0"/>
              </a:spcAft>
              <a:buNone/>
            </a:pPr>
            <a:endParaRPr sz="3000" dirty="0">
              <a:solidFill>
                <a:schemeClr val="tx1"/>
              </a:solidFill>
            </a:endParaRPr>
          </a:p>
          <a:p>
            <a:pPr marL="0" lvl="0" indent="0" algn="l" rtl="0">
              <a:spcBef>
                <a:spcPts val="1080"/>
              </a:spcBef>
              <a:spcAft>
                <a:spcPts val="0"/>
              </a:spcAft>
              <a:buNone/>
            </a:pPr>
            <a:r>
              <a:rPr lang="en-US" sz="2600" dirty="0">
                <a:solidFill>
                  <a:schemeClr val="tx1"/>
                </a:solidFill>
              </a:rPr>
              <a:t>We will discuss with you, and then decide whether to tell them. We will let you know what we decide.</a:t>
            </a:r>
            <a:endParaRPr sz="2600" dirty="0">
              <a:solidFill>
                <a:schemeClr val="tx1"/>
              </a:solidFill>
            </a:endParaRPr>
          </a:p>
          <a:p>
            <a:pPr marL="0" lvl="0" indent="0" algn="l" rtl="0">
              <a:spcBef>
                <a:spcPts val="1080"/>
              </a:spcBef>
              <a:spcAft>
                <a:spcPts val="0"/>
              </a:spcAft>
              <a:buNone/>
            </a:pPr>
            <a:r>
              <a:rPr lang="en-US" sz="2600" dirty="0">
                <a:solidFill>
                  <a:schemeClr val="tx1"/>
                </a:solidFill>
              </a:rPr>
              <a:t>We can also help you talk to your parents, and provide support.</a:t>
            </a:r>
            <a:endParaRPr sz="2600" dirty="0">
              <a:solidFill>
                <a:schemeClr val="tx1"/>
              </a:solidFill>
            </a:endParaRPr>
          </a:p>
        </p:txBody>
      </p:sp>
      <p:sp>
        <p:nvSpPr>
          <p:cNvPr id="445" name="Google Shape;445;ge48c3624bf_0_79"/>
          <p:cNvSpPr txBox="1">
            <a:spLocks noGrp="1"/>
          </p:cNvSpPr>
          <p:nvPr>
            <p:ph type="title"/>
          </p:nvPr>
        </p:nvSpPr>
        <p:spPr>
          <a:xfrm>
            <a:off x="393700" y="845750"/>
            <a:ext cx="7772400" cy="1066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dirty="0">
                <a:solidFill>
                  <a:schemeClr val="bg2"/>
                </a:solidFill>
              </a:rPr>
              <a:t>If you are the alleged victim and are concerned about telling your parents/guardians...</a:t>
            </a:r>
            <a:endParaRPr dirty="0">
              <a:solidFill>
                <a:schemeClr val="bg2"/>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6" name="Google Shape;456;p25"/>
          <p:cNvSpPr txBox="1">
            <a:spLocks noGrp="1"/>
          </p:cNvSpPr>
          <p:nvPr>
            <p:ph type="sldNum" idx="12"/>
          </p:nvPr>
        </p:nvSpPr>
        <p:spPr>
          <a:xfrm>
            <a:off x="8040688" y="6453188"/>
            <a:ext cx="990600" cy="2286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26</a:t>
            </a:fld>
            <a:endParaRPr sz="1400"/>
          </a:p>
        </p:txBody>
      </p:sp>
      <p:sp>
        <p:nvSpPr>
          <p:cNvPr id="453" name="Google Shape;453;p25"/>
          <p:cNvSpPr txBox="1"/>
          <p:nvPr/>
        </p:nvSpPr>
        <p:spPr>
          <a:xfrm>
            <a:off x="2642681" y="3751302"/>
            <a:ext cx="5575300" cy="110799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1">
                <a:solidFill>
                  <a:schemeClr val="dk1"/>
                </a:solidFill>
                <a:latin typeface="Arial"/>
                <a:ea typeface="Arial"/>
                <a:cs typeface="Arial"/>
                <a:sym typeface="Arial"/>
              </a:rPr>
              <a:t>Retaliation</a:t>
            </a:r>
            <a:endParaRPr/>
          </a:p>
        </p:txBody>
      </p:sp>
      <p:sp>
        <p:nvSpPr>
          <p:cNvPr id="457" name="Google Shape;457;p25" descr="A &quot;no&quot; sign over the word &quot;Retaliation&quot;"/>
          <p:cNvSpPr/>
          <p:nvPr/>
        </p:nvSpPr>
        <p:spPr>
          <a:xfrm>
            <a:off x="3092450" y="2602706"/>
            <a:ext cx="4584700" cy="3405188"/>
          </a:xfrm>
          <a:prstGeom prst="noSmoking">
            <a:avLst>
              <a:gd name="adj" fmla="val 7883"/>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455" name="Google Shape;455;p25"/>
          <p:cNvSpPr txBox="1">
            <a:spLocks noGrp="1"/>
          </p:cNvSpPr>
          <p:nvPr>
            <p:ph type="body" idx="1"/>
          </p:nvPr>
        </p:nvSpPr>
        <p:spPr>
          <a:xfrm>
            <a:off x="393700" y="1447800"/>
            <a:ext cx="53975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Any student or staff member who retaliates after a report or who tries to prevent a report from being made will be disciplined appropriately.</a:t>
            </a:r>
            <a:endParaRPr/>
          </a:p>
        </p:txBody>
      </p:sp>
      <p:sp>
        <p:nvSpPr>
          <p:cNvPr id="454" name="Google Shape;454;p25"/>
          <p:cNvSpPr txBox="1">
            <a:spLocks noGrp="1"/>
          </p:cNvSpPr>
          <p:nvPr>
            <p:ph type="title"/>
          </p:nvPr>
        </p:nvSpPr>
        <p:spPr>
          <a:xfrm>
            <a:off x="393700" y="152400"/>
            <a:ext cx="7772400" cy="1066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Retaliation is Prohibited</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26"/>
          <p:cNvSpPr txBox="1">
            <a:spLocks noGrp="1"/>
          </p:cNvSpPr>
          <p:nvPr>
            <p:ph type="sldNum" idx="12"/>
          </p:nvPr>
        </p:nvSpPr>
        <p:spPr>
          <a:xfrm>
            <a:off x="8040688" y="6453188"/>
            <a:ext cx="990600" cy="2286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27</a:t>
            </a:fld>
            <a:endParaRPr sz="1400"/>
          </a:p>
        </p:txBody>
      </p:sp>
      <p:sp>
        <p:nvSpPr>
          <p:cNvPr id="464" name="Google Shape;464;p26"/>
          <p:cNvSpPr txBox="1">
            <a:spLocks noGrp="1"/>
          </p:cNvSpPr>
          <p:nvPr>
            <p:ph type="body" idx="1"/>
          </p:nvPr>
        </p:nvSpPr>
        <p:spPr>
          <a:xfrm>
            <a:off x="393700" y="1447800"/>
            <a:ext cx="7772400" cy="4114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200"/>
              <a:buFont typeface="Arial"/>
              <a:buChar char="•"/>
            </a:pPr>
            <a:r>
              <a:rPr lang="en-US" u="sng">
                <a:solidFill>
                  <a:schemeClr val="hlink"/>
                </a:solidFill>
                <a:hlinkClick r:id="rId3"/>
              </a:rPr>
              <a:t>Go to schools.nyc.gov and type in “Title IX”</a:t>
            </a:r>
            <a:endParaRPr/>
          </a:p>
          <a:p>
            <a:pPr marL="342900" lvl="0" indent="-342900" algn="l" rtl="0">
              <a:spcBef>
                <a:spcPts val="1320"/>
              </a:spcBef>
              <a:spcAft>
                <a:spcPts val="0"/>
              </a:spcAft>
              <a:buClr>
                <a:schemeClr val="dk1"/>
              </a:buClr>
              <a:buSzPts val="2200"/>
              <a:buFont typeface="Arial"/>
              <a:buChar char="•"/>
            </a:pPr>
            <a:r>
              <a:rPr lang="en-US" u="sng">
                <a:solidFill>
                  <a:schemeClr val="hlink"/>
                </a:solidFill>
                <a:hlinkClick r:id="rId4"/>
              </a:rPr>
              <a:t>Loveisrespect.org</a:t>
            </a:r>
            <a:r>
              <a:rPr lang="en-US"/>
              <a:t> to learn more about dating violence</a:t>
            </a:r>
            <a:endParaRPr/>
          </a:p>
          <a:p>
            <a:pPr marL="342900" lvl="0" indent="-342900" algn="l" rtl="0">
              <a:spcBef>
                <a:spcPts val="1320"/>
              </a:spcBef>
              <a:spcAft>
                <a:spcPts val="0"/>
              </a:spcAft>
              <a:buClr>
                <a:schemeClr val="dk1"/>
              </a:buClr>
              <a:buSzPts val="2200"/>
              <a:buFont typeface="Arial"/>
              <a:buChar char="•"/>
            </a:pPr>
            <a:r>
              <a:rPr lang="en-US" u="sng">
                <a:solidFill>
                  <a:schemeClr val="hlink"/>
                </a:solidFill>
                <a:hlinkClick r:id="rId5"/>
              </a:rPr>
              <a:t>RAINN.org</a:t>
            </a:r>
            <a:r>
              <a:rPr lang="en-US"/>
              <a:t> to learn more about sexual violence</a:t>
            </a:r>
            <a:endParaRPr/>
          </a:p>
          <a:p>
            <a:pPr marL="342900" lvl="0" indent="-342900" algn="l" rtl="0">
              <a:spcBef>
                <a:spcPts val="1320"/>
              </a:spcBef>
              <a:spcAft>
                <a:spcPts val="0"/>
              </a:spcAft>
              <a:buClr>
                <a:schemeClr val="dk1"/>
              </a:buClr>
              <a:buSzPts val="2200"/>
              <a:buFont typeface="Arial"/>
              <a:buChar char="•"/>
            </a:pPr>
            <a:r>
              <a:rPr lang="en-US" u="sng">
                <a:solidFill>
                  <a:schemeClr val="hlink"/>
                </a:solidFill>
                <a:hlinkClick r:id="rId6"/>
              </a:rPr>
              <a:t>Thatsnotcool.com</a:t>
            </a:r>
            <a:r>
              <a:rPr lang="en-US"/>
              <a:t> to promote respect</a:t>
            </a:r>
            <a:endParaRPr/>
          </a:p>
          <a:p>
            <a:pPr marL="342900" lvl="0" indent="-203200" algn="l" rtl="0">
              <a:spcBef>
                <a:spcPts val="1320"/>
              </a:spcBef>
              <a:spcAft>
                <a:spcPts val="0"/>
              </a:spcAft>
              <a:buClr>
                <a:schemeClr val="dk1"/>
              </a:buClr>
              <a:buSzPts val="2200"/>
              <a:buFont typeface="Arial"/>
              <a:buNone/>
            </a:pPr>
            <a:endParaRPr/>
          </a:p>
        </p:txBody>
      </p:sp>
      <p:sp>
        <p:nvSpPr>
          <p:cNvPr id="465" name="Google Shape;465;p26"/>
          <p:cNvSpPr txBox="1">
            <a:spLocks noGrp="1"/>
          </p:cNvSpPr>
          <p:nvPr>
            <p:ph type="title"/>
          </p:nvPr>
        </p:nvSpPr>
        <p:spPr>
          <a:xfrm>
            <a:off x="393700" y="152400"/>
            <a:ext cx="7772400" cy="1066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Resources Online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27"/>
          <p:cNvSpPr txBox="1">
            <a:spLocks noGrp="1"/>
          </p:cNvSpPr>
          <p:nvPr>
            <p:ph type="sldNum" idx="12"/>
          </p:nvPr>
        </p:nvSpPr>
        <p:spPr>
          <a:xfrm>
            <a:off x="8040688" y="6453188"/>
            <a:ext cx="990600" cy="2286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28</a:t>
            </a:fld>
            <a:endParaRPr sz="1400"/>
          </a:p>
        </p:txBody>
      </p:sp>
      <p:sp>
        <p:nvSpPr>
          <p:cNvPr id="472" name="Google Shape;472;p27"/>
          <p:cNvSpPr txBox="1">
            <a:spLocks noGrp="1"/>
          </p:cNvSpPr>
          <p:nvPr>
            <p:ph type="body" idx="1"/>
          </p:nvPr>
        </p:nvSpPr>
        <p:spPr>
          <a:xfrm>
            <a:off x="393700" y="1447800"/>
            <a:ext cx="7772400" cy="4114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200"/>
              <a:buFont typeface="Arial"/>
              <a:buChar char="•"/>
            </a:pPr>
            <a:r>
              <a:rPr lang="en-US"/>
              <a:t>Family Justice Centers connect you to services</a:t>
            </a:r>
            <a:endParaRPr/>
          </a:p>
          <a:p>
            <a:pPr marL="739775" lvl="1" indent="-282575" algn="l" rtl="0">
              <a:lnSpc>
                <a:spcPct val="95000"/>
              </a:lnSpc>
              <a:spcBef>
                <a:spcPts val="400"/>
              </a:spcBef>
              <a:spcAft>
                <a:spcPts val="0"/>
              </a:spcAft>
              <a:buSzPts val="2000"/>
              <a:buFont typeface="Arial"/>
              <a:buChar char="•"/>
            </a:pPr>
            <a:r>
              <a:rPr lang="en-US"/>
              <a:t>[Insert your borough’s FJC phone number here]</a:t>
            </a:r>
            <a:endParaRPr/>
          </a:p>
          <a:p>
            <a:pPr marL="342900" lvl="0" indent="-342900" algn="l" rtl="0">
              <a:spcBef>
                <a:spcPts val="1320"/>
              </a:spcBef>
              <a:spcAft>
                <a:spcPts val="0"/>
              </a:spcAft>
              <a:buClr>
                <a:schemeClr val="dk1"/>
              </a:buClr>
              <a:buSzPts val="2200"/>
              <a:buFont typeface="Arial"/>
              <a:buChar char="•"/>
            </a:pPr>
            <a:r>
              <a:rPr lang="en-US"/>
              <a:t>Day One NY focuses on dating violence</a:t>
            </a:r>
            <a:endParaRPr/>
          </a:p>
          <a:p>
            <a:pPr marL="739775" lvl="1" indent="-282575" algn="l" rtl="0">
              <a:lnSpc>
                <a:spcPct val="95000"/>
              </a:lnSpc>
              <a:spcBef>
                <a:spcPts val="400"/>
              </a:spcBef>
              <a:spcAft>
                <a:spcPts val="0"/>
              </a:spcAft>
              <a:buSzPts val="2000"/>
              <a:buFont typeface="Arial"/>
              <a:buChar char="•"/>
            </a:pPr>
            <a:r>
              <a:rPr lang="en-US"/>
              <a:t>Dayoneny.org</a:t>
            </a:r>
            <a:endParaRPr/>
          </a:p>
          <a:p>
            <a:pPr marL="342900" lvl="0" indent="-342900" algn="l" rtl="0">
              <a:spcBef>
                <a:spcPts val="1320"/>
              </a:spcBef>
              <a:spcAft>
                <a:spcPts val="0"/>
              </a:spcAft>
              <a:buClr>
                <a:schemeClr val="dk1"/>
              </a:buClr>
              <a:buSzPts val="2200"/>
              <a:buFont typeface="Arial"/>
              <a:buChar char="•"/>
            </a:pPr>
            <a:r>
              <a:rPr lang="en-US"/>
              <a:t>Anti-Violence Project is LGBTQ+ focused</a:t>
            </a:r>
            <a:endParaRPr/>
          </a:p>
          <a:p>
            <a:pPr marL="739775" lvl="1" indent="-282575" algn="l" rtl="0">
              <a:lnSpc>
                <a:spcPct val="95000"/>
              </a:lnSpc>
              <a:spcBef>
                <a:spcPts val="400"/>
              </a:spcBef>
              <a:spcAft>
                <a:spcPts val="0"/>
              </a:spcAft>
              <a:buSzPts val="2000"/>
              <a:buFont typeface="Arial"/>
              <a:buChar char="•"/>
            </a:pPr>
            <a:r>
              <a:rPr lang="en-US"/>
              <a:t>Avp.org</a:t>
            </a:r>
            <a:endParaRPr/>
          </a:p>
          <a:p>
            <a:pPr marL="342900" lvl="0" indent="-342900" algn="l" rtl="0">
              <a:spcBef>
                <a:spcPts val="1320"/>
              </a:spcBef>
              <a:spcAft>
                <a:spcPts val="0"/>
              </a:spcAft>
              <a:buClr>
                <a:schemeClr val="dk1"/>
              </a:buClr>
              <a:buSzPts val="2200"/>
              <a:buFont typeface="Arial"/>
              <a:buChar char="•"/>
            </a:pPr>
            <a:r>
              <a:rPr lang="en-US"/>
              <a:t>Safe Horizon also provides services</a:t>
            </a:r>
            <a:endParaRPr/>
          </a:p>
          <a:p>
            <a:pPr marL="739775" lvl="1" indent="-282575" algn="l" rtl="0">
              <a:lnSpc>
                <a:spcPct val="95000"/>
              </a:lnSpc>
              <a:spcBef>
                <a:spcPts val="400"/>
              </a:spcBef>
              <a:spcAft>
                <a:spcPts val="0"/>
              </a:spcAft>
              <a:buSzPts val="2000"/>
              <a:buFont typeface="Arial"/>
              <a:buChar char="•"/>
            </a:pPr>
            <a:r>
              <a:rPr lang="en-US"/>
              <a:t>Safehorizon.org</a:t>
            </a:r>
            <a:endParaRPr/>
          </a:p>
          <a:p>
            <a:pPr marL="0" lvl="0" indent="0" algn="l" rtl="0">
              <a:spcBef>
                <a:spcPts val="1320"/>
              </a:spcBef>
              <a:spcAft>
                <a:spcPts val="0"/>
              </a:spcAft>
              <a:buNone/>
            </a:pPr>
            <a:endParaRPr/>
          </a:p>
        </p:txBody>
      </p:sp>
      <p:sp>
        <p:nvSpPr>
          <p:cNvPr id="473" name="Google Shape;473;p27"/>
          <p:cNvSpPr txBox="1">
            <a:spLocks noGrp="1"/>
          </p:cNvSpPr>
          <p:nvPr>
            <p:ph type="title"/>
          </p:nvPr>
        </p:nvSpPr>
        <p:spPr>
          <a:xfrm>
            <a:off x="393700" y="152400"/>
            <a:ext cx="7772400" cy="1066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Resources in the Community</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81" name="Google Shape;481;p28"/>
          <p:cNvSpPr txBox="1">
            <a:spLocks noGrp="1"/>
          </p:cNvSpPr>
          <p:nvPr>
            <p:ph type="sldNum" idx="12"/>
          </p:nvPr>
        </p:nvSpPr>
        <p:spPr>
          <a:xfrm>
            <a:off x="8040688" y="6453188"/>
            <a:ext cx="990600" cy="228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FFFFFF"/>
              </a:buClr>
              <a:buSzPts val="1200"/>
              <a:buFont typeface="Arial"/>
              <a:buNone/>
            </a:pPr>
            <a:fld id="{00000000-1234-1234-1234-123412341234}" type="slidenum">
              <a:rPr lang="en-US" sz="1200" b="1" i="0" u="none" strike="noStrike" cap="none">
                <a:solidFill>
                  <a:srgbClr val="FFFFFF"/>
                </a:solidFill>
                <a:latin typeface="Arial"/>
                <a:ea typeface="Arial"/>
                <a:cs typeface="Arial"/>
                <a:sym typeface="Arial"/>
              </a:rPr>
              <a:t>29</a:t>
            </a:fld>
            <a:endParaRPr sz="1400" b="1" i="0" u="none" strike="noStrike" cap="none">
              <a:solidFill>
                <a:srgbClr val="FFFFFF"/>
              </a:solidFill>
              <a:latin typeface="Arial"/>
              <a:ea typeface="Arial"/>
              <a:cs typeface="Arial"/>
              <a:sym typeface="Arial"/>
            </a:endParaRPr>
          </a:p>
        </p:txBody>
      </p:sp>
      <p:sp>
        <p:nvSpPr>
          <p:cNvPr id="480" name="Google Shape;480;p28"/>
          <p:cNvSpPr txBox="1">
            <a:spLocks noGrp="1"/>
          </p:cNvSpPr>
          <p:nvPr>
            <p:ph type="body" idx="1"/>
          </p:nvPr>
        </p:nvSpPr>
        <p:spPr>
          <a:xfrm>
            <a:off x="393700" y="1447800"/>
            <a:ext cx="7772400" cy="4114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200"/>
              <a:buFont typeface="Arial"/>
              <a:buChar char="•"/>
            </a:pPr>
            <a:r>
              <a:rPr lang="en-US"/>
              <a:t>Some sexual harassment falls under Title IX</a:t>
            </a:r>
            <a:endParaRPr/>
          </a:p>
          <a:p>
            <a:pPr marL="342900" lvl="0" indent="-342900" algn="l" rtl="0">
              <a:spcBef>
                <a:spcPts val="1320"/>
              </a:spcBef>
              <a:spcAft>
                <a:spcPts val="0"/>
              </a:spcAft>
              <a:buClr>
                <a:schemeClr val="dk1"/>
              </a:buClr>
              <a:buSzPts val="2200"/>
              <a:buFont typeface="Arial"/>
              <a:buChar char="•"/>
            </a:pPr>
            <a:r>
              <a:rPr lang="en-US"/>
              <a:t>When this is the case, DOE will take additional steps</a:t>
            </a:r>
            <a:endParaRPr/>
          </a:p>
          <a:p>
            <a:pPr marL="342900" lvl="0" indent="-342900" algn="l" rtl="0">
              <a:spcBef>
                <a:spcPts val="1320"/>
              </a:spcBef>
              <a:spcAft>
                <a:spcPts val="0"/>
              </a:spcAft>
              <a:buClr>
                <a:schemeClr val="dk1"/>
              </a:buClr>
              <a:buSzPts val="2200"/>
              <a:buFont typeface="Arial"/>
              <a:buChar char="•"/>
            </a:pPr>
            <a:r>
              <a:rPr lang="en-US"/>
              <a:t>To make a report under Title IX:</a:t>
            </a:r>
            <a:endParaRPr/>
          </a:p>
          <a:p>
            <a:pPr marL="739775" lvl="1" indent="-282575" algn="l" rtl="0">
              <a:lnSpc>
                <a:spcPct val="95000"/>
              </a:lnSpc>
              <a:spcBef>
                <a:spcPts val="400"/>
              </a:spcBef>
              <a:spcAft>
                <a:spcPts val="0"/>
              </a:spcAft>
              <a:buSzPts val="2000"/>
              <a:buFont typeface="Arial"/>
              <a:buChar char="•"/>
            </a:pPr>
            <a:r>
              <a:rPr lang="en-US"/>
              <a:t>Title_IX_Inquiries@schools.nyc.gov</a:t>
            </a:r>
            <a:endParaRPr/>
          </a:p>
          <a:p>
            <a:pPr marL="739775" lvl="1" indent="-282575" algn="l" rtl="0">
              <a:lnSpc>
                <a:spcPct val="95000"/>
              </a:lnSpc>
              <a:spcBef>
                <a:spcPts val="400"/>
              </a:spcBef>
              <a:spcAft>
                <a:spcPts val="0"/>
              </a:spcAft>
              <a:buSzPts val="2000"/>
              <a:buFont typeface="Arial"/>
              <a:buChar char="•"/>
            </a:pPr>
            <a:r>
              <a:rPr lang="en-US" sz="2000" b="0" i="0">
                <a:latin typeface="Helvetica Neue"/>
                <a:ea typeface="Helvetica Neue"/>
                <a:cs typeface="Helvetica Neue"/>
                <a:sym typeface="Helvetica Neue"/>
              </a:rPr>
              <a:t>(718) 935-4987</a:t>
            </a:r>
            <a:endParaRPr/>
          </a:p>
          <a:p>
            <a:pPr marL="739775" lvl="1" indent="-155575" algn="l" rtl="0">
              <a:lnSpc>
                <a:spcPct val="95000"/>
              </a:lnSpc>
              <a:spcBef>
                <a:spcPts val="400"/>
              </a:spcBef>
              <a:spcAft>
                <a:spcPts val="0"/>
              </a:spcAft>
              <a:buSzPts val="2000"/>
              <a:buFont typeface="Arial"/>
              <a:buNone/>
            </a:pPr>
            <a:endParaRPr/>
          </a:p>
        </p:txBody>
      </p:sp>
      <p:sp>
        <p:nvSpPr>
          <p:cNvPr id="479" name="Google Shape;479;p28"/>
          <p:cNvSpPr txBox="1">
            <a:spLocks noGrp="1"/>
          </p:cNvSpPr>
          <p:nvPr>
            <p:ph type="title"/>
          </p:nvPr>
        </p:nvSpPr>
        <p:spPr>
          <a:xfrm>
            <a:off x="393700" y="152400"/>
            <a:ext cx="7772400" cy="1066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Title IX</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3"/>
          <p:cNvSpPr txBox="1">
            <a:spLocks noGrp="1"/>
          </p:cNvSpPr>
          <p:nvPr>
            <p:ph type="title"/>
          </p:nvPr>
        </p:nvSpPr>
        <p:spPr>
          <a:xfrm>
            <a:off x="393700" y="152400"/>
            <a:ext cx="7772400" cy="1066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Community Agreements</a:t>
            </a:r>
            <a:endParaRPr/>
          </a:p>
        </p:txBody>
      </p:sp>
      <p:sp>
        <p:nvSpPr>
          <p:cNvPr id="144" name="Google Shape;144;p3"/>
          <p:cNvSpPr txBox="1">
            <a:spLocks noGrp="1"/>
          </p:cNvSpPr>
          <p:nvPr>
            <p:ph type="body" idx="1"/>
          </p:nvPr>
        </p:nvSpPr>
        <p:spPr>
          <a:xfrm>
            <a:off x="393700" y="1447800"/>
            <a:ext cx="7772400" cy="4114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200"/>
              <a:buFont typeface="Arial"/>
              <a:buChar char="•"/>
            </a:pPr>
            <a:r>
              <a:rPr lang="en-US"/>
              <a:t>One mic</a:t>
            </a:r>
            <a:endParaRPr/>
          </a:p>
          <a:p>
            <a:pPr marL="342900" lvl="0" indent="-342900" algn="l" rtl="0">
              <a:spcBef>
                <a:spcPts val="1320"/>
              </a:spcBef>
              <a:spcAft>
                <a:spcPts val="0"/>
              </a:spcAft>
              <a:buClr>
                <a:schemeClr val="dk1"/>
              </a:buClr>
              <a:buSzPts val="2200"/>
              <a:buFont typeface="Arial"/>
              <a:buChar char="•"/>
            </a:pPr>
            <a:r>
              <a:rPr lang="en-US"/>
              <a:t>Respect each other</a:t>
            </a:r>
            <a:endParaRPr/>
          </a:p>
          <a:p>
            <a:pPr marL="342900" lvl="0" indent="-342900" algn="l" rtl="0">
              <a:spcBef>
                <a:spcPts val="1320"/>
              </a:spcBef>
              <a:spcAft>
                <a:spcPts val="0"/>
              </a:spcAft>
              <a:buClr>
                <a:schemeClr val="dk1"/>
              </a:buClr>
              <a:buSzPts val="2200"/>
              <a:buFont typeface="Arial"/>
              <a:buChar char="•"/>
            </a:pPr>
            <a:r>
              <a:rPr lang="en-US"/>
              <a:t>Avoid sharing personal stories</a:t>
            </a:r>
            <a:endParaRPr/>
          </a:p>
          <a:p>
            <a:pPr marL="342900" lvl="0" indent="-342900" algn="l" rtl="0">
              <a:spcBef>
                <a:spcPts val="1320"/>
              </a:spcBef>
              <a:spcAft>
                <a:spcPts val="0"/>
              </a:spcAft>
              <a:buClr>
                <a:schemeClr val="dk1"/>
              </a:buClr>
              <a:buSzPts val="2200"/>
              <a:buFont typeface="Arial"/>
              <a:buChar char="•"/>
            </a:pPr>
            <a:r>
              <a:rPr lang="en-US"/>
              <a:t>Ask for help</a:t>
            </a:r>
            <a:endParaRPr/>
          </a:p>
          <a:p>
            <a:pPr marL="342900" lvl="0" indent="-342900" algn="l" rtl="0">
              <a:spcBef>
                <a:spcPts val="1320"/>
              </a:spcBef>
              <a:spcAft>
                <a:spcPts val="0"/>
              </a:spcAft>
              <a:buClr>
                <a:schemeClr val="dk1"/>
              </a:buClr>
              <a:buSzPts val="2200"/>
              <a:buFont typeface="Arial"/>
              <a:buChar char="•"/>
            </a:pPr>
            <a:r>
              <a:rPr lang="en-US"/>
              <a:t>Right to pass</a:t>
            </a:r>
            <a:endParaRPr/>
          </a:p>
        </p:txBody>
      </p:sp>
      <p:sp>
        <p:nvSpPr>
          <p:cNvPr id="145" name="Google Shape;145;p3"/>
          <p:cNvSpPr txBox="1">
            <a:spLocks noGrp="1"/>
          </p:cNvSpPr>
          <p:nvPr>
            <p:ph type="sldNum" idx="12"/>
          </p:nvPr>
        </p:nvSpPr>
        <p:spPr>
          <a:xfrm>
            <a:off x="8040688" y="6453188"/>
            <a:ext cx="990600" cy="2286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a:t>
            </a:fld>
            <a:endParaRPr sz="14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29"/>
          <p:cNvSpPr txBox="1">
            <a:spLocks noGrp="1"/>
          </p:cNvSpPr>
          <p:nvPr>
            <p:ph type="sldNum" idx="12"/>
          </p:nvPr>
        </p:nvSpPr>
        <p:spPr>
          <a:xfrm>
            <a:off x="8040688" y="6453188"/>
            <a:ext cx="990600" cy="2286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30</a:t>
            </a:fld>
            <a:endParaRPr sz="1400"/>
          </a:p>
        </p:txBody>
      </p:sp>
      <p:sp>
        <p:nvSpPr>
          <p:cNvPr id="488" name="Google Shape;488;p29"/>
          <p:cNvSpPr txBox="1">
            <a:spLocks noGrp="1"/>
          </p:cNvSpPr>
          <p:nvPr>
            <p:ph type="body" idx="1"/>
          </p:nvPr>
        </p:nvSpPr>
        <p:spPr>
          <a:xfrm>
            <a:off x="393700" y="1447800"/>
            <a:ext cx="7772400" cy="4114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200"/>
              <a:buFont typeface="Arial"/>
              <a:buChar char="•"/>
            </a:pPr>
            <a:r>
              <a:rPr lang="en-US"/>
              <a:t>Federal: ed.gov/ocr</a:t>
            </a:r>
            <a:endParaRPr/>
          </a:p>
          <a:p>
            <a:pPr marL="342900" lvl="0" indent="-342900" algn="l" rtl="0">
              <a:spcBef>
                <a:spcPts val="1320"/>
              </a:spcBef>
              <a:spcAft>
                <a:spcPts val="0"/>
              </a:spcAft>
              <a:buClr>
                <a:schemeClr val="dk1"/>
              </a:buClr>
              <a:buSzPts val="2200"/>
              <a:buFont typeface="Arial"/>
              <a:buChar char="•"/>
            </a:pPr>
            <a:r>
              <a:rPr lang="en-US"/>
              <a:t>State: ocr.NewYork@ed.gov</a:t>
            </a:r>
            <a:endParaRPr/>
          </a:p>
          <a:p>
            <a:pPr marL="342900" lvl="0" indent="-342900" algn="l" rtl="0">
              <a:spcBef>
                <a:spcPts val="1320"/>
              </a:spcBef>
              <a:spcAft>
                <a:spcPts val="0"/>
              </a:spcAft>
              <a:buClr>
                <a:schemeClr val="dk1"/>
              </a:buClr>
              <a:buSzPts val="2200"/>
              <a:buFont typeface="Arial"/>
              <a:buChar char="•"/>
            </a:pPr>
            <a:r>
              <a:rPr lang="en-US"/>
              <a:t>NYC DOE: </a:t>
            </a:r>
            <a:r>
              <a:rPr lang="en-US" u="sng">
                <a:solidFill>
                  <a:schemeClr val="hlink"/>
                </a:solidFill>
                <a:hlinkClick r:id="rId3"/>
              </a:rPr>
              <a:t>respectforall@schools.nyc.gov</a:t>
            </a:r>
            <a:r>
              <a:rPr lang="en-US"/>
              <a:t> or Title_IX_Inquiries@schools.nyc.gov</a:t>
            </a:r>
            <a:endParaRPr/>
          </a:p>
          <a:p>
            <a:pPr marL="342900" lvl="0" indent="-342900" algn="l" rtl="0">
              <a:spcBef>
                <a:spcPts val="1320"/>
              </a:spcBef>
              <a:spcAft>
                <a:spcPts val="0"/>
              </a:spcAft>
              <a:buClr>
                <a:schemeClr val="dk1"/>
              </a:buClr>
              <a:buSzPts val="2200"/>
              <a:buFont typeface="Arial"/>
              <a:buChar char="•"/>
            </a:pPr>
            <a:r>
              <a:rPr lang="en-US"/>
              <a:t>School: _____________</a:t>
            </a:r>
            <a:endParaRPr/>
          </a:p>
        </p:txBody>
      </p:sp>
      <p:sp>
        <p:nvSpPr>
          <p:cNvPr id="489" name="Google Shape;489;p29"/>
          <p:cNvSpPr txBox="1">
            <a:spLocks noGrp="1"/>
          </p:cNvSpPr>
          <p:nvPr>
            <p:ph type="title"/>
          </p:nvPr>
        </p:nvSpPr>
        <p:spPr>
          <a:xfrm>
            <a:off x="393700" y="152400"/>
            <a:ext cx="7772400" cy="1066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Contact Information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67" name="Google Shape;167;p4"/>
          <p:cNvSpPr txBox="1">
            <a:spLocks noGrp="1"/>
          </p:cNvSpPr>
          <p:nvPr>
            <p:ph type="sldNum" idx="12"/>
          </p:nvPr>
        </p:nvSpPr>
        <p:spPr>
          <a:xfrm>
            <a:off x="8040688" y="6453188"/>
            <a:ext cx="990600" cy="2286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4</a:t>
            </a:fld>
            <a:endParaRPr sz="1400"/>
          </a:p>
        </p:txBody>
      </p:sp>
      <p:grpSp>
        <p:nvGrpSpPr>
          <p:cNvPr id="152" name="Google Shape;152;p4" descr="This chart has four boxes. They say: person to person(s) conduct, sexual in nature, unwelcome, adverse impact" title="Flow Chart of Sexual Harasment"/>
          <p:cNvGrpSpPr/>
          <p:nvPr/>
        </p:nvGrpSpPr>
        <p:grpSpPr>
          <a:xfrm>
            <a:off x="613015" y="2362199"/>
            <a:ext cx="7765568" cy="1828800"/>
            <a:chOff x="3415" y="1142999"/>
            <a:chExt cx="7765568" cy="1828800"/>
          </a:xfrm>
        </p:grpSpPr>
        <p:sp>
          <p:nvSpPr>
            <p:cNvPr id="165" name="Google Shape;165;p4"/>
            <p:cNvSpPr/>
            <p:nvPr/>
          </p:nvSpPr>
          <p:spPr>
            <a:xfrm>
              <a:off x="6275605" y="1142999"/>
              <a:ext cx="1493378" cy="1828800"/>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
            <p:cNvSpPr txBox="1"/>
            <p:nvPr/>
          </p:nvSpPr>
          <p:spPr>
            <a:xfrm>
              <a:off x="6319345" y="1186739"/>
              <a:ext cx="1405898" cy="1741320"/>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chemeClr val="lt1"/>
                </a:buClr>
                <a:buSzPts val="1900"/>
                <a:buFont typeface="Arial"/>
                <a:buNone/>
              </a:pPr>
              <a:r>
                <a:rPr lang="en-US" sz="1900" b="0" i="0" u="none" strike="noStrike" cap="none">
                  <a:solidFill>
                    <a:schemeClr val="lt1"/>
                  </a:solidFill>
                  <a:latin typeface="Arial"/>
                  <a:ea typeface="Arial"/>
                  <a:cs typeface="Arial"/>
                  <a:sym typeface="Arial"/>
                </a:rPr>
                <a:t>adverse impact</a:t>
              </a:r>
              <a:endParaRPr/>
            </a:p>
          </p:txBody>
        </p:sp>
        <p:sp>
          <p:nvSpPr>
            <p:cNvPr id="163" name="Google Shape;163;p4"/>
            <p:cNvSpPr/>
            <p:nvPr/>
          </p:nvSpPr>
          <p:spPr>
            <a:xfrm>
              <a:off x="5827592" y="1872221"/>
              <a:ext cx="316596" cy="370357"/>
            </a:xfrm>
            <a:prstGeom prst="rightArrow">
              <a:avLst>
                <a:gd name="adj1" fmla="val 60000"/>
                <a:gd name="adj2" fmla="val 50000"/>
              </a:avLst>
            </a:prstGeom>
            <a:solidFill>
              <a:srgbClr val="FFC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txBox="1"/>
            <p:nvPr/>
          </p:nvSpPr>
          <p:spPr>
            <a:xfrm>
              <a:off x="5827592" y="1946292"/>
              <a:ext cx="221617" cy="22221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500"/>
                <a:buFont typeface="Arial"/>
                <a:buNone/>
              </a:pPr>
              <a:endParaRPr sz="1500" b="0" i="0" u="none" strike="noStrike" cap="none">
                <a:solidFill>
                  <a:schemeClr val="lt1"/>
                </a:solidFill>
                <a:latin typeface="Arial"/>
                <a:ea typeface="Arial"/>
                <a:cs typeface="Arial"/>
                <a:sym typeface="Arial"/>
              </a:endParaRPr>
            </a:p>
          </p:txBody>
        </p:sp>
        <p:sp>
          <p:nvSpPr>
            <p:cNvPr id="161" name="Google Shape;161;p4"/>
            <p:cNvSpPr/>
            <p:nvPr/>
          </p:nvSpPr>
          <p:spPr>
            <a:xfrm>
              <a:off x="4184875" y="1142999"/>
              <a:ext cx="1493378" cy="1828800"/>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4"/>
            <p:cNvSpPr txBox="1"/>
            <p:nvPr/>
          </p:nvSpPr>
          <p:spPr>
            <a:xfrm>
              <a:off x="4228615" y="1186739"/>
              <a:ext cx="1405898" cy="1741320"/>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chemeClr val="lt1"/>
                </a:buClr>
                <a:buSzPts val="1900"/>
                <a:buFont typeface="Arial"/>
                <a:buNone/>
              </a:pPr>
              <a:r>
                <a:rPr lang="en-US" sz="1900" b="0" i="0" u="none" strike="noStrike" cap="none">
                  <a:solidFill>
                    <a:schemeClr val="lt1"/>
                  </a:solidFill>
                  <a:latin typeface="Arial"/>
                  <a:ea typeface="Arial"/>
                  <a:cs typeface="Arial"/>
                  <a:sym typeface="Arial"/>
                </a:rPr>
                <a:t>unwelcome</a:t>
              </a:r>
              <a:endParaRPr/>
            </a:p>
          </p:txBody>
        </p:sp>
        <p:sp>
          <p:nvSpPr>
            <p:cNvPr id="160" name="Google Shape;160;p4"/>
            <p:cNvSpPr txBox="1"/>
            <p:nvPr/>
          </p:nvSpPr>
          <p:spPr>
            <a:xfrm>
              <a:off x="3736862" y="1946292"/>
              <a:ext cx="221617" cy="22221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9" name="Google Shape;159;p4"/>
            <p:cNvSpPr/>
            <p:nvPr/>
          </p:nvSpPr>
          <p:spPr>
            <a:xfrm>
              <a:off x="3736862" y="1872221"/>
              <a:ext cx="316596" cy="370357"/>
            </a:xfrm>
            <a:prstGeom prst="rightArrow">
              <a:avLst>
                <a:gd name="adj1" fmla="val 60000"/>
                <a:gd name="adj2" fmla="val 50000"/>
              </a:avLst>
            </a:prstGeom>
            <a:solidFill>
              <a:srgbClr val="FFC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4"/>
            <p:cNvSpPr/>
            <p:nvPr/>
          </p:nvSpPr>
          <p:spPr>
            <a:xfrm>
              <a:off x="2094145" y="1142999"/>
              <a:ext cx="1493378" cy="1828800"/>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4"/>
            <p:cNvSpPr txBox="1"/>
            <p:nvPr/>
          </p:nvSpPr>
          <p:spPr>
            <a:xfrm>
              <a:off x="2137885" y="1186739"/>
              <a:ext cx="1405898" cy="1741320"/>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chemeClr val="lt1"/>
                </a:buClr>
                <a:buSzPts val="1900"/>
                <a:buFont typeface="Arial"/>
                <a:buNone/>
              </a:pPr>
              <a:r>
                <a:rPr lang="en-US" sz="1900" b="0" i="0" u="none" strike="noStrike" cap="none">
                  <a:solidFill>
                    <a:schemeClr val="lt1"/>
                  </a:solidFill>
                  <a:latin typeface="Arial"/>
                  <a:ea typeface="Arial"/>
                  <a:cs typeface="Arial"/>
                  <a:sym typeface="Arial"/>
                </a:rPr>
                <a:t>sexual in nature</a:t>
              </a:r>
              <a:endParaRPr/>
            </a:p>
          </p:txBody>
        </p:sp>
        <p:sp>
          <p:nvSpPr>
            <p:cNvPr id="156" name="Google Shape;156;p4"/>
            <p:cNvSpPr txBox="1"/>
            <p:nvPr/>
          </p:nvSpPr>
          <p:spPr>
            <a:xfrm>
              <a:off x="1646132" y="1946292"/>
              <a:ext cx="221617" cy="22221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500"/>
                <a:buFont typeface="Arial"/>
                <a:buNone/>
              </a:pPr>
              <a:endParaRPr sz="1500" b="0" i="0" u="none" strike="noStrike" cap="none">
                <a:solidFill>
                  <a:schemeClr val="lt1"/>
                </a:solidFill>
                <a:latin typeface="Arial"/>
                <a:ea typeface="Arial"/>
                <a:cs typeface="Arial"/>
                <a:sym typeface="Arial"/>
              </a:endParaRPr>
            </a:p>
          </p:txBody>
        </p:sp>
        <p:sp>
          <p:nvSpPr>
            <p:cNvPr id="155" name="Google Shape;155;p4"/>
            <p:cNvSpPr/>
            <p:nvPr/>
          </p:nvSpPr>
          <p:spPr>
            <a:xfrm>
              <a:off x="1646132" y="1872221"/>
              <a:ext cx="316596" cy="370357"/>
            </a:xfrm>
            <a:prstGeom prst="rightArrow">
              <a:avLst>
                <a:gd name="adj1" fmla="val 60000"/>
                <a:gd name="adj2" fmla="val 50000"/>
              </a:avLst>
            </a:prstGeom>
            <a:solidFill>
              <a:srgbClr val="FFC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p:nvPr/>
          </p:nvSpPr>
          <p:spPr>
            <a:xfrm>
              <a:off x="3415" y="1142999"/>
              <a:ext cx="1493378" cy="1828800"/>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4"/>
            <p:cNvSpPr txBox="1"/>
            <p:nvPr/>
          </p:nvSpPr>
          <p:spPr>
            <a:xfrm>
              <a:off x="47155" y="1186739"/>
              <a:ext cx="1405898" cy="1741320"/>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chemeClr val="lt1"/>
                </a:buClr>
                <a:buSzPts val="1900"/>
                <a:buFont typeface="Arial"/>
                <a:buNone/>
              </a:pPr>
              <a:r>
                <a:rPr lang="en-US" sz="1900" b="0" i="0" u="none" strike="noStrike" cap="none">
                  <a:solidFill>
                    <a:schemeClr val="lt1"/>
                  </a:solidFill>
                  <a:latin typeface="Arial"/>
                  <a:ea typeface="Arial"/>
                  <a:cs typeface="Arial"/>
                  <a:sym typeface="Arial"/>
                </a:rPr>
                <a:t>person to  person(s) conduct</a:t>
              </a:r>
              <a:endParaRPr/>
            </a:p>
          </p:txBody>
        </p:sp>
      </p:grpSp>
      <p:sp>
        <p:nvSpPr>
          <p:cNvPr id="151" name="Google Shape;151;p4"/>
          <p:cNvSpPr txBox="1">
            <a:spLocks noGrp="1"/>
          </p:cNvSpPr>
          <p:nvPr>
            <p:ph type="title"/>
          </p:nvPr>
        </p:nvSpPr>
        <p:spPr>
          <a:xfrm>
            <a:off x="393700" y="152400"/>
            <a:ext cx="7772400" cy="1066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What is sexual harassment?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5"/>
          <p:cNvSpPr txBox="1">
            <a:spLocks noGrp="1"/>
          </p:cNvSpPr>
          <p:nvPr>
            <p:ph type="sldNum" idx="12"/>
          </p:nvPr>
        </p:nvSpPr>
        <p:spPr>
          <a:xfrm>
            <a:off x="8040688" y="6453188"/>
            <a:ext cx="990600" cy="2286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5</a:t>
            </a:fld>
            <a:endParaRPr sz="1400"/>
          </a:p>
        </p:txBody>
      </p:sp>
      <p:grpSp>
        <p:nvGrpSpPr>
          <p:cNvPr id="174" name="Google Shape;174;p5" descr="This venn diagram has four circles, overlapping in the middle. The circles say: verbal, digital/electronic, written, physical" title="Sexual Harassment Venn Diagram"/>
          <p:cNvGrpSpPr/>
          <p:nvPr/>
        </p:nvGrpSpPr>
        <p:grpSpPr>
          <a:xfrm>
            <a:off x="2134853" y="891047"/>
            <a:ext cx="5413834" cy="5179092"/>
            <a:chOff x="1372853" y="52847"/>
            <a:chExt cx="5413834" cy="5179092"/>
          </a:xfrm>
        </p:grpSpPr>
        <p:sp>
          <p:nvSpPr>
            <p:cNvPr id="175" name="Google Shape;175;p5"/>
            <p:cNvSpPr/>
            <p:nvPr/>
          </p:nvSpPr>
          <p:spPr>
            <a:xfrm>
              <a:off x="2588355" y="52847"/>
              <a:ext cx="2748089" cy="2748089"/>
            </a:xfrm>
            <a:prstGeom prst="ellipse">
              <a:avLst/>
            </a:prstGeom>
            <a:solidFill>
              <a:schemeClr val="accent1">
                <a:alpha val="49803"/>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5"/>
            <p:cNvSpPr txBox="1"/>
            <p:nvPr/>
          </p:nvSpPr>
          <p:spPr>
            <a:xfrm>
              <a:off x="2905442" y="422783"/>
              <a:ext cx="2113915" cy="87199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Verbal</a:t>
              </a:r>
              <a:endParaRPr/>
            </a:p>
          </p:txBody>
        </p:sp>
        <p:sp>
          <p:nvSpPr>
            <p:cNvPr id="177" name="Google Shape;177;p5"/>
            <p:cNvSpPr/>
            <p:nvPr/>
          </p:nvSpPr>
          <p:spPr>
            <a:xfrm>
              <a:off x="4038598" y="1295390"/>
              <a:ext cx="2748089" cy="2748089"/>
            </a:xfrm>
            <a:prstGeom prst="ellipse">
              <a:avLst/>
            </a:prstGeom>
            <a:solidFill>
              <a:schemeClr val="accent1">
                <a:alpha val="49803"/>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txBox="1"/>
            <p:nvPr/>
          </p:nvSpPr>
          <p:spPr>
            <a:xfrm>
              <a:off x="5518338" y="1612477"/>
              <a:ext cx="1056957" cy="211391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Digital/ Electronic</a:t>
              </a:r>
              <a:endParaRPr/>
            </a:p>
          </p:txBody>
        </p:sp>
        <p:sp>
          <p:nvSpPr>
            <p:cNvPr id="179" name="Google Shape;179;p5"/>
            <p:cNvSpPr/>
            <p:nvPr/>
          </p:nvSpPr>
          <p:spPr>
            <a:xfrm>
              <a:off x="2588355" y="2483850"/>
              <a:ext cx="2748089" cy="2748089"/>
            </a:xfrm>
            <a:prstGeom prst="ellipse">
              <a:avLst/>
            </a:prstGeom>
            <a:solidFill>
              <a:schemeClr val="accent1">
                <a:alpha val="49803"/>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5"/>
            <p:cNvSpPr txBox="1"/>
            <p:nvPr/>
          </p:nvSpPr>
          <p:spPr>
            <a:xfrm>
              <a:off x="2905442" y="3990014"/>
              <a:ext cx="2113915" cy="87199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Written</a:t>
              </a:r>
              <a:endParaRPr/>
            </a:p>
          </p:txBody>
        </p:sp>
        <p:sp>
          <p:nvSpPr>
            <p:cNvPr id="181" name="Google Shape;181;p5"/>
            <p:cNvSpPr/>
            <p:nvPr/>
          </p:nvSpPr>
          <p:spPr>
            <a:xfrm>
              <a:off x="1372853" y="1268349"/>
              <a:ext cx="2748089" cy="2748089"/>
            </a:xfrm>
            <a:prstGeom prst="ellipse">
              <a:avLst/>
            </a:prstGeom>
            <a:solidFill>
              <a:schemeClr val="accent1">
                <a:alpha val="49803"/>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5"/>
            <p:cNvSpPr txBox="1"/>
            <p:nvPr/>
          </p:nvSpPr>
          <p:spPr>
            <a:xfrm>
              <a:off x="1584245" y="1585436"/>
              <a:ext cx="1056957" cy="211391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Physical</a:t>
              </a:r>
              <a:endParaRPr/>
            </a:p>
          </p:txBody>
        </p:sp>
      </p:grpSp>
      <p:sp>
        <p:nvSpPr>
          <p:cNvPr id="183" name="Google Shape;183;p5"/>
          <p:cNvSpPr txBox="1">
            <a:spLocks noGrp="1"/>
          </p:cNvSpPr>
          <p:nvPr>
            <p:ph type="title"/>
          </p:nvPr>
        </p:nvSpPr>
        <p:spPr>
          <a:xfrm>
            <a:off x="393700" y="152400"/>
            <a:ext cx="7772400" cy="1066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Activity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6"/>
          <p:cNvSpPr txBox="1">
            <a:spLocks noGrp="1"/>
          </p:cNvSpPr>
          <p:nvPr>
            <p:ph type="title"/>
          </p:nvPr>
        </p:nvSpPr>
        <p:spPr>
          <a:xfrm>
            <a:off x="393700" y="278606"/>
            <a:ext cx="8445500" cy="1066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Sexual harassment can include unwelcome…</a:t>
            </a:r>
            <a:endParaRPr/>
          </a:p>
        </p:txBody>
      </p:sp>
      <p:sp>
        <p:nvSpPr>
          <p:cNvPr id="190" name="Google Shape;190;p6"/>
          <p:cNvSpPr txBox="1">
            <a:spLocks noGrp="1"/>
          </p:cNvSpPr>
          <p:nvPr>
            <p:ph type="sldNum" idx="12"/>
          </p:nvPr>
        </p:nvSpPr>
        <p:spPr>
          <a:xfrm>
            <a:off x="8040688" y="6453188"/>
            <a:ext cx="990600" cy="2286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6</a:t>
            </a:fld>
            <a:endParaRPr sz="1400"/>
          </a:p>
        </p:txBody>
      </p:sp>
      <p:sp>
        <p:nvSpPr>
          <p:cNvPr id="191" name="Google Shape;191;p6"/>
          <p:cNvSpPr txBox="1">
            <a:spLocks noGrp="1"/>
          </p:cNvSpPr>
          <p:nvPr>
            <p:ph type="body" idx="1"/>
          </p:nvPr>
        </p:nvSpPr>
        <p:spPr>
          <a:xfrm>
            <a:off x="393700" y="1448150"/>
            <a:ext cx="8637588" cy="4419600"/>
          </a:xfrm>
          <a:prstGeom prst="rect">
            <a:avLst/>
          </a:prstGeom>
          <a:noFill/>
          <a:ln>
            <a:noFill/>
          </a:ln>
        </p:spPr>
        <p:txBody>
          <a:bodyPr spcFirstLastPara="1" wrap="square" lIns="91425" tIns="45700" rIns="91425" bIns="45700" numCol="2" anchor="t" anchorCtr="0">
            <a:noAutofit/>
          </a:bodyPr>
          <a:lstStyle/>
          <a:p>
            <a:pPr marL="342900" lvl="0" indent="-342900" algn="l" rtl="0">
              <a:spcBef>
                <a:spcPts val="0"/>
              </a:spcBef>
              <a:spcAft>
                <a:spcPts val="0"/>
              </a:spcAft>
              <a:buClr>
                <a:schemeClr val="dk1"/>
              </a:buClr>
              <a:buSzPts val="2000"/>
              <a:buFont typeface="Arial"/>
              <a:buChar char="•"/>
            </a:pPr>
            <a:r>
              <a:rPr lang="en-US" sz="2000" dirty="0"/>
              <a:t>Touching</a:t>
            </a:r>
            <a:endParaRPr dirty="0"/>
          </a:p>
          <a:p>
            <a:pPr marL="342900" lvl="0" indent="-342900" algn="l" rtl="0">
              <a:spcBef>
                <a:spcPts val="1200"/>
              </a:spcBef>
              <a:spcAft>
                <a:spcPts val="0"/>
              </a:spcAft>
              <a:buClr>
                <a:schemeClr val="dk1"/>
              </a:buClr>
              <a:buSzPts val="2000"/>
              <a:buFont typeface="Arial"/>
              <a:buChar char="•"/>
            </a:pPr>
            <a:r>
              <a:rPr lang="en-US" sz="2000" dirty="0"/>
              <a:t>Patting</a:t>
            </a:r>
            <a:endParaRPr dirty="0"/>
          </a:p>
          <a:p>
            <a:pPr marL="342900" lvl="0" indent="-342900" algn="l" rtl="0">
              <a:spcBef>
                <a:spcPts val="1200"/>
              </a:spcBef>
              <a:spcAft>
                <a:spcPts val="0"/>
              </a:spcAft>
              <a:buClr>
                <a:schemeClr val="dk1"/>
              </a:buClr>
              <a:buSzPts val="2000"/>
              <a:buFont typeface="Arial"/>
              <a:buChar char="•"/>
            </a:pPr>
            <a:r>
              <a:rPr lang="en-US" sz="2000" dirty="0"/>
              <a:t>Pinching</a:t>
            </a:r>
            <a:endParaRPr dirty="0"/>
          </a:p>
          <a:p>
            <a:pPr marL="342900" lvl="0" indent="-342900" algn="l" rtl="0">
              <a:spcBef>
                <a:spcPts val="1200"/>
              </a:spcBef>
              <a:spcAft>
                <a:spcPts val="0"/>
              </a:spcAft>
              <a:buClr>
                <a:schemeClr val="dk1"/>
              </a:buClr>
              <a:buSzPts val="2000"/>
              <a:buFont typeface="Arial"/>
              <a:buChar char="•"/>
            </a:pPr>
            <a:r>
              <a:rPr lang="en-US" sz="2000" dirty="0"/>
              <a:t>Kissing</a:t>
            </a:r>
            <a:endParaRPr dirty="0"/>
          </a:p>
          <a:p>
            <a:pPr marL="342900" lvl="0" indent="-342900" algn="l" rtl="0">
              <a:spcBef>
                <a:spcPts val="1200"/>
              </a:spcBef>
              <a:spcAft>
                <a:spcPts val="0"/>
              </a:spcAft>
              <a:buClr>
                <a:schemeClr val="dk1"/>
              </a:buClr>
              <a:buSzPts val="2000"/>
              <a:buFont typeface="Arial"/>
              <a:buChar char="•"/>
            </a:pPr>
            <a:r>
              <a:rPr lang="en-US" sz="2000" dirty="0"/>
              <a:t>Grabbing</a:t>
            </a:r>
            <a:endParaRPr dirty="0"/>
          </a:p>
          <a:p>
            <a:pPr marL="342900" lvl="0" indent="-342900" algn="l" rtl="0">
              <a:spcBef>
                <a:spcPts val="1200"/>
              </a:spcBef>
              <a:spcAft>
                <a:spcPts val="0"/>
              </a:spcAft>
              <a:buClr>
                <a:schemeClr val="dk1"/>
              </a:buClr>
              <a:buSzPts val="2000"/>
              <a:buFont typeface="Arial"/>
              <a:buChar char="•"/>
            </a:pPr>
            <a:r>
              <a:rPr lang="en-US" sz="2000" dirty="0"/>
              <a:t>Brushing up against</a:t>
            </a:r>
            <a:endParaRPr dirty="0"/>
          </a:p>
          <a:p>
            <a:pPr marL="342900" lvl="0" indent="-342900" algn="l" rtl="0">
              <a:spcBef>
                <a:spcPts val="1200"/>
              </a:spcBef>
              <a:spcAft>
                <a:spcPts val="0"/>
              </a:spcAft>
              <a:buClr>
                <a:schemeClr val="dk1"/>
              </a:buClr>
              <a:buSzPts val="2000"/>
              <a:buFont typeface="Arial"/>
              <a:buChar char="•"/>
            </a:pPr>
            <a:r>
              <a:rPr lang="en-US" sz="2000" dirty="0"/>
              <a:t>Obscene gestures</a:t>
            </a:r>
            <a:endParaRPr dirty="0"/>
          </a:p>
          <a:p>
            <a:pPr marL="342900" lvl="0" indent="-342900" algn="l" rtl="0">
              <a:spcBef>
                <a:spcPts val="1200"/>
              </a:spcBef>
              <a:spcAft>
                <a:spcPts val="0"/>
              </a:spcAft>
              <a:buClr>
                <a:srgbClr val="666666"/>
              </a:buClr>
              <a:buSzPts val="2000"/>
              <a:buFont typeface="Arial"/>
              <a:buChar char="•"/>
            </a:pPr>
            <a:r>
              <a:rPr lang="en-US" sz="2000" dirty="0">
                <a:solidFill>
                  <a:srgbClr val="666666"/>
                </a:solidFill>
              </a:rPr>
              <a:t>Leering</a:t>
            </a:r>
            <a:endParaRPr sz="2000" dirty="0">
              <a:solidFill>
                <a:srgbClr val="666666"/>
              </a:solidFill>
            </a:endParaRPr>
          </a:p>
          <a:p>
            <a:pPr marL="342900" lvl="0" indent="-342900" algn="l" rtl="0">
              <a:spcBef>
                <a:spcPts val="1200"/>
              </a:spcBef>
              <a:spcAft>
                <a:spcPts val="0"/>
              </a:spcAft>
              <a:buClr>
                <a:schemeClr val="dk1"/>
              </a:buClr>
              <a:buSzPts val="2000"/>
              <a:buFont typeface="Arial"/>
              <a:buChar char="•"/>
            </a:pPr>
            <a:r>
              <a:rPr lang="en-US" sz="2000" dirty="0"/>
              <a:t>Remarks, insults, jokes, threats, sexual advances</a:t>
            </a:r>
            <a:endParaRPr dirty="0"/>
          </a:p>
          <a:p>
            <a:pPr marL="342900" lvl="0" indent="-342900" algn="l" rtl="0">
              <a:spcBef>
                <a:spcPts val="1200"/>
              </a:spcBef>
              <a:spcAft>
                <a:spcPts val="0"/>
              </a:spcAft>
              <a:buClr>
                <a:schemeClr val="dk1"/>
              </a:buClr>
              <a:buSzPts val="2000"/>
              <a:buFont typeface="Arial"/>
              <a:buChar char="•"/>
            </a:pPr>
            <a:r>
              <a:rPr lang="en-US" sz="2000" dirty="0"/>
              <a:t>Comments about someone’s body</a:t>
            </a:r>
            <a:endParaRPr dirty="0"/>
          </a:p>
          <a:p>
            <a:pPr marL="342900" lvl="0" indent="-342900" algn="l" rtl="0">
              <a:spcBef>
                <a:spcPts val="1200"/>
              </a:spcBef>
              <a:spcAft>
                <a:spcPts val="0"/>
              </a:spcAft>
              <a:buClr>
                <a:srgbClr val="666666"/>
              </a:buClr>
              <a:buSzPts val="2000"/>
              <a:buFont typeface="Arial"/>
              <a:buChar char="•"/>
            </a:pPr>
            <a:endParaRPr lang="en-US" sz="2000" dirty="0">
              <a:solidFill>
                <a:srgbClr val="666666"/>
              </a:solidFill>
            </a:endParaRPr>
          </a:p>
          <a:p>
            <a:pPr marL="342900" lvl="0" indent="-342900" algn="l" rtl="0">
              <a:spcBef>
                <a:spcPts val="1200"/>
              </a:spcBef>
              <a:spcAft>
                <a:spcPts val="0"/>
              </a:spcAft>
              <a:buClr>
                <a:srgbClr val="666666"/>
              </a:buClr>
              <a:buSzPts val="2000"/>
              <a:buFont typeface="Arial"/>
              <a:buChar char="•"/>
            </a:pPr>
            <a:r>
              <a:rPr lang="en-US" sz="2000" dirty="0">
                <a:solidFill>
                  <a:srgbClr val="666666"/>
                </a:solidFill>
              </a:rPr>
              <a:t>Spreading rumors (whether true or not)</a:t>
            </a:r>
            <a:endParaRPr sz="2000" dirty="0"/>
          </a:p>
          <a:p>
            <a:pPr marL="342900" lvl="0" indent="-342900" algn="l" rtl="0">
              <a:spcBef>
                <a:spcPts val="1200"/>
              </a:spcBef>
              <a:spcAft>
                <a:spcPts val="0"/>
              </a:spcAft>
              <a:buClr>
                <a:schemeClr val="dk1"/>
              </a:buClr>
              <a:buSzPts val="2000"/>
              <a:buFont typeface="Arial"/>
              <a:buChar char="•"/>
            </a:pPr>
            <a:r>
              <a:rPr lang="en-US" sz="2000" dirty="0"/>
              <a:t>Posting or sharing of images, audio or videos</a:t>
            </a:r>
            <a:endParaRPr sz="2000" dirty="0"/>
          </a:p>
          <a:p>
            <a:pPr marL="342900" lvl="0" indent="-342900" algn="l" rtl="0">
              <a:spcBef>
                <a:spcPts val="1200"/>
              </a:spcBef>
              <a:spcAft>
                <a:spcPts val="0"/>
              </a:spcAft>
              <a:buClr>
                <a:schemeClr val="dk1"/>
              </a:buClr>
              <a:buSzPts val="2000"/>
              <a:buFont typeface="Arial"/>
              <a:buChar char="•"/>
            </a:pPr>
            <a:r>
              <a:rPr lang="en-US" sz="2000" dirty="0"/>
              <a:t>Pressuring for sexual activity</a:t>
            </a:r>
            <a:endParaRPr dirty="0"/>
          </a:p>
          <a:p>
            <a:pPr marL="342900" lvl="0" indent="-342900" algn="l" rtl="0">
              <a:spcBef>
                <a:spcPts val="1200"/>
              </a:spcBef>
              <a:spcAft>
                <a:spcPts val="0"/>
              </a:spcAft>
              <a:buClr>
                <a:schemeClr val="dk1"/>
              </a:buClr>
              <a:buSzPts val="2000"/>
              <a:buFont typeface="Arial"/>
              <a:buChar char="•"/>
            </a:pPr>
            <a:r>
              <a:rPr lang="en-US" sz="2000" dirty="0"/>
              <a:t>Sexually violent or coercive behavior (assault, rape)</a:t>
            </a:r>
            <a:endParaRPr dirty="0"/>
          </a:p>
          <a:p>
            <a:pPr marL="342900" lvl="0" indent="-342900" algn="l" rtl="0">
              <a:spcBef>
                <a:spcPts val="1200"/>
              </a:spcBef>
              <a:spcAft>
                <a:spcPts val="0"/>
              </a:spcAft>
              <a:buClr>
                <a:schemeClr val="dk1"/>
              </a:buClr>
              <a:buSzPts val="2000"/>
              <a:buFont typeface="Arial"/>
              <a:buChar char="•"/>
            </a:pPr>
            <a:r>
              <a:rPr lang="en-US" sz="2000" dirty="0"/>
              <a:t>Forcing a person to do something sexual</a:t>
            </a:r>
            <a:endParaRPr dirty="0"/>
          </a:p>
          <a:p>
            <a:pPr marL="342900" lvl="0" indent="-342900" algn="l" rtl="0">
              <a:spcBef>
                <a:spcPts val="1200"/>
              </a:spcBef>
              <a:spcAft>
                <a:spcPts val="0"/>
              </a:spcAft>
              <a:buClr>
                <a:schemeClr val="dk1"/>
              </a:buClr>
              <a:buSzPts val="2000"/>
              <a:buFont typeface="Arial"/>
              <a:buChar char="•"/>
            </a:pPr>
            <a:r>
              <a:rPr lang="en-US" sz="2000" dirty="0"/>
              <a:t>Dating abuse</a:t>
            </a:r>
            <a:endParaRPr dirty="0"/>
          </a:p>
          <a:p>
            <a:pPr marL="342900" lvl="0" indent="-342900" algn="l" rtl="0">
              <a:spcBef>
                <a:spcPts val="1200"/>
              </a:spcBef>
              <a:spcAft>
                <a:spcPts val="0"/>
              </a:spcAft>
              <a:buClr>
                <a:schemeClr val="dk1"/>
              </a:buClr>
              <a:buSzPts val="2000"/>
              <a:buFont typeface="Arial"/>
              <a:buChar char="•"/>
            </a:pPr>
            <a:r>
              <a:rPr lang="en-US" sz="2000" dirty="0"/>
              <a:t>Stalking</a:t>
            </a:r>
            <a:endParaRPr dirty="0"/>
          </a:p>
          <a:p>
            <a:pPr marL="342900" lvl="0" indent="-203200" algn="l" rtl="0">
              <a:spcBef>
                <a:spcPts val="1320"/>
              </a:spcBef>
              <a:spcAft>
                <a:spcPts val="0"/>
              </a:spcAft>
              <a:buClr>
                <a:schemeClr val="dk1"/>
              </a:buClr>
              <a:buSzPts val="2200"/>
              <a:buFont typeface="Arial"/>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7"/>
          <p:cNvSpPr txBox="1">
            <a:spLocks noGrp="1"/>
          </p:cNvSpPr>
          <p:nvPr>
            <p:ph type="sldNum" idx="12"/>
          </p:nvPr>
        </p:nvSpPr>
        <p:spPr>
          <a:xfrm>
            <a:off x="8040688" y="6453188"/>
            <a:ext cx="990600" cy="2286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7</a:t>
            </a:fld>
            <a:endParaRPr sz="1400"/>
          </a:p>
        </p:txBody>
      </p:sp>
      <p:sp>
        <p:nvSpPr>
          <p:cNvPr id="198" name="Google Shape;198;p7"/>
          <p:cNvSpPr txBox="1"/>
          <p:nvPr/>
        </p:nvSpPr>
        <p:spPr>
          <a:xfrm>
            <a:off x="3429000" y="3962400"/>
            <a:ext cx="5334000" cy="175432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1" i="0" u="sng" strike="noStrike" cap="none">
                <a:solidFill>
                  <a:schemeClr val="dk1"/>
                </a:solidFill>
                <a:latin typeface="Arial"/>
                <a:ea typeface="Arial"/>
                <a:cs typeface="Arial"/>
                <a:sym typeface="Arial"/>
              </a:rPr>
              <a:t>Anyone</a:t>
            </a:r>
            <a:r>
              <a:rPr lang="en-US" sz="2400" b="0" i="0" u="none" strike="noStrike" cap="none">
                <a:solidFill>
                  <a:schemeClr val="dk1"/>
                </a:solidFill>
                <a:latin typeface="Arial"/>
                <a:ea typeface="Arial"/>
                <a:cs typeface="Arial"/>
                <a:sym typeface="Arial"/>
              </a:rPr>
              <a:t> could use sexually harassing behaviors, and </a:t>
            </a:r>
            <a:r>
              <a:rPr lang="en-US" sz="2400" b="1" i="0" u="sng" strike="noStrike" cap="none">
                <a:solidFill>
                  <a:schemeClr val="dk1"/>
                </a:solidFill>
                <a:latin typeface="Arial"/>
                <a:ea typeface="Arial"/>
                <a:cs typeface="Arial"/>
                <a:sym typeface="Arial"/>
              </a:rPr>
              <a:t>anyone</a:t>
            </a:r>
            <a:r>
              <a:rPr lang="en-US" sz="2400" b="0" i="0" u="none" strike="noStrike" cap="none">
                <a:solidFill>
                  <a:schemeClr val="dk1"/>
                </a:solidFill>
                <a:latin typeface="Arial"/>
                <a:ea typeface="Arial"/>
                <a:cs typeface="Arial"/>
                <a:sym typeface="Arial"/>
              </a:rPr>
              <a:t> could experience sexual harassment.</a:t>
            </a:r>
            <a:endParaRPr/>
          </a:p>
        </p:txBody>
      </p:sp>
      <p:sp>
        <p:nvSpPr>
          <p:cNvPr id="199" name="Google Shape;199;p7"/>
          <p:cNvSpPr txBox="1">
            <a:spLocks noGrp="1"/>
          </p:cNvSpPr>
          <p:nvPr>
            <p:ph type="body" idx="1"/>
          </p:nvPr>
        </p:nvSpPr>
        <p:spPr>
          <a:xfrm>
            <a:off x="393700" y="1447800"/>
            <a:ext cx="7073900" cy="2286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Font typeface="Arial"/>
              <a:buChar char="•"/>
            </a:pPr>
            <a:r>
              <a:rPr lang="en-US" sz="2400"/>
              <a:t>a boy to sexually harass a boy?</a:t>
            </a:r>
            <a:endParaRPr/>
          </a:p>
          <a:p>
            <a:pPr marL="342900" lvl="0" indent="-342900" algn="l" rtl="0">
              <a:spcBef>
                <a:spcPts val="1440"/>
              </a:spcBef>
              <a:spcAft>
                <a:spcPts val="0"/>
              </a:spcAft>
              <a:buClr>
                <a:schemeClr val="dk1"/>
              </a:buClr>
              <a:buSzPts val="2400"/>
              <a:buFont typeface="Arial"/>
              <a:buChar char="•"/>
            </a:pPr>
            <a:r>
              <a:rPr lang="en-US" sz="2400"/>
              <a:t>a girl to sexually harass her boyfriend?</a:t>
            </a:r>
            <a:endParaRPr/>
          </a:p>
          <a:p>
            <a:pPr marL="342900" lvl="0" indent="-342900" algn="l" rtl="0">
              <a:spcBef>
                <a:spcPts val="1440"/>
              </a:spcBef>
              <a:spcAft>
                <a:spcPts val="0"/>
              </a:spcAft>
              <a:buClr>
                <a:schemeClr val="dk1"/>
              </a:buClr>
              <a:buSzPts val="2400"/>
              <a:buFont typeface="Arial"/>
              <a:buChar char="•"/>
            </a:pPr>
            <a:r>
              <a:rPr lang="en-US" sz="2400"/>
              <a:t>a friend to sexually harass their friend?</a:t>
            </a:r>
            <a:endParaRPr/>
          </a:p>
          <a:p>
            <a:pPr marL="342900" lvl="0" indent="-203200" algn="l" rtl="0">
              <a:spcBef>
                <a:spcPts val="1320"/>
              </a:spcBef>
              <a:spcAft>
                <a:spcPts val="0"/>
              </a:spcAft>
              <a:buClr>
                <a:schemeClr val="dk1"/>
              </a:buClr>
              <a:buSzPts val="2200"/>
              <a:buFont typeface="Arial"/>
              <a:buNone/>
            </a:pPr>
            <a:endParaRPr/>
          </a:p>
        </p:txBody>
      </p:sp>
      <p:sp>
        <p:nvSpPr>
          <p:cNvPr id="200" name="Google Shape;200;p7"/>
          <p:cNvSpPr txBox="1">
            <a:spLocks noGrp="1"/>
          </p:cNvSpPr>
          <p:nvPr>
            <p:ph type="title"/>
          </p:nvPr>
        </p:nvSpPr>
        <p:spPr>
          <a:xfrm>
            <a:off x="393700" y="152400"/>
            <a:ext cx="7772400" cy="1066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Is it possible for…</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7" name="Google Shape;207;p8"/>
          <p:cNvSpPr txBox="1">
            <a:spLocks noGrp="1"/>
          </p:cNvSpPr>
          <p:nvPr>
            <p:ph type="sldNum" idx="12"/>
          </p:nvPr>
        </p:nvSpPr>
        <p:spPr>
          <a:xfrm>
            <a:off x="8040688" y="6453188"/>
            <a:ext cx="990600" cy="2286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8</a:t>
            </a:fld>
            <a:endParaRPr sz="1400"/>
          </a:p>
        </p:txBody>
      </p:sp>
      <p:sp>
        <p:nvSpPr>
          <p:cNvPr id="222" name="Google Shape;222;p8"/>
          <p:cNvSpPr txBox="1"/>
          <p:nvPr/>
        </p:nvSpPr>
        <p:spPr>
          <a:xfrm>
            <a:off x="6530135" y="5389984"/>
            <a:ext cx="25146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tx1"/>
                </a:solidFill>
                <a:sym typeface="Arial"/>
              </a:rPr>
              <a:t>Sense of Power</a:t>
            </a:r>
            <a:endParaRPr dirty="0">
              <a:solidFill>
                <a:schemeClr val="tx1"/>
              </a:solidFill>
            </a:endParaRPr>
          </a:p>
        </p:txBody>
      </p:sp>
      <p:pic>
        <p:nvPicPr>
          <p:cNvPr id="215" name="Google Shape;215;p8" descr="Seesaw with solid fill" title="seesaw"/>
          <p:cNvPicPr preferRelativeResize="0"/>
          <p:nvPr/>
        </p:nvPicPr>
        <p:blipFill rotWithShape="1">
          <a:blip r:embed="rId3">
            <a:alphaModFix/>
          </a:blip>
          <a:srcRect/>
          <a:stretch/>
        </p:blipFill>
        <p:spPr>
          <a:xfrm>
            <a:off x="7098455" y="4072196"/>
            <a:ext cx="1142999" cy="1142999"/>
          </a:xfrm>
          <a:prstGeom prst="rect">
            <a:avLst/>
          </a:prstGeom>
          <a:noFill/>
          <a:ln>
            <a:noFill/>
          </a:ln>
        </p:spPr>
      </p:pic>
      <p:sp>
        <p:nvSpPr>
          <p:cNvPr id="221" name="Google Shape;221;p8"/>
          <p:cNvSpPr txBox="1"/>
          <p:nvPr/>
        </p:nvSpPr>
        <p:spPr>
          <a:xfrm>
            <a:off x="3594847" y="5389985"/>
            <a:ext cx="25146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dirty="0">
                <a:solidFill>
                  <a:schemeClr val="tx1"/>
                </a:solidFill>
                <a:sym typeface="Arial"/>
              </a:rPr>
              <a:t>Relationships</a:t>
            </a:r>
            <a:endParaRPr dirty="0">
              <a:solidFill>
                <a:schemeClr val="tx1"/>
              </a:solidFill>
            </a:endParaRPr>
          </a:p>
        </p:txBody>
      </p:sp>
      <p:pic>
        <p:nvPicPr>
          <p:cNvPr id="216" name="Google Shape;216;p8" descr="Two people with solid fill" title="two people"/>
          <p:cNvPicPr preferRelativeResize="0"/>
          <p:nvPr/>
        </p:nvPicPr>
        <p:blipFill rotWithShape="1">
          <a:blip r:embed="rId4">
            <a:alphaModFix/>
          </a:blip>
          <a:srcRect/>
          <a:stretch/>
        </p:blipFill>
        <p:spPr>
          <a:xfrm>
            <a:off x="4013947" y="4043063"/>
            <a:ext cx="1142999" cy="1142999"/>
          </a:xfrm>
          <a:prstGeom prst="rect">
            <a:avLst/>
          </a:prstGeom>
          <a:noFill/>
          <a:ln>
            <a:noFill/>
          </a:ln>
        </p:spPr>
      </p:pic>
      <p:sp>
        <p:nvSpPr>
          <p:cNvPr id="220" name="Google Shape;220;p8"/>
          <p:cNvSpPr txBox="1"/>
          <p:nvPr/>
        </p:nvSpPr>
        <p:spPr>
          <a:xfrm>
            <a:off x="295463" y="5389986"/>
            <a:ext cx="25019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dirty="0">
                <a:solidFill>
                  <a:schemeClr val="tx1"/>
                </a:solidFill>
                <a:sym typeface="Arial"/>
              </a:rPr>
              <a:t>Emotions</a:t>
            </a:r>
            <a:endParaRPr dirty="0">
              <a:solidFill>
                <a:schemeClr val="tx1"/>
              </a:solidFill>
            </a:endParaRPr>
          </a:p>
        </p:txBody>
      </p:sp>
      <p:pic>
        <p:nvPicPr>
          <p:cNvPr id="213" name="Google Shape;213;p8" descr="Angry face with solid fill with solid fill" title="angry face"/>
          <p:cNvPicPr preferRelativeResize="0"/>
          <p:nvPr/>
        </p:nvPicPr>
        <p:blipFill rotWithShape="1">
          <a:blip r:embed="rId5">
            <a:alphaModFix/>
          </a:blip>
          <a:srcRect/>
          <a:stretch/>
        </p:blipFill>
        <p:spPr>
          <a:xfrm>
            <a:off x="1562100" y="4643696"/>
            <a:ext cx="685801" cy="685801"/>
          </a:xfrm>
          <a:prstGeom prst="rect">
            <a:avLst/>
          </a:prstGeom>
          <a:noFill/>
          <a:ln>
            <a:noFill/>
          </a:ln>
        </p:spPr>
      </p:pic>
      <p:pic>
        <p:nvPicPr>
          <p:cNvPr id="212" name="Google Shape;212;p8" descr="Neutral face with solid fill with solid fill" title="neutral face"/>
          <p:cNvPicPr preferRelativeResize="0"/>
          <p:nvPr/>
        </p:nvPicPr>
        <p:blipFill rotWithShape="1">
          <a:blip r:embed="rId6">
            <a:alphaModFix/>
          </a:blip>
          <a:srcRect/>
          <a:stretch/>
        </p:blipFill>
        <p:spPr>
          <a:xfrm>
            <a:off x="860612" y="4643696"/>
            <a:ext cx="685801" cy="685801"/>
          </a:xfrm>
          <a:prstGeom prst="rect">
            <a:avLst/>
          </a:prstGeom>
          <a:noFill/>
          <a:ln>
            <a:noFill/>
          </a:ln>
        </p:spPr>
      </p:pic>
      <p:pic>
        <p:nvPicPr>
          <p:cNvPr id="214" name="Google Shape;214;p8" descr="Worried face with solid fill with solid fill" title="worried face"/>
          <p:cNvPicPr preferRelativeResize="0"/>
          <p:nvPr/>
        </p:nvPicPr>
        <p:blipFill rotWithShape="1">
          <a:blip r:embed="rId7">
            <a:alphaModFix/>
          </a:blip>
          <a:srcRect/>
          <a:stretch/>
        </p:blipFill>
        <p:spPr>
          <a:xfrm>
            <a:off x="1562101" y="3928762"/>
            <a:ext cx="685801" cy="685801"/>
          </a:xfrm>
          <a:prstGeom prst="rect">
            <a:avLst/>
          </a:prstGeom>
          <a:noFill/>
          <a:ln>
            <a:noFill/>
          </a:ln>
        </p:spPr>
      </p:pic>
      <p:pic>
        <p:nvPicPr>
          <p:cNvPr id="211" name="Google Shape;211;p8" descr="Crying face with solid fill with solid fill" title="crying face"/>
          <p:cNvPicPr preferRelativeResize="0"/>
          <p:nvPr/>
        </p:nvPicPr>
        <p:blipFill rotWithShape="1">
          <a:blip r:embed="rId8">
            <a:alphaModFix/>
          </a:blip>
          <a:srcRect/>
          <a:stretch/>
        </p:blipFill>
        <p:spPr>
          <a:xfrm>
            <a:off x="876300" y="3928762"/>
            <a:ext cx="685801" cy="685801"/>
          </a:xfrm>
          <a:prstGeom prst="rect">
            <a:avLst/>
          </a:prstGeom>
          <a:noFill/>
          <a:ln>
            <a:noFill/>
          </a:ln>
        </p:spPr>
      </p:pic>
      <p:sp>
        <p:nvSpPr>
          <p:cNvPr id="219" name="Google Shape;219;p8"/>
          <p:cNvSpPr txBox="1"/>
          <p:nvPr/>
        </p:nvSpPr>
        <p:spPr>
          <a:xfrm>
            <a:off x="6525160" y="2807723"/>
            <a:ext cx="2227681"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dirty="0">
                <a:solidFill>
                  <a:schemeClr val="tx1"/>
                </a:solidFill>
                <a:sym typeface="Arial"/>
              </a:rPr>
              <a:t>Physical and Mental Health</a:t>
            </a:r>
            <a:endParaRPr dirty="0">
              <a:solidFill>
                <a:schemeClr val="tx1"/>
              </a:solidFill>
            </a:endParaRPr>
          </a:p>
        </p:txBody>
      </p:sp>
      <p:pic>
        <p:nvPicPr>
          <p:cNvPr id="209" name="Google Shape;209;p8" descr="Medical outline" title="medical"/>
          <p:cNvPicPr preferRelativeResize="0"/>
          <p:nvPr/>
        </p:nvPicPr>
        <p:blipFill rotWithShape="1">
          <a:blip r:embed="rId9">
            <a:alphaModFix/>
          </a:blip>
          <a:srcRect/>
          <a:stretch/>
        </p:blipFill>
        <p:spPr>
          <a:xfrm>
            <a:off x="7098455" y="1751754"/>
            <a:ext cx="1081092" cy="1081092"/>
          </a:xfrm>
          <a:prstGeom prst="rect">
            <a:avLst/>
          </a:prstGeom>
          <a:noFill/>
          <a:ln>
            <a:noFill/>
          </a:ln>
        </p:spPr>
      </p:pic>
      <p:sp>
        <p:nvSpPr>
          <p:cNvPr id="218" name="Google Shape;218;p8"/>
          <p:cNvSpPr txBox="1"/>
          <p:nvPr/>
        </p:nvSpPr>
        <p:spPr>
          <a:xfrm>
            <a:off x="3773019" y="2832846"/>
            <a:ext cx="1701054"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dirty="0">
                <a:solidFill>
                  <a:schemeClr val="tx1"/>
                </a:solidFill>
                <a:sym typeface="Arial"/>
              </a:rPr>
              <a:t>Sleep</a:t>
            </a:r>
            <a:endParaRPr dirty="0">
              <a:solidFill>
                <a:schemeClr val="tx1"/>
              </a:solidFill>
            </a:endParaRPr>
          </a:p>
        </p:txBody>
      </p:sp>
      <p:pic>
        <p:nvPicPr>
          <p:cNvPr id="210" name="Google Shape;210;p8" descr="Sleep with solid fill" title="sleep"/>
          <p:cNvPicPr preferRelativeResize="0"/>
          <p:nvPr/>
        </p:nvPicPr>
        <p:blipFill rotWithShape="1">
          <a:blip r:embed="rId10">
            <a:alphaModFix/>
          </a:blip>
          <a:srcRect/>
          <a:stretch/>
        </p:blipFill>
        <p:spPr>
          <a:xfrm>
            <a:off x="3975848" y="1752600"/>
            <a:ext cx="1219198" cy="1219198"/>
          </a:xfrm>
          <a:prstGeom prst="rect">
            <a:avLst/>
          </a:prstGeom>
          <a:noFill/>
          <a:ln>
            <a:noFill/>
          </a:ln>
        </p:spPr>
      </p:pic>
      <p:sp>
        <p:nvSpPr>
          <p:cNvPr id="217" name="Google Shape;217;p8"/>
          <p:cNvSpPr txBox="1"/>
          <p:nvPr/>
        </p:nvSpPr>
        <p:spPr>
          <a:xfrm>
            <a:off x="611285" y="2869813"/>
            <a:ext cx="1701054"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dirty="0">
                <a:solidFill>
                  <a:schemeClr val="tx1"/>
                </a:solidFill>
                <a:sym typeface="Arial"/>
              </a:rPr>
              <a:t>School</a:t>
            </a:r>
            <a:endParaRPr dirty="0">
              <a:solidFill>
                <a:schemeClr val="tx1"/>
              </a:solidFill>
            </a:endParaRPr>
          </a:p>
        </p:txBody>
      </p:sp>
      <p:pic>
        <p:nvPicPr>
          <p:cNvPr id="208" name="Google Shape;208;p8" descr="Books with solid fill" title="books"/>
          <p:cNvPicPr preferRelativeResize="0"/>
          <p:nvPr/>
        </p:nvPicPr>
        <p:blipFill rotWithShape="1">
          <a:blip r:embed="rId11">
            <a:alphaModFix/>
          </a:blip>
          <a:srcRect/>
          <a:stretch/>
        </p:blipFill>
        <p:spPr>
          <a:xfrm>
            <a:off x="974913" y="1859048"/>
            <a:ext cx="973798" cy="973798"/>
          </a:xfrm>
          <a:prstGeom prst="rect">
            <a:avLst/>
          </a:prstGeom>
          <a:noFill/>
          <a:ln>
            <a:noFill/>
          </a:ln>
        </p:spPr>
      </p:pic>
      <p:sp>
        <p:nvSpPr>
          <p:cNvPr id="206" name="Google Shape;206;p8"/>
          <p:cNvSpPr txBox="1">
            <a:spLocks noGrp="1"/>
          </p:cNvSpPr>
          <p:nvPr>
            <p:ph type="title"/>
          </p:nvPr>
        </p:nvSpPr>
        <p:spPr>
          <a:xfrm>
            <a:off x="393700" y="564779"/>
            <a:ext cx="7772400" cy="1066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dirty="0">
                <a:solidFill>
                  <a:schemeClr val="bg2"/>
                </a:solidFill>
              </a:rPr>
              <a:t>Sexual harassment can have a negative impact on…</a:t>
            </a:r>
            <a:endParaRPr dirty="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9"/>
          <p:cNvSpPr txBox="1">
            <a:spLocks noGrp="1"/>
          </p:cNvSpPr>
          <p:nvPr>
            <p:ph type="sldNum" idx="12"/>
          </p:nvPr>
        </p:nvSpPr>
        <p:spPr>
          <a:xfrm>
            <a:off x="8040688" y="6453188"/>
            <a:ext cx="990600" cy="2286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9</a:t>
            </a:fld>
            <a:endParaRPr sz="1400"/>
          </a:p>
        </p:txBody>
      </p:sp>
      <p:sp>
        <p:nvSpPr>
          <p:cNvPr id="229" name="Google Shape;229;p9"/>
          <p:cNvSpPr txBox="1"/>
          <p:nvPr/>
        </p:nvSpPr>
        <p:spPr>
          <a:xfrm>
            <a:off x="5145086" y="5217528"/>
            <a:ext cx="2895600"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dirty="0">
                <a:solidFill>
                  <a:schemeClr val="dk1"/>
                </a:solidFill>
                <a:latin typeface="Arial"/>
                <a:ea typeface="Arial"/>
                <a:cs typeface="Arial"/>
                <a:sym typeface="Arial"/>
              </a:rPr>
              <a:t>Yes!</a:t>
            </a:r>
            <a:endParaRPr dirty="0"/>
          </a:p>
        </p:txBody>
      </p:sp>
      <p:pic>
        <p:nvPicPr>
          <p:cNvPr id="234" name="Google Shape;234;p9" descr="symbols - Creating Boxed Check Mark - TeX - LaTeX Stack ..."/>
          <p:cNvPicPr preferRelativeResize="0"/>
          <p:nvPr/>
        </p:nvPicPr>
        <p:blipFill rotWithShape="1">
          <a:blip r:embed="rId3">
            <a:alphaModFix/>
          </a:blip>
          <a:srcRect/>
          <a:stretch/>
        </p:blipFill>
        <p:spPr>
          <a:xfrm>
            <a:off x="7654924" y="4274344"/>
            <a:ext cx="771525" cy="762000"/>
          </a:xfrm>
          <a:prstGeom prst="rect">
            <a:avLst/>
          </a:prstGeom>
          <a:noFill/>
          <a:ln>
            <a:noFill/>
          </a:ln>
        </p:spPr>
      </p:pic>
      <p:pic>
        <p:nvPicPr>
          <p:cNvPr id="233" name="Google Shape;233;p9" descr="symbols - Creating Boxed Check Mark - TeX - LaTeX Stack ..."/>
          <p:cNvPicPr preferRelativeResize="0"/>
          <p:nvPr/>
        </p:nvPicPr>
        <p:blipFill rotWithShape="1">
          <a:blip r:embed="rId3">
            <a:alphaModFix/>
          </a:blip>
          <a:srcRect/>
          <a:stretch/>
        </p:blipFill>
        <p:spPr>
          <a:xfrm>
            <a:off x="7612314" y="3311838"/>
            <a:ext cx="771525" cy="762000"/>
          </a:xfrm>
          <a:prstGeom prst="rect">
            <a:avLst/>
          </a:prstGeom>
          <a:noFill/>
          <a:ln>
            <a:noFill/>
          </a:ln>
        </p:spPr>
      </p:pic>
      <p:pic>
        <p:nvPicPr>
          <p:cNvPr id="232" name="Google Shape;232;p9" descr="symbols - Creating Boxed Check Mark - TeX - LaTeX Stack ..."/>
          <p:cNvPicPr preferRelativeResize="0"/>
          <p:nvPr/>
        </p:nvPicPr>
        <p:blipFill rotWithShape="1">
          <a:blip r:embed="rId3">
            <a:alphaModFix/>
          </a:blip>
          <a:srcRect/>
          <a:stretch/>
        </p:blipFill>
        <p:spPr>
          <a:xfrm>
            <a:off x="7612313" y="2368654"/>
            <a:ext cx="771525" cy="762000"/>
          </a:xfrm>
          <a:prstGeom prst="rect">
            <a:avLst/>
          </a:prstGeom>
          <a:noFill/>
          <a:ln>
            <a:noFill/>
          </a:ln>
        </p:spPr>
      </p:pic>
      <p:pic>
        <p:nvPicPr>
          <p:cNvPr id="231" name="Google Shape;231;p9" descr="symbols - Creating Boxed Check Mark - TeX - LaTeX Stack ..."/>
          <p:cNvPicPr preferRelativeResize="0"/>
          <p:nvPr/>
        </p:nvPicPr>
        <p:blipFill rotWithShape="1">
          <a:blip r:embed="rId3">
            <a:alphaModFix/>
          </a:blip>
          <a:srcRect/>
          <a:stretch/>
        </p:blipFill>
        <p:spPr>
          <a:xfrm>
            <a:off x="7612312" y="1294515"/>
            <a:ext cx="771525" cy="762000"/>
          </a:xfrm>
          <a:prstGeom prst="rect">
            <a:avLst/>
          </a:prstGeom>
          <a:noFill/>
          <a:ln>
            <a:noFill/>
          </a:ln>
        </p:spPr>
      </p:pic>
      <p:sp>
        <p:nvSpPr>
          <p:cNvPr id="230" name="Google Shape;230;p9"/>
          <p:cNvSpPr txBox="1"/>
          <p:nvPr/>
        </p:nvSpPr>
        <p:spPr>
          <a:xfrm>
            <a:off x="4992521" y="1373297"/>
            <a:ext cx="2865120" cy="3697767"/>
          </a:xfrm>
          <a:prstGeom prst="rect">
            <a:avLst/>
          </a:prstGeom>
          <a:noFill/>
          <a:ln>
            <a:noFill/>
          </a:ln>
        </p:spPr>
        <p:txBody>
          <a:bodyPr spcFirstLastPara="1" wrap="square" lIns="91425" tIns="45700" rIns="91425" bIns="45700" anchor="t" anchorCtr="0">
            <a:spAutoFit/>
          </a:bodyPr>
          <a:lstStyle/>
          <a:p>
            <a:pPr marL="0" marR="0" lvl="0" indent="0" algn="l" rtl="0">
              <a:lnSpc>
                <a:spcPct val="122727"/>
              </a:lnSpc>
              <a:spcAft>
                <a:spcPts val="0"/>
              </a:spcAft>
              <a:buNone/>
            </a:pPr>
            <a:r>
              <a:rPr lang="en-US" sz="2200" dirty="0">
                <a:solidFill>
                  <a:schemeClr val="dk1"/>
                </a:solidFill>
                <a:latin typeface="Arial"/>
                <a:ea typeface="Arial"/>
                <a:cs typeface="Arial"/>
                <a:sym typeface="Arial"/>
              </a:rPr>
              <a:t>Person to person conduct?</a:t>
            </a:r>
            <a:endParaRPr dirty="0"/>
          </a:p>
          <a:p>
            <a:pPr marL="0" marR="0" lvl="0" indent="0" algn="l" rtl="0">
              <a:lnSpc>
                <a:spcPct val="272727"/>
              </a:lnSpc>
              <a:spcAft>
                <a:spcPts val="0"/>
              </a:spcAft>
              <a:buNone/>
            </a:pPr>
            <a:r>
              <a:rPr lang="en-US" sz="2200" dirty="0">
                <a:solidFill>
                  <a:schemeClr val="dk1"/>
                </a:solidFill>
                <a:latin typeface="Arial"/>
                <a:ea typeface="Arial"/>
                <a:cs typeface="Arial"/>
                <a:sym typeface="Arial"/>
              </a:rPr>
              <a:t>Sexual in nature?</a:t>
            </a:r>
            <a:endParaRPr dirty="0"/>
          </a:p>
          <a:p>
            <a:pPr marL="0" marR="0" lvl="0" indent="0" algn="l" rtl="0">
              <a:lnSpc>
                <a:spcPct val="272727"/>
              </a:lnSpc>
              <a:spcAft>
                <a:spcPts val="0"/>
              </a:spcAft>
              <a:buNone/>
            </a:pPr>
            <a:r>
              <a:rPr lang="en-US" sz="2200" dirty="0">
                <a:solidFill>
                  <a:schemeClr val="dk1"/>
                </a:solidFill>
                <a:latin typeface="Arial"/>
                <a:ea typeface="Arial"/>
                <a:cs typeface="Arial"/>
                <a:sym typeface="Arial"/>
              </a:rPr>
              <a:t>Unwelcome?</a:t>
            </a:r>
            <a:endParaRPr dirty="0"/>
          </a:p>
          <a:p>
            <a:pPr marL="0" marR="0" lvl="0" indent="0" algn="l" rtl="0">
              <a:lnSpc>
                <a:spcPct val="272727"/>
              </a:lnSpc>
              <a:spcAft>
                <a:spcPts val="0"/>
              </a:spcAft>
              <a:buNone/>
            </a:pPr>
            <a:r>
              <a:rPr lang="en-US" sz="2200" dirty="0">
                <a:solidFill>
                  <a:schemeClr val="dk1"/>
                </a:solidFill>
                <a:latin typeface="Arial"/>
                <a:ea typeface="Arial"/>
                <a:cs typeface="Arial"/>
                <a:sym typeface="Arial"/>
              </a:rPr>
              <a:t>Adverse impact?</a:t>
            </a:r>
            <a:endParaRPr dirty="0"/>
          </a:p>
        </p:txBody>
      </p:sp>
      <p:sp>
        <p:nvSpPr>
          <p:cNvPr id="235" name="Google Shape;235;p9"/>
          <p:cNvSpPr txBox="1">
            <a:spLocks noGrp="1"/>
          </p:cNvSpPr>
          <p:nvPr>
            <p:ph type="body" idx="1"/>
          </p:nvPr>
        </p:nvSpPr>
        <p:spPr>
          <a:xfrm>
            <a:off x="393700" y="1333500"/>
            <a:ext cx="3886200" cy="15240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None/>
            </a:pPr>
            <a:r>
              <a:rPr lang="en-US"/>
              <a:t>Sam is walking past Cameron and hits Cameron in the genitals. Cameron says, “Ow!” and crouches over. This has happened before. </a:t>
            </a:r>
            <a:r>
              <a:rPr lang="en-US" b="1"/>
              <a:t>Could Sam’s actions be sexual harassment?</a:t>
            </a:r>
            <a:endParaRPr/>
          </a:p>
          <a:p>
            <a:pPr marL="342900" lvl="0" indent="-342900" algn="r" rtl="0">
              <a:spcBef>
                <a:spcPts val="1320"/>
              </a:spcBef>
              <a:spcAft>
                <a:spcPts val="0"/>
              </a:spcAft>
              <a:buNone/>
            </a:pPr>
            <a:endParaRPr/>
          </a:p>
        </p:txBody>
      </p:sp>
      <p:sp>
        <p:nvSpPr>
          <p:cNvPr id="236" name="Google Shape;236;p9"/>
          <p:cNvSpPr txBox="1">
            <a:spLocks noGrp="1"/>
          </p:cNvSpPr>
          <p:nvPr>
            <p:ph type="title"/>
          </p:nvPr>
        </p:nvSpPr>
        <p:spPr>
          <a:xfrm>
            <a:off x="393700" y="152400"/>
            <a:ext cx="7772400" cy="1066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dirty="0"/>
              <a:t>Case Scenario 1</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0">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0">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
      <a:dk1>
        <a:srgbClr val="666666"/>
      </a:dk1>
      <a:lt1>
        <a:srgbClr val="FFFFFF"/>
      </a:lt1>
      <a:dk2>
        <a:srgbClr val="003366"/>
      </a:dk2>
      <a:lt2>
        <a:srgbClr val="CFDAE5"/>
      </a:lt2>
      <a:accent1>
        <a:srgbClr val="FF9933"/>
      </a:accent1>
      <a:accent2>
        <a:srgbClr val="80B34D"/>
      </a:accent2>
      <a:accent3>
        <a:srgbClr val="FFFFFF"/>
      </a:accent3>
      <a:accent4>
        <a:srgbClr val="565656"/>
      </a:accent4>
      <a:accent5>
        <a:srgbClr val="FFCAAD"/>
      </a:accent5>
      <a:accent6>
        <a:srgbClr val="73A245"/>
      </a:accent6>
      <a:hlink>
        <a:srgbClr val="6699CC"/>
      </a:hlink>
      <a:folHlink>
        <a:srgbClr val="3366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
      <a:dk1>
        <a:srgbClr val="666666"/>
      </a:dk1>
      <a:lt1>
        <a:srgbClr val="FFFFFF"/>
      </a:lt1>
      <a:dk2>
        <a:srgbClr val="003366"/>
      </a:dk2>
      <a:lt2>
        <a:srgbClr val="CFDAE5"/>
      </a:lt2>
      <a:accent1>
        <a:srgbClr val="FF9933"/>
      </a:accent1>
      <a:accent2>
        <a:srgbClr val="80B34D"/>
      </a:accent2>
      <a:accent3>
        <a:srgbClr val="FFFFFF"/>
      </a:accent3>
      <a:accent4>
        <a:srgbClr val="565656"/>
      </a:accent4>
      <a:accent5>
        <a:srgbClr val="FFCAAD"/>
      </a:accent5>
      <a:accent6>
        <a:srgbClr val="73A245"/>
      </a:accent6>
      <a:hlink>
        <a:srgbClr val="6699CC"/>
      </a:hlink>
      <a:folHlink>
        <a:srgbClr val="3366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549F0AF19A40409D826E8CF42B9F68" ma:contentTypeVersion="13" ma:contentTypeDescription="Create a new document." ma:contentTypeScope="" ma:versionID="63c0fd9a7331f8752862bde218e00283">
  <xsd:schema xmlns:xsd="http://www.w3.org/2001/XMLSchema" xmlns:xs="http://www.w3.org/2001/XMLSchema" xmlns:p="http://schemas.microsoft.com/office/2006/metadata/properties" xmlns:ns3="0b7c6249-ef1c-4b3d-8ff5-39996d066144" xmlns:ns4="35fd2e14-6a20-41a6-8901-6319fa54e01e" targetNamespace="http://schemas.microsoft.com/office/2006/metadata/properties" ma:root="true" ma:fieldsID="dcdf1312ff3fc8f5d10641416bcb84d7" ns3:_="" ns4:_="">
    <xsd:import namespace="0b7c6249-ef1c-4b3d-8ff5-39996d066144"/>
    <xsd:import namespace="35fd2e14-6a20-41a6-8901-6319fa54e01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Location" minOccurs="0"/>
                <xsd:element ref="ns4:MediaServiceAutoKeyPoints" minOccurs="0"/>
                <xsd:element ref="ns4:MediaServiceKeyPoints"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7c6249-ef1c-4b3d-8ff5-39996d06614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fd2e14-6a20-41a6-8901-6319fa54e01e"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CA644A4-16B1-42C7-AEEE-28D8A050CB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7c6249-ef1c-4b3d-8ff5-39996d066144"/>
    <ds:schemaRef ds:uri="35fd2e14-6a20-41a6-8901-6319fa54e0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7D088F6-E0A4-4DCC-AC37-4A99C47B14A7}">
  <ds:schemaRefs>
    <ds:schemaRef ds:uri="http://schemas.microsoft.com/sharepoint/v3/contenttype/forms"/>
  </ds:schemaRefs>
</ds:datastoreItem>
</file>

<file path=customXml/itemProps3.xml><?xml version="1.0" encoding="utf-8"?>
<ds:datastoreItem xmlns:ds="http://schemas.openxmlformats.org/officeDocument/2006/customXml" ds:itemID="{9003A450-CF4B-494B-89B3-111317948270}">
  <ds:schemaRefs>
    <ds:schemaRef ds:uri="http://www.w3.org/XML/1998/namespace"/>
    <ds:schemaRef ds:uri="http://schemas.microsoft.com/office/2006/metadata/properties"/>
    <ds:schemaRef ds:uri="http://purl.org/dc/dcmitype/"/>
    <ds:schemaRef ds:uri="http://purl.org/dc/elements/1.1/"/>
    <ds:schemaRef ds:uri="http://schemas.microsoft.com/office/2006/documentManagement/types"/>
    <ds:schemaRef ds:uri="0b7c6249-ef1c-4b3d-8ff5-39996d066144"/>
    <ds:schemaRef ds:uri="http://purl.org/dc/terms/"/>
    <ds:schemaRef ds:uri="http://schemas.microsoft.com/office/infopath/2007/PartnerControls"/>
    <ds:schemaRef ds:uri="http://schemas.openxmlformats.org/package/2006/metadata/core-properties"/>
    <ds:schemaRef ds:uri="35fd2e14-6a20-41a6-8901-6319fa54e01e"/>
  </ds:schemaRefs>
</ds:datastoreItem>
</file>

<file path=docProps/app.xml><?xml version="1.0" encoding="utf-8"?>
<Properties xmlns="http://schemas.openxmlformats.org/officeDocument/2006/extended-properties" xmlns:vt="http://schemas.openxmlformats.org/officeDocument/2006/docPropsVTypes">
  <TotalTime>51</TotalTime>
  <Words>11842</Words>
  <Application>Microsoft Macintosh PowerPoint</Application>
  <PresentationFormat>On-screen Show (4:3)</PresentationFormat>
  <Paragraphs>692</Paragraphs>
  <Slides>30</Slides>
  <Notes>30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30</vt:i4>
      </vt:variant>
    </vt:vector>
  </HeadingPairs>
  <TitlesOfParts>
    <vt:vector size="37" baseType="lpstr">
      <vt:lpstr>Helvetica Neue</vt:lpstr>
      <vt:lpstr>Noto Sans Symbols</vt:lpstr>
      <vt:lpstr>Times</vt:lpstr>
      <vt:lpstr>Calibri</vt:lpstr>
      <vt:lpstr>Arial</vt:lpstr>
      <vt:lpstr>Blank Presentation</vt:lpstr>
      <vt:lpstr>Blank Presentation</vt:lpstr>
      <vt:lpstr>PowerPoint Presentation</vt:lpstr>
      <vt:lpstr>What we will talk about</vt:lpstr>
      <vt:lpstr>Community Agreements</vt:lpstr>
      <vt:lpstr>What is sexual harassment?</vt:lpstr>
      <vt:lpstr>Activity</vt:lpstr>
      <vt:lpstr>Sexual harassment can include unwelcome…</vt:lpstr>
      <vt:lpstr>Is it possible for…</vt:lpstr>
      <vt:lpstr>Sexual harassment can have a negative impact on…</vt:lpstr>
      <vt:lpstr>Case Scenario 1</vt:lpstr>
      <vt:lpstr>Case Scenario 2</vt:lpstr>
      <vt:lpstr>Signs to look out for</vt:lpstr>
      <vt:lpstr>Case Scenario 3</vt:lpstr>
      <vt:lpstr>Case Scenario 4</vt:lpstr>
      <vt:lpstr>Understanding consent is as easy as…</vt:lpstr>
      <vt:lpstr>Case Scenario 5</vt:lpstr>
      <vt:lpstr>Bystander Intervention</vt:lpstr>
      <vt:lpstr>How to Talk to Someone Who’s Using Harassing Behaviors</vt:lpstr>
      <vt:lpstr>Case Scenario 6</vt:lpstr>
      <vt:lpstr>Dating Abuse</vt:lpstr>
      <vt:lpstr>Power Wheel</vt:lpstr>
      <vt:lpstr>Equality Wheel</vt:lpstr>
      <vt:lpstr>Case Scenario 7</vt:lpstr>
      <vt:lpstr>How to Report</vt:lpstr>
      <vt:lpstr>Our school must…</vt:lpstr>
      <vt:lpstr>If you are the alleged victim and are concerned about telling your parents/guardians...</vt:lpstr>
      <vt:lpstr>Retaliation is Prohibited</vt:lpstr>
      <vt:lpstr>Resources Online</vt:lpstr>
      <vt:lpstr>Resources in the Community</vt:lpstr>
      <vt:lpstr>Title IX</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Casey</dc:creator>
  <cp:lastModifiedBy>Benson Mark</cp:lastModifiedBy>
  <cp:revision>6</cp:revision>
  <dcterms:created xsi:type="dcterms:W3CDTF">2007-11-06T15:34:07Z</dcterms:created>
  <dcterms:modified xsi:type="dcterms:W3CDTF">2021-09-28T12:45:29Z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0x01010065549F0AF19A40409D826E8CF42B9F68</vt:lpwstr>
  </property>
</Properties>
</file>