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71" r:id="rId2"/>
    <p:sldMasterId id="2147483885" r:id="rId3"/>
    <p:sldMasterId id="2147483961" r:id="rId4"/>
    <p:sldMasterId id="2147484004" r:id="rId5"/>
  </p:sldMasterIdLst>
  <p:notesMasterIdLst>
    <p:notesMasterId r:id="rId52"/>
  </p:notesMasterIdLst>
  <p:sldIdLst>
    <p:sldId id="256" r:id="rId6"/>
    <p:sldId id="257" r:id="rId7"/>
    <p:sldId id="258"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3" r:id="rId50"/>
    <p:sldId id="304" r:id="rId51"/>
  </p:sldIdLst>
  <p:sldSz cx="9144000" cy="5143500" type="screen16x9"/>
  <p:notesSz cx="6858000" cy="9144000"/>
  <p:embeddedFontLst>
    <p:embeddedFont>
      <p:font typeface="Avenir" panose="020B0604020202020204" charset="0"/>
      <p:regular r:id="rId53"/>
      <p:italic r:id="rId54"/>
    </p:embeddedFont>
    <p:embeddedFont>
      <p:font typeface="Boogaloo" panose="020B0604020202020204" charset="0"/>
      <p:regular r:id="rId55"/>
    </p:embeddedFont>
    <p:embeddedFont>
      <p:font typeface="Century Gothic" panose="020B0502020202020204" pitchFamily="34" charset="0"/>
      <p:regular r:id="rId56"/>
      <p:bold r:id="rId57"/>
      <p:italic r:id="rId58"/>
      <p:boldItalic r:id="rId59"/>
    </p:embeddedFont>
    <p:embeddedFont>
      <p:font typeface="Courgette" panose="020B0604020202020204" charset="0"/>
      <p:regular r:id="rId60"/>
    </p:embeddedFont>
    <p:embeddedFont>
      <p:font typeface="Gill Sans" panose="020B0604020202020204" charset="0"/>
      <p:regular r:id="rId61"/>
      <p:bold r:id="rId62"/>
    </p:embeddedFont>
    <p:embeddedFont>
      <p:font typeface="Lato" panose="020F0502020204030203" pitchFamily="34" charset="0"/>
      <p:regular r:id="rId63"/>
      <p:bold r:id="rId64"/>
      <p:italic r:id="rId65"/>
      <p:boldItalic r:id="rId66"/>
    </p:embeddedFont>
    <p:embeddedFont>
      <p:font typeface="Londrina Solid" panose="020B0604020202020204" charset="0"/>
      <p:regular r:id="rId67"/>
    </p:embeddedFont>
    <p:embeddedFont>
      <p:font typeface="Poppins" panose="00000500000000000000" pitchFamily="2" charset="0"/>
      <p:regular r:id="rId68"/>
      <p:bold r:id="rId69"/>
      <p:italic r:id="rId70"/>
      <p:boldItalic r:id="rId71"/>
    </p:embeddedFont>
    <p:embeddedFont>
      <p:font typeface="Poppins Medium" panose="00000600000000000000" pitchFamily="2" charset="0"/>
      <p:regular r:id="rId72"/>
      <p:bold r:id="rId73"/>
      <p:italic r:id="rId74"/>
      <p:boldItalic r:id="rId75"/>
    </p:embeddedFont>
    <p:embeddedFont>
      <p:font typeface="Poppins SemiBold" panose="00000700000000000000"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3" roundtripDataSignature="AMtx7mizHtIcvbIdnKaMgz6fwxDkIZGW3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LANCA VALLE-ALVARAD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CED718-BF5C-4B2E-9954-31230EFE2853}">
  <a:tblStyle styleId="{BBCED718-BF5C-4B2E-9954-31230EFE285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ED2A803-A4A7-47CD-A8DF-45A83547F3F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E645DF-516F-4BCB-97A3-63477369A64E}"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94690"/>
  </p:normalViewPr>
  <p:slideViewPr>
    <p:cSldViewPr snapToGrid="0">
      <p:cViewPr varScale="1">
        <p:scale>
          <a:sx n="201" d="100"/>
          <a:sy n="201" d="100"/>
        </p:scale>
        <p:origin x="90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Master" Target="slideMasters/slideMaster5.xml"/><Relationship Id="rId95"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0.fntdata"/><Relationship Id="rId93" Type="http://customschemas.google.com/relationships/presentationmetadata" Target="metadata"/><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3.fntdata"/><Relationship Id="rId76" Type="http://schemas.openxmlformats.org/officeDocument/2006/relationships/font" Target="fonts/font24.fntdata"/><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4.fntdata"/><Relationship Id="rId61" Type="http://schemas.openxmlformats.org/officeDocument/2006/relationships/font" Target="fonts/font9.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0-29T18:07:02.901" idx="1">
    <p:pos x="896" y="577"/>
    <p:text>add link to spanish video</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X3X4D9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orms.gle/QbCHWJDS4xNL3mHP6"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yout-ube.com/watch?v=_UucPr2M-qU&amp;t=390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J_tnbmdH8h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e.ca.gov/ta/cr/documents/hls2020.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susm.edu/cicsc/land.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landacknowledgements.org/wp-content/uploads/2018/10/Acknowledgement-Guide-finalfinal.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rive.google.com/file/d/16dRblVDyc5ZSGAntLBUkt4f7AXwwk0OY/view?usp=sharin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rive.google.com/file/d/1wERpG8AtHBzOlNt03gOiscoqbJUMv_iW/view?usp=sharing"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mPU_I3L-9R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rive.google.com/drive/folders/1nTnD_jH4lHXstwAeVN_BMt_-a4xB2d_T?dmr=1&amp;ec=wgc-drive-hero-got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oqrik.am/category/%D5%B4%D5%A1%D5%B6%D5%AF%D5%A1%D5%AF%D5%A1%D5%B6-%D5%A3%D6%80%D5%A1%D5%A4%D5%A1%D6%80%D5%A1%D5%B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lapl.org/" TargetMode="External"/><Relationship Id="rId7" Type="http://schemas.openxmlformats.org/officeDocument/2006/relationships/hyperlink" Target="https://www.lapl.org/about-lapl/contact-us/e-card/solicitud-tarjeta-electronica"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lapl.org/about-lapl/contact-us/e-card/solicitud-de-tarjeta-electronica" TargetMode="External"/><Relationship Id="rId5" Type="http://schemas.openxmlformats.org/officeDocument/2006/relationships/hyperlink" Target="https://www.lapl.org/about-lapl/contact-us/e-card/e-card-registration" TargetMode="External"/><Relationship Id="rId4" Type="http://schemas.openxmlformats.org/officeDocument/2006/relationships/hyperlink" Target="https://www.lapl.org/sites/default/files/media/pdf/about/Library_Card_App.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rive.google.com/file/d/1cyrkbgzAC7nyYJyy3J38oNrP7wcixIdj/view?usp=share_lin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8"/>
        <p:cNvGrpSpPr/>
        <p:nvPr/>
      </p:nvGrpSpPr>
      <p:grpSpPr>
        <a:xfrm>
          <a:off x="0" y="0"/>
          <a:ext cx="0" cy="0"/>
          <a:chOff x="0" y="0"/>
          <a:chExt cx="0" cy="0"/>
        </a:xfrm>
      </p:grpSpPr>
      <p:sp>
        <p:nvSpPr>
          <p:cNvPr id="3579" name="Google Shape;3579;g30bd28d67fa_2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0" name="Google Shape;3580;g30bd28d67fa_2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1 minute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Welcome! Please take a moment to sign in: </a:t>
            </a:r>
            <a:r>
              <a:rPr lang="en" sz="1200" b="1" u="sng">
                <a:solidFill>
                  <a:srgbClr val="0000FF"/>
                </a:solidFill>
                <a:hlinkClick r:id="rId3">
                  <a:extLst>
                    <a:ext uri="{A12FA001-AC4F-418D-AE19-62706E023703}">
                      <ahyp:hlinkClr xmlns:ahyp="http://schemas.microsoft.com/office/drawing/2018/hyperlinkcolor" val="tx"/>
                    </a:ext>
                  </a:extLst>
                </a:hlinkClick>
              </a:rPr>
              <a:t>https://forms.gle/QbCHWJDS4xNL3mHP6</a:t>
            </a:r>
            <a:endParaRPr sz="1200" b="1">
              <a:solidFill>
                <a:srgbClr val="0000FF"/>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Play Music as we wait to start: </a:t>
            </a:r>
            <a:r>
              <a:rPr lang="en" b="1" u="sng">
                <a:solidFill>
                  <a:schemeClr val="hlink"/>
                </a:solidFill>
                <a:hlinkClick r:id="rId4"/>
              </a:rPr>
              <a:t>https://www.yout-ube.com/watch?v=_UucPr2M-qU&amp;t=390s</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a:highlight>
                <a:srgbClr val="FFE466"/>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5"/>
        <p:cNvGrpSpPr/>
        <p:nvPr/>
      </p:nvGrpSpPr>
      <p:grpSpPr>
        <a:xfrm>
          <a:off x="0" y="0"/>
          <a:ext cx="0" cy="0"/>
          <a:chOff x="0" y="0"/>
          <a:chExt cx="0" cy="0"/>
        </a:xfrm>
      </p:grpSpPr>
      <p:sp>
        <p:nvSpPr>
          <p:cNvPr id="3736" name="Google Shape;3736;g30fd9288ee6_1_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7" name="Google Shape;3737;g30fd9288ee6_1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4"/>
        <p:cNvGrpSpPr/>
        <p:nvPr/>
      </p:nvGrpSpPr>
      <p:grpSpPr>
        <a:xfrm>
          <a:off x="0" y="0"/>
          <a:ext cx="0" cy="0"/>
          <a:chOff x="0" y="0"/>
          <a:chExt cx="0" cy="0"/>
        </a:xfrm>
      </p:grpSpPr>
      <p:sp>
        <p:nvSpPr>
          <p:cNvPr id="3745" name="Google Shape;3745;g30f76d506d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6" name="Google Shape;3746;g30f76d506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Aram</a:t>
            </a:r>
            <a:endParaRPr sz="1200" b="1">
              <a:solidFill>
                <a:schemeClr val="dk1"/>
              </a:solidFill>
            </a:endParaRPr>
          </a:p>
          <a:p>
            <a:pPr marL="0" lvl="0" indent="0" algn="l" rtl="0">
              <a:spcBef>
                <a:spcPts val="0"/>
              </a:spcBef>
              <a:spcAft>
                <a:spcPts val="0"/>
              </a:spcAft>
              <a:buClr>
                <a:schemeClr val="dk1"/>
              </a:buClr>
              <a:buSzPts val="1100"/>
              <a:buFont typeface="Arial"/>
              <a:buNone/>
            </a:pP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rPr>
              <a:t>Time: </a:t>
            </a:r>
            <a:r>
              <a:rPr lang="en" sz="1200">
                <a:solidFill>
                  <a:schemeClr val="dk1"/>
                </a:solidFill>
              </a:rPr>
              <a:t>6 minutes</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 b="1"/>
              <a:t>Say: </a:t>
            </a:r>
            <a:r>
              <a:rPr lang="en"/>
              <a:t>Now, let’s take a look at our Pathway to Biliteracy Awards video that highlights what the award(s) is/are, the benefits of being multilingual, how students can obtain the award, and the processes that this entails. Note that UTK students, in addition to Kindergarten and 1st grade are now honor with a Promise to Bilingualism award as well.</a:t>
            </a:r>
            <a:endParaRPr/>
          </a:p>
          <a:p>
            <a:pPr marL="0" lvl="0" indent="0" algn="l" rtl="0">
              <a:spcBef>
                <a:spcPts val="0"/>
              </a:spcBef>
              <a:spcAft>
                <a:spcPts val="0"/>
              </a:spcAft>
              <a:buNone/>
            </a:pPr>
            <a:endParaRPr/>
          </a:p>
          <a:p>
            <a:pPr marL="0" lvl="0" indent="0" algn="l" rtl="0">
              <a:spcBef>
                <a:spcPts val="0"/>
              </a:spcBef>
              <a:spcAft>
                <a:spcPts val="0"/>
              </a:spcAft>
              <a:buNone/>
            </a:pPr>
            <a:r>
              <a:rPr lang="en" b="1"/>
              <a:t>Time:</a:t>
            </a:r>
            <a:r>
              <a:rPr lang="en"/>
              <a:t> Video: 5.04 min. (5 minutes)</a:t>
            </a:r>
            <a:endParaRPr/>
          </a:p>
          <a:p>
            <a:pPr marL="0" lvl="0" indent="0" algn="l" rtl="0">
              <a:spcBef>
                <a:spcPts val="0"/>
              </a:spcBef>
              <a:spcAft>
                <a:spcPts val="0"/>
              </a:spcAft>
              <a:buNone/>
            </a:pPr>
            <a:endParaRPr/>
          </a:p>
          <a:p>
            <a:pPr marL="0" lvl="0" indent="0" algn="l" rtl="0">
              <a:spcBef>
                <a:spcPts val="0"/>
              </a:spcBef>
              <a:spcAft>
                <a:spcPts val="0"/>
              </a:spcAft>
              <a:buNone/>
            </a:pPr>
            <a:r>
              <a:rPr lang="en"/>
              <a:t>Video link: </a:t>
            </a:r>
            <a:r>
              <a:rPr lang="en" u="sng">
                <a:solidFill>
                  <a:schemeClr val="hlink"/>
                </a:solidFill>
                <a:hlinkClick r:id="rId3"/>
              </a:rPr>
              <a:t>https://www.youtube.com/watch?v=J_tnbmdH8hI</a:t>
            </a:r>
            <a:r>
              <a:rPr lang="en"/>
              <a:t> (English)</a:t>
            </a:r>
            <a:endParaRPr/>
          </a:p>
          <a:p>
            <a:pPr marL="0" lvl="0" indent="0" algn="l" rtl="0">
              <a:spcBef>
                <a:spcPts val="0"/>
              </a:spcBef>
              <a:spcAft>
                <a:spcPts val="0"/>
              </a:spcAft>
              <a:buNone/>
            </a:pPr>
            <a:endParaRPr/>
          </a:p>
          <a:p>
            <a:pPr marL="0" lvl="0" indent="0" algn="l" rtl="0">
              <a:spcBef>
                <a:spcPts val="0"/>
              </a:spcBef>
              <a:spcAft>
                <a:spcPts val="0"/>
              </a:spcAft>
              <a:buNone/>
            </a:pPr>
            <a:r>
              <a:rPr lang="en"/>
              <a:t>Video link en Espanol:  </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0"/>
        <p:cNvGrpSpPr/>
        <p:nvPr/>
      </p:nvGrpSpPr>
      <p:grpSpPr>
        <a:xfrm>
          <a:off x="0" y="0"/>
          <a:ext cx="0" cy="0"/>
          <a:chOff x="0" y="0"/>
          <a:chExt cx="0" cy="0"/>
        </a:xfrm>
      </p:grpSpPr>
      <p:sp>
        <p:nvSpPr>
          <p:cNvPr id="3751" name="Google Shape;3751;g30bd28d67fa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2" name="Google Shape;3752;g30bd28d67fa_1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b="1">
                <a:solidFill>
                  <a:schemeClr val="dk1"/>
                </a:solidFill>
              </a:rPr>
              <a:t>Aram</a:t>
            </a:r>
            <a:endParaRPr sz="1200" b="1">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Time:</a:t>
            </a:r>
            <a:r>
              <a:rPr lang="en" sz="1200">
                <a:solidFill>
                  <a:schemeClr val="dk1"/>
                </a:solidFill>
              </a:rPr>
              <a:t> 2 minutes</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Say: </a:t>
            </a:r>
            <a:r>
              <a:rPr lang="en" sz="1200">
                <a:solidFill>
                  <a:schemeClr val="dk1"/>
                </a:solidFill>
              </a:rPr>
              <a:t>The moment your child steps foot into a LAUSD school, their journey to multilingualism begins. As your child’s biggest advocate, The Home Language Survey helps you voice your child’s linguistic gifts.</a:t>
            </a:r>
            <a:endParaRPr sz="1200" b="1">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 </a:t>
            </a:r>
            <a:endParaRPr sz="1200" b="1">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Now we might be wondering, how might my child’s teacher/school be able to identify who might be eligible for an award? There are multiple ways:</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arenR"/>
            </a:pPr>
            <a:r>
              <a:rPr lang="en" sz="1200">
                <a:solidFill>
                  <a:schemeClr val="dk1"/>
                </a:solidFill>
              </a:rPr>
              <a:t>The student’s home language survey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  2) Communicate with your child’s teacher what languages are spoken at home (Native language, heritage language, language of inter-ethnic communication, etc.). There may not just be the home language, but other languages being spoken as well.</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Link to CA Home Language Survey:</a:t>
            </a:r>
            <a:r>
              <a:rPr lang="en" sz="1200">
                <a:solidFill>
                  <a:schemeClr val="dk1"/>
                </a:solidFill>
              </a:rPr>
              <a:t> </a:t>
            </a:r>
            <a:r>
              <a:rPr lang="en" sz="1200" u="sng">
                <a:solidFill>
                  <a:schemeClr val="hlink"/>
                </a:solidFill>
                <a:hlinkClick r:id="rId3"/>
              </a:rPr>
              <a:t>https://www.cde.ca.gov/ta/cr/documents/hls2020.pdf</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The moment you steps foot into a LAUSD school, their journey to multilingualism begins. The Home Language Survey has helped us identify the many different languages that are spoken by our students across the school district. </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5"/>
        <p:cNvGrpSpPr/>
        <p:nvPr/>
      </p:nvGrpSpPr>
      <p:grpSpPr>
        <a:xfrm>
          <a:off x="0" y="0"/>
          <a:ext cx="0" cy="0"/>
          <a:chOff x="0" y="0"/>
          <a:chExt cx="0" cy="0"/>
        </a:xfrm>
      </p:grpSpPr>
      <p:sp>
        <p:nvSpPr>
          <p:cNvPr id="3766" name="Google Shape;37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7" name="Google Shape;3767;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a:t>
            </a:r>
            <a:endParaRPr b="1"/>
          </a:p>
          <a:p>
            <a:pPr marL="0" lvl="0" indent="0" algn="l" rtl="0">
              <a:lnSpc>
                <a:spcPct val="100000"/>
              </a:lnSpc>
              <a:spcBef>
                <a:spcPts val="0"/>
              </a:spcBef>
              <a:spcAft>
                <a:spcPts val="0"/>
              </a:spcAft>
              <a:buSzPts val="1100"/>
              <a:buNone/>
            </a:pPr>
            <a:r>
              <a:rPr lang="en" b="1"/>
              <a:t>‘</a:t>
            </a:r>
            <a:endParaRPr b="1"/>
          </a:p>
          <a:p>
            <a:pPr marL="0" lvl="0" indent="0" algn="l" rtl="0">
              <a:lnSpc>
                <a:spcPct val="100000"/>
              </a:lnSpc>
              <a:spcBef>
                <a:spcPts val="0"/>
              </a:spcBef>
              <a:spcAft>
                <a:spcPts val="0"/>
              </a:spcAft>
              <a:buSzPts val="1100"/>
              <a:buNone/>
            </a:pPr>
            <a:r>
              <a:rPr lang="en" b="1"/>
              <a:t>Time:</a:t>
            </a:r>
            <a:r>
              <a:rPr lang="en"/>
              <a:t> 30 seconds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From the Home Language Surveys, we have identified that 154 different languages are spoken in LAUSD schools:</a:t>
            </a:r>
            <a:endParaRPr/>
          </a:p>
          <a:p>
            <a:pPr marL="0" lvl="0" indent="0" algn="l" rtl="0">
              <a:lnSpc>
                <a:spcPct val="100000"/>
              </a:lnSpc>
              <a:spcBef>
                <a:spcPts val="0"/>
              </a:spcBef>
              <a:spcAft>
                <a:spcPts val="0"/>
              </a:spcAft>
              <a:buClr>
                <a:schemeClr val="dk1"/>
              </a:buClr>
              <a:buSzPts val="1100"/>
              <a:buFont typeface="Arial"/>
              <a:buNone/>
            </a:pPr>
            <a:r>
              <a:rPr lang="en"/>
              <a:t>The primary LOTE language is Spanish (88%)</a:t>
            </a:r>
            <a:endParaRPr/>
          </a:p>
          <a:p>
            <a:pPr marL="0" lvl="0" indent="0" algn="l" rtl="0">
              <a:lnSpc>
                <a:spcPct val="100000"/>
              </a:lnSpc>
              <a:spcBef>
                <a:spcPts val="0"/>
              </a:spcBef>
              <a:spcAft>
                <a:spcPts val="0"/>
              </a:spcAft>
              <a:buClr>
                <a:schemeClr val="dk1"/>
              </a:buClr>
              <a:buSzPts val="1100"/>
              <a:buFont typeface="Arial"/>
              <a:buNone/>
            </a:pPr>
            <a:r>
              <a:rPr lang="en"/>
              <a:t>Other languages include: Armenian, Russian, Korean, Arabic, Farsi, Vietnamese, K’iche’ (a Mayan language of Guatemala), Bengali, Cantonese to name a few</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3768" name="Google Shape;3768;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8"/>
        <p:cNvGrpSpPr/>
        <p:nvPr/>
      </p:nvGrpSpPr>
      <p:grpSpPr>
        <a:xfrm>
          <a:off x="0" y="0"/>
          <a:ext cx="0" cy="0"/>
          <a:chOff x="0" y="0"/>
          <a:chExt cx="0" cy="0"/>
        </a:xfrm>
      </p:grpSpPr>
      <p:sp>
        <p:nvSpPr>
          <p:cNvPr id="3779" name="Google Shape;3779;g30f76d506d9_0_2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0" name="Google Shape;3780;g30f76d506d9_0_2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Aram</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Time: </a:t>
            </a:r>
            <a:r>
              <a:rPr lang="en"/>
              <a:t>1 minute</a:t>
            </a:r>
            <a:endParaRPr/>
          </a:p>
          <a:p>
            <a:pPr marL="0" lvl="0" indent="0" algn="l" rtl="0">
              <a:spcBef>
                <a:spcPts val="0"/>
              </a:spcBef>
              <a:spcAft>
                <a:spcPts val="0"/>
              </a:spcAft>
              <a:buNone/>
            </a:pPr>
            <a:endParaRPr/>
          </a:p>
          <a:p>
            <a:pPr marL="0" lvl="0" indent="0" algn="l" rtl="0">
              <a:spcBef>
                <a:spcPts val="0"/>
              </a:spcBef>
              <a:spcAft>
                <a:spcPts val="0"/>
              </a:spcAft>
              <a:buNone/>
            </a:pPr>
            <a:r>
              <a:rPr lang="en" b="1"/>
              <a:t>Say: </a:t>
            </a:r>
            <a:r>
              <a:rPr lang="en"/>
              <a:t>As we’ve now gone over the different ways your child’s culture and identity can be honored through the languages spoken at home, we want to know from you! What language(s) do you and your children speak at home?</a:t>
            </a:r>
            <a:endParaRPr/>
          </a:p>
          <a:p>
            <a:pPr marL="0" lvl="0" indent="0" algn="l" rtl="0">
              <a:spcBef>
                <a:spcPts val="0"/>
              </a:spcBef>
              <a:spcAft>
                <a:spcPts val="0"/>
              </a:spcAft>
              <a:buNone/>
            </a:pPr>
            <a:endParaRPr/>
          </a:p>
          <a:p>
            <a:pPr marL="0" lvl="0" indent="0" algn="l" rtl="0">
              <a:spcBef>
                <a:spcPts val="0"/>
              </a:spcBef>
              <a:spcAft>
                <a:spcPts val="0"/>
              </a:spcAft>
              <a:buNone/>
            </a:pPr>
            <a:r>
              <a:rPr lang="en"/>
              <a:t>Go ahead and type the language(s) in the chat.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6"/>
        <p:cNvGrpSpPr/>
        <p:nvPr/>
      </p:nvGrpSpPr>
      <p:grpSpPr>
        <a:xfrm>
          <a:off x="0" y="0"/>
          <a:ext cx="0" cy="0"/>
          <a:chOff x="0" y="0"/>
          <a:chExt cx="0" cy="0"/>
        </a:xfrm>
      </p:grpSpPr>
      <p:sp>
        <p:nvSpPr>
          <p:cNvPr id="3787" name="Google Shape;3787;g30fd9288ee6_3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8" name="Google Shape;3788;g30fd9288ee6_3_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500" i="1">
                <a:solidFill>
                  <a:schemeClr val="dk1"/>
                </a:solidFill>
                <a:highlight>
                  <a:schemeClr val="accent6"/>
                </a:highlight>
                <a:latin typeface="Poppins"/>
                <a:ea typeface="Poppins"/>
                <a:cs typeface="Poppins"/>
                <a:sym typeface="Poppins"/>
              </a:rPr>
              <a:t>This slide: 1.5 minutes</a:t>
            </a:r>
            <a:endParaRPr sz="1500" b="1">
              <a:solidFill>
                <a:schemeClr val="dk1"/>
              </a:solidFill>
              <a:highlight>
                <a:schemeClr val="accent6"/>
              </a:highlight>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b="1">
                <a:solidFill>
                  <a:schemeClr val="dk1"/>
                </a:solidFill>
                <a:latin typeface="Poppins"/>
                <a:ea typeface="Poppins"/>
                <a:cs typeface="Poppins"/>
                <a:sym typeface="Poppins"/>
              </a:rPr>
              <a:t>SAY: </a:t>
            </a:r>
            <a:r>
              <a:rPr lang="en">
                <a:solidFill>
                  <a:schemeClr val="dk1"/>
                </a:solidFill>
                <a:latin typeface="Poppins"/>
                <a:ea typeface="Poppins"/>
                <a:cs typeface="Poppins"/>
                <a:sym typeface="Poppins"/>
              </a:rPr>
              <a:t> </a:t>
            </a: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In relation to all of the languages we might speak and the Promise to Bilingualism Awards, let’s take a look at this image here. Here we see a river, more precisely, a river current. This image is representative of the shift in mindset from a separation of languages, or monolingualism, to holistic multilingualism. Moreover, this image is representative of a pedagogy and a stance known as Translanguaging. Translanguaging, simply put</a:t>
            </a:r>
            <a:r>
              <a:rPr lang="en" sz="1200">
                <a:solidFill>
                  <a:schemeClr val="dk1"/>
                </a:solidFill>
                <a:latin typeface="Poppins"/>
                <a:ea typeface="Poppins"/>
                <a:cs typeface="Poppins"/>
                <a:sym typeface="Poppins"/>
              </a:rPr>
              <a:t>, is the natural and flexible way that multilingual individuals draw on their entire linguistic repertoire—all the words, grammar, and ways of speaking they know—to communicate and make sense of the world, rather than separating their languages into distinct categories.</a:t>
            </a:r>
            <a:endParaRPr i="1">
              <a:latin typeface="Poppins"/>
              <a:ea typeface="Poppins"/>
              <a:cs typeface="Poppins"/>
              <a:sym typeface="Poppi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2"/>
        <p:cNvGrpSpPr/>
        <p:nvPr/>
      </p:nvGrpSpPr>
      <p:grpSpPr>
        <a:xfrm>
          <a:off x="0" y="0"/>
          <a:ext cx="0" cy="0"/>
          <a:chOff x="0" y="0"/>
          <a:chExt cx="0" cy="0"/>
        </a:xfrm>
      </p:grpSpPr>
      <p:sp>
        <p:nvSpPr>
          <p:cNvPr id="3793" name="Google Shape;37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4" name="Google Shape;379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30 sec</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Through our Pathway to Biliteracy Awards, we have recognized over 63 languages!!! Here is the list of ALL languages awarded for our UTK-8th grade Pathway Awards this past school year.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Now some of you may have input more than one language in the chat! Guess what?! Those students who are proficient in multiple languages are also awarded cords.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5"/>
        <p:cNvGrpSpPr/>
        <p:nvPr/>
      </p:nvGrpSpPr>
      <p:grpSpPr>
        <a:xfrm>
          <a:off x="0" y="0"/>
          <a:ext cx="0" cy="0"/>
          <a:chOff x="0" y="0"/>
          <a:chExt cx="0" cy="0"/>
        </a:xfrm>
      </p:grpSpPr>
      <p:sp>
        <p:nvSpPr>
          <p:cNvPr id="3806" name="Google Shape;380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7" name="Google Shape;380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Along with the certificate, students who earn the award in multiple languages also earn a chord of recognition for being multilingual in 2 or more languages in addition to English .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7"/>
        <p:cNvGrpSpPr/>
        <p:nvPr/>
      </p:nvGrpSpPr>
      <p:grpSpPr>
        <a:xfrm>
          <a:off x="0" y="0"/>
          <a:ext cx="0" cy="0"/>
          <a:chOff x="0" y="0"/>
          <a:chExt cx="0" cy="0"/>
        </a:xfrm>
      </p:grpSpPr>
      <p:sp>
        <p:nvSpPr>
          <p:cNvPr id="3828" name="Google Shape;3828;g2fa8ea3f03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9" name="Google Shape;3829;g2fa8ea3f03b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Aram</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 b="1">
                <a:solidFill>
                  <a:schemeClr val="dk1"/>
                </a:solidFill>
              </a:rPr>
              <a:t>Time: </a:t>
            </a:r>
            <a:r>
              <a:rPr lang="en">
                <a:solidFill>
                  <a:schemeClr val="dk1"/>
                </a:solidFill>
              </a:rPr>
              <a:t>2 minutes</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Tech: </a:t>
            </a:r>
            <a:r>
              <a:rPr lang="en" sz="1200" b="1">
                <a:solidFill>
                  <a:schemeClr val="dk1"/>
                </a:solidFill>
                <a:highlight>
                  <a:srgbClr val="FFE466"/>
                </a:highlight>
              </a:rPr>
              <a:t>show video: 0.41 min.</a:t>
            </a:r>
            <a:endParaRPr sz="1200" b="1">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Say: </a:t>
            </a:r>
            <a:r>
              <a:rPr lang="en" sz="1200">
                <a:solidFill>
                  <a:schemeClr val="dk1"/>
                </a:solidFill>
              </a:rPr>
              <a:t>We are so excited to showcase and celebrate a few of our multilingual students who have been recognized at our schools.  As you can see from colorful display of celebrations in this slide, it is a celebration of their multilingual journey.  We will watch a short video of a 1st grade student from Amestoy ES who is being recognized for their multilingual proficiency in multiple languages, Japanese and Spanish.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We invite you to be part of this call to advocacy and celebration of recognition!  Thank you for being part of this movement.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We will now show you the elementary Flow of Advocacy Tasks at the school site level.</a:t>
            </a:r>
            <a:endParaRPr b="1">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8"/>
        <p:cNvGrpSpPr/>
        <p:nvPr/>
      </p:nvGrpSpPr>
      <p:grpSpPr>
        <a:xfrm>
          <a:off x="0" y="0"/>
          <a:ext cx="0" cy="0"/>
          <a:chOff x="0" y="0"/>
          <a:chExt cx="0" cy="0"/>
        </a:xfrm>
      </p:grpSpPr>
      <p:sp>
        <p:nvSpPr>
          <p:cNvPr id="3849" name="Google Shape;38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0" name="Google Shape;3850;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Here is the Pathway to bilingualism and Biliteracy that all students can follow in L.A. Unified, to become biliterate and eventually receive the honor of Seals of Biliteracy on their high school diplomas. You as family members can help your children embark on this journey, as UTK, K, and 1st Grade Promise to Bilingualism awards lay the foundation of multilingualism for our little ones.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are excited to announce all seven awards where we honor our learners, with UTK followed by the Kinder and 1st Grade awards, and then moving onto 3rd and 5th grade at the elementary level, and later moving onto middle school and high school with 8th and 12th grade. As you can see, earning an award at each of these key points in your child’s educational career for demonstrates a certain level of proficiency in speaking one or more languages in addition to English. </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2023, </a:t>
            </a:r>
            <a:r>
              <a:rPr lang="en" b="1">
                <a:solidFill>
                  <a:schemeClr val="dk1"/>
                </a:solidFill>
              </a:rPr>
              <a:t>6,600</a:t>
            </a:r>
            <a:r>
              <a:rPr lang="en">
                <a:solidFill>
                  <a:schemeClr val="dk1"/>
                </a:solidFill>
              </a:rPr>
              <a:t> CDE seals of biliteracy or 24% were earned by the 2023 senior class.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highlight>
                  <a:srgbClr val="FFFF00"/>
                </a:highlight>
              </a:rPr>
              <a:t>Thanks for being your child’s first advocate!</a:t>
            </a:r>
            <a:endParaRPr b="1">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p:txBody>
      </p:sp>
      <p:sp>
        <p:nvSpPr>
          <p:cNvPr id="3851" name="Google Shape;3851;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7"/>
        <p:cNvGrpSpPr/>
        <p:nvPr/>
      </p:nvGrpSpPr>
      <p:grpSpPr>
        <a:xfrm>
          <a:off x="0" y="0"/>
          <a:ext cx="0" cy="0"/>
          <a:chOff x="0" y="0"/>
          <a:chExt cx="0" cy="0"/>
        </a:xfrm>
      </p:grpSpPr>
      <p:sp>
        <p:nvSpPr>
          <p:cNvPr id="3588" name="Google Shape;3588;g38f0278ac17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9" name="Google Shape;3589;g38f0278ac17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Aram</a:t>
            </a:r>
            <a:endParaRPr sz="1200" b="1">
              <a:solidFill>
                <a:schemeClr val="dk1"/>
              </a:solidFill>
            </a:endParaRPr>
          </a:p>
          <a:p>
            <a:pPr marL="0" lvl="0" indent="0" algn="l" rtl="0">
              <a:spcBef>
                <a:spcPts val="0"/>
              </a:spcBef>
              <a:spcAft>
                <a:spcPts val="0"/>
              </a:spcAft>
              <a:buClr>
                <a:schemeClr val="dk1"/>
              </a:buClr>
              <a:buSzPts val="1100"/>
              <a:buFont typeface="Arial"/>
              <a:buNone/>
            </a:pPr>
            <a:endParaRPr sz="1200" b="1">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rPr>
              <a:t>Time: </a:t>
            </a:r>
            <a:r>
              <a:rPr lang="en" sz="1200">
                <a:solidFill>
                  <a:schemeClr val="dk1"/>
                </a:solidFill>
              </a:rPr>
              <a:t>1 minute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Resources on Land Acknowledgements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u="sng">
                <a:solidFill>
                  <a:schemeClr val="hlink"/>
                </a:solidFill>
                <a:hlinkClick r:id="rId3"/>
              </a:rPr>
              <a:t>https://www.csusm.edu/cicsc/land.pdf</a:t>
            </a: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u="sng">
                <a:solidFill>
                  <a:schemeClr val="hlink"/>
                </a:solidFill>
                <a:hlinkClick r:id="rId4"/>
              </a:rPr>
              <a:t>http://landacknowledgements.org/wp-content/uploads/2018/10/Acknowledgement-Guide-finalfinal.pdf</a:t>
            </a:r>
            <a:r>
              <a:rPr lang="en">
                <a:solidFill>
                  <a:schemeClr val="dk1"/>
                </a:solidFill>
              </a:rPr>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5" name="Google Shape;390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Aram</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1 minute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Now let’s take a look at how your child can obtain a Promise to Bilingualism award at the UTK, K, and 1st Grade levels. The criteria, while similar at each of those grade levels, has some important differences as well.</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Aram: UTK-1st Grade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8"/>
        <p:cNvGrpSpPr/>
        <p:nvPr/>
      </p:nvGrpSpPr>
      <p:grpSpPr>
        <a:xfrm>
          <a:off x="0" y="0"/>
          <a:ext cx="0" cy="0"/>
          <a:chOff x="0" y="0"/>
          <a:chExt cx="0" cy="0"/>
        </a:xfrm>
      </p:grpSpPr>
      <p:sp>
        <p:nvSpPr>
          <p:cNvPr id="3909" name="Google Shape;3909;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0" name="Google Shape;391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Aram</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 b="1">
                <a:solidFill>
                  <a:schemeClr val="dk1"/>
                </a:solidFill>
              </a:rPr>
              <a:t>Time: </a:t>
            </a:r>
            <a:r>
              <a:rPr lang="en">
                <a:solidFill>
                  <a:schemeClr val="dk1"/>
                </a:solidFill>
              </a:rPr>
              <a:t>2 minutes</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 b="1">
                <a:solidFill>
                  <a:schemeClr val="dk1"/>
                </a:solidFill>
              </a:rPr>
              <a:t>Say: </a:t>
            </a:r>
            <a:r>
              <a:rPr lang="en">
                <a:solidFill>
                  <a:schemeClr val="dk1"/>
                </a:solidFill>
              </a:rPr>
              <a:t>The goal is to build pathways towards biliteracy and to encourage the love of learning multiple languages. </a:t>
            </a:r>
            <a:r>
              <a:rPr lang="en"/>
              <a:t>Along the pathway to attainment of high-level biliterate competency, there are developmental stages. </a:t>
            </a:r>
            <a:r>
              <a:rPr lang="en">
                <a:solidFill>
                  <a:schemeClr val="dk1"/>
                </a:solidFill>
              </a:rPr>
              <a:t> We offer three Promise to Bilingualism Awards in the first three years of their educational careers to recognize t</a:t>
            </a:r>
            <a:r>
              <a:rPr lang="en"/>
              <a:t>his developmental stage that can set a powerful foundation for biliteracy skills.</a:t>
            </a:r>
            <a:r>
              <a:rPr lang="en">
                <a:solidFill>
                  <a:schemeClr val="dk1"/>
                </a:solidFill>
              </a:rPr>
              <a:t>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Additionally, note that those students who are able to complete the award criteria in two or more languages (Students can meet the criteria in as many languages as they possibly can) will also be awarded cords, in addition to their award certificate.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4"/>
        <p:cNvGrpSpPr/>
        <p:nvPr/>
      </p:nvGrpSpPr>
      <p:grpSpPr>
        <a:xfrm>
          <a:off x="0" y="0"/>
          <a:ext cx="0" cy="0"/>
          <a:chOff x="0" y="0"/>
          <a:chExt cx="0" cy="0"/>
        </a:xfrm>
      </p:grpSpPr>
      <p:sp>
        <p:nvSpPr>
          <p:cNvPr id="3925" name="Google Shape;3925;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6" name="Google Shape;392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Aram</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2 minutes to go through infographic</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One might be asking, what are the criteria for earning a “Promise to Bilingualism” award? You can find the criteria for each grade level using this infographic. Notice that the general criteria remains the same for all grade levels. Merely the accuracy percentages for student responses increase grade-by-grade. In a few minutes, we’ll be going over with you how this criteria infographic will be connected with the rest of the advocacy tasks that will need to be completed.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Share the following links:</a:t>
            </a:r>
            <a:endParaRPr b="1">
              <a:solidFill>
                <a:schemeClr val="dk1"/>
              </a:solidFill>
            </a:endParaRPr>
          </a:p>
          <a:p>
            <a:pPr marL="0" lvl="0" indent="0" algn="l" rtl="0">
              <a:lnSpc>
                <a:spcPct val="100000"/>
              </a:lnSpc>
              <a:spcBef>
                <a:spcPts val="0"/>
              </a:spcBef>
              <a:spcAft>
                <a:spcPts val="0"/>
              </a:spcAft>
              <a:buSzPts val="1100"/>
              <a:buNone/>
            </a:pPr>
            <a:endParaRPr>
              <a:solidFill>
                <a:schemeClr val="dk1"/>
              </a:solidFill>
              <a:highlight>
                <a:srgbClr val="FFFF00"/>
              </a:highlight>
            </a:endParaRPr>
          </a:p>
          <a:p>
            <a:pPr marL="0" lvl="0" indent="0" algn="l" rtl="0">
              <a:lnSpc>
                <a:spcPct val="100000"/>
              </a:lnSpc>
              <a:spcBef>
                <a:spcPts val="0"/>
              </a:spcBef>
              <a:spcAft>
                <a:spcPts val="0"/>
              </a:spcAft>
              <a:buSzPts val="1100"/>
              <a:buNone/>
            </a:pPr>
            <a:r>
              <a:rPr lang="en">
                <a:solidFill>
                  <a:schemeClr val="dk1"/>
                </a:solidFill>
                <a:highlight>
                  <a:srgbClr val="FFFF00"/>
                </a:highlight>
              </a:rPr>
              <a:t>TK-1 Criteria Infographic: </a:t>
            </a:r>
            <a:r>
              <a:rPr lang="en" u="sng">
                <a:solidFill>
                  <a:schemeClr val="hlink"/>
                </a:solidFill>
                <a:highlight>
                  <a:srgbClr val="FFFF00"/>
                </a:highlight>
                <a:hlinkClick r:id="rId3"/>
              </a:rPr>
              <a:t>https://drive.google.com/file/d/16dRblVDyc5ZSGAntLBUkt4f7AXwwk0OY/view?usp=sharing</a:t>
            </a:r>
            <a:endParaRPr>
              <a:solidFill>
                <a:schemeClr val="dk1"/>
              </a:solidFill>
              <a:highlight>
                <a:srgbClr val="FFFF00"/>
              </a:highlight>
            </a:endParaRPr>
          </a:p>
          <a:p>
            <a:pPr marL="0" lvl="0" indent="0" algn="l" rtl="0">
              <a:lnSpc>
                <a:spcPct val="100000"/>
              </a:lnSpc>
              <a:spcBef>
                <a:spcPts val="0"/>
              </a:spcBef>
              <a:spcAft>
                <a:spcPts val="0"/>
              </a:spcAft>
              <a:buSzPts val="1100"/>
              <a:buNone/>
            </a:pPr>
            <a:endParaRPr>
              <a:highlight>
                <a:srgbClr val="FFFF00"/>
              </a:highlight>
            </a:endParaRPr>
          </a:p>
          <a:p>
            <a:pPr marL="0" lvl="0" indent="0" algn="l" rtl="0">
              <a:lnSpc>
                <a:spcPct val="100000"/>
              </a:lnSpc>
              <a:spcBef>
                <a:spcPts val="0"/>
              </a:spcBef>
              <a:spcAft>
                <a:spcPts val="0"/>
              </a:spcAft>
              <a:buSzPts val="1100"/>
              <a:buNone/>
            </a:pPr>
            <a:r>
              <a:rPr lang="en">
                <a:highlight>
                  <a:srgbClr val="FFFF00"/>
                </a:highlight>
              </a:rPr>
              <a:t>TK-1 Criteria Infographic in DLE Languages:</a:t>
            </a:r>
            <a:r>
              <a:rPr lang="en" u="sng">
                <a:solidFill>
                  <a:schemeClr val="hlink"/>
                </a:solidFill>
                <a:highlight>
                  <a:srgbClr val="FFFF00"/>
                </a:highlight>
                <a:hlinkClick r:id="rId4"/>
              </a:rPr>
              <a:t>https://drive.google.com/file/d/1wERpG8AtHBzOlNt03gOiscoqbJUMv_iW/view?usp=sharing</a:t>
            </a:r>
            <a:endParaRPr>
              <a:highlight>
                <a:srgbClr val="FFFF00"/>
              </a:highlight>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Read Slide Criteria.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solidFill>
                  <a:srgbClr val="CC0000"/>
                </a:solidFill>
              </a:rPr>
              <a:t>Para TK (Preescolar) - los alumnos demuestran competencia lingüística al cumplir con tres de los cinco criterios siguientes en inglés y uno o más idiomas, con un</a:t>
            </a:r>
            <a:r>
              <a:rPr lang="en" sz="1300" b="1">
                <a:solidFill>
                  <a:srgbClr val="CC0000"/>
                </a:solidFill>
              </a:rPr>
              <a:t> 70%</a:t>
            </a:r>
            <a:r>
              <a:rPr lang="en" b="1">
                <a:solidFill>
                  <a:srgbClr val="CC0000"/>
                </a:solidFill>
              </a:rPr>
              <a:t> de precisión en los objetivos propuestos.</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Recitar los números del 1 al 10</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Seguir una instrucción sencilla de un solo paso</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Contar una cancion, canto o poema sencillo</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Nombrar tres colores o figuras</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Nombrar dos animales</a:t>
            </a:r>
            <a:endParaRPr b="1">
              <a:solidFill>
                <a:srgbClr val="CC0000"/>
              </a:solidFill>
            </a:endParaRPr>
          </a:p>
          <a:p>
            <a:pPr marL="0" lvl="0" indent="0" algn="l" rtl="0">
              <a:lnSpc>
                <a:spcPct val="100000"/>
              </a:lnSpc>
              <a:spcBef>
                <a:spcPts val="0"/>
              </a:spcBef>
              <a:spcAft>
                <a:spcPts val="0"/>
              </a:spcAft>
              <a:buSzPts val="1100"/>
              <a:buNone/>
            </a:pPr>
            <a:endParaRPr b="1">
              <a:solidFill>
                <a:srgbClr val="CC0000"/>
              </a:solidFill>
            </a:endParaRPr>
          </a:p>
          <a:p>
            <a:pPr marL="0" lvl="0" indent="0" algn="l" rtl="0">
              <a:lnSpc>
                <a:spcPct val="100000"/>
              </a:lnSpc>
              <a:spcBef>
                <a:spcPts val="0"/>
              </a:spcBef>
              <a:spcAft>
                <a:spcPts val="0"/>
              </a:spcAft>
              <a:buSzPts val="1100"/>
              <a:buNone/>
            </a:pPr>
            <a:r>
              <a:rPr lang="en" b="1">
                <a:solidFill>
                  <a:srgbClr val="CC0000"/>
                </a:solidFill>
              </a:rPr>
              <a:t>Para Kinder (Jardin de infancia) - igual cumplir con tres de los cinco criterios siguientes en inglés y uno o más idiomas, con un </a:t>
            </a:r>
            <a:r>
              <a:rPr lang="en" sz="1300" b="1">
                <a:solidFill>
                  <a:srgbClr val="CC0000"/>
                </a:solidFill>
              </a:rPr>
              <a:t>75%</a:t>
            </a:r>
            <a:r>
              <a:rPr lang="en" b="1">
                <a:solidFill>
                  <a:srgbClr val="CC0000"/>
                </a:solidFill>
              </a:rPr>
              <a:t> de precisión en los objetivos propuestos.</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Recitar los números del 1 al 20</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Seguir instrucciones de dos pasos</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Contar una cancion, canto o poema sencillo</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Nombrar los días de la semana</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Nombrar tres animales</a:t>
            </a:r>
            <a:endParaRPr b="1">
              <a:solidFill>
                <a:srgbClr val="CC0000"/>
              </a:solidFill>
            </a:endParaRPr>
          </a:p>
          <a:p>
            <a:pPr marL="0" lvl="0" indent="0" algn="l" rtl="0">
              <a:lnSpc>
                <a:spcPct val="100000"/>
              </a:lnSpc>
              <a:spcBef>
                <a:spcPts val="0"/>
              </a:spcBef>
              <a:spcAft>
                <a:spcPts val="0"/>
              </a:spcAft>
              <a:buSzPts val="1100"/>
              <a:buNone/>
            </a:pPr>
            <a:endParaRPr b="1">
              <a:solidFill>
                <a:srgbClr val="CC0000"/>
              </a:solidFill>
            </a:endParaRPr>
          </a:p>
          <a:p>
            <a:pPr marL="0" lvl="0" indent="0" algn="l" rtl="0">
              <a:lnSpc>
                <a:spcPct val="100000"/>
              </a:lnSpc>
              <a:spcBef>
                <a:spcPts val="0"/>
              </a:spcBef>
              <a:spcAft>
                <a:spcPts val="0"/>
              </a:spcAft>
              <a:buSzPts val="1100"/>
              <a:buNone/>
            </a:pPr>
            <a:r>
              <a:rPr lang="en" b="1">
                <a:solidFill>
                  <a:srgbClr val="CC0000"/>
                </a:solidFill>
              </a:rPr>
              <a:t>Para Primer grado - igual cumplir con tres de los cinco criterios siguientes en inglés y uno o más idiomas, ahora con un </a:t>
            </a:r>
            <a:r>
              <a:rPr lang="en" sz="1300" b="1">
                <a:solidFill>
                  <a:srgbClr val="CC0000"/>
                </a:solidFill>
              </a:rPr>
              <a:t>80%</a:t>
            </a:r>
            <a:r>
              <a:rPr lang="en" b="1">
                <a:solidFill>
                  <a:srgbClr val="CC0000"/>
                </a:solidFill>
              </a:rPr>
              <a:t> de precisión en los objetivos propuestos.</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Recitar los números del 1 al 30</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Seguir instrucciones de tres pasos</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Contar dos canciones, cantos o poemas sencillos</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Nombrar los meses del año</a:t>
            </a:r>
            <a:endParaRPr b="1">
              <a:solidFill>
                <a:srgbClr val="CC0000"/>
              </a:solidFill>
            </a:endParaRPr>
          </a:p>
          <a:p>
            <a:pPr marL="457200" lvl="0" indent="-298450" algn="l" rtl="0">
              <a:lnSpc>
                <a:spcPct val="100000"/>
              </a:lnSpc>
              <a:spcBef>
                <a:spcPts val="0"/>
              </a:spcBef>
              <a:spcAft>
                <a:spcPts val="0"/>
              </a:spcAft>
              <a:buClr>
                <a:srgbClr val="CC0000"/>
              </a:buClr>
              <a:buSzPts val="1100"/>
              <a:buAutoNum type="arabicPeriod"/>
            </a:pPr>
            <a:r>
              <a:rPr lang="en" b="1">
                <a:solidFill>
                  <a:srgbClr val="CC0000"/>
                </a:solidFill>
              </a:rPr>
              <a:t>Describir un animal favorito usando tres o más adjetivos</a:t>
            </a:r>
            <a:endParaRPr b="1">
              <a:solidFill>
                <a:srgbClr val="CC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30b444836f5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4" name="Google Shape;3934;g30b444836f5_3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b="1">
                <a:solidFill>
                  <a:schemeClr val="dk1"/>
                </a:solidFill>
              </a:rPr>
              <a:t>Aram</a:t>
            </a:r>
            <a:endParaRPr sz="1200" b="1">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Time:</a:t>
            </a:r>
            <a:r>
              <a:rPr lang="en" sz="1200">
                <a:solidFill>
                  <a:schemeClr val="dk1"/>
                </a:solidFill>
              </a:rPr>
              <a:t> 1 min</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Link: </a:t>
            </a:r>
            <a:r>
              <a:rPr lang="en" sz="1200" b="1" u="sng">
                <a:solidFill>
                  <a:schemeClr val="hlink"/>
                </a:solidFill>
                <a:hlinkClick r:id="rId3"/>
              </a:rPr>
              <a:t>https://www.youtube.com/watch?v=mPU_I3L-9R8</a:t>
            </a:r>
            <a:endParaRPr sz="1200" b="1">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Say: </a:t>
            </a:r>
            <a:r>
              <a:rPr lang="en" sz="1200">
                <a:solidFill>
                  <a:schemeClr val="dk1"/>
                </a:solidFill>
              </a:rPr>
              <a:t>Let’s take a look at these checklists one-by-one. What must students at the UTK level be able to do to demonstrate their biliteracy?</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Universal Transitional Kindergarten: </a:t>
            </a: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Students demonstrate proficiency by meeting three of the five following criteria in both English, and one or more languages, with 70% accuracy on the checklist (Attachment B):</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 Recite numbers 1 to 10</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b. Follow a simple single-step instruction</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c. Sing one simple song, chant, or poem (Play video)</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d. Name three colors or shapes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e. Name two animals</a:t>
            </a:r>
            <a:endParaRPr sz="1200">
              <a:solidFill>
                <a:schemeClr val="dk1"/>
              </a:solidFill>
            </a:endParaRPr>
          </a:p>
          <a:p>
            <a:pPr marL="0" lvl="0" indent="0" algn="l" rtl="0">
              <a:lnSpc>
                <a:spcPct val="100000"/>
              </a:lnSpc>
              <a:spcBef>
                <a:spcPts val="0"/>
              </a:spcBef>
              <a:spcAft>
                <a:spcPts val="0"/>
              </a:spcAft>
              <a:buSzPts val="1100"/>
              <a:buNone/>
            </a:pPr>
            <a:endParaRPr>
              <a:highlight>
                <a:srgbClr val="FFFF00"/>
              </a:highlight>
            </a:endParaRPr>
          </a:p>
          <a:p>
            <a:pPr marL="0" lvl="0" indent="0" algn="l" rtl="0">
              <a:lnSpc>
                <a:spcPct val="100000"/>
              </a:lnSpc>
              <a:spcBef>
                <a:spcPts val="0"/>
              </a:spcBef>
              <a:spcAft>
                <a:spcPts val="0"/>
              </a:spcAft>
              <a:buSzPts val="1100"/>
              <a:buNone/>
            </a:pPr>
            <a:r>
              <a:rPr lang="en" sz="1200"/>
              <a:t>Knowing that these are the different prompts that your child may have to answer, consider in what ways you could support them at home in having them meet the criteria. A little bit later on in this presentation, we will also go over some suggestions and supports that have proven to be beneficial.</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5"/>
        <p:cNvGrpSpPr/>
        <p:nvPr/>
      </p:nvGrpSpPr>
      <p:grpSpPr>
        <a:xfrm>
          <a:off x="0" y="0"/>
          <a:ext cx="0" cy="0"/>
          <a:chOff x="0" y="0"/>
          <a:chExt cx="0" cy="0"/>
        </a:xfrm>
      </p:grpSpPr>
      <p:sp>
        <p:nvSpPr>
          <p:cNvPr id="3956" name="Google Shape;3956;g30ec124b87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7" name="Google Shape;3957;g30ec124b87c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b="1">
                <a:solidFill>
                  <a:schemeClr val="dk1"/>
                </a:solidFill>
              </a:rPr>
              <a:t>Aram</a:t>
            </a:r>
            <a:endParaRPr sz="1200" b="1">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Time:</a:t>
            </a:r>
            <a:r>
              <a:rPr lang="en" sz="1200">
                <a:solidFill>
                  <a:schemeClr val="dk1"/>
                </a:solidFill>
              </a:rPr>
              <a:t> 1 min</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Link: </a:t>
            </a:r>
            <a:endParaRPr sz="1200" b="1">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Say: </a:t>
            </a:r>
            <a:r>
              <a:rPr lang="en" sz="1200">
                <a:solidFill>
                  <a:schemeClr val="dk1"/>
                </a:solidFill>
              </a:rPr>
              <a:t>Let’s take a look at these checklists one-by-one. What must students at the UTK level be able to do to demonstrate their biliteracy?</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Universal Transitional Kindergarten: </a:t>
            </a: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Students demonstrate proficiency by meeting three of the five following criteria in both English, and one or more languages, with 70% accuracy on the checklist (Attachment B):</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 Recite numbers 1 to 20</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b. Follow two-step instructions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c. Recite one simple song, chant, or poem</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d. Name three colors or shapes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e. Name two animals</a:t>
            </a:r>
            <a:endParaRPr sz="1200">
              <a:solidFill>
                <a:schemeClr val="dk1"/>
              </a:solidFill>
            </a:endParaRPr>
          </a:p>
          <a:p>
            <a:pPr marL="0" lvl="0" indent="0" algn="l" rtl="0">
              <a:lnSpc>
                <a:spcPct val="100000"/>
              </a:lnSpc>
              <a:spcBef>
                <a:spcPts val="0"/>
              </a:spcBef>
              <a:spcAft>
                <a:spcPts val="0"/>
              </a:spcAft>
              <a:buSzPts val="1100"/>
              <a:buNone/>
            </a:pPr>
            <a:endParaRPr>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1"/>
        <p:cNvGrpSpPr/>
        <p:nvPr/>
      </p:nvGrpSpPr>
      <p:grpSpPr>
        <a:xfrm>
          <a:off x="0" y="0"/>
          <a:ext cx="0" cy="0"/>
          <a:chOff x="0" y="0"/>
          <a:chExt cx="0" cy="0"/>
        </a:xfrm>
      </p:grpSpPr>
      <p:sp>
        <p:nvSpPr>
          <p:cNvPr id="3972" name="Google Shape;3972;g30ec124b87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3" name="Google Shape;3973;g30ec124b87c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b="1">
                <a:solidFill>
                  <a:schemeClr val="dk1"/>
                </a:solidFill>
              </a:rPr>
              <a:t>Aram</a:t>
            </a:r>
            <a:endParaRPr sz="1200" b="1">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Time:</a:t>
            </a:r>
            <a:r>
              <a:rPr lang="en" sz="1200">
                <a:solidFill>
                  <a:schemeClr val="dk1"/>
                </a:solidFill>
              </a:rPr>
              <a:t> 1 min</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Link: </a:t>
            </a:r>
            <a:endParaRPr sz="1200" b="1">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Say: </a:t>
            </a:r>
            <a:r>
              <a:rPr lang="en" sz="1200">
                <a:solidFill>
                  <a:schemeClr val="dk1"/>
                </a:solidFill>
              </a:rPr>
              <a:t>Let’s take a look at these checklists one-by-one. What must students at the UTK level be able to do to demonstrate their biliteracy?</a:t>
            </a: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Transitional Kindergarten: </a:t>
            </a: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Students demonstrate proficiency by meeting three of the five following criteria in both English, and one or more languages, with 70% accuracy on the checklist (Attachment B):</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 Recite numbers 1 to 10</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b. Follow a simple single-step instruction</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c. Sing one simple song, chant, or poem</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d. Name three colors or shapes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e. Name two animals</a:t>
            </a:r>
            <a:endParaRPr sz="1200">
              <a:solidFill>
                <a:schemeClr val="dk1"/>
              </a:solidFill>
            </a:endParaRPr>
          </a:p>
          <a:p>
            <a:pPr marL="0" lvl="0" indent="0" algn="l" rtl="0">
              <a:lnSpc>
                <a:spcPct val="100000"/>
              </a:lnSpc>
              <a:spcBef>
                <a:spcPts val="0"/>
              </a:spcBef>
              <a:spcAft>
                <a:spcPts val="0"/>
              </a:spcAft>
              <a:buSzPts val="1100"/>
              <a:buNone/>
            </a:pPr>
            <a:endParaRPr>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5"/>
        <p:cNvGrpSpPr/>
        <p:nvPr/>
      </p:nvGrpSpPr>
      <p:grpSpPr>
        <a:xfrm>
          <a:off x="0" y="0"/>
          <a:ext cx="0" cy="0"/>
          <a:chOff x="0" y="0"/>
          <a:chExt cx="0" cy="0"/>
        </a:xfrm>
      </p:grpSpPr>
      <p:sp>
        <p:nvSpPr>
          <p:cNvPr id="3986" name="Google Shape;3986;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7" name="Google Shape;398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Aram</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 b="1">
                <a:solidFill>
                  <a:schemeClr val="dk1"/>
                </a:solidFill>
              </a:rPr>
              <a:t>Time:</a:t>
            </a:r>
            <a:r>
              <a:rPr lang="en">
                <a:solidFill>
                  <a:schemeClr val="dk1"/>
                </a:solidFill>
              </a:rPr>
              <a:t> 2 minutes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Let me introduce you to a couple of our Promise to Bilingualism recipients.  On your left, we have Janell, proudly showing their award earned in TK for their bilingualism in Spanish and English.  On the right, we have a special student I had the pleasure of meeting last year.  This is Matei, a kindergartner from one of our LAUSD schools.  Matei earned the award and the chord because he showed proficiency for Romanian, French and English.  He was invited to one of our school board meetings where he recited a moving poem in Romanian to our Board Members.  Here he is with his proud parents.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0"/>
        <p:cNvGrpSpPr/>
        <p:nvPr/>
      </p:nvGrpSpPr>
      <p:grpSpPr>
        <a:xfrm>
          <a:off x="0" y="0"/>
          <a:ext cx="0" cy="0"/>
          <a:chOff x="0" y="0"/>
          <a:chExt cx="0" cy="0"/>
        </a:xfrm>
      </p:grpSpPr>
      <p:sp>
        <p:nvSpPr>
          <p:cNvPr id="4001" name="Google Shape;400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2" name="Google Shape;400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6"/>
        <p:cNvGrpSpPr/>
        <p:nvPr/>
      </p:nvGrpSpPr>
      <p:grpSpPr>
        <a:xfrm>
          <a:off x="0" y="0"/>
          <a:ext cx="0" cy="0"/>
          <a:chOff x="0" y="0"/>
          <a:chExt cx="0" cy="0"/>
        </a:xfrm>
      </p:grpSpPr>
      <p:sp>
        <p:nvSpPr>
          <p:cNvPr id="4007" name="Google Shape;4007;g30f76d506d9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8" name="Google Shape;4008;g30f76d506d9_0_5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Link to Family Resources: </a:t>
            </a:r>
            <a:r>
              <a:rPr lang="en" u="sng">
                <a:solidFill>
                  <a:schemeClr val="hlink"/>
                </a:solidFill>
                <a:latin typeface="Poppins"/>
                <a:ea typeface="Poppins"/>
                <a:cs typeface="Poppins"/>
                <a:sym typeface="Poppins"/>
                <a:hlinkClick r:id="rId3"/>
              </a:rPr>
              <a:t>https://drive.google.com/drive/folders/1nTnD_jH4lHXstwAeVN_BMt_-a4xB2d_T?dmr=1&amp;ec=wgc-drive-hero-goto</a:t>
            </a:r>
            <a:endParaRPr>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4"/>
        <p:cNvGrpSpPr/>
        <p:nvPr/>
      </p:nvGrpSpPr>
      <p:grpSpPr>
        <a:xfrm>
          <a:off x="0" y="0"/>
          <a:ext cx="0" cy="0"/>
          <a:chOff x="0" y="0"/>
          <a:chExt cx="0" cy="0"/>
        </a:xfrm>
      </p:grpSpPr>
      <p:sp>
        <p:nvSpPr>
          <p:cNvPr id="4015" name="Google Shape;4015;g30fd9288ee6_3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6" name="Google Shape;4016;g30fd9288ee6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1"/>
        <p:cNvGrpSpPr/>
        <p:nvPr/>
      </p:nvGrpSpPr>
      <p:grpSpPr>
        <a:xfrm>
          <a:off x="0" y="0"/>
          <a:ext cx="0" cy="0"/>
          <a:chOff x="0" y="0"/>
          <a:chExt cx="0" cy="0"/>
        </a:xfrm>
      </p:grpSpPr>
      <p:sp>
        <p:nvSpPr>
          <p:cNvPr id="3592" name="Google Shape;35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3" name="Google Shape;3593;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Aram</a:t>
            </a: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Time: </a:t>
            </a:r>
            <a:r>
              <a:rPr lang="en" sz="1200">
                <a:solidFill>
                  <a:schemeClr val="dk1"/>
                </a:solidFill>
              </a:rPr>
              <a:t>30 seconds</a:t>
            </a: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1200">
                <a:solidFill>
                  <a:schemeClr val="dk1"/>
                </a:solidFill>
              </a:rPr>
              <a:t>Here are our mighty leaders…</a:t>
            </a:r>
            <a:endParaRPr sz="1200">
              <a:solidFill>
                <a:schemeClr val="dk1"/>
              </a:solidFill>
            </a:endParaRPr>
          </a:p>
        </p:txBody>
      </p:sp>
      <p:sp>
        <p:nvSpPr>
          <p:cNvPr id="3594" name="Google Shape;3594;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3"/>
        <p:cNvGrpSpPr/>
        <p:nvPr/>
      </p:nvGrpSpPr>
      <p:grpSpPr>
        <a:xfrm>
          <a:off x="0" y="0"/>
          <a:ext cx="0" cy="0"/>
          <a:chOff x="0" y="0"/>
          <a:chExt cx="0" cy="0"/>
        </a:xfrm>
      </p:grpSpPr>
      <p:sp>
        <p:nvSpPr>
          <p:cNvPr id="4024" name="Google Shape;4024;g30f76d506d9_2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5" name="Google Shape;4025;g30f76d506d9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Aram</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Say: </a:t>
            </a:r>
            <a:r>
              <a:rPr lang="en"/>
              <a:t>Here are some ways you can support your child’s journey to multilingualism back at home.</a:t>
            </a:r>
            <a:endParaRPr/>
          </a:p>
          <a:p>
            <a:pPr marL="0" lvl="0" indent="0" algn="l" rtl="0">
              <a:spcBef>
                <a:spcPts val="0"/>
              </a:spcBef>
              <a:spcAft>
                <a:spcPts val="0"/>
              </a:spcAft>
              <a:buNone/>
            </a:pPr>
            <a:endParaRPr/>
          </a:p>
          <a:p>
            <a:pPr marL="0" lvl="0" indent="0" algn="l" rtl="0">
              <a:spcBef>
                <a:spcPts val="0"/>
              </a:spcBef>
              <a:spcAft>
                <a:spcPts val="0"/>
              </a:spcAft>
              <a:buNone/>
            </a:pPr>
            <a:r>
              <a:rPr lang="en"/>
              <a:t>PDF</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2"/>
        <p:cNvGrpSpPr/>
        <p:nvPr/>
      </p:nvGrpSpPr>
      <p:grpSpPr>
        <a:xfrm>
          <a:off x="0" y="0"/>
          <a:ext cx="0" cy="0"/>
          <a:chOff x="0" y="0"/>
          <a:chExt cx="0" cy="0"/>
        </a:xfrm>
      </p:grpSpPr>
      <p:sp>
        <p:nvSpPr>
          <p:cNvPr id="4033" name="Google Shape;4033;g30f76d506d9_0_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4" name="Google Shape;4034;g30f76d506d9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a:solidFill>
                  <a:schemeClr val="dk1"/>
                </a:solidFill>
                <a:highlight>
                  <a:srgbClr val="FFFF00"/>
                </a:highlight>
              </a:rPr>
              <a:t>11:15 - 11:15 am</a:t>
            </a:r>
            <a:endParaRPr sz="1300"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sz="1300"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r>
              <a:rPr lang="en" sz="1300" b="1">
                <a:solidFill>
                  <a:schemeClr val="dk1"/>
                </a:solidFill>
              </a:rPr>
              <a:t>Thank you for being here families on behalf of your children. We wanted to share with you various home experiences and supports that you can begin to do with your kids to prepare for this multilingual world that is here! Any little step you might take to bring multilingualism into your home is a testament to the love and pride you have for your kids, and in the beliefs that they are limitless and have boundless potential! Let’s explore some ways to support multilingualism at home! We will begin by thinking about experiences that will not require a lot of technology or any at all, and also to emphasize that learning another language is more than just vocabulary and learning phrases here and there. “Language is not just words”. Next slide. </a:t>
            </a:r>
            <a:endParaRPr sz="13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300" b="1">
              <a:solidFill>
                <a:schemeClr val="dk1"/>
              </a:solidFill>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1"/>
        <p:cNvGrpSpPr/>
        <p:nvPr/>
      </p:nvGrpSpPr>
      <p:grpSpPr>
        <a:xfrm>
          <a:off x="0" y="0"/>
          <a:ext cx="0" cy="0"/>
          <a:chOff x="0" y="0"/>
          <a:chExt cx="0" cy="0"/>
        </a:xfrm>
      </p:grpSpPr>
      <p:sp>
        <p:nvSpPr>
          <p:cNvPr id="4042" name="Google Shape;4042;g30f76d506d9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3" name="Google Shape;4043;g30f76d506d9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Aram</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Time:</a:t>
            </a:r>
            <a:r>
              <a:rPr lang="en"/>
              <a:t> 30 seconds</a:t>
            </a:r>
            <a:endParaRPr/>
          </a:p>
          <a:p>
            <a:pPr marL="0" lvl="0" indent="0" algn="l" rtl="0">
              <a:spcBef>
                <a:spcPts val="0"/>
              </a:spcBef>
              <a:spcAft>
                <a:spcPts val="0"/>
              </a:spcAft>
              <a:buNone/>
            </a:pPr>
            <a:endParaRPr/>
          </a:p>
          <a:p>
            <a:pPr marL="0" lvl="0" indent="0" algn="l" rtl="0">
              <a:spcBef>
                <a:spcPts val="0"/>
              </a:spcBef>
              <a:spcAft>
                <a:spcPts val="0"/>
              </a:spcAft>
              <a:buNone/>
            </a:pPr>
            <a:r>
              <a:rPr lang="en" b="1"/>
              <a:t>Say:</a:t>
            </a:r>
            <a:r>
              <a:rPr lang="en"/>
              <a:t> Here are our Spanish resources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2"/>
        <p:cNvGrpSpPr/>
        <p:nvPr/>
      </p:nvGrpSpPr>
      <p:grpSpPr>
        <a:xfrm>
          <a:off x="0" y="0"/>
          <a:ext cx="0" cy="0"/>
          <a:chOff x="0" y="0"/>
          <a:chExt cx="0" cy="0"/>
        </a:xfrm>
      </p:grpSpPr>
      <p:sp>
        <p:nvSpPr>
          <p:cNvPr id="4063" name="Google Shape;4063;g30f76d506d9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4" name="Google Shape;4064;g30f76d506d9_0_5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Aram</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seconds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a:t>
            </a:r>
            <a:r>
              <a:rPr lang="en">
                <a:solidFill>
                  <a:schemeClr val="dk1"/>
                </a:solidFill>
              </a:rPr>
              <a:t> Here are our Armenian resources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https://poqrik.am/category/%D5%B4%D5%A1%D5%B6%D5%AF%D5%A1%D5%AF%D5%A1%D5%B6-%D5%A3%D6%80%D5%A1%D5%A4%D5%A1%D6%80%D5%A1%D5%B6/</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3"/>
        <p:cNvGrpSpPr/>
        <p:nvPr/>
      </p:nvGrpSpPr>
      <p:grpSpPr>
        <a:xfrm>
          <a:off x="0" y="0"/>
          <a:ext cx="0" cy="0"/>
          <a:chOff x="0" y="0"/>
          <a:chExt cx="0" cy="0"/>
        </a:xfrm>
      </p:grpSpPr>
      <p:sp>
        <p:nvSpPr>
          <p:cNvPr id="4074" name="Google Shape;4074;g30f76d506d9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5" name="Google Shape;4075;g30f76d506d9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Aram</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seconds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Say:</a:t>
            </a:r>
            <a:r>
              <a:rPr lang="en">
                <a:solidFill>
                  <a:schemeClr val="dk1"/>
                </a:solidFill>
              </a:rPr>
              <a:t> Here are our Korean resources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30fd9288ee6_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30fd9288ee6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0"/>
        <p:cNvGrpSpPr/>
        <p:nvPr/>
      </p:nvGrpSpPr>
      <p:grpSpPr>
        <a:xfrm>
          <a:off x="0" y="0"/>
          <a:ext cx="0" cy="0"/>
          <a:chOff x="0" y="0"/>
          <a:chExt cx="0" cy="0"/>
        </a:xfrm>
      </p:grpSpPr>
      <p:sp>
        <p:nvSpPr>
          <p:cNvPr id="4101" name="Google Shape;4101;g30f8b6e4f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2" name="Google Shape;4102;g30f8b6e4f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1"/>
        <p:cNvGrpSpPr/>
        <p:nvPr/>
      </p:nvGrpSpPr>
      <p:grpSpPr>
        <a:xfrm>
          <a:off x="0" y="0"/>
          <a:ext cx="0" cy="0"/>
          <a:chOff x="0" y="0"/>
          <a:chExt cx="0" cy="0"/>
        </a:xfrm>
      </p:grpSpPr>
      <p:sp>
        <p:nvSpPr>
          <p:cNvPr id="4112" name="Google Shape;4112;g30f76d506d9_0_2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3" name="Google Shape;4113;g30f76d506d9_0_2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4"/>
        <p:cNvGrpSpPr/>
        <p:nvPr/>
      </p:nvGrpSpPr>
      <p:grpSpPr>
        <a:xfrm>
          <a:off x="0" y="0"/>
          <a:ext cx="0" cy="0"/>
          <a:chOff x="0" y="0"/>
          <a:chExt cx="0" cy="0"/>
        </a:xfrm>
      </p:grpSpPr>
      <p:sp>
        <p:nvSpPr>
          <p:cNvPr id="4125" name="Google Shape;4125;g30f76d506d9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6" name="Google Shape;4126;g30f76d506d9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1" name="Google Shape;4141;p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Time:</a:t>
            </a:r>
            <a:r>
              <a:rPr lang="en"/>
              <a:t> 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Link to LA Public Library: </a:t>
            </a:r>
            <a:r>
              <a:rPr lang="en" u="sng">
                <a:solidFill>
                  <a:schemeClr val="hlink"/>
                </a:solidFill>
                <a:hlinkClick r:id="rId3"/>
              </a:rPr>
              <a:t>https://www.lapl.org/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Link to LA Public Library Card Application: </a:t>
            </a:r>
            <a:r>
              <a:rPr lang="en" u="sng">
                <a:solidFill>
                  <a:schemeClr val="hlink"/>
                </a:solidFill>
                <a:hlinkClick r:id="rId4"/>
              </a:rPr>
              <a:t>https://www.lapl.org/sites/default/files/media/pdf/about/Library_Card_App.pdf</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Download the library card application, fill it out, and then take it into any LA Public Library location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E-card Registration: </a:t>
            </a:r>
            <a:r>
              <a:rPr lang="en" u="sng">
                <a:solidFill>
                  <a:schemeClr val="hlink"/>
                </a:solidFill>
                <a:hlinkClick r:id="rId5"/>
              </a:rPr>
              <a:t>https://www.lapl.org/about-lapl/contact-us/e-card/e-card-registration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E-Card Registration en </a:t>
            </a:r>
            <a:r>
              <a:rPr lang="en" sz="1000">
                <a:solidFill>
                  <a:srgbClr val="00304A"/>
                </a:solidFill>
                <a:uFill>
                  <a:noFill/>
                </a:uFill>
                <a:hlinkClick r:id="rId6">
                  <a:extLst>
                    <a:ext uri="{A12FA001-AC4F-418D-AE19-62706E023703}">
                      <ahyp:hlinkClr xmlns:ahyp="http://schemas.microsoft.com/office/drawing/2018/hyperlinkcolor" val="tx"/>
                    </a:ext>
                  </a:extLst>
                </a:hlinkClick>
              </a:rPr>
              <a:t>Español</a:t>
            </a:r>
            <a:r>
              <a:rPr lang="en"/>
              <a:t>: </a:t>
            </a:r>
            <a:r>
              <a:rPr lang="en" u="sng">
                <a:solidFill>
                  <a:schemeClr val="hlink"/>
                </a:solidFill>
                <a:hlinkClick r:id="rId7"/>
              </a:rPr>
              <a:t>https://www.lapl.org/about-lapl/contact-us/e-card/solicitud-tarjeta-electronica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142" name="Google Shape;4142;p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1"/>
        <p:cNvGrpSpPr/>
        <p:nvPr/>
      </p:nvGrpSpPr>
      <p:grpSpPr>
        <a:xfrm>
          <a:off x="0" y="0"/>
          <a:ext cx="0" cy="0"/>
          <a:chOff x="0" y="0"/>
          <a:chExt cx="0" cy="0"/>
        </a:xfrm>
      </p:grpSpPr>
      <p:sp>
        <p:nvSpPr>
          <p:cNvPr id="3632" name="Google Shape;3632;g30fd9288ee6_4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3" name="Google Shape;3633;g30fd9288ee6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Aram</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Time: </a:t>
            </a:r>
            <a:r>
              <a:rPr lang="en"/>
              <a:t>1 minute</a:t>
            </a:r>
            <a:endParaRPr/>
          </a:p>
          <a:p>
            <a:pPr marL="0" lvl="0" indent="0" algn="l" rtl="0">
              <a:spcBef>
                <a:spcPts val="0"/>
              </a:spcBef>
              <a:spcAft>
                <a:spcPts val="0"/>
              </a:spcAft>
              <a:buNone/>
            </a:pPr>
            <a:endParaRPr b="1"/>
          </a:p>
          <a:p>
            <a:pPr marL="0" lvl="0" indent="0" algn="l" rtl="0">
              <a:spcBef>
                <a:spcPts val="0"/>
              </a:spcBef>
              <a:spcAft>
                <a:spcPts val="0"/>
              </a:spcAft>
              <a:buNone/>
            </a:pPr>
            <a:r>
              <a:rPr lang="en" b="1"/>
              <a:t>Say: </a:t>
            </a:r>
            <a:r>
              <a:rPr lang="en"/>
              <a:t>While we are all happy to see you in attendance today, do remember that this presentation is intended for family members of students in grades UTK, K, and 1st. You are free to attend this session if your child is not in any of those grades, of course, but do know that the criteria covered in the presentation will reflect those three grades.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6"/>
        <p:cNvGrpSpPr/>
        <p:nvPr/>
      </p:nvGrpSpPr>
      <p:grpSpPr>
        <a:xfrm>
          <a:off x="0" y="0"/>
          <a:ext cx="0" cy="0"/>
          <a:chOff x="0" y="0"/>
          <a:chExt cx="0" cy="0"/>
        </a:xfrm>
      </p:grpSpPr>
      <p:sp>
        <p:nvSpPr>
          <p:cNvPr id="4157" name="Google Shape;4157;g2fa8ea3f03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8" name="Google Shape;4158;g2fa8ea3f03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 </a:t>
            </a:r>
            <a:r>
              <a:rPr lang="en"/>
              <a:t>2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Say: </a:t>
            </a:r>
            <a:r>
              <a:rPr lang="en"/>
              <a:t>The LAUSD Learning library is the quickest and easiest way to read digital books. LAUSD students, family members and staff can use their single sign on to instantly access hundreds of ebooks and audiobooks.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9"/>
        <p:cNvGrpSpPr/>
        <p:nvPr/>
      </p:nvGrpSpPr>
      <p:grpSpPr>
        <a:xfrm>
          <a:off x="0" y="0"/>
          <a:ext cx="0" cy="0"/>
          <a:chOff x="0" y="0"/>
          <a:chExt cx="0" cy="0"/>
        </a:xfrm>
      </p:grpSpPr>
      <p:sp>
        <p:nvSpPr>
          <p:cNvPr id="4180" name="Google Shape;4180;g30f76d506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1" name="Google Shape;4181;g30f76d506d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Say:</a:t>
            </a:r>
            <a:endParaRPr b="1"/>
          </a:p>
          <a:p>
            <a:pPr marL="0" lvl="0" indent="0" algn="l" rtl="0">
              <a:lnSpc>
                <a:spcPct val="100000"/>
              </a:lnSpc>
              <a:spcBef>
                <a:spcPts val="0"/>
              </a:spcBef>
              <a:spcAft>
                <a:spcPts val="0"/>
              </a:spcAft>
              <a:buSzPts val="1100"/>
              <a:buNone/>
            </a:pPr>
            <a:r>
              <a:rPr lang="en"/>
              <a:t>We are proud to share all the DLE and target languages offered by Regions and we are excited to announce that will will soon offer a DLE program in Russian in SY 25-26.</a:t>
            </a:r>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
                <a:solidFill>
                  <a:schemeClr val="dk1"/>
                </a:solidFill>
              </a:rPr>
              <a:t>We are addressing the call to a bilingual and multilingual California, in accordance with the CA Global 2030 initiative.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will now take a look at the history and advocacy behind DLE that has inspired us to offer and strengthen DLE programs.</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2"/>
        <p:cNvGrpSpPr/>
        <p:nvPr/>
      </p:nvGrpSpPr>
      <p:grpSpPr>
        <a:xfrm>
          <a:off x="0" y="0"/>
          <a:ext cx="0" cy="0"/>
          <a:chOff x="0" y="0"/>
          <a:chExt cx="0" cy="0"/>
        </a:xfrm>
      </p:grpSpPr>
      <p:sp>
        <p:nvSpPr>
          <p:cNvPr id="4193" name="Google Shape;419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4" name="Google Shape;4194;p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Aram/Blanca</a:t>
            </a:r>
            <a:endParaRPr b="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Time:</a:t>
            </a:r>
            <a:r>
              <a:rPr lang="en"/>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Read Slide</a:t>
            </a:r>
            <a:endParaRPr/>
          </a:p>
          <a:p>
            <a:pPr marL="0" lvl="0" indent="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endParaRPr>
              <a:solidFill>
                <a:srgbClr val="FF0000"/>
              </a:solidFill>
              <a:highlight>
                <a:srgbClr val="F8F9FA"/>
              </a:highlight>
            </a:endParaRPr>
          </a:p>
          <a:p>
            <a:pPr marL="0" lvl="0" indent="0" algn="l" rtl="0">
              <a:lnSpc>
                <a:spcPct val="100000"/>
              </a:lnSpc>
              <a:spcBef>
                <a:spcPts val="0"/>
              </a:spcBef>
              <a:spcAft>
                <a:spcPts val="0"/>
              </a:spcAft>
              <a:buSzPts val="1100"/>
              <a:buNone/>
            </a:pPr>
            <a:endParaRPr/>
          </a:p>
        </p:txBody>
      </p:sp>
      <p:sp>
        <p:nvSpPr>
          <p:cNvPr id="4195" name="Google Shape;4195;p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0"/>
        <p:cNvGrpSpPr/>
        <p:nvPr/>
      </p:nvGrpSpPr>
      <p:grpSpPr>
        <a:xfrm>
          <a:off x="0" y="0"/>
          <a:ext cx="0" cy="0"/>
          <a:chOff x="0" y="0"/>
          <a:chExt cx="0" cy="0"/>
        </a:xfrm>
      </p:grpSpPr>
      <p:sp>
        <p:nvSpPr>
          <p:cNvPr id="4201" name="Google Shape;4201;g30ec124b87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2" name="Google Shape;4202;g30ec124b87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800"/>
              <a:buFont typeface="Arial"/>
              <a:buNone/>
            </a:pPr>
            <a:r>
              <a:rPr lang="en" sz="1400">
                <a:solidFill>
                  <a:schemeClr val="dk1"/>
                </a:solidFill>
                <a:latin typeface="Poppins Medium"/>
                <a:ea typeface="Poppins Medium"/>
                <a:cs typeface="Poppins Medium"/>
                <a:sym typeface="Poppins Medium"/>
              </a:rPr>
              <a:t>As a parent interested in your child earning the award:</a:t>
            </a:r>
            <a:endParaRPr sz="1400">
              <a:solidFill>
                <a:schemeClr val="dk1"/>
              </a:solidFill>
              <a:latin typeface="Poppins Medium"/>
              <a:ea typeface="Poppins Medium"/>
              <a:cs typeface="Poppins Medium"/>
              <a:sym typeface="Poppins Medium"/>
            </a:endParaRPr>
          </a:p>
          <a:p>
            <a:pPr marL="457200" lvl="0" indent="-285750" algn="l" rtl="0">
              <a:spcBef>
                <a:spcPts val="1000"/>
              </a:spcBef>
              <a:spcAft>
                <a:spcPts val="0"/>
              </a:spcAft>
              <a:buClr>
                <a:schemeClr val="dk1"/>
              </a:buClr>
              <a:buSzPts val="900"/>
              <a:buFont typeface="Poppins"/>
              <a:buChar char="●"/>
            </a:pPr>
            <a:r>
              <a:rPr lang="en" sz="1400">
                <a:solidFill>
                  <a:schemeClr val="dk1"/>
                </a:solidFill>
                <a:latin typeface="Poppins"/>
                <a:ea typeface="Poppins"/>
                <a:cs typeface="Poppins"/>
                <a:sym typeface="Poppins"/>
              </a:rPr>
              <a:t>Let your child’s teacher know that your child speaks more than one language, if you’re not in a Dual Language program.</a:t>
            </a:r>
            <a:endParaRPr sz="1400">
              <a:solidFill>
                <a:schemeClr val="dk1"/>
              </a:solidFill>
              <a:latin typeface="Poppins"/>
              <a:ea typeface="Poppins"/>
              <a:cs typeface="Poppins"/>
              <a:sym typeface="Poppins"/>
            </a:endParaRPr>
          </a:p>
          <a:p>
            <a:pPr marL="457200" lvl="0" indent="-285750" algn="l" rtl="0">
              <a:spcBef>
                <a:spcPts val="0"/>
              </a:spcBef>
              <a:spcAft>
                <a:spcPts val="0"/>
              </a:spcAft>
              <a:buClr>
                <a:schemeClr val="dk1"/>
              </a:buClr>
              <a:buSzPts val="900"/>
              <a:buFont typeface="Poppins"/>
              <a:buChar char="●"/>
            </a:pPr>
            <a:r>
              <a:rPr lang="en" sz="1400">
                <a:solidFill>
                  <a:schemeClr val="dk1"/>
                </a:solidFill>
                <a:latin typeface="Poppins"/>
                <a:ea typeface="Poppins"/>
                <a:cs typeface="Poppins"/>
                <a:sym typeface="Poppins"/>
              </a:rPr>
              <a:t>Ask if your child’s school already has a Pathway to Biliteracy Committee and remember: parents may volunteer to be a part of it to support.</a:t>
            </a:r>
            <a:endParaRPr sz="1400">
              <a:solidFill>
                <a:schemeClr val="dk1"/>
              </a:solidFill>
              <a:latin typeface="Poppins"/>
              <a:ea typeface="Poppins"/>
              <a:cs typeface="Poppins"/>
              <a:sym typeface="Poppins"/>
            </a:endParaRPr>
          </a:p>
          <a:p>
            <a:pPr marL="457200" lvl="0" indent="-285750" algn="l" rtl="0">
              <a:spcBef>
                <a:spcPts val="0"/>
              </a:spcBef>
              <a:spcAft>
                <a:spcPts val="0"/>
              </a:spcAft>
              <a:buClr>
                <a:schemeClr val="dk1"/>
              </a:buClr>
              <a:buSzPts val="900"/>
              <a:buFont typeface="Poppins"/>
              <a:buChar char="●"/>
            </a:pPr>
            <a:r>
              <a:rPr lang="en" sz="1400">
                <a:solidFill>
                  <a:schemeClr val="dk1"/>
                </a:solidFill>
                <a:latin typeface="Poppins"/>
                <a:ea typeface="Poppins"/>
                <a:cs typeface="Poppins"/>
                <a:sym typeface="Poppins"/>
              </a:rPr>
              <a:t>Continue to support your child with language at home.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6"/>
        <p:cNvGrpSpPr/>
        <p:nvPr/>
      </p:nvGrpSpPr>
      <p:grpSpPr>
        <a:xfrm>
          <a:off x="0" y="0"/>
          <a:ext cx="0" cy="0"/>
          <a:chOff x="0" y="0"/>
          <a:chExt cx="0" cy="0"/>
        </a:xfrm>
      </p:grpSpPr>
      <p:sp>
        <p:nvSpPr>
          <p:cNvPr id="4207" name="Google Shape;4207;g30f76d506d9_0_2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8" name="Google Shape;4208;g30f76d506d9_0_2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Reading in your home and in your neighborhood: go on a word hunt, flip through magazines, flyers, billboards, buses, menus, street signs, read the diverse city we line in!</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Write down family recipes, diary entries, poems, rhymes, memories, interactive journals, draw a map of your neighborhood with labels, directions, experiment with words here and there in another language</a:t>
            </a:r>
            <a:endParaRPr sz="1200">
              <a:solidFill>
                <a:schemeClr val="dk1"/>
              </a:solidFill>
              <a:latin typeface="Century Gothic"/>
              <a:ea typeface="Century Gothic"/>
              <a:cs typeface="Century Gothic"/>
              <a:sym typeface="Century Gothic"/>
            </a:endParaRPr>
          </a:p>
          <a:p>
            <a:pPr marL="457200" lvl="0" indent="-304800" algn="l" rtl="0">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Plan a party and create multilingual invitations</a:t>
            </a:r>
            <a:endParaRPr sz="1200">
              <a:solidFill>
                <a:schemeClr val="dk1"/>
              </a:solidFill>
              <a:latin typeface="Century Gothic"/>
              <a:ea typeface="Century Gothic"/>
              <a:cs typeface="Century Gothic"/>
              <a:sym typeface="Century Gothic"/>
            </a:endParaRPr>
          </a:p>
          <a:p>
            <a:pPr marL="457200" lvl="0" indent="-304800" algn="l" rtl="0">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Create multilingual grocery lists</a:t>
            </a:r>
            <a:endParaRPr sz="1200">
              <a:solidFill>
                <a:schemeClr val="dk1"/>
              </a:solidFill>
              <a:latin typeface="Century Gothic"/>
              <a:ea typeface="Century Gothic"/>
              <a:cs typeface="Century Gothic"/>
              <a:sym typeface="Century Gothic"/>
            </a:endParaRPr>
          </a:p>
          <a:p>
            <a:pPr marL="457200" lvl="0" indent="-304800" algn="l" rtl="0">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Write a letter to a friend or family member, add a phrase in a different language</a:t>
            </a:r>
            <a:endParaRPr sz="1200">
              <a:solidFill>
                <a:schemeClr val="dk1"/>
              </a:solidFill>
              <a:latin typeface="Century Gothic"/>
              <a:ea typeface="Century Gothic"/>
              <a:cs typeface="Century Gothic"/>
              <a:sym typeface="Century Gothic"/>
            </a:endParaRPr>
          </a:p>
          <a:p>
            <a:pPr marL="457200" lvl="0" indent="-304800" algn="l" rtl="0">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Send a thank you note to someone special, add a phrase in a different language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1"/>
        <p:cNvGrpSpPr/>
        <p:nvPr/>
      </p:nvGrpSpPr>
      <p:grpSpPr>
        <a:xfrm>
          <a:off x="0" y="0"/>
          <a:ext cx="0" cy="0"/>
          <a:chOff x="0" y="0"/>
          <a:chExt cx="0" cy="0"/>
        </a:xfrm>
      </p:grpSpPr>
      <p:sp>
        <p:nvSpPr>
          <p:cNvPr id="4222" name="Google Shape;4222;g38f0278ac1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3" name="Google Shape;4223;g38f0278ac1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5"/>
        <p:cNvGrpSpPr/>
        <p:nvPr/>
      </p:nvGrpSpPr>
      <p:grpSpPr>
        <a:xfrm>
          <a:off x="0" y="0"/>
          <a:ext cx="0" cy="0"/>
          <a:chOff x="0" y="0"/>
          <a:chExt cx="0" cy="0"/>
        </a:xfrm>
      </p:grpSpPr>
      <p:sp>
        <p:nvSpPr>
          <p:cNvPr id="4226" name="Google Shape;4226;g38f0278ac17_0_1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7" name="Google Shape;4227;g38f0278ac17_0_1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Thank you for joining us today and please be sure to reach out to us if you have any questions. </a:t>
            </a:r>
            <a:endParaRPr u="sng">
              <a:solidFill>
                <a:schemeClr val="hlink"/>
              </a:solidFill>
              <a:highlight>
                <a:srgbClr val="FFFFFF"/>
              </a:highlight>
              <a:latin typeface="Gulim"/>
              <a:ea typeface="Gulim"/>
              <a:cs typeface="Gulim"/>
              <a:sym typeface="Gulim"/>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2"/>
        <p:cNvGrpSpPr/>
        <p:nvPr/>
      </p:nvGrpSpPr>
      <p:grpSpPr>
        <a:xfrm>
          <a:off x="0" y="0"/>
          <a:ext cx="0" cy="0"/>
          <a:chOff x="0" y="0"/>
          <a:chExt cx="0" cy="0"/>
        </a:xfrm>
      </p:grpSpPr>
      <p:sp>
        <p:nvSpPr>
          <p:cNvPr id="3643" name="Google Shape;3643;g30ec124b87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4" name="Google Shape;3644;g30ec124b87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Aram</a:t>
            </a:r>
            <a:endParaRPr b="1"/>
          </a:p>
          <a:p>
            <a:pPr marL="0" lvl="0" indent="0" algn="l" rtl="0">
              <a:spcBef>
                <a:spcPts val="0"/>
              </a:spcBef>
              <a:spcAft>
                <a:spcPts val="0"/>
              </a:spcAft>
              <a:buNone/>
            </a:pPr>
            <a:endParaRPr b="1"/>
          </a:p>
          <a:p>
            <a:pPr marL="0" lvl="0" indent="0" algn="l" rtl="0">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0"/>
        <p:cNvGrpSpPr/>
        <p:nvPr/>
      </p:nvGrpSpPr>
      <p:grpSpPr>
        <a:xfrm>
          <a:off x="0" y="0"/>
          <a:ext cx="0" cy="0"/>
          <a:chOff x="0" y="0"/>
          <a:chExt cx="0" cy="0"/>
        </a:xfrm>
      </p:grpSpPr>
      <p:sp>
        <p:nvSpPr>
          <p:cNvPr id="3651" name="Google Shape;3651;g2fa762f73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2" name="Google Shape;3652;g2fa762f733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b="1">
                <a:solidFill>
                  <a:schemeClr val="dk1"/>
                </a:solidFill>
              </a:rPr>
              <a:t>Aram</a:t>
            </a:r>
            <a:endParaRPr sz="1200" b="1">
              <a:solidFill>
                <a:schemeClr val="dk1"/>
              </a:solidFill>
            </a:endParaRPr>
          </a:p>
          <a:p>
            <a:pPr marL="0" lvl="0" indent="0" algn="l" rtl="0">
              <a:lnSpc>
                <a:spcPct val="100000"/>
              </a:lnSpc>
              <a:spcBef>
                <a:spcPts val="0"/>
              </a:spcBef>
              <a:spcAft>
                <a:spcPts val="0"/>
              </a:spcAft>
              <a:buSzPts val="1100"/>
              <a:buNone/>
            </a:pPr>
            <a:endParaRPr sz="1200" b="1">
              <a:solidFill>
                <a:schemeClr val="dk1"/>
              </a:solidFill>
            </a:endParaRPr>
          </a:p>
          <a:p>
            <a:pPr marL="0" lvl="0" indent="0" algn="l" rtl="0">
              <a:lnSpc>
                <a:spcPct val="100000"/>
              </a:lnSpc>
              <a:spcBef>
                <a:spcPts val="0"/>
              </a:spcBef>
              <a:spcAft>
                <a:spcPts val="0"/>
              </a:spcAft>
              <a:buSzPts val="1100"/>
              <a:buNone/>
            </a:pPr>
            <a:r>
              <a:rPr lang="en" sz="1200" b="1">
                <a:solidFill>
                  <a:schemeClr val="dk1"/>
                </a:solidFill>
              </a:rPr>
              <a:t>Time: </a:t>
            </a:r>
            <a:r>
              <a:rPr lang="en" sz="1200">
                <a:solidFill>
                  <a:schemeClr val="dk1"/>
                </a:solidFill>
              </a:rPr>
              <a:t>2 minutes</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b="1">
                <a:solidFill>
                  <a:schemeClr val="dk1"/>
                </a:solidFill>
              </a:rPr>
              <a:t>Say:</a:t>
            </a:r>
            <a:r>
              <a:rPr lang="en" sz="1200">
                <a:solidFill>
                  <a:schemeClr val="dk1"/>
                </a:solidFill>
              </a:rPr>
              <a:t> The experience of mastering two or more languages has enormous benefits for students.  People who are able to speak, read, and write in two or more languages are able to participate in several different cultural and language worlds. Multilingual proficiency actually strengthens how the brain functions. Let’s look at some of the benefits of be bilingual and biliterate:</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DLE benefits ALL our students:</a:t>
            </a:r>
            <a:endParaRPr sz="1200" b="1">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b="1">
                <a:solidFill>
                  <a:schemeClr val="dk1"/>
                </a:solidFill>
              </a:rPr>
              <a:t>Brain &amp; Cognitive Function:</a:t>
            </a:r>
            <a:endParaRPr sz="1200" b="1">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Cognitive flexibility</a:t>
            </a:r>
            <a:endParaRPr sz="1200">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Improves decision-making skills</a:t>
            </a:r>
            <a:endParaRPr sz="1200">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Better problem-solving abilities</a:t>
            </a:r>
            <a:endParaRPr sz="1200">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Have a stronger sense of self </a:t>
            </a:r>
            <a:endParaRPr sz="1200">
              <a:solidFill>
                <a:schemeClr val="dk1"/>
              </a:solidFill>
            </a:endParaRPr>
          </a:p>
          <a:p>
            <a:pPr marL="0" lvl="0" indent="160712" algn="l" rtl="0">
              <a:lnSpc>
                <a:spcPct val="100000"/>
              </a:lnSpc>
              <a:spcBef>
                <a:spcPts val="0"/>
              </a:spcBef>
              <a:spcAft>
                <a:spcPts val="0"/>
              </a:spcAft>
              <a:buSzPts val="1100"/>
              <a:buNone/>
            </a:pPr>
            <a:endParaRPr sz="1200" b="1">
              <a:solidFill>
                <a:schemeClr val="dk1"/>
              </a:solidFill>
            </a:endParaRPr>
          </a:p>
          <a:p>
            <a:pPr marL="0" lvl="0" indent="0" algn="l" rtl="0">
              <a:lnSpc>
                <a:spcPct val="100000"/>
              </a:lnSpc>
              <a:spcBef>
                <a:spcPts val="0"/>
              </a:spcBef>
              <a:spcAft>
                <a:spcPts val="0"/>
              </a:spcAft>
              <a:buSzPts val="1100"/>
              <a:buNone/>
            </a:pPr>
            <a:r>
              <a:rPr lang="en" sz="1200" b="1">
                <a:solidFill>
                  <a:schemeClr val="dk1"/>
                </a:solidFill>
              </a:rPr>
              <a:t>Academic:</a:t>
            </a:r>
            <a:endParaRPr sz="1200" b="1">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Increased academic performance</a:t>
            </a:r>
            <a:endParaRPr sz="1200">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Advanced language courses</a:t>
            </a:r>
            <a:endParaRPr sz="1200">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Biliteracy awards and District and State Seals of Biliteracy</a:t>
            </a:r>
            <a:endParaRPr sz="1200">
              <a:solidFill>
                <a:schemeClr val="dk1"/>
              </a:solidFill>
            </a:endParaRPr>
          </a:p>
          <a:p>
            <a:pPr marL="0" lvl="0" indent="0" algn="ctr"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b="1">
                <a:solidFill>
                  <a:schemeClr val="dk1"/>
                </a:solidFill>
              </a:rPr>
              <a:t>Economic:</a:t>
            </a:r>
            <a:endParaRPr sz="1200" b="1">
              <a:solidFill>
                <a:schemeClr val="dk1"/>
              </a:solidFill>
            </a:endParaRPr>
          </a:p>
          <a:p>
            <a:pPr marL="200911" lvl="1" indent="-188211" algn="l" rtl="0">
              <a:lnSpc>
                <a:spcPct val="100000"/>
              </a:lnSpc>
              <a:spcBef>
                <a:spcPts val="0"/>
              </a:spcBef>
              <a:spcAft>
                <a:spcPts val="0"/>
              </a:spcAft>
              <a:buClr>
                <a:schemeClr val="dk1"/>
              </a:buClr>
              <a:buSzPts val="1200"/>
              <a:buChar char="•"/>
            </a:pPr>
            <a:r>
              <a:rPr lang="en" sz="1200">
                <a:solidFill>
                  <a:schemeClr val="dk1"/>
                </a:solidFill>
              </a:rPr>
              <a:t>Competitive in the global economy</a:t>
            </a:r>
            <a:endParaRPr sz="1200">
              <a:solidFill>
                <a:schemeClr val="dk1"/>
              </a:solidFill>
            </a:endParaRPr>
          </a:p>
          <a:p>
            <a:pPr marL="200911" lvl="1" indent="-188211" algn="l" rtl="0">
              <a:lnSpc>
                <a:spcPct val="100000"/>
              </a:lnSpc>
              <a:spcBef>
                <a:spcPts val="0"/>
              </a:spcBef>
              <a:spcAft>
                <a:spcPts val="0"/>
              </a:spcAft>
              <a:buClr>
                <a:schemeClr val="dk1"/>
              </a:buClr>
              <a:buSzPts val="1200"/>
              <a:buChar char="•"/>
            </a:pPr>
            <a:r>
              <a:rPr lang="en" sz="1200">
                <a:solidFill>
                  <a:schemeClr val="dk1"/>
                </a:solidFill>
              </a:rPr>
              <a:t>Have expanded job opportunities with higher pay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b="1">
                <a:solidFill>
                  <a:schemeClr val="dk1"/>
                </a:solidFill>
              </a:rPr>
              <a:t>Sociocultural Competence</a:t>
            </a:r>
            <a:endParaRPr b="1">
              <a:solidFill>
                <a:schemeClr val="dk1"/>
              </a:solidFill>
            </a:endParaRPr>
          </a:p>
          <a:p>
            <a:pPr marL="200911" lvl="1" indent="-181861" algn="l" rtl="0">
              <a:lnSpc>
                <a:spcPct val="100000"/>
              </a:lnSpc>
              <a:spcBef>
                <a:spcPts val="0"/>
              </a:spcBef>
              <a:spcAft>
                <a:spcPts val="0"/>
              </a:spcAft>
              <a:buClr>
                <a:schemeClr val="dk1"/>
              </a:buClr>
              <a:buSzPts val="1100"/>
              <a:buChar char="•"/>
            </a:pPr>
            <a:r>
              <a:rPr lang="en">
                <a:solidFill>
                  <a:schemeClr val="dk1"/>
                </a:solidFill>
              </a:rPr>
              <a:t>Awareness and understanding of other cultures</a:t>
            </a:r>
            <a:endParaRPr>
              <a:solidFill>
                <a:schemeClr val="dk1"/>
              </a:solidFill>
            </a:endParaRPr>
          </a:p>
          <a:p>
            <a:pPr marL="200911" lvl="1" indent="-181861" algn="l" rtl="0">
              <a:lnSpc>
                <a:spcPct val="100000"/>
              </a:lnSpc>
              <a:spcBef>
                <a:spcPts val="0"/>
              </a:spcBef>
              <a:spcAft>
                <a:spcPts val="0"/>
              </a:spcAft>
              <a:buClr>
                <a:schemeClr val="dk1"/>
              </a:buClr>
              <a:buSzPts val="1100"/>
              <a:buChar char="•"/>
            </a:pPr>
            <a:r>
              <a:rPr lang="en">
                <a:solidFill>
                  <a:schemeClr val="dk1"/>
                </a:solidFill>
              </a:rPr>
              <a:t>Can be “citizens of the world” with a more comprehensive and tolerant perspective </a:t>
            </a:r>
            <a:endParaRPr>
              <a:solidFill>
                <a:schemeClr val="dk1"/>
              </a:solidFill>
            </a:endParaRPr>
          </a:p>
          <a:p>
            <a:pPr marL="0" lvl="0" indent="0" algn="l" rtl="0">
              <a:lnSpc>
                <a:spcPct val="100000"/>
              </a:lnSpc>
              <a:spcBef>
                <a:spcPts val="0"/>
              </a:spcBef>
              <a:spcAft>
                <a:spcPts val="0"/>
              </a:spcAft>
              <a:buClr>
                <a:schemeClr val="dk1"/>
              </a:buClr>
              <a:buSzPts val="1600"/>
              <a:buFont typeface="Arial"/>
              <a:buNone/>
            </a:pPr>
            <a:endParaRPr>
              <a:solidFill>
                <a:schemeClr val="dk1"/>
              </a:solidFill>
            </a:endParaRPr>
          </a:p>
          <a:p>
            <a:pPr marL="0" lvl="0" indent="0" algn="l" rtl="0">
              <a:lnSpc>
                <a:spcPct val="100000"/>
              </a:lnSpc>
              <a:spcBef>
                <a:spcPts val="0"/>
              </a:spcBef>
              <a:spcAft>
                <a:spcPts val="0"/>
              </a:spcAft>
              <a:buClr>
                <a:schemeClr val="lt1"/>
              </a:buClr>
              <a:buSzPts val="1600"/>
              <a:buFont typeface="Calibri"/>
              <a:buNone/>
            </a:pPr>
            <a:r>
              <a:rPr lang="en" b="1">
                <a:solidFill>
                  <a:schemeClr val="dk1"/>
                </a:solidFill>
              </a:rPr>
              <a:t>Stronger Family &amp; Heritage Connections</a:t>
            </a:r>
            <a:endParaRPr b="1">
              <a:solidFill>
                <a:schemeClr val="dk1"/>
              </a:solidFill>
            </a:endParaRPr>
          </a:p>
          <a:p>
            <a:pPr marL="200911" lvl="1" indent="-194561" algn="l" rtl="0">
              <a:lnSpc>
                <a:spcPct val="100000"/>
              </a:lnSpc>
              <a:spcBef>
                <a:spcPts val="0"/>
              </a:spcBef>
              <a:spcAft>
                <a:spcPts val="0"/>
              </a:spcAft>
              <a:buClr>
                <a:schemeClr val="dk1"/>
              </a:buClr>
              <a:buSzPts val="1100"/>
              <a:buChar char="•"/>
            </a:pPr>
            <a:r>
              <a:rPr lang="en">
                <a:solidFill>
                  <a:schemeClr val="dk1"/>
                </a:solidFill>
              </a:rPr>
              <a:t>Bridge builders for their families</a:t>
            </a:r>
            <a:endParaRPr>
              <a:solidFill>
                <a:schemeClr val="dk1"/>
              </a:solidFill>
            </a:endParaRPr>
          </a:p>
          <a:p>
            <a:pPr marL="200911" lvl="1" indent="-194561" algn="l" rtl="0">
              <a:lnSpc>
                <a:spcPct val="100000"/>
              </a:lnSpc>
              <a:spcBef>
                <a:spcPts val="0"/>
              </a:spcBef>
              <a:spcAft>
                <a:spcPts val="0"/>
              </a:spcAft>
              <a:buClr>
                <a:schemeClr val="dk1"/>
              </a:buClr>
              <a:buSzPts val="1100"/>
              <a:buChar char="•"/>
            </a:pPr>
            <a:r>
              <a:rPr lang="en">
                <a:solidFill>
                  <a:schemeClr val="dk1"/>
                </a:solidFill>
              </a:rPr>
              <a:t>Access to the wisdom of their heritage cultures</a:t>
            </a:r>
            <a:br>
              <a:rPr lang="en">
                <a:solidFill>
                  <a:schemeClr val="dk1"/>
                </a:solidFill>
              </a:rPr>
            </a:br>
            <a:endParaRPr>
              <a:solidFill>
                <a:schemeClr val="dk1"/>
              </a:solidFill>
            </a:endParaRPr>
          </a:p>
          <a:p>
            <a:pPr marL="0" lvl="0" indent="0" algn="l" rtl="0">
              <a:lnSpc>
                <a:spcPct val="100000"/>
              </a:lnSpc>
              <a:spcBef>
                <a:spcPts val="0"/>
              </a:spcBef>
              <a:spcAft>
                <a:spcPts val="0"/>
              </a:spcAft>
              <a:buSzPts val="1100"/>
              <a:buNone/>
            </a:pPr>
            <a:r>
              <a:rPr lang="en" b="1">
                <a:solidFill>
                  <a:schemeClr val="dk1"/>
                </a:solidFill>
              </a:rPr>
              <a:t>Ask:</a:t>
            </a:r>
            <a:r>
              <a:rPr lang="en">
                <a:solidFill>
                  <a:schemeClr val="dk1"/>
                </a:solidFill>
              </a:rPr>
              <a:t> In the chat, go ahead and share your response to the following question: Which one of these benefits of bilingualism and biliteracy resonates with you?</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Mastering two or more languages has enormous benefits for students. People who are able to speak, read and write in two or more languages are able to participate in several different cultural and language worlds.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Bilingualism is associated with more cognitive flexibility and better problem solving abilities.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Children who are bilingual tend to perform better on achievement tests.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Job opportunities become available throughout the globe for those who are bilingual, and there are often financial benefits associated with bilingual skills in the labor market.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The study of another language expands one’s worldview and builds cross-cultural understanding.  </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More than one-third of California school children speak a language other than English at home. The development of strong bilingual skills that include home language and English provide them the capacity to participate actively in both of their language worlds, and to be bridge builders and translators for their families.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ctr" rtl="0">
              <a:lnSpc>
                <a:spcPct val="100000"/>
              </a:lnSpc>
              <a:spcBef>
                <a:spcPts val="0"/>
              </a:spcBef>
              <a:spcAft>
                <a:spcPts val="0"/>
              </a:spcAft>
              <a:buClr>
                <a:schemeClr val="dk1"/>
              </a:buClr>
              <a:buSzPts val="2180"/>
              <a:buFont typeface="Calibri"/>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4"/>
        <p:cNvGrpSpPr/>
        <p:nvPr/>
      </p:nvGrpSpPr>
      <p:grpSpPr>
        <a:xfrm>
          <a:off x="0" y="0"/>
          <a:ext cx="0" cy="0"/>
          <a:chOff x="0" y="0"/>
          <a:chExt cx="0" cy="0"/>
        </a:xfrm>
      </p:grpSpPr>
      <p:sp>
        <p:nvSpPr>
          <p:cNvPr id="3665" name="Google Shape;3665;g30b444836f5_1_2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6" name="Google Shape;3666;g30b444836f5_1_23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Aram</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Here is a little background on what drives our work here in LAUSD.  This initiative is a call to action, urging parents, educators, and legislators to support a multilingual California where students are provided the opportunity to become bilingual and biliterate.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By 2030, this initiative envisions that </a:t>
            </a:r>
            <a:r>
              <a:rPr lang="en">
                <a:solidFill>
                  <a:schemeClr val="dk1"/>
                </a:solidFill>
                <a:highlight>
                  <a:srgbClr val="FFFF00"/>
                </a:highlight>
              </a:rPr>
              <a:t>half</a:t>
            </a:r>
            <a:r>
              <a:rPr lang="en">
                <a:solidFill>
                  <a:schemeClr val="dk1"/>
                </a:solidFill>
              </a:rPr>
              <a:t> of California’s K–12 students will be enrolled in programs that develop proficiency in two or more languages.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By 2040, </a:t>
            </a:r>
            <a:r>
              <a:rPr lang="en">
                <a:solidFill>
                  <a:schemeClr val="dk1"/>
                </a:solidFill>
                <a:highlight>
                  <a:srgbClr val="FFFF00"/>
                </a:highlight>
              </a:rPr>
              <a:t>three out of four</a:t>
            </a:r>
            <a:r>
              <a:rPr lang="en">
                <a:solidFill>
                  <a:schemeClr val="dk1"/>
                </a:solidFill>
              </a:rPr>
              <a:t> California students will be proficient in two or more languages and earn the State Seal of Biliteracy.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u="sng">
              <a:solidFill>
                <a:srgbClr val="0563C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u="sng">
                <a:solidFill>
                  <a:srgbClr val="0563C1"/>
                </a:solidFill>
                <a:latin typeface="Calibri"/>
                <a:ea typeface="Calibri"/>
                <a:cs typeface="Calibri"/>
                <a:sym typeface="Calibri"/>
              </a:rPr>
              <a:t>Link:  https://drive.google.com/file/d/1wZzqgKNbygjRUKS6hW176TAT1i51UGnx/view?usp=sharing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1"/>
        <p:cNvGrpSpPr/>
        <p:nvPr/>
      </p:nvGrpSpPr>
      <p:grpSpPr>
        <a:xfrm>
          <a:off x="0" y="0"/>
          <a:ext cx="0" cy="0"/>
          <a:chOff x="0" y="0"/>
          <a:chExt cx="0" cy="0"/>
        </a:xfrm>
      </p:grpSpPr>
      <p:sp>
        <p:nvSpPr>
          <p:cNvPr id="3672" name="Google Shape;3672;g30b444836f5_1_7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3" name="Google Shape;3673;g30b444836f5_1_7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Say:  </a:t>
            </a:r>
            <a:r>
              <a:rPr lang="en"/>
              <a:t>It’s important to note that our 2022-2026 strategic plan is supported by our Pathway to Biliteracy Awards, as it is our goal by 2026 to ensure that at least 50% of our graduating seniors receive the CSSB.</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30 sec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30fd9288ee6_3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3" name="Google Shape;3683;g30fd9288ee6_3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Here is the Pathway to bilingualism and Biliteracy that all students can follow in L.A. Unified, to become biliterate and eventually receive the honor of Seals of Biliteracy on their high school diplomas. You as family members can help your children embark on this journey, as UTK, K, and 1st Grade Promise to Bilingualism awards lay the foundation of multilingualism for our little ones.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are excited to announce all seven awards where we honor our learners, with UTK followed by the Kinder and 1st Grade awards, and then moving onto 3rd and 5th grade at the elementary level, and later moving onto middle school and high school with 8th and 12th grade. As you can see, earning an award at each of these key points in your child’s educational career for demonstrates a certain level of proficiency in speaking one or more languages in addition to English. </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2023, </a:t>
            </a:r>
            <a:r>
              <a:rPr lang="en" b="1">
                <a:solidFill>
                  <a:schemeClr val="dk1"/>
                </a:solidFill>
              </a:rPr>
              <a:t>6,600</a:t>
            </a:r>
            <a:r>
              <a:rPr lang="en">
                <a:solidFill>
                  <a:schemeClr val="dk1"/>
                </a:solidFill>
              </a:rPr>
              <a:t> CDE seals of biliteracy or 24% were earned by the 2023 senior class. </a:t>
            </a:r>
            <a:endParaRPr>
              <a:solidFill>
                <a:schemeClr val="dk1"/>
              </a:solidFill>
              <a:highlight>
                <a:schemeClr val="accent4"/>
              </a:highlight>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REF-062900.4 Pathway Awards Policy: </a:t>
            </a:r>
            <a:r>
              <a:rPr lang="en" u="sng">
                <a:solidFill>
                  <a:schemeClr val="hlink"/>
                </a:solidFill>
                <a:hlinkClick r:id="rId3"/>
              </a:rPr>
              <a:t>https://drive.google.com/file/d/1cyrkbgzAC7nyYJyy3J38oNrP7wcixIdj/view?usp=share_link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
        <p:nvSpPr>
          <p:cNvPr id="3684" name="Google Shape;3684;g30fd9288ee6_3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9"/>
        <p:cNvGrpSpPr/>
        <p:nvPr/>
      </p:nvGrpSpPr>
      <p:grpSpPr>
        <a:xfrm>
          <a:off x="0" y="0"/>
          <a:ext cx="0" cy="0"/>
          <a:chOff x="0" y="0"/>
          <a:chExt cx="0" cy="0"/>
        </a:xfrm>
      </p:grpSpPr>
      <p:pic>
        <p:nvPicPr>
          <p:cNvPr id="10" name="Google Shape;10;p67"/>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1" name="Google Shape;11;p67"/>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2" name="Google Shape;12;p67"/>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3" name="Google Shape;13;p67"/>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4" name="Google Shape;14;p67"/>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5" name="Google Shape;15;p67"/>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6" name="Google Shape;16;p67"/>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7" name="Google Shape;17;p67"/>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8" name="Google Shape;18;p67"/>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9" name="Google Shape;19;p67"/>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0" name="Google Shape;20;p67"/>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1" name="Google Shape;21;p67"/>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2" name="Google Shape;22;p67"/>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3" name="Google Shape;23;p67"/>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4" name="Google Shape;24;p67"/>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5" name="Google Shape;25;p67"/>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6" name="Google Shape;26;p67"/>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7" name="Google Shape;27;p67"/>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8" name="Google Shape;28;p67"/>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9" name="Google Shape;29;p67"/>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0" name="Google Shape;30;p67"/>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1" name="Google Shape;31;p67"/>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2" name="Google Shape;32;p67"/>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3" name="Google Shape;33;p67"/>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4" name="Google Shape;34;p67"/>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5" name="Google Shape;35;p67"/>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36" name="Google Shape;36;p67"/>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37" name="Google Shape;37;p67"/>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38" name="Google Shape;38;p67"/>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39" name="Google Shape;39;p67"/>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40" name="Google Shape;40;p67"/>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41" name="Google Shape;41;p67"/>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42" name="Google Shape;42;p67"/>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43" name="Google Shape;43;p67"/>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44" name="Google Shape;44;p67"/>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45" name="Google Shape;45;p67"/>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46" name="Google Shape;46;p67"/>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47" name="Google Shape;47;p67"/>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48" name="Google Shape;48;p67"/>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49" name="Google Shape;49;p67"/>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50" name="Google Shape;50;p67"/>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51" name="Google Shape;51;p67"/>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52" name="Google Shape;52;p67"/>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53" name="Google Shape;53;p67"/>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54" name="Google Shape;54;p67"/>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55" name="Google Shape;55;p67"/>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56" name="Google Shape;56;p67"/>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57" name="Google Shape;57;p67"/>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58" name="Google Shape;58;p67"/>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59" name="Google Shape;59;p67"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9411"/>
              </a:srgbClr>
            </a:outerShdw>
          </a:effectLst>
        </p:spPr>
      </p:pic>
      <p:sp>
        <p:nvSpPr>
          <p:cNvPr id="60" name="Google Shape;60;p67"/>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101"/>
        <p:cNvGrpSpPr/>
        <p:nvPr/>
      </p:nvGrpSpPr>
      <p:grpSpPr>
        <a:xfrm>
          <a:off x="0" y="0"/>
          <a:ext cx="0" cy="0"/>
          <a:chOff x="0" y="0"/>
          <a:chExt cx="0" cy="0"/>
        </a:xfrm>
      </p:grpSpPr>
      <p:sp>
        <p:nvSpPr>
          <p:cNvPr id="102" name="Google Shape;102;g30da7b5d5fa_0_186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30da7b5d5fa_0_1863"/>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marR="0" lvl="0"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9pPr>
          </a:lstStyle>
          <a:p>
            <a:endParaRPr/>
          </a:p>
        </p:txBody>
      </p:sp>
      <p:sp>
        <p:nvSpPr>
          <p:cNvPr id="104" name="Google Shape;104;g30da7b5d5fa_0_1863"/>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105" name="Google Shape;105;g30da7b5d5fa_0_18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06" name="Google Shape;106;g30da7b5d5fa_0_186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728"/>
        <p:cNvGrpSpPr/>
        <p:nvPr/>
      </p:nvGrpSpPr>
      <p:grpSpPr>
        <a:xfrm>
          <a:off x="0" y="0"/>
          <a:ext cx="0" cy="0"/>
          <a:chOff x="0" y="0"/>
          <a:chExt cx="0" cy="0"/>
        </a:xfrm>
      </p:grpSpPr>
      <p:pic>
        <p:nvPicPr>
          <p:cNvPr id="729" name="Google Shape;729;p16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30" name="Google Shape;730;p16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731" name="Google Shape;731;p16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2" name="Google Shape;732;p168"/>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733"/>
        <p:cNvGrpSpPr/>
        <p:nvPr/>
      </p:nvGrpSpPr>
      <p:grpSpPr>
        <a:xfrm>
          <a:off x="0" y="0"/>
          <a:ext cx="0" cy="0"/>
          <a:chOff x="0" y="0"/>
          <a:chExt cx="0" cy="0"/>
        </a:xfrm>
      </p:grpSpPr>
      <p:pic>
        <p:nvPicPr>
          <p:cNvPr id="734" name="Google Shape;734;p169"/>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735" name="Google Shape;735;p1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736"/>
        <p:cNvGrpSpPr/>
        <p:nvPr/>
      </p:nvGrpSpPr>
      <p:grpSpPr>
        <a:xfrm>
          <a:off x="0" y="0"/>
          <a:ext cx="0" cy="0"/>
          <a:chOff x="0" y="0"/>
          <a:chExt cx="0" cy="0"/>
        </a:xfrm>
      </p:grpSpPr>
      <p:sp>
        <p:nvSpPr>
          <p:cNvPr id="737" name="Google Shape;737;p170"/>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738" name="Google Shape;738;p170"/>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739" name="Google Shape;739;p170"/>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740" name="Google Shape;740;p170"/>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741"/>
        <p:cNvGrpSpPr/>
        <p:nvPr/>
      </p:nvGrpSpPr>
      <p:grpSpPr>
        <a:xfrm>
          <a:off x="0" y="0"/>
          <a:ext cx="0" cy="0"/>
          <a:chOff x="0" y="0"/>
          <a:chExt cx="0" cy="0"/>
        </a:xfrm>
      </p:grpSpPr>
      <p:sp>
        <p:nvSpPr>
          <p:cNvPr id="742" name="Google Shape;742;p171"/>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71"/>
          <p:cNvSpPr>
            <a:spLocks noGrp="1"/>
          </p:cNvSpPr>
          <p:nvPr>
            <p:ph type="pic" idx="2"/>
          </p:nvPr>
        </p:nvSpPr>
        <p:spPr>
          <a:xfrm>
            <a:off x="410600" y="1005850"/>
            <a:ext cx="2688900" cy="3359100"/>
          </a:xfrm>
          <a:prstGeom prst="roundRect">
            <a:avLst>
              <a:gd name="adj" fmla="val 16667"/>
            </a:avLst>
          </a:prstGeom>
          <a:noFill/>
          <a:ln>
            <a:noFill/>
          </a:ln>
        </p:spPr>
      </p:sp>
      <p:sp>
        <p:nvSpPr>
          <p:cNvPr id="744" name="Google Shape;744;p171"/>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745" name="Google Shape;745;p171"/>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746" name="Google Shape;746;p17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747" name="Google Shape;747;p17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748"/>
        <p:cNvGrpSpPr/>
        <p:nvPr/>
      </p:nvGrpSpPr>
      <p:grpSpPr>
        <a:xfrm>
          <a:off x="0" y="0"/>
          <a:ext cx="0" cy="0"/>
          <a:chOff x="0" y="0"/>
          <a:chExt cx="0" cy="0"/>
        </a:xfrm>
      </p:grpSpPr>
      <p:pic>
        <p:nvPicPr>
          <p:cNvPr id="749" name="Google Shape;749;p172"/>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750" name="Google Shape;750;p172"/>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751" name="Google Shape;751;p17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752"/>
        <p:cNvGrpSpPr/>
        <p:nvPr/>
      </p:nvGrpSpPr>
      <p:grpSpPr>
        <a:xfrm>
          <a:off x="0" y="0"/>
          <a:ext cx="0" cy="0"/>
          <a:chOff x="0" y="0"/>
          <a:chExt cx="0" cy="0"/>
        </a:xfrm>
      </p:grpSpPr>
      <p:pic>
        <p:nvPicPr>
          <p:cNvPr id="753" name="Google Shape;753;p17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754" name="Google Shape;754;p17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755" name="Google Shape;755;p17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6" name="Google Shape;756;p17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57" name="Google Shape;757;p173"/>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758"/>
        <p:cNvGrpSpPr/>
        <p:nvPr/>
      </p:nvGrpSpPr>
      <p:grpSpPr>
        <a:xfrm>
          <a:off x="0" y="0"/>
          <a:ext cx="0" cy="0"/>
          <a:chOff x="0" y="0"/>
          <a:chExt cx="0" cy="0"/>
        </a:xfrm>
      </p:grpSpPr>
      <p:sp>
        <p:nvSpPr>
          <p:cNvPr id="759" name="Google Shape;759;p1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60" name="Google Shape;760;p17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61" name="Google Shape;761;p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762"/>
        <p:cNvGrpSpPr/>
        <p:nvPr/>
      </p:nvGrpSpPr>
      <p:grpSpPr>
        <a:xfrm>
          <a:off x="0" y="0"/>
          <a:ext cx="0" cy="0"/>
          <a:chOff x="0" y="0"/>
          <a:chExt cx="0" cy="0"/>
        </a:xfrm>
      </p:grpSpPr>
      <p:pic>
        <p:nvPicPr>
          <p:cNvPr id="763" name="Google Shape;763;p175"/>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764" name="Google Shape;764;p175"/>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765" name="Google Shape;765;p17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766"/>
        <p:cNvGrpSpPr/>
        <p:nvPr/>
      </p:nvGrpSpPr>
      <p:grpSpPr>
        <a:xfrm>
          <a:off x="0" y="0"/>
          <a:ext cx="0" cy="0"/>
          <a:chOff x="0" y="0"/>
          <a:chExt cx="0" cy="0"/>
        </a:xfrm>
      </p:grpSpPr>
      <p:pic>
        <p:nvPicPr>
          <p:cNvPr id="767" name="Google Shape;767;p176"/>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768" name="Google Shape;768;p176"/>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769" name="Google Shape;769;p17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770"/>
        <p:cNvGrpSpPr/>
        <p:nvPr/>
      </p:nvGrpSpPr>
      <p:grpSpPr>
        <a:xfrm>
          <a:off x="0" y="0"/>
          <a:ext cx="0" cy="0"/>
          <a:chOff x="0" y="0"/>
          <a:chExt cx="0" cy="0"/>
        </a:xfrm>
      </p:grpSpPr>
      <p:pic>
        <p:nvPicPr>
          <p:cNvPr id="771" name="Google Shape;771;p177"/>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772" name="Google Shape;772;p17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3" name="Google Shape;773;p17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774" name="Google Shape;774;p17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107"/>
        <p:cNvGrpSpPr/>
        <p:nvPr/>
      </p:nvGrpSpPr>
      <p:grpSpPr>
        <a:xfrm>
          <a:off x="0" y="0"/>
          <a:ext cx="0" cy="0"/>
          <a:chOff x="0" y="0"/>
          <a:chExt cx="0" cy="0"/>
        </a:xfrm>
      </p:grpSpPr>
      <p:sp>
        <p:nvSpPr>
          <p:cNvPr id="108" name="Google Shape;108;p110"/>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1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0" name="Google Shape;110;p1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1" name="Google Shape;111;p1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2" name="Google Shape;112;p1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3" name="Google Shape;113;p1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775"/>
        <p:cNvGrpSpPr/>
        <p:nvPr/>
      </p:nvGrpSpPr>
      <p:grpSpPr>
        <a:xfrm>
          <a:off x="0" y="0"/>
          <a:ext cx="0" cy="0"/>
          <a:chOff x="0" y="0"/>
          <a:chExt cx="0" cy="0"/>
        </a:xfrm>
      </p:grpSpPr>
      <p:pic>
        <p:nvPicPr>
          <p:cNvPr id="776" name="Google Shape;776;p17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7" name="Google Shape;777;p17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778" name="Google Shape;778;p17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779"/>
        <p:cNvGrpSpPr/>
        <p:nvPr/>
      </p:nvGrpSpPr>
      <p:grpSpPr>
        <a:xfrm>
          <a:off x="0" y="0"/>
          <a:ext cx="0" cy="0"/>
          <a:chOff x="0" y="0"/>
          <a:chExt cx="0" cy="0"/>
        </a:xfrm>
      </p:grpSpPr>
      <p:pic>
        <p:nvPicPr>
          <p:cNvPr id="780" name="Google Shape;780;p17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1" name="Google Shape;781;p179"/>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782" name="Google Shape;782;p179"/>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3" name="Google Shape;783;p179"/>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784" name="Google Shape;784;p17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785"/>
        <p:cNvGrpSpPr/>
        <p:nvPr/>
      </p:nvGrpSpPr>
      <p:grpSpPr>
        <a:xfrm>
          <a:off x="0" y="0"/>
          <a:ext cx="0" cy="0"/>
          <a:chOff x="0" y="0"/>
          <a:chExt cx="0" cy="0"/>
        </a:xfrm>
      </p:grpSpPr>
      <p:pic>
        <p:nvPicPr>
          <p:cNvPr id="786" name="Google Shape;786;p18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7" name="Google Shape;787;p18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788" name="Google Shape;788;p180"/>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789"/>
        <p:cNvGrpSpPr/>
        <p:nvPr/>
      </p:nvGrpSpPr>
      <p:grpSpPr>
        <a:xfrm>
          <a:off x="0" y="0"/>
          <a:ext cx="0" cy="0"/>
          <a:chOff x="0" y="0"/>
          <a:chExt cx="0" cy="0"/>
        </a:xfrm>
      </p:grpSpPr>
      <p:sp>
        <p:nvSpPr>
          <p:cNvPr id="790" name="Google Shape;790;p18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91" name="Google Shape;791;p18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92" name="Google Shape;792;p18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793"/>
        <p:cNvGrpSpPr/>
        <p:nvPr/>
      </p:nvGrpSpPr>
      <p:grpSpPr>
        <a:xfrm>
          <a:off x="0" y="0"/>
          <a:ext cx="0" cy="0"/>
          <a:chOff x="0" y="0"/>
          <a:chExt cx="0" cy="0"/>
        </a:xfrm>
      </p:grpSpPr>
      <p:pic>
        <p:nvPicPr>
          <p:cNvPr id="794" name="Google Shape;794;p183"/>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795" name="Google Shape;795;p183"/>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ustom Layout 2 1 1 1 1 1 1 1 1 1 1 1 1">
  <p:cSld name="CUSTOM_6_1_1_1_1_1_1_1_1_1_1_1_1">
    <p:spTree>
      <p:nvGrpSpPr>
        <p:cNvPr id="1" name="Shape 796"/>
        <p:cNvGrpSpPr/>
        <p:nvPr/>
      </p:nvGrpSpPr>
      <p:grpSpPr>
        <a:xfrm>
          <a:off x="0" y="0"/>
          <a:ext cx="0" cy="0"/>
          <a:chOff x="0" y="0"/>
          <a:chExt cx="0" cy="0"/>
        </a:xfrm>
      </p:grpSpPr>
      <p:sp>
        <p:nvSpPr>
          <p:cNvPr id="797" name="Google Shape;797;g2fa762f733d_0_9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03 - Single Dark Blue 1 1 2 1">
  <p:cSld name="TITLE_1_2_2_1_2">
    <p:bg>
      <p:bgPr>
        <a:solidFill>
          <a:srgbClr val="FFFFFF"/>
        </a:solidFill>
        <a:effectLst/>
      </p:bgPr>
    </p:bg>
    <p:spTree>
      <p:nvGrpSpPr>
        <p:cNvPr id="1" name="Shape 798"/>
        <p:cNvGrpSpPr/>
        <p:nvPr/>
      </p:nvGrpSpPr>
      <p:grpSpPr>
        <a:xfrm>
          <a:off x="0" y="0"/>
          <a:ext cx="0" cy="0"/>
          <a:chOff x="0" y="0"/>
          <a:chExt cx="0" cy="0"/>
        </a:xfrm>
      </p:grpSpPr>
      <p:sp>
        <p:nvSpPr>
          <p:cNvPr id="799" name="Google Shape;799;g2fa8ea3f03b_1_70"/>
          <p:cNvSpPr/>
          <p:nvPr/>
        </p:nvSpPr>
        <p:spPr>
          <a:xfrm rot="10800000" flipH="1">
            <a:off x="-18305" y="-129507"/>
            <a:ext cx="9180600" cy="854700"/>
          </a:xfrm>
          <a:prstGeom prst="round1Rect">
            <a:avLst>
              <a:gd name="adj" fmla="val 50000"/>
            </a:avLst>
          </a:prstGeom>
          <a:gradFill>
            <a:gsLst>
              <a:gs pos="0">
                <a:srgbClr val="5F8AF4"/>
              </a:gs>
              <a:gs pos="36000">
                <a:srgbClr val="013DAB"/>
              </a:gs>
              <a:gs pos="100000">
                <a:srgbClr val="00237A"/>
              </a:gs>
            </a:gsLst>
            <a:lin ang="108014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g2fa8ea3f03b_1_70"/>
          <p:cNvSpPr txBox="1">
            <a:spLocks noGrp="1"/>
          </p:cNvSpPr>
          <p:nvPr>
            <p:ph type="title"/>
          </p:nvPr>
        </p:nvSpPr>
        <p:spPr>
          <a:xfrm>
            <a:off x="25925" y="-7342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09 - Pencil Title 2">
  <p:cSld name="TITLE_4">
    <p:bg>
      <p:bgPr>
        <a:solidFill>
          <a:srgbClr val="002870"/>
        </a:solidFill>
        <a:effectLst/>
      </p:bgPr>
    </p:bg>
    <p:spTree>
      <p:nvGrpSpPr>
        <p:cNvPr id="1" name="Shape 801"/>
        <p:cNvGrpSpPr/>
        <p:nvPr/>
      </p:nvGrpSpPr>
      <p:grpSpPr>
        <a:xfrm>
          <a:off x="0" y="0"/>
          <a:ext cx="0" cy="0"/>
          <a:chOff x="0" y="0"/>
          <a:chExt cx="0" cy="0"/>
        </a:xfrm>
      </p:grpSpPr>
      <p:pic>
        <p:nvPicPr>
          <p:cNvPr id="802" name="Google Shape;802;g30ec124b87c_1_225"/>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803" name="Google Shape;803;g30ec124b87c_1_225"/>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804" name="Google Shape;804;g30ec124b87c_1_22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805"/>
        <p:cNvGrpSpPr/>
        <p:nvPr/>
      </p:nvGrpSpPr>
      <p:grpSpPr>
        <a:xfrm>
          <a:off x="0" y="0"/>
          <a:ext cx="0" cy="0"/>
          <a:chOff x="0" y="0"/>
          <a:chExt cx="0" cy="0"/>
        </a:xfrm>
      </p:grpSpPr>
      <p:pic>
        <p:nvPicPr>
          <p:cNvPr id="806" name="Google Shape;806;g30f76d506d9_0_2361"/>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807" name="Google Shape;807;g30f76d506d9_0_2361"/>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808" name="Google Shape;808;g30f76d506d9_0_2361"/>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809" name="Google Shape;809;g30f76d506d9_0_2361"/>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810" name="Google Shape;810;g30f76d506d9_0_2361"/>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811" name="Google Shape;811;g30f76d506d9_0_2361"/>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812" name="Google Shape;812;g30f76d506d9_0_2361"/>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813" name="Google Shape;813;g30f76d506d9_0_2361"/>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814" name="Google Shape;814;g30f76d506d9_0_2361"/>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815" name="Google Shape;815;g30f76d506d9_0_2361"/>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816" name="Google Shape;816;g30f76d506d9_0_2361"/>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817" name="Google Shape;817;g30f76d506d9_0_2361"/>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818" name="Google Shape;818;g30f76d506d9_0_2361"/>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819" name="Google Shape;819;g30f76d506d9_0_2361"/>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820" name="Google Shape;820;g30f76d506d9_0_2361"/>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821" name="Google Shape;821;g30f76d506d9_0_2361"/>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822" name="Google Shape;822;g30f76d506d9_0_2361"/>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823" name="Google Shape;823;g30f76d506d9_0_2361"/>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824" name="Google Shape;824;g30f76d506d9_0_2361"/>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825" name="Google Shape;825;g30f76d506d9_0_2361"/>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826" name="Google Shape;826;g30f76d506d9_0_2361"/>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827" name="Google Shape;827;g30f76d506d9_0_2361"/>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828" name="Google Shape;828;g30f76d506d9_0_2361"/>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829" name="Google Shape;829;g30f76d506d9_0_2361"/>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830" name="Google Shape;830;g30f76d506d9_0_2361"/>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831" name="Google Shape;831;g30f76d506d9_0_2361"/>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832" name="Google Shape;832;g30f76d506d9_0_2361"/>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833" name="Google Shape;833;g30f76d506d9_0_2361"/>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834" name="Google Shape;834;g30f76d506d9_0_2361"/>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835" name="Google Shape;835;g30f76d506d9_0_2361"/>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836" name="Google Shape;836;g30f76d506d9_0_2361"/>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837" name="Google Shape;837;g30f76d506d9_0_2361"/>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838" name="Google Shape;838;g30f76d506d9_0_2361"/>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839" name="Google Shape;839;g30f76d506d9_0_2361"/>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840" name="Google Shape;840;g30f76d506d9_0_2361"/>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841" name="Google Shape;841;g30f76d506d9_0_2361"/>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842" name="Google Shape;842;g30f76d506d9_0_2361"/>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843" name="Google Shape;843;g30f76d506d9_0_2361"/>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844" name="Google Shape;844;g30f76d506d9_0_2361"/>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845" name="Google Shape;845;g30f76d506d9_0_2361"/>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846" name="Google Shape;846;g30f76d506d9_0_2361"/>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847" name="Google Shape;847;g30f76d506d9_0_2361"/>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848" name="Google Shape;848;g30f76d506d9_0_2361"/>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849" name="Google Shape;849;g30f76d506d9_0_2361"/>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850" name="Google Shape;850;g30f76d506d9_0_2361"/>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851" name="Google Shape;851;g30f76d506d9_0_2361"/>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852" name="Google Shape;852;g30f76d506d9_0_2361"/>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853" name="Google Shape;853;g30f76d506d9_0_2361"/>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854" name="Google Shape;854;g30f76d506d9_0_2361"/>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855"/>
        <p:cNvGrpSpPr/>
        <p:nvPr/>
      </p:nvGrpSpPr>
      <p:grpSpPr>
        <a:xfrm>
          <a:off x="0" y="0"/>
          <a:ext cx="0" cy="0"/>
          <a:chOff x="0" y="0"/>
          <a:chExt cx="0" cy="0"/>
        </a:xfrm>
      </p:grpSpPr>
      <p:pic>
        <p:nvPicPr>
          <p:cNvPr id="856" name="Google Shape;856;g30f76d506d9_0_2411"/>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857" name="Google Shape;857;g30f76d506d9_0_2411"/>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858" name="Google Shape;858;g30f76d506d9_0_2411"/>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sz="1000">
                <a:solidFill>
                  <a:srgbClr val="B7B7B7"/>
                </a:solidFill>
                <a:latin typeface="Poppins"/>
                <a:ea typeface="Poppins"/>
                <a:cs typeface="Poppins"/>
                <a:sym typeface="Poppins"/>
              </a:rPr>
              <a:t>‹#›</a:t>
            </a:fld>
            <a:endParaRPr sz="1000">
              <a:solidFill>
                <a:srgbClr val="B7B7B7"/>
              </a:solidFill>
              <a:latin typeface="Poppins"/>
              <a:ea typeface="Poppins"/>
              <a:cs typeface="Poppins"/>
              <a:sym typeface="Poppi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pic>
        <p:nvPicPr>
          <p:cNvPr id="115" name="Google Shape;115;p7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16" name="Google Shape;116;p7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71"/>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18" name="Google Shape;118;p71"/>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9" name="Google Shape;119;p7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0" name="Google Shape;120;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2" name="Google Shape;122;p7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Land Acknowledgment ">
  <p:cSld name="TITLE_1_2_1_4">
    <p:bg>
      <p:bgPr>
        <a:solidFill>
          <a:srgbClr val="002870"/>
        </a:solidFill>
        <a:effectLst/>
      </p:bgPr>
    </p:bg>
    <p:spTree>
      <p:nvGrpSpPr>
        <p:cNvPr id="1" name="Shape 859"/>
        <p:cNvGrpSpPr/>
        <p:nvPr/>
      </p:nvGrpSpPr>
      <p:grpSpPr>
        <a:xfrm>
          <a:off x="0" y="0"/>
          <a:ext cx="0" cy="0"/>
          <a:chOff x="0" y="0"/>
          <a:chExt cx="0" cy="0"/>
        </a:xfrm>
      </p:grpSpPr>
      <p:pic>
        <p:nvPicPr>
          <p:cNvPr id="860" name="Google Shape;860;g38f0278ac17_1_690"/>
          <p:cNvPicPr preferRelativeResize="0"/>
          <p:nvPr/>
        </p:nvPicPr>
        <p:blipFill rotWithShape="1">
          <a:blip r:embed="rId2">
            <a:alphaModFix/>
          </a:blip>
          <a:srcRect/>
          <a:stretch/>
        </p:blipFill>
        <p:spPr>
          <a:xfrm>
            <a:off x="0" y="-4469"/>
            <a:ext cx="9144003" cy="5152431"/>
          </a:xfrm>
          <a:prstGeom prst="rect">
            <a:avLst/>
          </a:prstGeom>
          <a:noFill/>
          <a:ln>
            <a:noFill/>
          </a:ln>
        </p:spPr>
      </p:pic>
      <p:pic>
        <p:nvPicPr>
          <p:cNvPr id="861" name="Google Shape;861;g38f0278ac17_1_690"/>
          <p:cNvPicPr preferRelativeResize="0"/>
          <p:nvPr/>
        </p:nvPicPr>
        <p:blipFill rotWithShape="1">
          <a:blip r:embed="rId3">
            <a:alphaModFix/>
          </a:blip>
          <a:srcRect l="82822"/>
          <a:stretch/>
        </p:blipFill>
        <p:spPr>
          <a:xfrm>
            <a:off x="7535576" y="-262525"/>
            <a:ext cx="1608576" cy="5552175"/>
          </a:xfrm>
          <a:prstGeom prst="rect">
            <a:avLst/>
          </a:prstGeom>
          <a:noFill/>
          <a:ln>
            <a:noFill/>
          </a:ln>
        </p:spPr>
      </p:pic>
      <p:pic>
        <p:nvPicPr>
          <p:cNvPr id="862" name="Google Shape;862;g38f0278ac17_1_690"/>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863" name="Google Shape;863;g38f0278ac17_1_690"/>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
        <p:nvSpPr>
          <p:cNvPr id="864" name="Google Shape;864;g38f0278ac17_1_690"/>
          <p:cNvSpPr txBox="1"/>
          <p:nvPr/>
        </p:nvSpPr>
        <p:spPr>
          <a:xfrm>
            <a:off x="427075" y="895200"/>
            <a:ext cx="7196400" cy="3858900"/>
          </a:xfrm>
          <a:prstGeom prst="rect">
            <a:avLst/>
          </a:prstGeom>
          <a:solidFill>
            <a:srgbClr val="000000">
              <a:alpha val="0"/>
            </a:srgbClr>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Poppins"/>
                <a:ea typeface="Poppins"/>
                <a:cs typeface="Poppins"/>
                <a:sym typeface="Poppins"/>
              </a:rPr>
              <a:t>We acknowledge that the Los Angeles Unified School District operates on land originally and still inhabited and cared for by the Gabrieleño and Fernandeño Tataviam peoples, who have stewarded this land for generations.</a:t>
            </a:r>
            <a:endParaRPr sz="11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Poppins"/>
                <a:ea typeface="Poppins"/>
                <a:cs typeface="Poppins"/>
                <a:sym typeface="Poppins"/>
              </a:rPr>
              <a:t>We recognize these Indigenous communities' ongoing presence and contributions and honor their connection to this region.</a:t>
            </a:r>
            <a:endParaRPr sz="11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Poppins"/>
                <a:ea typeface="Poppins"/>
                <a:cs typeface="Poppins"/>
                <a:sym typeface="Poppins"/>
              </a:rPr>
              <a:t>We recognize Gabrieleño people as the original stewards of the Los Angeles Basin, and the nearby coastal lands, and the Fernandeño Tataviam as protectors of the northern valleys. These lands have and continue to hold deep cultural and spiritual significance to their people and have shaped the community we live in today.</a:t>
            </a:r>
            <a:endParaRPr sz="11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Poppins"/>
                <a:ea typeface="Poppins"/>
                <a:cs typeface="Poppins"/>
                <a:sym typeface="Poppins"/>
              </a:rPr>
              <a:t>We pay our respects to the Honuukvetam (Ancestors), ‘Ahiihirom (Elders), and ‘Eyoohiinkem (our relatives/relations) past, present, and emerging and commit to supporting Indigenous communities through education ensuring their voices are heard and their legacies are respected.</a:t>
            </a:r>
            <a:endParaRPr sz="11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Poppins"/>
                <a:ea typeface="Poppins"/>
                <a:cs typeface="Poppins"/>
                <a:sym typeface="Poppins"/>
              </a:rPr>
              <a:t>We commit to deepening our understanding of the histories and cultures of the Native peoples of this land. This acknowledgment demonstrates our ongoing efforts to build and sustain relationships with Indigenous communities and contribute to healing and reconciliation.</a:t>
            </a:r>
            <a:endParaRPr sz="1100" b="0" i="0" u="none" strike="noStrike" cap="none">
              <a:solidFill>
                <a:schemeClr val="lt1"/>
              </a:solidFill>
              <a:latin typeface="Poppins"/>
              <a:ea typeface="Poppins"/>
              <a:cs typeface="Poppins"/>
              <a:sym typeface="Poppins"/>
            </a:endParaRPr>
          </a:p>
        </p:txBody>
      </p:sp>
      <p:sp>
        <p:nvSpPr>
          <p:cNvPr id="865" name="Google Shape;865;g38f0278ac17_1_690"/>
          <p:cNvSpPr txBox="1"/>
          <p:nvPr/>
        </p:nvSpPr>
        <p:spPr>
          <a:xfrm>
            <a:off x="640375" y="195925"/>
            <a:ext cx="67698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Poppins"/>
                <a:ea typeface="Poppins"/>
                <a:cs typeface="Poppins"/>
                <a:sym typeface="Poppins"/>
              </a:rPr>
              <a:t>LAUSD Land Acknowledgement</a:t>
            </a:r>
            <a:endParaRPr sz="22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Lydia's Slide">
  <p:cSld name="CUSTOM_6_1_1_2_1">
    <p:spTree>
      <p:nvGrpSpPr>
        <p:cNvPr id="1" name="Shape 866"/>
        <p:cNvGrpSpPr/>
        <p:nvPr/>
      </p:nvGrpSpPr>
      <p:grpSpPr>
        <a:xfrm>
          <a:off x="0" y="0"/>
          <a:ext cx="0" cy="0"/>
          <a:chOff x="0" y="0"/>
          <a:chExt cx="0" cy="0"/>
        </a:xfrm>
      </p:grpSpPr>
      <p:sp>
        <p:nvSpPr>
          <p:cNvPr id="867" name="Google Shape;867;g38f0278ac17_0_311"/>
          <p:cNvSpPr/>
          <p:nvPr/>
        </p:nvSpPr>
        <p:spPr>
          <a:xfrm>
            <a:off x="2775600" y="1030900"/>
            <a:ext cx="3592800" cy="2484000"/>
          </a:xfrm>
          <a:prstGeom prst="roundRect">
            <a:avLst>
              <a:gd name="adj" fmla="val 16667"/>
            </a:avLst>
          </a:prstGeom>
          <a:solidFill>
            <a:srgbClr val="00287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Lato"/>
              <a:ea typeface="Lato"/>
              <a:cs typeface="Lato"/>
              <a:sym typeface="Lato"/>
            </a:endParaRPr>
          </a:p>
        </p:txBody>
      </p:sp>
      <p:sp>
        <p:nvSpPr>
          <p:cNvPr id="868" name="Google Shape;868;g38f0278ac17_0_3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869" name="Google Shape;869;g38f0278ac17_0_31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70" name="Google Shape;870;g38f0278ac17_0_311"/>
          <p:cNvSpPr txBox="1"/>
          <p:nvPr/>
        </p:nvSpPr>
        <p:spPr>
          <a:xfrm>
            <a:off x="0" y="3748588"/>
            <a:ext cx="9144000" cy="920400"/>
          </a:xfrm>
          <a:prstGeom prst="rect">
            <a:avLst/>
          </a:prstGeom>
          <a:no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100" b="1" i="1">
                <a:solidFill>
                  <a:srgbClr val="0A46A6"/>
                </a:solidFill>
                <a:latin typeface="Poppins"/>
                <a:ea typeface="Poppins"/>
                <a:cs typeface="Poppins"/>
                <a:sym typeface="Poppins"/>
              </a:rPr>
              <a:t>Lydia Acosta Stephens</a:t>
            </a:r>
            <a:endParaRPr sz="2100" b="1" i="1">
              <a:solidFill>
                <a:srgbClr val="0A46A6"/>
              </a:solidFill>
              <a:latin typeface="Poppins"/>
              <a:ea typeface="Poppins"/>
              <a:cs typeface="Poppins"/>
              <a:sym typeface="Poppins"/>
            </a:endParaRPr>
          </a:p>
          <a:p>
            <a:pPr marL="0" lvl="0" indent="0" algn="ctr" rtl="0">
              <a:lnSpc>
                <a:spcPct val="115000"/>
              </a:lnSpc>
              <a:spcBef>
                <a:spcPts val="0"/>
              </a:spcBef>
              <a:spcAft>
                <a:spcPts val="0"/>
              </a:spcAft>
              <a:buClr>
                <a:srgbClr val="000000"/>
              </a:buClr>
              <a:buSzPts val="1100"/>
              <a:buFont typeface="Arial"/>
              <a:buNone/>
            </a:pPr>
            <a:r>
              <a:rPr lang="en" sz="1000" b="1" i="1">
                <a:solidFill>
                  <a:schemeClr val="dk1"/>
                </a:solidFill>
                <a:latin typeface="Poppins"/>
                <a:ea typeface="Poppins"/>
                <a:cs typeface="Poppins"/>
                <a:sym typeface="Poppins"/>
              </a:rPr>
              <a:t>Parent of they/them/Kiddo</a:t>
            </a:r>
            <a:endParaRPr sz="1000" b="1" i="1">
              <a:solidFill>
                <a:schemeClr val="dk1"/>
              </a:solidFill>
              <a:latin typeface="Poppins"/>
              <a:ea typeface="Poppins"/>
              <a:cs typeface="Poppins"/>
              <a:sym typeface="Poppins"/>
            </a:endParaRPr>
          </a:p>
          <a:p>
            <a:pPr marL="0" lvl="0" indent="0" algn="ctr" rtl="0">
              <a:lnSpc>
                <a:spcPct val="115000"/>
              </a:lnSpc>
              <a:spcBef>
                <a:spcPts val="0"/>
              </a:spcBef>
              <a:spcAft>
                <a:spcPts val="0"/>
              </a:spcAft>
              <a:buClr>
                <a:srgbClr val="000000"/>
              </a:buClr>
              <a:buSzPts val="1100"/>
              <a:buFont typeface="Arial"/>
              <a:buNone/>
            </a:pPr>
            <a:r>
              <a:rPr lang="en" sz="1000" b="1">
                <a:solidFill>
                  <a:schemeClr val="dk1"/>
                </a:solidFill>
                <a:latin typeface="Poppins"/>
                <a:ea typeface="Poppins"/>
                <a:cs typeface="Poppins"/>
                <a:sym typeface="Poppins"/>
              </a:rPr>
              <a:t> Executive Director, Multilingual Multicultural Education Department</a:t>
            </a:r>
            <a:endParaRPr sz="1000" b="1">
              <a:solidFill>
                <a:schemeClr val="dk1"/>
              </a:solidFill>
              <a:latin typeface="Poppins"/>
              <a:ea typeface="Poppins"/>
              <a:cs typeface="Poppins"/>
              <a:sym typeface="Poppins"/>
            </a:endParaRPr>
          </a:p>
        </p:txBody>
      </p:sp>
      <p:sp>
        <p:nvSpPr>
          <p:cNvPr id="871" name="Google Shape;871;g38f0278ac17_0_311"/>
          <p:cNvSpPr txBox="1"/>
          <p:nvPr/>
        </p:nvSpPr>
        <p:spPr>
          <a:xfrm>
            <a:off x="181450" y="229325"/>
            <a:ext cx="8877600" cy="567900"/>
          </a:xfrm>
          <a:prstGeom prst="rect">
            <a:avLst/>
          </a:prstGeom>
          <a:noFill/>
          <a:ln>
            <a:noFill/>
          </a:ln>
        </p:spPr>
        <p:txBody>
          <a:bodyPr spcFirstLastPara="1" wrap="square" lIns="68575" tIns="68575" rIns="68575" bIns="68575" anchor="t" anchorCtr="0">
            <a:spAutoFit/>
          </a:bodyPr>
          <a:lstStyle/>
          <a:p>
            <a:pPr marL="0" lvl="0" indent="0" algn="ctr" rtl="0">
              <a:lnSpc>
                <a:spcPct val="90000"/>
              </a:lnSpc>
              <a:spcBef>
                <a:spcPts val="0"/>
              </a:spcBef>
              <a:spcAft>
                <a:spcPts val="0"/>
              </a:spcAft>
              <a:buClr>
                <a:srgbClr val="FFFFFF"/>
              </a:buClr>
              <a:buSzPts val="3600"/>
              <a:buFont typeface="Calibri"/>
              <a:buNone/>
            </a:pPr>
            <a:r>
              <a:rPr lang="en" sz="3100" b="1" i="1">
                <a:solidFill>
                  <a:srgbClr val="000000"/>
                </a:solidFill>
                <a:latin typeface="Courgette"/>
                <a:ea typeface="Courgette"/>
                <a:cs typeface="Courgette"/>
                <a:sym typeface="Courgette"/>
              </a:rPr>
              <a:t>Be the Light, Be of Service, Be the Solution</a:t>
            </a:r>
            <a:endParaRPr sz="2500">
              <a:latin typeface="Avenir"/>
              <a:ea typeface="Avenir"/>
              <a:cs typeface="Avenir"/>
              <a:sym typeface="Avenir"/>
            </a:endParaRPr>
          </a:p>
        </p:txBody>
      </p:sp>
      <p:pic>
        <p:nvPicPr>
          <p:cNvPr id="872" name="Google Shape;872;g38f0278ac17_0_311" title="IMG_1674-Enhanced-NR.jpg"/>
          <p:cNvPicPr preferRelativeResize="0"/>
          <p:nvPr/>
        </p:nvPicPr>
        <p:blipFill>
          <a:blip r:embed="rId3">
            <a:alphaModFix/>
          </a:blip>
          <a:stretch>
            <a:fillRect/>
          </a:stretch>
        </p:blipFill>
        <p:spPr>
          <a:xfrm>
            <a:off x="2909750" y="1192888"/>
            <a:ext cx="3328800" cy="2218800"/>
          </a:xfrm>
          <a:prstGeom prst="roundRect">
            <a:avLst>
              <a:gd name="adj" fmla="val 16667"/>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ocial Media">
  <p:cSld name="TITLE_1_5_2_1_1_2">
    <p:bg>
      <p:bgPr>
        <a:solidFill>
          <a:srgbClr val="002870"/>
        </a:solidFill>
        <a:effectLst/>
      </p:bgPr>
    </p:bg>
    <p:spTree>
      <p:nvGrpSpPr>
        <p:cNvPr id="1" name="Shape 873"/>
        <p:cNvGrpSpPr/>
        <p:nvPr/>
      </p:nvGrpSpPr>
      <p:grpSpPr>
        <a:xfrm>
          <a:off x="0" y="0"/>
          <a:ext cx="0" cy="0"/>
          <a:chOff x="0" y="0"/>
          <a:chExt cx="0" cy="0"/>
        </a:xfrm>
      </p:grpSpPr>
      <p:sp>
        <p:nvSpPr>
          <p:cNvPr id="874" name="Google Shape;874;g38f0278ac17_0_3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75" name="Google Shape;875;g38f0278ac17_0_3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876" name="Google Shape;876;g38f0278ac17_0_318"/>
          <p:cNvPicPr preferRelativeResize="0"/>
          <p:nvPr/>
        </p:nvPicPr>
        <p:blipFill>
          <a:blip r:embed="rId2">
            <a:alphaModFix/>
          </a:blip>
          <a:stretch>
            <a:fillRect/>
          </a:stretch>
        </p:blipFill>
        <p:spPr>
          <a:xfrm>
            <a:off x="73175" y="140450"/>
            <a:ext cx="1839051" cy="554375"/>
          </a:xfrm>
          <a:prstGeom prst="rect">
            <a:avLst/>
          </a:prstGeom>
          <a:noFill/>
          <a:ln>
            <a:noFill/>
          </a:ln>
        </p:spPr>
      </p:pic>
      <p:sp>
        <p:nvSpPr>
          <p:cNvPr id="877" name="Google Shape;877;g38f0278ac17_0_318"/>
          <p:cNvSpPr/>
          <p:nvPr/>
        </p:nvSpPr>
        <p:spPr>
          <a:xfrm>
            <a:off x="3297725" y="465750"/>
            <a:ext cx="4161300" cy="9822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878" name="Google Shape;878;g38f0278ac17_0_318"/>
          <p:cNvPicPr preferRelativeResize="0"/>
          <p:nvPr/>
        </p:nvPicPr>
        <p:blipFill rotWithShape="1">
          <a:blip r:embed="rId3">
            <a:alphaModFix/>
          </a:blip>
          <a:srcRect/>
          <a:stretch/>
        </p:blipFill>
        <p:spPr>
          <a:xfrm>
            <a:off x="2902625" y="2252810"/>
            <a:ext cx="1310101" cy="1552287"/>
          </a:xfrm>
          <a:prstGeom prst="rect">
            <a:avLst/>
          </a:prstGeom>
          <a:noFill/>
          <a:ln>
            <a:noFill/>
          </a:ln>
        </p:spPr>
      </p:pic>
      <p:sp>
        <p:nvSpPr>
          <p:cNvPr id="879" name="Google Shape;879;g38f0278ac17_0_318"/>
          <p:cNvSpPr txBox="1"/>
          <p:nvPr/>
        </p:nvSpPr>
        <p:spPr>
          <a:xfrm>
            <a:off x="300975" y="3924200"/>
            <a:ext cx="2072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Poppins"/>
                <a:ea typeface="Poppins"/>
                <a:cs typeface="Poppins"/>
                <a:sym typeface="Poppins"/>
              </a:rPr>
              <a:t>@MMEDLAUSD</a:t>
            </a:r>
            <a:endParaRPr sz="2000" b="0" i="0" u="none" strike="noStrike" cap="none">
              <a:solidFill>
                <a:srgbClr val="FFFFFF"/>
              </a:solidFill>
              <a:latin typeface="Poppins"/>
              <a:ea typeface="Poppins"/>
              <a:cs typeface="Poppins"/>
              <a:sym typeface="Poppins"/>
            </a:endParaRPr>
          </a:p>
        </p:txBody>
      </p:sp>
      <p:sp>
        <p:nvSpPr>
          <p:cNvPr id="880" name="Google Shape;880;g38f0278ac17_0_318"/>
          <p:cNvSpPr txBox="1"/>
          <p:nvPr/>
        </p:nvSpPr>
        <p:spPr>
          <a:xfrm>
            <a:off x="2433938" y="3924200"/>
            <a:ext cx="2229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Poppins"/>
                <a:ea typeface="Poppins"/>
                <a:cs typeface="Poppins"/>
                <a:sym typeface="Poppins"/>
              </a:rPr>
              <a:t>@mmed_lausd</a:t>
            </a:r>
            <a:endParaRPr sz="2000" b="0" i="0" u="none" strike="noStrike" cap="none">
              <a:solidFill>
                <a:srgbClr val="FFFFFF"/>
              </a:solidFill>
              <a:latin typeface="Poppins"/>
              <a:ea typeface="Poppins"/>
              <a:cs typeface="Poppins"/>
              <a:sym typeface="Poppins"/>
            </a:endParaRPr>
          </a:p>
        </p:txBody>
      </p:sp>
      <p:pic>
        <p:nvPicPr>
          <p:cNvPr id="881" name="Google Shape;881;g38f0278ac17_0_318"/>
          <p:cNvPicPr preferRelativeResize="0"/>
          <p:nvPr/>
        </p:nvPicPr>
        <p:blipFill rotWithShape="1">
          <a:blip r:embed="rId4">
            <a:alphaModFix/>
          </a:blip>
          <a:srcRect/>
          <a:stretch/>
        </p:blipFill>
        <p:spPr>
          <a:xfrm>
            <a:off x="556925" y="2252036"/>
            <a:ext cx="1310100" cy="1553828"/>
          </a:xfrm>
          <a:prstGeom prst="rect">
            <a:avLst/>
          </a:prstGeom>
          <a:noFill/>
          <a:ln>
            <a:noFill/>
          </a:ln>
        </p:spPr>
      </p:pic>
      <p:pic>
        <p:nvPicPr>
          <p:cNvPr id="882" name="Google Shape;882;g38f0278ac17_0_318"/>
          <p:cNvPicPr preferRelativeResize="0"/>
          <p:nvPr/>
        </p:nvPicPr>
        <p:blipFill rotWithShape="1">
          <a:blip r:embed="rId5">
            <a:alphaModFix/>
          </a:blip>
          <a:srcRect l="24847" t="9080" r="24670" b="9333"/>
          <a:stretch/>
        </p:blipFill>
        <p:spPr>
          <a:xfrm>
            <a:off x="7132850" y="2282250"/>
            <a:ext cx="1489500" cy="1493400"/>
          </a:xfrm>
          <a:prstGeom prst="roundRect">
            <a:avLst>
              <a:gd name="adj" fmla="val 16667"/>
            </a:avLst>
          </a:prstGeom>
          <a:noFill/>
          <a:ln>
            <a:noFill/>
          </a:ln>
        </p:spPr>
      </p:pic>
      <p:pic>
        <p:nvPicPr>
          <p:cNvPr id="883" name="Google Shape;883;g38f0278ac17_0_318"/>
          <p:cNvPicPr preferRelativeResize="0"/>
          <p:nvPr/>
        </p:nvPicPr>
        <p:blipFill rotWithShape="1">
          <a:blip r:embed="rId6">
            <a:alphaModFix/>
          </a:blip>
          <a:srcRect l="3073" t="1515" r="6795" b="3796"/>
          <a:stretch/>
        </p:blipFill>
        <p:spPr>
          <a:xfrm>
            <a:off x="4984450" y="2282250"/>
            <a:ext cx="1437000" cy="1493400"/>
          </a:xfrm>
          <a:prstGeom prst="roundRect">
            <a:avLst>
              <a:gd name="adj" fmla="val 16667"/>
            </a:avLst>
          </a:prstGeom>
          <a:noFill/>
          <a:ln>
            <a:noFill/>
          </a:ln>
        </p:spPr>
      </p:pic>
      <p:sp>
        <p:nvSpPr>
          <p:cNvPr id="884" name="Google Shape;884;g38f0278ac17_0_318"/>
          <p:cNvSpPr txBox="1"/>
          <p:nvPr/>
        </p:nvSpPr>
        <p:spPr>
          <a:xfrm>
            <a:off x="4663550" y="3924200"/>
            <a:ext cx="2229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Poppins"/>
                <a:ea typeface="Poppins"/>
                <a:cs typeface="Poppins"/>
                <a:sym typeface="Poppins"/>
              </a:rPr>
              <a:t>@mmed_lausd</a:t>
            </a:r>
            <a:endParaRPr sz="2000" b="0" i="0" u="none" strike="noStrike" cap="none">
              <a:solidFill>
                <a:srgbClr val="FFFFFF"/>
              </a:solidFill>
              <a:latin typeface="Poppins"/>
              <a:ea typeface="Poppins"/>
              <a:cs typeface="Poppins"/>
              <a:sym typeface="Poppins"/>
            </a:endParaRPr>
          </a:p>
        </p:txBody>
      </p:sp>
      <p:sp>
        <p:nvSpPr>
          <p:cNvPr id="885" name="Google Shape;885;g38f0278ac17_0_318"/>
          <p:cNvSpPr txBox="1"/>
          <p:nvPr/>
        </p:nvSpPr>
        <p:spPr>
          <a:xfrm>
            <a:off x="6893150" y="3924200"/>
            <a:ext cx="2012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Poppins"/>
                <a:ea typeface="Poppins"/>
                <a:cs typeface="Poppins"/>
                <a:sym typeface="Poppins"/>
              </a:rPr>
              <a:t>@MMEDLAUSD</a:t>
            </a:r>
            <a:endParaRPr sz="2000" b="0" i="0" u="none" strike="noStrike" cap="none">
              <a:solidFill>
                <a:srgbClr val="FFFFFF"/>
              </a:solidFill>
              <a:latin typeface="Poppins"/>
              <a:ea typeface="Poppins"/>
              <a:cs typeface="Poppins"/>
              <a:sym typeface="Poppins"/>
            </a:endParaRPr>
          </a:p>
        </p:txBody>
      </p:sp>
      <p:pic>
        <p:nvPicPr>
          <p:cNvPr id="886" name="Google Shape;886;g38f0278ac17_0_318"/>
          <p:cNvPicPr preferRelativeResize="0"/>
          <p:nvPr/>
        </p:nvPicPr>
        <p:blipFill rotWithShape="1">
          <a:blip r:embed="rId7">
            <a:alphaModFix/>
          </a:blip>
          <a:srcRect l="8038" t="18536" r="7430" b="18176"/>
          <a:stretch/>
        </p:blipFill>
        <p:spPr>
          <a:xfrm>
            <a:off x="2996600" y="343600"/>
            <a:ext cx="4858801" cy="17901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891"/>
        <p:cNvGrpSpPr/>
        <p:nvPr/>
      </p:nvGrpSpPr>
      <p:grpSpPr>
        <a:xfrm>
          <a:off x="0" y="0"/>
          <a:ext cx="0" cy="0"/>
          <a:chOff x="0" y="0"/>
          <a:chExt cx="0" cy="0"/>
        </a:xfrm>
      </p:grpSpPr>
      <p:sp>
        <p:nvSpPr>
          <p:cNvPr id="892" name="Google Shape;892;g30b444836f5_1_28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93" name="Google Shape;893;g30b444836f5_1_285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894" name="Google Shape;894;g30b444836f5_1_285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95" name="Google Shape;895;g30b444836f5_1_28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896" name="Google Shape;896;g30b444836f5_1_285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897"/>
        <p:cNvGrpSpPr/>
        <p:nvPr/>
      </p:nvGrpSpPr>
      <p:grpSpPr>
        <a:xfrm>
          <a:off x="0" y="0"/>
          <a:ext cx="0" cy="0"/>
          <a:chOff x="0" y="0"/>
          <a:chExt cx="0" cy="0"/>
        </a:xfrm>
      </p:grpSpPr>
      <p:sp>
        <p:nvSpPr>
          <p:cNvPr id="898" name="Google Shape;898;g30b444836f5_1_238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g30b444836f5_1_2384"/>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900" name="Google Shape;900;g30b444836f5_1_2384"/>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901" name="Google Shape;901;g30b444836f5_1_23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02" name="Google Shape;902;g30b444836f5_1_238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903"/>
        <p:cNvGrpSpPr/>
        <p:nvPr/>
      </p:nvGrpSpPr>
      <p:grpSpPr>
        <a:xfrm>
          <a:off x="0" y="0"/>
          <a:ext cx="0" cy="0"/>
          <a:chOff x="0" y="0"/>
          <a:chExt cx="0" cy="0"/>
        </a:xfrm>
      </p:grpSpPr>
      <p:sp>
        <p:nvSpPr>
          <p:cNvPr id="904" name="Google Shape;904;g30b444836f5_1_2390"/>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g30b444836f5_1_23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906" name="Google Shape;906;g30b444836f5_1_2390"/>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907" name="Google Shape;907;g30b444836f5_1_239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908"/>
        <p:cNvGrpSpPr/>
        <p:nvPr/>
      </p:nvGrpSpPr>
      <p:grpSpPr>
        <a:xfrm>
          <a:off x="0" y="0"/>
          <a:ext cx="0" cy="0"/>
          <a:chOff x="0" y="0"/>
          <a:chExt cx="0" cy="0"/>
        </a:xfrm>
      </p:grpSpPr>
      <p:sp>
        <p:nvSpPr>
          <p:cNvPr id="909" name="Google Shape;909;g30b444836f5_1_2395"/>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30b444836f5_1_23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911" name="Google Shape;911;g30b444836f5_1_239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912" name="Google Shape;912;g30b444836f5_1_239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3"/>
        <p:cNvGrpSpPr/>
        <p:nvPr/>
      </p:nvGrpSpPr>
      <p:grpSpPr>
        <a:xfrm>
          <a:off x="0" y="0"/>
          <a:ext cx="0" cy="0"/>
          <a:chOff x="0" y="0"/>
          <a:chExt cx="0" cy="0"/>
        </a:xfrm>
      </p:grpSpPr>
      <p:pic>
        <p:nvPicPr>
          <p:cNvPr id="914" name="Google Shape;914;g30b444836f5_1_2400"/>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15" name="Google Shape;915;g30b444836f5_1_2400"/>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916" name="Google Shape;916;g30b444836f5_1_2400"/>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917" name="Google Shape;917;g30b444836f5_1_24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18" name="Google Shape;918;g30b444836f5_1_24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19" name="Google Shape;919;g30b444836f5_1_2400"/>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920"/>
        <p:cNvGrpSpPr/>
        <p:nvPr/>
      </p:nvGrpSpPr>
      <p:grpSpPr>
        <a:xfrm>
          <a:off x="0" y="0"/>
          <a:ext cx="0" cy="0"/>
          <a:chOff x="0" y="0"/>
          <a:chExt cx="0" cy="0"/>
        </a:xfrm>
      </p:grpSpPr>
      <p:sp>
        <p:nvSpPr>
          <p:cNvPr id="921" name="Google Shape;921;g30b444836f5_1_2407"/>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22" name="Google Shape;922;g30b444836f5_1_2407"/>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23" name="Google Shape;923;g30b444836f5_1_24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924" name="Google Shape;924;g30b444836f5_1_2407"/>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25"/>
        <p:cNvGrpSpPr/>
        <p:nvPr/>
      </p:nvGrpSpPr>
      <p:grpSpPr>
        <a:xfrm>
          <a:off x="0" y="0"/>
          <a:ext cx="0" cy="0"/>
          <a:chOff x="0" y="0"/>
          <a:chExt cx="0" cy="0"/>
        </a:xfrm>
      </p:grpSpPr>
      <p:pic>
        <p:nvPicPr>
          <p:cNvPr id="926" name="Google Shape;926;g30b444836f5_1_241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27" name="Google Shape;927;g30b444836f5_1_24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928" name="Google Shape;928;g30b444836f5_1_2412"/>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929" name="Google Shape;929;g30b444836f5_1_24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30" name="Google Shape;930;g30b444836f5_1_241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123"/>
        <p:cNvGrpSpPr/>
        <p:nvPr/>
      </p:nvGrpSpPr>
      <p:grpSpPr>
        <a:xfrm>
          <a:off x="0" y="0"/>
          <a:ext cx="0" cy="0"/>
          <a:chOff x="0" y="0"/>
          <a:chExt cx="0" cy="0"/>
        </a:xfrm>
      </p:grpSpPr>
      <p:sp>
        <p:nvSpPr>
          <p:cNvPr id="124" name="Google Shape;124;g30b444836f5_3_241"/>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g30b444836f5_3_24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6" name="Google Shape;126;g30b444836f5_3_24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7" name="Google Shape;127;g30b444836f5_3_24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931"/>
        <p:cNvGrpSpPr/>
        <p:nvPr/>
      </p:nvGrpSpPr>
      <p:grpSpPr>
        <a:xfrm>
          <a:off x="0" y="0"/>
          <a:ext cx="0" cy="0"/>
          <a:chOff x="0" y="0"/>
          <a:chExt cx="0" cy="0"/>
        </a:xfrm>
      </p:grpSpPr>
      <p:sp>
        <p:nvSpPr>
          <p:cNvPr id="932" name="Google Shape;932;g30b444836f5_1_24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33" name="Google Shape;933;g30b444836f5_1_2418"/>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34" name="Google Shape;934;g30b444836f5_1_24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35" name="Google Shape;935;g30b444836f5_1_241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6"/>
        <p:cNvGrpSpPr/>
        <p:nvPr/>
      </p:nvGrpSpPr>
      <p:grpSpPr>
        <a:xfrm>
          <a:off x="0" y="0"/>
          <a:ext cx="0" cy="0"/>
          <a:chOff x="0" y="0"/>
          <a:chExt cx="0" cy="0"/>
        </a:xfrm>
      </p:grpSpPr>
      <p:pic>
        <p:nvPicPr>
          <p:cNvPr id="937" name="Google Shape;937;g30b444836f5_1_2423"/>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38" name="Google Shape;938;g30b444836f5_1_24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g30b444836f5_1_2423"/>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940" name="Google Shape;940;g30b444836f5_1_2423"/>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41" name="Google Shape;941;g30b444836f5_1_24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42" name="Google Shape;942;g30b444836f5_1_24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3" name="Google Shape;943;g30b444836f5_1_24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44" name="Google Shape;944;g30b444836f5_1_2423"/>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945"/>
        <p:cNvGrpSpPr/>
        <p:nvPr/>
      </p:nvGrpSpPr>
      <p:grpSpPr>
        <a:xfrm>
          <a:off x="0" y="0"/>
          <a:ext cx="0" cy="0"/>
          <a:chOff x="0" y="0"/>
          <a:chExt cx="0" cy="0"/>
        </a:xfrm>
      </p:grpSpPr>
      <p:sp>
        <p:nvSpPr>
          <p:cNvPr id="946" name="Google Shape;946;g30b444836f5_1_24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g30b444836f5_1_2432"/>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48" name="Google Shape;948;g30b444836f5_1_2432"/>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49" name="Google Shape;949;g30b444836f5_1_24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50" name="Google Shape;950;g30b444836f5_1_24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1" name="Google Shape;951;g30b444836f5_1_24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952" name="Google Shape;952;g30b444836f5_1_243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953"/>
        <p:cNvGrpSpPr/>
        <p:nvPr/>
      </p:nvGrpSpPr>
      <p:grpSpPr>
        <a:xfrm>
          <a:off x="0" y="0"/>
          <a:ext cx="0" cy="0"/>
          <a:chOff x="0" y="0"/>
          <a:chExt cx="0" cy="0"/>
        </a:xfrm>
      </p:grpSpPr>
      <p:sp>
        <p:nvSpPr>
          <p:cNvPr id="954" name="Google Shape;954;g30b444836f5_1_244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55" name="Google Shape;955;g30b444836f5_1_2440"/>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956" name="Google Shape;956;g30b444836f5_1_244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57" name="Google Shape;957;g30b444836f5_1_24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58" name="Google Shape;958;g30b444836f5_1_24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959"/>
        <p:cNvGrpSpPr/>
        <p:nvPr/>
      </p:nvGrpSpPr>
      <p:grpSpPr>
        <a:xfrm>
          <a:off x="0" y="0"/>
          <a:ext cx="0" cy="0"/>
          <a:chOff x="0" y="0"/>
          <a:chExt cx="0" cy="0"/>
        </a:xfrm>
      </p:grpSpPr>
      <p:cxnSp>
        <p:nvCxnSpPr>
          <p:cNvPr id="960" name="Google Shape;960;g30b444836f5_1_2446"/>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961" name="Google Shape;961;g30b444836f5_1_244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62" name="Google Shape;962;g30b444836f5_1_244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3" name="Google Shape;963;g30b444836f5_1_24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64" name="Google Shape;964;g30b444836f5_1_24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965"/>
        <p:cNvGrpSpPr/>
        <p:nvPr/>
      </p:nvGrpSpPr>
      <p:grpSpPr>
        <a:xfrm>
          <a:off x="0" y="0"/>
          <a:ext cx="0" cy="0"/>
          <a:chOff x="0" y="0"/>
          <a:chExt cx="0" cy="0"/>
        </a:xfrm>
      </p:grpSpPr>
      <p:pic>
        <p:nvPicPr>
          <p:cNvPr id="966" name="Google Shape;966;g30b444836f5_1_245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67" name="Google Shape;967;g30b444836f5_1_245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68" name="Google Shape;968;g30b444836f5_1_2452"/>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969" name="Google Shape;969;g30b444836f5_1_24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70" name="Google Shape;970;g30b444836f5_1_24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971"/>
        <p:cNvGrpSpPr/>
        <p:nvPr/>
      </p:nvGrpSpPr>
      <p:grpSpPr>
        <a:xfrm>
          <a:off x="0" y="0"/>
          <a:ext cx="0" cy="0"/>
          <a:chOff x="0" y="0"/>
          <a:chExt cx="0" cy="0"/>
        </a:xfrm>
      </p:grpSpPr>
      <p:cxnSp>
        <p:nvCxnSpPr>
          <p:cNvPr id="972" name="Google Shape;972;g30b444836f5_1_2458"/>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973" name="Google Shape;973;g30b444836f5_1_245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74" name="Google Shape;974;g30b444836f5_1_245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5" name="Google Shape;975;g30b444836f5_1_24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76" name="Google Shape;976;g30b444836f5_1_24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977"/>
        <p:cNvGrpSpPr/>
        <p:nvPr/>
      </p:nvGrpSpPr>
      <p:grpSpPr>
        <a:xfrm>
          <a:off x="0" y="0"/>
          <a:ext cx="0" cy="0"/>
          <a:chOff x="0" y="0"/>
          <a:chExt cx="0" cy="0"/>
        </a:xfrm>
      </p:grpSpPr>
      <p:sp>
        <p:nvSpPr>
          <p:cNvPr id="978" name="Google Shape;978;g30b444836f5_1_246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79" name="Google Shape;979;g30b444836f5_1_2464"/>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980" name="Google Shape;980;g30b444836f5_1_246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81" name="Google Shape;981;g30b444836f5_1_24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82" name="Google Shape;982;g30b444836f5_1_246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3" name="Google Shape;983;g30b444836f5_1_246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984"/>
        <p:cNvGrpSpPr/>
        <p:nvPr/>
      </p:nvGrpSpPr>
      <p:grpSpPr>
        <a:xfrm>
          <a:off x="0" y="0"/>
          <a:ext cx="0" cy="0"/>
          <a:chOff x="0" y="0"/>
          <a:chExt cx="0" cy="0"/>
        </a:xfrm>
      </p:grpSpPr>
      <p:cxnSp>
        <p:nvCxnSpPr>
          <p:cNvPr id="985" name="Google Shape;985;g30b444836f5_1_2471"/>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986" name="Google Shape;986;g30b444836f5_1_247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87" name="Google Shape;987;g30b444836f5_1_247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8" name="Google Shape;988;g30b444836f5_1_24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89" name="Google Shape;989;g30b444836f5_1_247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0" name="Google Shape;990;g30b444836f5_1_247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991"/>
        <p:cNvGrpSpPr/>
        <p:nvPr/>
      </p:nvGrpSpPr>
      <p:grpSpPr>
        <a:xfrm>
          <a:off x="0" y="0"/>
          <a:ext cx="0" cy="0"/>
          <a:chOff x="0" y="0"/>
          <a:chExt cx="0" cy="0"/>
        </a:xfrm>
      </p:grpSpPr>
      <p:pic>
        <p:nvPicPr>
          <p:cNvPr id="992" name="Google Shape;992;g30b444836f5_1_247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93" name="Google Shape;993;g30b444836f5_1_247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94" name="Google Shape;994;g30b444836f5_1_2478"/>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995" name="Google Shape;995;g30b444836f5_1_24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96" name="Google Shape;996;g30b444836f5_1_247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7" name="Google Shape;997;g30b444836f5_1_247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128"/>
        <p:cNvGrpSpPr/>
        <p:nvPr/>
      </p:nvGrpSpPr>
      <p:grpSpPr>
        <a:xfrm>
          <a:off x="0" y="0"/>
          <a:ext cx="0" cy="0"/>
          <a:chOff x="0" y="0"/>
          <a:chExt cx="0" cy="0"/>
        </a:xfrm>
      </p:grpSpPr>
      <p:sp>
        <p:nvSpPr>
          <p:cNvPr id="129" name="Google Shape;129;p13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 name="Google Shape;130;p13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1" name="Google Shape;131;p133"/>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2" name="Google Shape;132;p133"/>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998"/>
        <p:cNvGrpSpPr/>
        <p:nvPr/>
      </p:nvGrpSpPr>
      <p:grpSpPr>
        <a:xfrm>
          <a:off x="0" y="0"/>
          <a:ext cx="0" cy="0"/>
          <a:chOff x="0" y="0"/>
          <a:chExt cx="0" cy="0"/>
        </a:xfrm>
      </p:grpSpPr>
      <p:cxnSp>
        <p:nvCxnSpPr>
          <p:cNvPr id="999" name="Google Shape;999;g30b444836f5_1_2485"/>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1000" name="Google Shape;1000;g30b444836f5_1_248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001" name="Google Shape;1001;g30b444836f5_1_248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2" name="Google Shape;1002;g30b444836f5_1_24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003" name="Google Shape;1003;g30b444836f5_1_248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4" name="Google Shape;1004;g30b444836f5_1_248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5"/>
        <p:cNvGrpSpPr/>
        <p:nvPr/>
      </p:nvGrpSpPr>
      <p:grpSpPr>
        <a:xfrm>
          <a:off x="0" y="0"/>
          <a:ext cx="0" cy="0"/>
          <a:chOff x="0" y="0"/>
          <a:chExt cx="0" cy="0"/>
        </a:xfrm>
      </p:grpSpPr>
      <p:sp>
        <p:nvSpPr>
          <p:cNvPr id="1006" name="Google Shape;1006;g30b444836f5_1_24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07" name="Google Shape;1007;g30b444836f5_1_249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008" name="Google Shape;1008;g30b444836f5_1_249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09" name="Google Shape;1009;g30b444836f5_1_24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010" name="Google Shape;1010;g30b444836f5_1_249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1011"/>
        <p:cNvGrpSpPr/>
        <p:nvPr/>
      </p:nvGrpSpPr>
      <p:grpSpPr>
        <a:xfrm>
          <a:off x="0" y="0"/>
          <a:ext cx="0" cy="0"/>
          <a:chOff x="0" y="0"/>
          <a:chExt cx="0" cy="0"/>
        </a:xfrm>
      </p:grpSpPr>
      <p:sp>
        <p:nvSpPr>
          <p:cNvPr id="1012" name="Google Shape;1012;g30b444836f5_1_2498"/>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1013" name="Google Shape;1013;g30b444836f5_1_2498"/>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1014" name="Google Shape;1014;g30b444836f5_1_2498"/>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1015" name="Google Shape;1015;g30b444836f5_1_24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016"/>
        <p:cNvGrpSpPr/>
        <p:nvPr/>
      </p:nvGrpSpPr>
      <p:grpSpPr>
        <a:xfrm>
          <a:off x="0" y="0"/>
          <a:ext cx="0" cy="0"/>
          <a:chOff x="0" y="0"/>
          <a:chExt cx="0" cy="0"/>
        </a:xfrm>
      </p:grpSpPr>
      <p:sp>
        <p:nvSpPr>
          <p:cNvPr id="1017" name="Google Shape;1017;g30b444836f5_1_25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18" name="Google Shape;1018;g30b444836f5_1_2503"/>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1019" name="Google Shape;1019;g30b444836f5_1_2503"/>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020" name="Google Shape;1020;g30b444836f5_1_2503"/>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1021" name="Google Shape;1021;g30b444836f5_1_2503"/>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022" name="Google Shape;1022;g30b444836f5_1_25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023" name="Google Shape;1023;g30b444836f5_1_2503"/>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1024"/>
        <p:cNvGrpSpPr/>
        <p:nvPr/>
      </p:nvGrpSpPr>
      <p:grpSpPr>
        <a:xfrm>
          <a:off x="0" y="0"/>
          <a:ext cx="0" cy="0"/>
          <a:chOff x="0" y="0"/>
          <a:chExt cx="0" cy="0"/>
        </a:xfrm>
      </p:grpSpPr>
      <p:pic>
        <p:nvPicPr>
          <p:cNvPr id="1025" name="Google Shape;1025;g30b444836f5_1_2511"/>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1026" name="Google Shape;1026;g30b444836f5_1_2511"/>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1027" name="Google Shape;1027;g30b444836f5_1_2511"/>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1028" name="Google Shape;1028;g30b444836f5_1_2511"/>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1029" name="Google Shape;1029;g30b444836f5_1_2511"/>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1030" name="Google Shape;1030;g30b444836f5_1_2511"/>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1031" name="Google Shape;1031;g30b444836f5_1_2511"/>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1032" name="Google Shape;1032;g30b444836f5_1_2511"/>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1033" name="Google Shape;1033;g30b444836f5_1_2511"/>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1034" name="Google Shape;1034;g30b444836f5_1_2511"/>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1035" name="Google Shape;1035;g30b444836f5_1_2511"/>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1036" name="Google Shape;1036;g30b444836f5_1_2511"/>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1037" name="Google Shape;1037;g30b444836f5_1_2511"/>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1038" name="Google Shape;1038;g30b444836f5_1_2511"/>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1039" name="Google Shape;1039;g30b444836f5_1_2511"/>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1040" name="Google Shape;1040;g30b444836f5_1_2511"/>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1041" name="Google Shape;1041;g30b444836f5_1_2511"/>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1042" name="Google Shape;1042;g30b444836f5_1_2511"/>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1043" name="Google Shape;1043;g30b444836f5_1_2511"/>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1044" name="Google Shape;1044;g30b444836f5_1_2511"/>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1045" name="Google Shape;1045;g30b444836f5_1_2511"/>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1046" name="Google Shape;1046;g30b444836f5_1_2511"/>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1047" name="Google Shape;1047;g30b444836f5_1_2511"/>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1048" name="Google Shape;1048;g30b444836f5_1_2511"/>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1049" name="Google Shape;1049;g30b444836f5_1_2511"/>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1050" name="Google Shape;1050;g30b444836f5_1_2511"/>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1051" name="Google Shape;1051;g30b444836f5_1_2511"/>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1052" name="Google Shape;1052;g30b444836f5_1_2511"/>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1053" name="Google Shape;1053;g30b444836f5_1_2511"/>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1054" name="Google Shape;1054;g30b444836f5_1_2511"/>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1055" name="Google Shape;1055;g30b444836f5_1_2511"/>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1056" name="Google Shape;1056;g30b444836f5_1_2511"/>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1057" name="Google Shape;1057;g30b444836f5_1_2511"/>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1058" name="Google Shape;1058;g30b444836f5_1_2511"/>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1059" name="Google Shape;1059;g30b444836f5_1_2511"/>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1060" name="Google Shape;1060;g30b444836f5_1_2511"/>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1061" name="Google Shape;1061;g30b444836f5_1_2511"/>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1062" name="Google Shape;1062;g30b444836f5_1_2511"/>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1063" name="Google Shape;1063;g30b444836f5_1_2511"/>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1064" name="Google Shape;1064;g30b444836f5_1_2511"/>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1065" name="Google Shape;1065;g30b444836f5_1_2511"/>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1066" name="Google Shape;1066;g30b444836f5_1_2511"/>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1067" name="Google Shape;1067;g30b444836f5_1_2511"/>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1068" name="Google Shape;1068;g30b444836f5_1_2511"/>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1069" name="Google Shape;1069;g30b444836f5_1_2511"/>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1070" name="Google Shape;1070;g30b444836f5_1_2511"/>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1071" name="Google Shape;1071;g30b444836f5_1_2511"/>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1072" name="Google Shape;1072;g30b444836f5_1_2511"/>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073" name="Google Shape;1073;g30b444836f5_1_2511"/>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74" name="Google Shape;1074;g30b444836f5_1_2511"/>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75" name="Google Shape;1075;g30b444836f5_1_25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076" name="Google Shape;1076;g30b444836f5_1_2511"/>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077"/>
        <p:cNvGrpSpPr/>
        <p:nvPr/>
      </p:nvGrpSpPr>
      <p:grpSpPr>
        <a:xfrm>
          <a:off x="0" y="0"/>
          <a:ext cx="0" cy="0"/>
          <a:chOff x="0" y="0"/>
          <a:chExt cx="0" cy="0"/>
        </a:xfrm>
      </p:grpSpPr>
      <p:sp>
        <p:nvSpPr>
          <p:cNvPr id="1078" name="Google Shape;1078;g30b444836f5_1_2564"/>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g30b444836f5_1_256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80" name="Google Shape;1080;g30b444836f5_1_256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81" name="Google Shape;1081;g30b444836f5_1_256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82" name="Google Shape;1082;g30b444836f5_1_25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83" name="Google Shape;1083;g30b444836f5_1_25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1084"/>
        <p:cNvGrpSpPr/>
        <p:nvPr/>
      </p:nvGrpSpPr>
      <p:grpSpPr>
        <a:xfrm>
          <a:off x="0" y="0"/>
          <a:ext cx="0" cy="0"/>
          <a:chOff x="0" y="0"/>
          <a:chExt cx="0" cy="0"/>
        </a:xfrm>
      </p:grpSpPr>
      <p:sp>
        <p:nvSpPr>
          <p:cNvPr id="1085" name="Google Shape;1085;g30b444836f5_1_2571"/>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g30b444836f5_1_257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87" name="Google Shape;1087;g30b444836f5_1_257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88" name="Google Shape;1088;g30b444836f5_1_257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89" name="Google Shape;1089;g30b444836f5_1_25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90" name="Google Shape;1090;g30b444836f5_1_25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1091"/>
        <p:cNvGrpSpPr/>
        <p:nvPr/>
      </p:nvGrpSpPr>
      <p:grpSpPr>
        <a:xfrm>
          <a:off x="0" y="0"/>
          <a:ext cx="0" cy="0"/>
          <a:chOff x="0" y="0"/>
          <a:chExt cx="0" cy="0"/>
        </a:xfrm>
      </p:grpSpPr>
      <p:sp>
        <p:nvSpPr>
          <p:cNvPr id="1092" name="Google Shape;1092;g30b444836f5_1_2578"/>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g30b444836f5_1_257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94" name="Google Shape;1094;g30b444836f5_1_257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95" name="Google Shape;1095;g30b444836f5_1_2578"/>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96" name="Google Shape;1096;g30b444836f5_1_25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97" name="Google Shape;1097;g30b444836f5_1_25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1098"/>
        <p:cNvGrpSpPr/>
        <p:nvPr/>
      </p:nvGrpSpPr>
      <p:grpSpPr>
        <a:xfrm>
          <a:off x="0" y="0"/>
          <a:ext cx="0" cy="0"/>
          <a:chOff x="0" y="0"/>
          <a:chExt cx="0" cy="0"/>
        </a:xfrm>
      </p:grpSpPr>
      <p:sp>
        <p:nvSpPr>
          <p:cNvPr id="1099" name="Google Shape;1099;g30b444836f5_1_2585"/>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g30b444836f5_1_258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01" name="Google Shape;1101;g30b444836f5_1_258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02" name="Google Shape;1102;g30b444836f5_1_258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03" name="Google Shape;1103;g30b444836f5_1_258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04" name="Google Shape;1104;g30b444836f5_1_258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05" name="Google Shape;1105;g30b444836f5_1_25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1106"/>
        <p:cNvGrpSpPr/>
        <p:nvPr/>
      </p:nvGrpSpPr>
      <p:grpSpPr>
        <a:xfrm>
          <a:off x="0" y="0"/>
          <a:ext cx="0" cy="0"/>
          <a:chOff x="0" y="0"/>
          <a:chExt cx="0" cy="0"/>
        </a:xfrm>
      </p:grpSpPr>
      <p:sp>
        <p:nvSpPr>
          <p:cNvPr id="1107" name="Google Shape;1107;g30b444836f5_1_2593"/>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g30b444836f5_1_259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09" name="Google Shape;1109;g30b444836f5_1_259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10" name="Google Shape;1110;g30b444836f5_1_259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11" name="Google Shape;1111;g30b444836f5_1_259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12" name="Google Shape;1112;g30b444836f5_1_259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13" name="Google Shape;1113;g30b444836f5_1_25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33"/>
        <p:cNvGrpSpPr/>
        <p:nvPr/>
      </p:nvGrpSpPr>
      <p:grpSpPr>
        <a:xfrm>
          <a:off x="0" y="0"/>
          <a:ext cx="0" cy="0"/>
          <a:chOff x="0" y="0"/>
          <a:chExt cx="0" cy="0"/>
        </a:xfrm>
      </p:grpSpPr>
      <p:sp>
        <p:nvSpPr>
          <p:cNvPr id="134" name="Google Shape;134;p79"/>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7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36" name="Google Shape;136;p7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7" name="Google Shape;137;p7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38" name="Google Shape;138;p7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1114"/>
        <p:cNvGrpSpPr/>
        <p:nvPr/>
      </p:nvGrpSpPr>
      <p:grpSpPr>
        <a:xfrm>
          <a:off x="0" y="0"/>
          <a:ext cx="0" cy="0"/>
          <a:chOff x="0" y="0"/>
          <a:chExt cx="0" cy="0"/>
        </a:xfrm>
      </p:grpSpPr>
      <p:sp>
        <p:nvSpPr>
          <p:cNvPr id="1115" name="Google Shape;1115;g30b444836f5_1_2601"/>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g30b444836f5_1_260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17" name="Google Shape;1117;g30b444836f5_1_260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18" name="Google Shape;1118;g30b444836f5_1_260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19" name="Google Shape;1119;g30b444836f5_1_260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20" name="Google Shape;1120;g30b444836f5_1_260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21" name="Google Shape;1121;g30b444836f5_1_26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1122"/>
        <p:cNvGrpSpPr/>
        <p:nvPr/>
      </p:nvGrpSpPr>
      <p:grpSpPr>
        <a:xfrm>
          <a:off x="0" y="0"/>
          <a:ext cx="0" cy="0"/>
          <a:chOff x="0" y="0"/>
          <a:chExt cx="0" cy="0"/>
        </a:xfrm>
      </p:grpSpPr>
      <p:sp>
        <p:nvSpPr>
          <p:cNvPr id="1123" name="Google Shape;1123;g30b444836f5_1_2609"/>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g30b444836f5_1_260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25" name="Google Shape;1125;g30b444836f5_1_260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26" name="Google Shape;1126;g30b444836f5_1_260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127" name="Google Shape;1127;g30b444836f5_1_26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128" name="Google Shape;1128;g30b444836f5_1_26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1129"/>
        <p:cNvGrpSpPr/>
        <p:nvPr/>
      </p:nvGrpSpPr>
      <p:grpSpPr>
        <a:xfrm>
          <a:off x="0" y="0"/>
          <a:ext cx="0" cy="0"/>
          <a:chOff x="0" y="0"/>
          <a:chExt cx="0" cy="0"/>
        </a:xfrm>
      </p:grpSpPr>
      <p:sp>
        <p:nvSpPr>
          <p:cNvPr id="1130" name="Google Shape;1130;g30b444836f5_1_2616"/>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g30b444836f5_1_261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32" name="Google Shape;1132;g30b444836f5_1_26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33" name="Google Shape;1133;g30b444836f5_1_261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134" name="Google Shape;1134;g30b444836f5_1_26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35" name="Google Shape;1135;g30b444836f5_1_26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36" name="Google Shape;1136;g30b444836f5_1_26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1137"/>
        <p:cNvGrpSpPr/>
        <p:nvPr/>
      </p:nvGrpSpPr>
      <p:grpSpPr>
        <a:xfrm>
          <a:off x="0" y="0"/>
          <a:ext cx="0" cy="0"/>
          <a:chOff x="0" y="0"/>
          <a:chExt cx="0" cy="0"/>
        </a:xfrm>
      </p:grpSpPr>
      <p:sp>
        <p:nvSpPr>
          <p:cNvPr id="1138" name="Google Shape;1138;g30b444836f5_1_262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g30b444836f5_1_262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40" name="Google Shape;1140;g30b444836f5_1_262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41" name="Google Shape;1141;g30b444836f5_1_262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42" name="Google Shape;1142;g30b444836f5_1_26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43" name="Google Shape;1143;g30b444836f5_1_26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1144"/>
        <p:cNvGrpSpPr/>
        <p:nvPr/>
      </p:nvGrpSpPr>
      <p:grpSpPr>
        <a:xfrm>
          <a:off x="0" y="0"/>
          <a:ext cx="0" cy="0"/>
          <a:chOff x="0" y="0"/>
          <a:chExt cx="0" cy="0"/>
        </a:xfrm>
      </p:grpSpPr>
      <p:sp>
        <p:nvSpPr>
          <p:cNvPr id="1145" name="Google Shape;1145;g30b444836f5_1_263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g30b444836f5_1_263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47" name="Google Shape;1147;g30b444836f5_1_263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48" name="Google Shape;1148;g30b444836f5_1_263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49" name="Google Shape;1149;g30b444836f5_1_26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150" name="Google Shape;1150;g30b444836f5_1_2631"/>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1" name="Google Shape;1151;g30b444836f5_1_2631"/>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152" name="Google Shape;1152;g30b444836f5_1_2631"/>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3" name="Google Shape;1153;g30b444836f5_1_2631"/>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4" name="Google Shape;1154;g30b444836f5_1_2631"/>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55" name="Google Shape;1155;g30b444836f5_1_2631"/>
          <p:cNvGrpSpPr/>
          <p:nvPr/>
        </p:nvGrpSpPr>
        <p:grpSpPr>
          <a:xfrm>
            <a:off x="728705" y="3127047"/>
            <a:ext cx="249222" cy="220696"/>
            <a:chOff x="-1591550" y="3597475"/>
            <a:chExt cx="293825" cy="294575"/>
          </a:xfrm>
        </p:grpSpPr>
        <p:sp>
          <p:nvSpPr>
            <p:cNvPr id="1156" name="Google Shape;1156;g30b444836f5_1_263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7" name="Google Shape;1157;g30b444836f5_1_263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8" name="Google Shape;1158;g30b444836f5_1_263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159" name="Google Shape;1159;g30b444836f5_1_2631"/>
          <p:cNvGrpSpPr/>
          <p:nvPr/>
        </p:nvGrpSpPr>
        <p:grpSpPr>
          <a:xfrm>
            <a:off x="747755" y="2156474"/>
            <a:ext cx="249222" cy="220696"/>
            <a:chOff x="-1591550" y="3597475"/>
            <a:chExt cx="293825" cy="294575"/>
          </a:xfrm>
        </p:grpSpPr>
        <p:sp>
          <p:nvSpPr>
            <p:cNvPr id="1160" name="Google Shape;1160;g30b444836f5_1_263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1" name="Google Shape;1161;g30b444836f5_1_263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2" name="Google Shape;1162;g30b444836f5_1_263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63" name="Google Shape;1163;g30b444836f5_1_2631"/>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64" name="Google Shape;1164;g30b444836f5_1_2631"/>
          <p:cNvGrpSpPr/>
          <p:nvPr/>
        </p:nvGrpSpPr>
        <p:grpSpPr>
          <a:xfrm>
            <a:off x="747755" y="1181671"/>
            <a:ext cx="249222" cy="220696"/>
            <a:chOff x="-1591550" y="3597475"/>
            <a:chExt cx="293825" cy="294575"/>
          </a:xfrm>
        </p:grpSpPr>
        <p:sp>
          <p:nvSpPr>
            <p:cNvPr id="1165" name="Google Shape;1165;g30b444836f5_1_263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6" name="Google Shape;1166;g30b444836f5_1_263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7" name="Google Shape;1167;g30b444836f5_1_263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68" name="Google Shape;1168;g30b444836f5_1_2631"/>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69" name="Google Shape;1169;g30b444836f5_1_2631"/>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70" name="Google Shape;1170;g30b444836f5_1_2631"/>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71" name="Google Shape;1171;g30b444836f5_1_2631"/>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2" name="Google Shape;1172;g30b444836f5_1_2631"/>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73" name="Google Shape;1173;g30b444836f5_1_2631"/>
          <p:cNvGrpSpPr/>
          <p:nvPr/>
        </p:nvGrpSpPr>
        <p:grpSpPr>
          <a:xfrm>
            <a:off x="761830" y="4092035"/>
            <a:ext cx="249222" cy="220696"/>
            <a:chOff x="-1591550" y="3597475"/>
            <a:chExt cx="293825" cy="294575"/>
          </a:xfrm>
        </p:grpSpPr>
        <p:sp>
          <p:nvSpPr>
            <p:cNvPr id="1174" name="Google Shape;1174;g30b444836f5_1_263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5" name="Google Shape;1175;g30b444836f5_1_263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6" name="Google Shape;1176;g30b444836f5_1_263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77" name="Google Shape;1177;g30b444836f5_1_2631"/>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178"/>
        <p:cNvGrpSpPr/>
        <p:nvPr/>
      </p:nvGrpSpPr>
      <p:grpSpPr>
        <a:xfrm>
          <a:off x="0" y="0"/>
          <a:ext cx="0" cy="0"/>
          <a:chOff x="0" y="0"/>
          <a:chExt cx="0" cy="0"/>
        </a:xfrm>
      </p:grpSpPr>
      <p:sp>
        <p:nvSpPr>
          <p:cNvPr id="1179" name="Google Shape;1179;g30b444836f5_1_2665"/>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g30b444836f5_1_266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81" name="Google Shape;1181;g30b444836f5_1_266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82" name="Google Shape;1182;g30b444836f5_1_266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83" name="Google Shape;1183;g30b444836f5_1_26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84" name="Google Shape;1184;g30b444836f5_1_266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1185"/>
        <p:cNvGrpSpPr/>
        <p:nvPr/>
      </p:nvGrpSpPr>
      <p:grpSpPr>
        <a:xfrm>
          <a:off x="0" y="0"/>
          <a:ext cx="0" cy="0"/>
          <a:chOff x="0" y="0"/>
          <a:chExt cx="0" cy="0"/>
        </a:xfrm>
      </p:grpSpPr>
      <p:sp>
        <p:nvSpPr>
          <p:cNvPr id="1186" name="Google Shape;1186;g30b444836f5_1_2672"/>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g30b444836f5_1_267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88" name="Google Shape;1188;g30b444836f5_1_267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89" name="Google Shape;1189;g30b444836f5_1_267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90" name="Google Shape;1190;g30b444836f5_1_26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91" name="Google Shape;1191;g30b444836f5_1_26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1192"/>
        <p:cNvGrpSpPr/>
        <p:nvPr/>
      </p:nvGrpSpPr>
      <p:grpSpPr>
        <a:xfrm>
          <a:off x="0" y="0"/>
          <a:ext cx="0" cy="0"/>
          <a:chOff x="0" y="0"/>
          <a:chExt cx="0" cy="0"/>
        </a:xfrm>
      </p:grpSpPr>
      <p:sp>
        <p:nvSpPr>
          <p:cNvPr id="1193" name="Google Shape;1193;g30b444836f5_1_2679"/>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g30b444836f5_1_267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95" name="Google Shape;1195;g30b444836f5_1_267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96" name="Google Shape;1196;g30b444836f5_1_267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97" name="Google Shape;1197;g30b444836f5_1_267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8" name="Google Shape;1198;g30b444836f5_1_267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1199"/>
        <p:cNvGrpSpPr/>
        <p:nvPr/>
      </p:nvGrpSpPr>
      <p:grpSpPr>
        <a:xfrm>
          <a:off x="0" y="0"/>
          <a:ext cx="0" cy="0"/>
          <a:chOff x="0" y="0"/>
          <a:chExt cx="0" cy="0"/>
        </a:xfrm>
      </p:grpSpPr>
      <p:sp>
        <p:nvSpPr>
          <p:cNvPr id="1200" name="Google Shape;1200;g30b444836f5_1_268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g30b444836f5_1_268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02" name="Google Shape;1202;g30b444836f5_1_268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03" name="Google Shape;1203;g30b444836f5_1_268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204" name="Google Shape;1204;g30b444836f5_1_268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05" name="Google Shape;1205;g30b444836f5_1_268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06" name="Google Shape;1206;g30b444836f5_1_26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1207"/>
        <p:cNvGrpSpPr/>
        <p:nvPr/>
      </p:nvGrpSpPr>
      <p:grpSpPr>
        <a:xfrm>
          <a:off x="0" y="0"/>
          <a:ext cx="0" cy="0"/>
          <a:chOff x="0" y="0"/>
          <a:chExt cx="0" cy="0"/>
        </a:xfrm>
      </p:grpSpPr>
      <p:sp>
        <p:nvSpPr>
          <p:cNvPr id="1208" name="Google Shape;1208;g30b444836f5_1_2694"/>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g30b444836f5_1_269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10" name="Google Shape;1210;g30b444836f5_1_269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11" name="Google Shape;1211;g30b444836f5_1_269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212" name="Google Shape;1212;g30b444836f5_1_269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13" name="Google Shape;1213;g30b444836f5_1_269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14" name="Google Shape;1214;g30b444836f5_1_26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139"/>
        <p:cNvGrpSpPr/>
        <p:nvPr/>
      </p:nvGrpSpPr>
      <p:grpSpPr>
        <a:xfrm>
          <a:off x="0" y="0"/>
          <a:ext cx="0" cy="0"/>
          <a:chOff x="0" y="0"/>
          <a:chExt cx="0" cy="0"/>
        </a:xfrm>
      </p:grpSpPr>
      <p:sp>
        <p:nvSpPr>
          <p:cNvPr id="140" name="Google Shape;140;p80"/>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8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42" name="Google Shape;142;p8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3" name="Google Shape;143;p8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44" name="Google Shape;144;p8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5" name="Google Shape;145;p8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1215"/>
        <p:cNvGrpSpPr/>
        <p:nvPr/>
      </p:nvGrpSpPr>
      <p:grpSpPr>
        <a:xfrm>
          <a:off x="0" y="0"/>
          <a:ext cx="0" cy="0"/>
          <a:chOff x="0" y="0"/>
          <a:chExt cx="0" cy="0"/>
        </a:xfrm>
      </p:grpSpPr>
      <p:sp>
        <p:nvSpPr>
          <p:cNvPr id="1216" name="Google Shape;1216;g30b444836f5_1_2702"/>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g30b444836f5_1_270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18" name="Google Shape;1218;g30b444836f5_1_270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19" name="Google Shape;1219;g30b444836f5_1_270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220" name="Google Shape;1220;g30b444836f5_1_270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21" name="Google Shape;1221;g30b444836f5_1_270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22" name="Google Shape;1222;g30b444836f5_1_270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1223"/>
        <p:cNvGrpSpPr/>
        <p:nvPr/>
      </p:nvGrpSpPr>
      <p:grpSpPr>
        <a:xfrm>
          <a:off x="0" y="0"/>
          <a:ext cx="0" cy="0"/>
          <a:chOff x="0" y="0"/>
          <a:chExt cx="0" cy="0"/>
        </a:xfrm>
      </p:grpSpPr>
      <p:sp>
        <p:nvSpPr>
          <p:cNvPr id="1224" name="Google Shape;1224;g30b444836f5_1_2710"/>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g30b444836f5_1_271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26" name="Google Shape;1226;g30b444836f5_1_27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27" name="Google Shape;1227;g30b444836f5_1_27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228" name="Google Shape;1228;g30b444836f5_1_271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29" name="Google Shape;1229;g30b444836f5_1_271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30" name="Google Shape;1230;g30b444836f5_1_27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1231"/>
        <p:cNvGrpSpPr/>
        <p:nvPr/>
      </p:nvGrpSpPr>
      <p:grpSpPr>
        <a:xfrm>
          <a:off x="0" y="0"/>
          <a:ext cx="0" cy="0"/>
          <a:chOff x="0" y="0"/>
          <a:chExt cx="0" cy="0"/>
        </a:xfrm>
      </p:grpSpPr>
      <p:sp>
        <p:nvSpPr>
          <p:cNvPr id="1232" name="Google Shape;1232;g30b444836f5_1_27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3" name="Google Shape;1233;g30b444836f5_1_2718"/>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4" name="Google Shape;1234;g30b444836f5_1_2718"/>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5" name="Google Shape;1235;g30b444836f5_1_27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36" name="Google Shape;1236;g30b444836f5_1_271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1237"/>
        <p:cNvGrpSpPr/>
        <p:nvPr/>
      </p:nvGrpSpPr>
      <p:grpSpPr>
        <a:xfrm>
          <a:off x="0" y="0"/>
          <a:ext cx="0" cy="0"/>
          <a:chOff x="0" y="0"/>
          <a:chExt cx="0" cy="0"/>
        </a:xfrm>
      </p:grpSpPr>
      <p:sp>
        <p:nvSpPr>
          <p:cNvPr id="1238" name="Google Shape;1238;g30b444836f5_1_27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9" name="Google Shape;1239;g30b444836f5_1_2724"/>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0" name="Google Shape;1240;g30b444836f5_1_2724"/>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41" name="Google Shape;1241;g30b444836f5_1_2724"/>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42" name="Google Shape;1242;g30b444836f5_1_27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43" name="Google Shape;1243;g30b444836f5_1_272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1244"/>
        <p:cNvGrpSpPr/>
        <p:nvPr/>
      </p:nvGrpSpPr>
      <p:grpSpPr>
        <a:xfrm>
          <a:off x="0" y="0"/>
          <a:ext cx="0" cy="0"/>
          <a:chOff x="0" y="0"/>
          <a:chExt cx="0" cy="0"/>
        </a:xfrm>
      </p:grpSpPr>
      <p:sp>
        <p:nvSpPr>
          <p:cNvPr id="1245" name="Google Shape;1245;g30b444836f5_1_2731"/>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6" name="Google Shape;1246;g30b444836f5_1_2731"/>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47" name="Google Shape;1247;g30b444836f5_1_27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48" name="Google Shape;1248;g30b444836f5_1_273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1249"/>
        <p:cNvGrpSpPr/>
        <p:nvPr/>
      </p:nvGrpSpPr>
      <p:grpSpPr>
        <a:xfrm>
          <a:off x="0" y="0"/>
          <a:ext cx="0" cy="0"/>
          <a:chOff x="0" y="0"/>
          <a:chExt cx="0" cy="0"/>
        </a:xfrm>
      </p:grpSpPr>
      <p:sp>
        <p:nvSpPr>
          <p:cNvPr id="1250" name="Google Shape;1250;g30b444836f5_1_2736"/>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1" name="Google Shape;1251;g30b444836f5_1_273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52" name="Google Shape;1252;g30b444836f5_1_273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53" name="Google Shape;1253;g30b444836f5_1_27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54" name="Google Shape;1254;g30b444836f5_1_273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1255"/>
        <p:cNvGrpSpPr/>
        <p:nvPr/>
      </p:nvGrpSpPr>
      <p:grpSpPr>
        <a:xfrm>
          <a:off x="0" y="0"/>
          <a:ext cx="0" cy="0"/>
          <a:chOff x="0" y="0"/>
          <a:chExt cx="0" cy="0"/>
        </a:xfrm>
      </p:grpSpPr>
      <p:sp>
        <p:nvSpPr>
          <p:cNvPr id="1256" name="Google Shape;1256;g30b444836f5_1_27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57" name="Google Shape;1257;g30b444836f5_1_2742"/>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58" name="Google Shape;1258;g30b444836f5_1_2742"/>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259" name="Google Shape;1259;g30b444836f5_1_27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60" name="Google Shape;1260;g30b444836f5_1_274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1261"/>
        <p:cNvGrpSpPr/>
        <p:nvPr/>
      </p:nvGrpSpPr>
      <p:grpSpPr>
        <a:xfrm>
          <a:off x="0" y="0"/>
          <a:ext cx="0" cy="0"/>
          <a:chOff x="0" y="0"/>
          <a:chExt cx="0" cy="0"/>
        </a:xfrm>
      </p:grpSpPr>
      <p:sp>
        <p:nvSpPr>
          <p:cNvPr id="1262" name="Google Shape;1262;g30b444836f5_1_27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63" name="Google Shape;1263;g30b444836f5_1_2748"/>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64" name="Google Shape;1264;g30b444836f5_1_2748"/>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65" name="Google Shape;1265;g30b444836f5_1_2748"/>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66" name="Google Shape;1266;g30b444836f5_1_27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67" name="Google Shape;1267;g30b444836f5_1_274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1268"/>
        <p:cNvGrpSpPr/>
        <p:nvPr/>
      </p:nvGrpSpPr>
      <p:grpSpPr>
        <a:xfrm>
          <a:off x="0" y="0"/>
          <a:ext cx="0" cy="0"/>
          <a:chOff x="0" y="0"/>
          <a:chExt cx="0" cy="0"/>
        </a:xfrm>
      </p:grpSpPr>
      <p:pic>
        <p:nvPicPr>
          <p:cNvPr id="1269" name="Google Shape;1269;g30b444836f5_1_2755"/>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1270" name="Google Shape;1270;g30b444836f5_1_2755"/>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71" name="Google Shape;1271;g30b444836f5_1_2755"/>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272" name="Google Shape;1272;g30b444836f5_1_27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1273"/>
        <p:cNvGrpSpPr/>
        <p:nvPr/>
      </p:nvGrpSpPr>
      <p:grpSpPr>
        <a:xfrm>
          <a:off x="0" y="0"/>
          <a:ext cx="0" cy="0"/>
          <a:chOff x="0" y="0"/>
          <a:chExt cx="0" cy="0"/>
        </a:xfrm>
      </p:grpSpPr>
      <p:pic>
        <p:nvPicPr>
          <p:cNvPr id="1274" name="Google Shape;1274;g30b444836f5_1_2760"/>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1275" name="Google Shape;1275;g30b444836f5_1_2760"/>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76" name="Google Shape;1276;g30b444836f5_1_276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77" name="Google Shape;1277;g30b444836f5_1_276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78" name="Google Shape;1278;g30b444836f5_1_27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146"/>
        <p:cNvGrpSpPr/>
        <p:nvPr/>
      </p:nvGrpSpPr>
      <p:grpSpPr>
        <a:xfrm>
          <a:off x="0" y="0"/>
          <a:ext cx="0" cy="0"/>
          <a:chOff x="0" y="0"/>
          <a:chExt cx="0" cy="0"/>
        </a:xfrm>
      </p:grpSpPr>
      <p:sp>
        <p:nvSpPr>
          <p:cNvPr id="147" name="Google Shape;147;p114"/>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1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49" name="Google Shape;149;p11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50" name="Google Shape;150;p11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51" name="Google Shape;151;p11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2" name="Google Shape;152;p11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3" name="Google Shape;153;p11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1279"/>
        <p:cNvGrpSpPr/>
        <p:nvPr/>
      </p:nvGrpSpPr>
      <p:grpSpPr>
        <a:xfrm>
          <a:off x="0" y="0"/>
          <a:ext cx="0" cy="0"/>
          <a:chOff x="0" y="0"/>
          <a:chExt cx="0" cy="0"/>
        </a:xfrm>
      </p:grpSpPr>
      <p:sp>
        <p:nvSpPr>
          <p:cNvPr id="1280" name="Google Shape;1280;g30b444836f5_1_27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81" name="Google Shape;1281;g30b444836f5_1_276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82" name="Google Shape;1282;g30b444836f5_1_276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1283"/>
        <p:cNvGrpSpPr/>
        <p:nvPr/>
      </p:nvGrpSpPr>
      <p:grpSpPr>
        <a:xfrm>
          <a:off x="0" y="0"/>
          <a:ext cx="0" cy="0"/>
          <a:chOff x="0" y="0"/>
          <a:chExt cx="0" cy="0"/>
        </a:xfrm>
      </p:grpSpPr>
      <p:sp>
        <p:nvSpPr>
          <p:cNvPr id="1284" name="Google Shape;1284;g30b444836f5_1_27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85" name="Google Shape;1285;g30b444836f5_1_27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86" name="Google Shape;1286;g30b444836f5_1_277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1287"/>
        <p:cNvGrpSpPr/>
        <p:nvPr/>
      </p:nvGrpSpPr>
      <p:grpSpPr>
        <a:xfrm>
          <a:off x="0" y="0"/>
          <a:ext cx="0" cy="0"/>
          <a:chOff x="0" y="0"/>
          <a:chExt cx="0" cy="0"/>
        </a:xfrm>
      </p:grpSpPr>
      <p:sp>
        <p:nvSpPr>
          <p:cNvPr id="1288" name="Google Shape;1288;g30b444836f5_1_277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89" name="Google Shape;1289;g30b444836f5_1_277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90" name="Google Shape;1290;g30b444836f5_1_27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1291"/>
        <p:cNvGrpSpPr/>
        <p:nvPr/>
      </p:nvGrpSpPr>
      <p:grpSpPr>
        <a:xfrm>
          <a:off x="0" y="0"/>
          <a:ext cx="0" cy="0"/>
          <a:chOff x="0" y="0"/>
          <a:chExt cx="0" cy="0"/>
        </a:xfrm>
      </p:grpSpPr>
      <p:sp>
        <p:nvSpPr>
          <p:cNvPr id="1292" name="Google Shape;1292;g30b444836f5_1_27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93" name="Google Shape;1293;g30b444836f5_1_277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1294"/>
        <p:cNvGrpSpPr/>
        <p:nvPr/>
      </p:nvGrpSpPr>
      <p:grpSpPr>
        <a:xfrm>
          <a:off x="0" y="0"/>
          <a:ext cx="0" cy="0"/>
          <a:chOff x="0" y="0"/>
          <a:chExt cx="0" cy="0"/>
        </a:xfrm>
      </p:grpSpPr>
      <p:sp>
        <p:nvSpPr>
          <p:cNvPr id="1295" name="Google Shape;1295;g30b444836f5_1_27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96" name="Google Shape;1296;g30b444836f5_1_27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297" name="Google Shape;1297;g30b444836f5_1_2781"/>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1298" name="Google Shape;1298;g30b444836f5_1_278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1299"/>
        <p:cNvGrpSpPr/>
        <p:nvPr/>
      </p:nvGrpSpPr>
      <p:grpSpPr>
        <a:xfrm>
          <a:off x="0" y="0"/>
          <a:ext cx="0" cy="0"/>
          <a:chOff x="0" y="0"/>
          <a:chExt cx="0" cy="0"/>
        </a:xfrm>
      </p:grpSpPr>
      <p:sp>
        <p:nvSpPr>
          <p:cNvPr id="1300" name="Google Shape;1300;g30b444836f5_1_27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01" name="Google Shape;1301;g30b444836f5_1_27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302" name="Google Shape;1302;g30b444836f5_1_2786"/>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03" name="Google Shape;1303;g30b444836f5_1_278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1304"/>
        <p:cNvGrpSpPr/>
        <p:nvPr/>
      </p:nvGrpSpPr>
      <p:grpSpPr>
        <a:xfrm>
          <a:off x="0" y="0"/>
          <a:ext cx="0" cy="0"/>
          <a:chOff x="0" y="0"/>
          <a:chExt cx="0" cy="0"/>
        </a:xfrm>
      </p:grpSpPr>
      <p:sp>
        <p:nvSpPr>
          <p:cNvPr id="1305" name="Google Shape;1305;g30b444836f5_1_279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306" name="Google Shape;1306;g30b444836f5_1_279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07" name="Google Shape;1307;g30b444836f5_1_27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308" name="Google Shape;1308;g30b444836f5_1_27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1309"/>
        <p:cNvGrpSpPr/>
        <p:nvPr/>
      </p:nvGrpSpPr>
      <p:grpSpPr>
        <a:xfrm>
          <a:off x="0" y="0"/>
          <a:ext cx="0" cy="0"/>
          <a:chOff x="0" y="0"/>
          <a:chExt cx="0" cy="0"/>
        </a:xfrm>
      </p:grpSpPr>
      <p:sp>
        <p:nvSpPr>
          <p:cNvPr id="1310" name="Google Shape;1310;g30b444836f5_1_27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311" name="Google Shape;1311;g30b444836f5_1_279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12" name="Google Shape;1312;g30b444836f5_1_279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1313"/>
        <p:cNvGrpSpPr/>
        <p:nvPr/>
      </p:nvGrpSpPr>
      <p:grpSpPr>
        <a:xfrm>
          <a:off x="0" y="0"/>
          <a:ext cx="0" cy="0"/>
          <a:chOff x="0" y="0"/>
          <a:chExt cx="0" cy="0"/>
        </a:xfrm>
      </p:grpSpPr>
      <p:pic>
        <p:nvPicPr>
          <p:cNvPr id="1314" name="Google Shape;1314;g30b444836f5_1_2800"/>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315" name="Google Shape;1315;g30b444836f5_1_2800"/>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316" name="Google Shape;1316;g30b444836f5_1_2800"/>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317" name="Google Shape;1317;g30b444836f5_1_2800"/>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318" name="Google Shape;1318;g30b444836f5_1_2800"/>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319" name="Google Shape;1319;g30b444836f5_1_2800"/>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320" name="Google Shape;1320;g30b444836f5_1_2800"/>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321" name="Google Shape;1321;g30b444836f5_1_2800"/>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322" name="Google Shape;1322;g30b444836f5_1_2800"/>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323" name="Google Shape;1323;g30b444836f5_1_2800"/>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1324" name="Google Shape;1324;g30b444836f5_1_2800"/>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1325" name="Google Shape;1325;g30b444836f5_1_2800"/>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1326" name="Google Shape;1326;g30b444836f5_1_2800"/>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1327" name="Google Shape;1327;g30b444836f5_1_2800"/>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1328" name="Google Shape;1328;g30b444836f5_1_2800"/>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1329" name="Google Shape;1329;g30b444836f5_1_2800"/>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1330" name="Google Shape;1330;g30b444836f5_1_2800"/>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1331" name="Google Shape;1331;g30b444836f5_1_2800"/>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1332" name="Google Shape;1332;g30b444836f5_1_2800"/>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1333" name="Google Shape;1333;g30b444836f5_1_2800"/>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1334" name="Google Shape;1334;g30b444836f5_1_2800"/>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1335" name="Google Shape;1335;g30b444836f5_1_2800"/>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1336" name="Google Shape;1336;g30b444836f5_1_2800"/>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1337" name="Google Shape;1337;g30b444836f5_1_2800"/>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1338" name="Google Shape;1338;g30b444836f5_1_2800"/>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1339" name="Google Shape;1339;g30b444836f5_1_2800"/>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1340" name="Google Shape;1340;g30b444836f5_1_2800"/>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1341" name="Google Shape;1341;g30b444836f5_1_2800"/>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1342" name="Google Shape;1342;g30b444836f5_1_2800"/>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1343" name="Google Shape;1343;g30b444836f5_1_2800"/>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1344" name="Google Shape;1344;g30b444836f5_1_2800"/>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1345" name="Google Shape;1345;g30b444836f5_1_2800"/>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1346" name="Google Shape;1346;g30b444836f5_1_2800"/>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1347" name="Google Shape;1347;g30b444836f5_1_2800"/>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1348" name="Google Shape;1348;g30b444836f5_1_2800"/>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1349" name="Google Shape;1349;g30b444836f5_1_2800"/>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1350" name="Google Shape;1350;g30b444836f5_1_2800"/>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1351" name="Google Shape;1351;g30b444836f5_1_2800"/>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1352" name="Google Shape;1352;g30b444836f5_1_2800"/>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1353" name="Google Shape;1353;g30b444836f5_1_2800"/>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1354" name="Google Shape;1354;g30b444836f5_1_2800"/>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1355" name="Google Shape;1355;g30b444836f5_1_2800"/>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1356" name="Google Shape;1356;g30b444836f5_1_2800"/>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1357" name="Google Shape;1357;g30b444836f5_1_2800"/>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1358" name="Google Shape;1358;g30b444836f5_1_2800"/>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1359" name="Google Shape;1359;g30b444836f5_1_2800"/>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1360" name="Google Shape;1360;g30b444836f5_1_2800"/>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1361" name="Google Shape;1361;g30b444836f5_1_2800"/>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1362" name="Google Shape;1362;g30b444836f5_1_2800"/>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1363" name="Google Shape;1363;g30b444836f5_1_2800"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9803"/>
              </a:srgbClr>
            </a:outerShdw>
          </a:effectLst>
        </p:spPr>
      </p:pic>
      <p:sp>
        <p:nvSpPr>
          <p:cNvPr id="1364" name="Google Shape;1364;g30b444836f5_1_2800"/>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1365"/>
        <p:cNvGrpSpPr/>
        <p:nvPr/>
      </p:nvGrpSpPr>
      <p:grpSpPr>
        <a:xfrm>
          <a:off x="0" y="0"/>
          <a:ext cx="0" cy="0"/>
          <a:chOff x="0" y="0"/>
          <a:chExt cx="0" cy="0"/>
        </a:xfrm>
      </p:grpSpPr>
      <p:sp>
        <p:nvSpPr>
          <p:cNvPr id="1366" name="Google Shape;1366;g30b444836f5_1_2858"/>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367" name="Google Shape;1367;g30b444836f5_1_285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68" name="Google Shape;1368;g30b444836f5_1_2858"/>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69" name="Google Shape;1369;g30b444836f5_1_2858"/>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1370" name="Google Shape;1370;g30b444836f5_1_2858"/>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154"/>
        <p:cNvGrpSpPr/>
        <p:nvPr/>
      </p:nvGrpSpPr>
      <p:grpSpPr>
        <a:xfrm>
          <a:off x="0" y="0"/>
          <a:ext cx="0" cy="0"/>
          <a:chOff x="0" y="0"/>
          <a:chExt cx="0" cy="0"/>
        </a:xfrm>
      </p:grpSpPr>
      <p:pic>
        <p:nvPicPr>
          <p:cNvPr id="155" name="Google Shape;155;p182"/>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56" name="Google Shape;156;p18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57" name="Google Shape;157;p18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1371"/>
        <p:cNvGrpSpPr/>
        <p:nvPr/>
      </p:nvGrpSpPr>
      <p:grpSpPr>
        <a:xfrm>
          <a:off x="0" y="0"/>
          <a:ext cx="0" cy="0"/>
          <a:chOff x="0" y="0"/>
          <a:chExt cx="0" cy="0"/>
        </a:xfrm>
      </p:grpSpPr>
      <p:sp>
        <p:nvSpPr>
          <p:cNvPr id="1372" name="Google Shape;1372;g30b444836f5_1_286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3" name="Google Shape;1373;g30b444836f5_1_286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74" name="Google Shape;1374;g30b444836f5_1_2864"/>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75" name="Google Shape;1375;g30b444836f5_1_2864"/>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1376"/>
        <p:cNvGrpSpPr/>
        <p:nvPr/>
      </p:nvGrpSpPr>
      <p:grpSpPr>
        <a:xfrm>
          <a:off x="0" y="0"/>
          <a:ext cx="0" cy="0"/>
          <a:chOff x="0" y="0"/>
          <a:chExt cx="0" cy="0"/>
        </a:xfrm>
      </p:grpSpPr>
      <p:sp>
        <p:nvSpPr>
          <p:cNvPr id="1377" name="Google Shape;1377;g30b444836f5_1_286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g30b444836f5_1_286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379" name="Google Shape;1379;g30b444836f5_1_286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80" name="Google Shape;1380;g30b444836f5_1_286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81" name="Google Shape;1381;g30b444836f5_1_28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382" name="Google Shape;1382;g30b444836f5_1_2869"/>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3" name="Google Shape;1383;g30b444836f5_1_2869"/>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384" name="Google Shape;1384;g30b444836f5_1_2869"/>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5" name="Google Shape;1385;g30b444836f5_1_2869"/>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6" name="Google Shape;1386;g30b444836f5_1_2869"/>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387" name="Google Shape;1387;g30b444836f5_1_2869"/>
          <p:cNvGrpSpPr/>
          <p:nvPr/>
        </p:nvGrpSpPr>
        <p:grpSpPr>
          <a:xfrm>
            <a:off x="728705" y="3127047"/>
            <a:ext cx="249222" cy="220696"/>
            <a:chOff x="-1591550" y="3597475"/>
            <a:chExt cx="293825" cy="294575"/>
          </a:xfrm>
        </p:grpSpPr>
        <p:sp>
          <p:nvSpPr>
            <p:cNvPr id="1388" name="Google Shape;1388;g30b444836f5_1_286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9" name="Google Shape;1389;g30b444836f5_1_286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0" name="Google Shape;1390;g30b444836f5_1_286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391" name="Google Shape;1391;g30b444836f5_1_2869"/>
          <p:cNvGrpSpPr/>
          <p:nvPr/>
        </p:nvGrpSpPr>
        <p:grpSpPr>
          <a:xfrm>
            <a:off x="747755" y="2156474"/>
            <a:ext cx="249222" cy="220696"/>
            <a:chOff x="-1591550" y="3597475"/>
            <a:chExt cx="293825" cy="294575"/>
          </a:xfrm>
        </p:grpSpPr>
        <p:sp>
          <p:nvSpPr>
            <p:cNvPr id="1392" name="Google Shape;1392;g30b444836f5_1_286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3" name="Google Shape;1393;g30b444836f5_1_286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4" name="Google Shape;1394;g30b444836f5_1_286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395" name="Google Shape;1395;g30b444836f5_1_2869"/>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396" name="Google Shape;1396;g30b444836f5_1_2869"/>
          <p:cNvGrpSpPr/>
          <p:nvPr/>
        </p:nvGrpSpPr>
        <p:grpSpPr>
          <a:xfrm>
            <a:off x="747755" y="1181671"/>
            <a:ext cx="249222" cy="220696"/>
            <a:chOff x="-1591550" y="3597475"/>
            <a:chExt cx="293825" cy="294575"/>
          </a:xfrm>
        </p:grpSpPr>
        <p:sp>
          <p:nvSpPr>
            <p:cNvPr id="1397" name="Google Shape;1397;g30b444836f5_1_286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8" name="Google Shape;1398;g30b444836f5_1_286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9" name="Google Shape;1399;g30b444836f5_1_286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400" name="Google Shape;1400;g30b444836f5_1_2869"/>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401" name="Google Shape;1401;g30b444836f5_1_2869"/>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402" name="Google Shape;1402;g30b444836f5_1_2869"/>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403" name="Google Shape;1403;g30b444836f5_1_2869"/>
          <p:cNvGrpSpPr/>
          <p:nvPr/>
        </p:nvGrpSpPr>
        <p:grpSpPr>
          <a:xfrm>
            <a:off x="761830" y="4092035"/>
            <a:ext cx="249222" cy="220696"/>
            <a:chOff x="-1591550" y="3597475"/>
            <a:chExt cx="293825" cy="294575"/>
          </a:xfrm>
        </p:grpSpPr>
        <p:sp>
          <p:nvSpPr>
            <p:cNvPr id="1404" name="Google Shape;1404;g30b444836f5_1_286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05" name="Google Shape;1405;g30b444836f5_1_286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06" name="Google Shape;1406;g30b444836f5_1_286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1407"/>
        <p:cNvGrpSpPr/>
        <p:nvPr/>
      </p:nvGrpSpPr>
      <p:grpSpPr>
        <a:xfrm>
          <a:off x="0" y="0"/>
          <a:ext cx="0" cy="0"/>
          <a:chOff x="0" y="0"/>
          <a:chExt cx="0" cy="0"/>
        </a:xfrm>
      </p:grpSpPr>
      <p:sp>
        <p:nvSpPr>
          <p:cNvPr id="1408" name="Google Shape;1408;g30b444836f5_1_290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9" name="Google Shape;1409;g30b444836f5_1_290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10" name="Google Shape;1410;g30b444836f5_1_2900"/>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411" name="Google Shape;1411;g30b444836f5_1_2900"/>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2"/>
        <p:cNvGrpSpPr/>
        <p:nvPr/>
      </p:nvGrpSpPr>
      <p:grpSpPr>
        <a:xfrm>
          <a:off x="0" y="0"/>
          <a:ext cx="0" cy="0"/>
          <a:chOff x="0" y="0"/>
          <a:chExt cx="0" cy="0"/>
        </a:xfrm>
      </p:grpSpPr>
      <p:sp>
        <p:nvSpPr>
          <p:cNvPr id="1413" name="Google Shape;1413;g30b444836f5_1_2905"/>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4" name="Google Shape;1414;g30b444836f5_1_290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15" name="Google Shape;1415;g30b444836f5_1_290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16" name="Google Shape;1416;g30b444836f5_1_2905"/>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7" name="Google Shape;1417;g30b444836f5_1_2905"/>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18" name="Google Shape;1418;g30b444836f5_1_2905"/>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1419"/>
        <p:cNvGrpSpPr/>
        <p:nvPr/>
      </p:nvGrpSpPr>
      <p:grpSpPr>
        <a:xfrm>
          <a:off x="0" y="0"/>
          <a:ext cx="0" cy="0"/>
          <a:chOff x="0" y="0"/>
          <a:chExt cx="0" cy="0"/>
        </a:xfrm>
      </p:grpSpPr>
      <p:sp>
        <p:nvSpPr>
          <p:cNvPr id="1420" name="Google Shape;1420;g30b444836f5_1_29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21" name="Google Shape;1421;g30b444836f5_1_291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422" name="Google Shape;1422;g30b444836f5_1_291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23" name="Google Shape;1423;g30b444836f5_1_29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424" name="Google Shape;1424;g30b444836f5_1_291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1425"/>
        <p:cNvGrpSpPr/>
        <p:nvPr/>
      </p:nvGrpSpPr>
      <p:grpSpPr>
        <a:xfrm>
          <a:off x="0" y="0"/>
          <a:ext cx="0" cy="0"/>
          <a:chOff x="0" y="0"/>
          <a:chExt cx="0" cy="0"/>
        </a:xfrm>
      </p:grpSpPr>
      <p:sp>
        <p:nvSpPr>
          <p:cNvPr id="1426" name="Google Shape;1426;g30b444836f5_1_2918"/>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g30b444836f5_1_2918"/>
          <p:cNvSpPr>
            <a:spLocks noGrp="1"/>
          </p:cNvSpPr>
          <p:nvPr>
            <p:ph type="pic" idx="2"/>
          </p:nvPr>
        </p:nvSpPr>
        <p:spPr>
          <a:xfrm>
            <a:off x="410600" y="1005850"/>
            <a:ext cx="2688900" cy="3359100"/>
          </a:xfrm>
          <a:prstGeom prst="roundRect">
            <a:avLst>
              <a:gd name="adj" fmla="val 16667"/>
            </a:avLst>
          </a:prstGeom>
          <a:noFill/>
          <a:ln>
            <a:noFill/>
          </a:ln>
        </p:spPr>
      </p:sp>
      <p:sp>
        <p:nvSpPr>
          <p:cNvPr id="1428" name="Google Shape;1428;g30b444836f5_1_2918"/>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429" name="Google Shape;1429;g30b444836f5_1_2918"/>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430" name="Google Shape;1430;g30b444836f5_1_2918"/>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431" name="Google Shape;1431;g30b444836f5_1_29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1432"/>
        <p:cNvGrpSpPr/>
        <p:nvPr/>
      </p:nvGrpSpPr>
      <p:grpSpPr>
        <a:xfrm>
          <a:off x="0" y="0"/>
          <a:ext cx="0" cy="0"/>
          <a:chOff x="0" y="0"/>
          <a:chExt cx="0" cy="0"/>
        </a:xfrm>
      </p:grpSpPr>
      <p:pic>
        <p:nvPicPr>
          <p:cNvPr id="1433" name="Google Shape;1433;g30b444836f5_1_292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34" name="Google Shape;1434;g30b444836f5_1_292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5" name="Google Shape;1435;g30b444836f5_1_292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36" name="Google Shape;1436;g30b444836f5_1_292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1437"/>
        <p:cNvGrpSpPr/>
        <p:nvPr/>
      </p:nvGrpSpPr>
      <p:grpSpPr>
        <a:xfrm>
          <a:off x="0" y="0"/>
          <a:ext cx="0" cy="0"/>
          <a:chOff x="0" y="0"/>
          <a:chExt cx="0" cy="0"/>
        </a:xfrm>
      </p:grpSpPr>
      <p:pic>
        <p:nvPicPr>
          <p:cNvPr id="1438" name="Google Shape;1438;g30b444836f5_1_29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39" name="Google Shape;1439;g30b444836f5_1_293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40" name="Google Shape;1440;g30b444836f5_1_2930"/>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41" name="Google Shape;1441;g30b444836f5_1_2930"/>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1442"/>
        <p:cNvGrpSpPr/>
        <p:nvPr/>
      </p:nvGrpSpPr>
      <p:grpSpPr>
        <a:xfrm>
          <a:off x="0" y="0"/>
          <a:ext cx="0" cy="0"/>
          <a:chOff x="0" y="0"/>
          <a:chExt cx="0" cy="0"/>
        </a:xfrm>
      </p:grpSpPr>
      <p:pic>
        <p:nvPicPr>
          <p:cNvPr id="1443" name="Google Shape;1443;g30b444836f5_1_29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44" name="Google Shape;1444;g30b444836f5_1_293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445" name="Google Shape;1445;g30b444836f5_1_293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46" name="Google Shape;1446;g30b444836f5_1_2935"/>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47" name="Google Shape;1447;g30b444836f5_1_2935"/>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1448"/>
        <p:cNvGrpSpPr/>
        <p:nvPr/>
      </p:nvGrpSpPr>
      <p:grpSpPr>
        <a:xfrm>
          <a:off x="0" y="0"/>
          <a:ext cx="0" cy="0"/>
          <a:chOff x="0" y="0"/>
          <a:chExt cx="0" cy="0"/>
        </a:xfrm>
      </p:grpSpPr>
      <p:sp>
        <p:nvSpPr>
          <p:cNvPr id="1449" name="Google Shape;1449;g30b444836f5_1_29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58"/>
        <p:cNvGrpSpPr/>
        <p:nvPr/>
      </p:nvGrpSpPr>
      <p:grpSpPr>
        <a:xfrm>
          <a:off x="0" y="0"/>
          <a:ext cx="0" cy="0"/>
          <a:chOff x="0" y="0"/>
          <a:chExt cx="0" cy="0"/>
        </a:xfrm>
      </p:grpSpPr>
      <p:sp>
        <p:nvSpPr>
          <p:cNvPr id="159" name="Google Shape;159;p72"/>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7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61" name="Google Shape;161;p7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62" name="Google Shape;162;p7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63" name="Google Shape;163;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64" name="Google Shape;164;p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1450"/>
        <p:cNvGrpSpPr/>
        <p:nvPr/>
      </p:nvGrpSpPr>
      <p:grpSpPr>
        <a:xfrm>
          <a:off x="0" y="0"/>
          <a:ext cx="0" cy="0"/>
          <a:chOff x="0" y="0"/>
          <a:chExt cx="0" cy="0"/>
        </a:xfrm>
      </p:grpSpPr>
      <p:pic>
        <p:nvPicPr>
          <p:cNvPr id="1451" name="Google Shape;1451;g30b444836f5_1_294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452" name="Google Shape;1452;g30b444836f5_1_294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453" name="Google Shape;1453;g30b444836f5_1_294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4" name="Google Shape;1454;g30b444836f5_1_294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55" name="Google Shape;1455;g30b444836f5_1_2943"/>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1456"/>
        <p:cNvGrpSpPr/>
        <p:nvPr/>
      </p:nvGrpSpPr>
      <p:grpSpPr>
        <a:xfrm>
          <a:off x="0" y="0"/>
          <a:ext cx="0" cy="0"/>
          <a:chOff x="0" y="0"/>
          <a:chExt cx="0" cy="0"/>
        </a:xfrm>
      </p:grpSpPr>
      <p:pic>
        <p:nvPicPr>
          <p:cNvPr id="1457" name="Google Shape;1457;g30b444836f5_1_294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58" name="Google Shape;1458;g30b444836f5_1_294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459" name="Google Shape;1459;g30b444836f5_1_294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0" name="Google Shape;1460;g30b444836f5_1_294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61" name="Google Shape;1461;g30b444836f5_1_2949"/>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1462"/>
        <p:cNvGrpSpPr/>
        <p:nvPr/>
      </p:nvGrpSpPr>
      <p:grpSpPr>
        <a:xfrm>
          <a:off x="0" y="0"/>
          <a:ext cx="0" cy="0"/>
          <a:chOff x="0" y="0"/>
          <a:chExt cx="0" cy="0"/>
        </a:xfrm>
      </p:grpSpPr>
      <p:sp>
        <p:nvSpPr>
          <p:cNvPr id="1463" name="Google Shape;1463;g30b444836f5_1_295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g30b444836f5_1_295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1465"/>
        <p:cNvGrpSpPr/>
        <p:nvPr/>
      </p:nvGrpSpPr>
      <p:grpSpPr>
        <a:xfrm>
          <a:off x="0" y="0"/>
          <a:ext cx="0" cy="0"/>
          <a:chOff x="0" y="0"/>
          <a:chExt cx="0" cy="0"/>
        </a:xfrm>
      </p:grpSpPr>
      <p:sp>
        <p:nvSpPr>
          <p:cNvPr id="1466" name="Google Shape;1466;g30b444836f5_1_2958"/>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7" name="Google Shape;1467;g30b444836f5_1_295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68" name="Google Shape;1468;g30b444836f5_1_2958"/>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1469"/>
        <p:cNvGrpSpPr/>
        <p:nvPr/>
      </p:nvGrpSpPr>
      <p:grpSpPr>
        <a:xfrm>
          <a:off x="0" y="0"/>
          <a:ext cx="0" cy="0"/>
          <a:chOff x="0" y="0"/>
          <a:chExt cx="0" cy="0"/>
        </a:xfrm>
      </p:grpSpPr>
      <p:pic>
        <p:nvPicPr>
          <p:cNvPr id="1470" name="Google Shape;1470;g30b444836f5_1_296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71" name="Google Shape;1471;g30b444836f5_1_296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72" name="Google Shape;1472;g30b444836f5_1_296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73" name="Google Shape;1473;g30b444836f5_1_2962"/>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4"/>
        <p:cNvGrpSpPr/>
        <p:nvPr/>
      </p:nvGrpSpPr>
      <p:grpSpPr>
        <a:xfrm>
          <a:off x="0" y="0"/>
          <a:ext cx="0" cy="0"/>
          <a:chOff x="0" y="0"/>
          <a:chExt cx="0" cy="0"/>
        </a:xfrm>
      </p:grpSpPr>
      <p:sp>
        <p:nvSpPr>
          <p:cNvPr id="1475" name="Google Shape;1475;g30b444836f5_1_296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76" name="Google Shape;1476;g30b444836f5_1_29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1477"/>
        <p:cNvGrpSpPr/>
        <p:nvPr/>
      </p:nvGrpSpPr>
      <p:grpSpPr>
        <a:xfrm>
          <a:off x="0" y="0"/>
          <a:ext cx="0" cy="0"/>
          <a:chOff x="0" y="0"/>
          <a:chExt cx="0" cy="0"/>
        </a:xfrm>
      </p:grpSpPr>
      <p:sp>
        <p:nvSpPr>
          <p:cNvPr id="1478" name="Google Shape;1478;g30b444836f5_1_2970"/>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79" name="Google Shape;1479;g30b444836f5_1_2970"/>
          <p:cNvSpPr>
            <a:spLocks noGrp="1"/>
          </p:cNvSpPr>
          <p:nvPr>
            <p:ph type="pic" idx="2"/>
          </p:nvPr>
        </p:nvSpPr>
        <p:spPr>
          <a:xfrm>
            <a:off x="410600" y="1005850"/>
            <a:ext cx="2688900" cy="3359100"/>
          </a:xfrm>
          <a:prstGeom prst="roundRect">
            <a:avLst>
              <a:gd name="adj" fmla="val 16667"/>
            </a:avLst>
          </a:prstGeom>
          <a:noFill/>
          <a:ln>
            <a:noFill/>
          </a:ln>
        </p:spPr>
      </p:sp>
      <p:sp>
        <p:nvSpPr>
          <p:cNvPr id="1480" name="Google Shape;1480;g30b444836f5_1_2970"/>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481" name="Google Shape;1481;g30b444836f5_1_2970"/>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482" name="Google Shape;1482;g30b444836f5_1_2970"/>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483" name="Google Shape;1483;g30b444836f5_1_2970"/>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1484" name="Google Shape;1484;g30b444836f5_1_2970"/>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1485"/>
        <p:cNvGrpSpPr/>
        <p:nvPr/>
      </p:nvGrpSpPr>
      <p:grpSpPr>
        <a:xfrm>
          <a:off x="0" y="0"/>
          <a:ext cx="0" cy="0"/>
          <a:chOff x="0" y="0"/>
          <a:chExt cx="0" cy="0"/>
        </a:xfrm>
      </p:grpSpPr>
      <p:pic>
        <p:nvPicPr>
          <p:cNvPr id="1486" name="Google Shape;1486;g30b444836f5_1_297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87" name="Google Shape;1487;g30b444836f5_1_297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8" name="Google Shape;1488;g30b444836f5_1_297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89" name="Google Shape;1489;g30b444836f5_1_2978"/>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90"/>
        <p:cNvGrpSpPr/>
        <p:nvPr/>
      </p:nvGrpSpPr>
      <p:grpSpPr>
        <a:xfrm>
          <a:off x="0" y="0"/>
          <a:ext cx="0" cy="0"/>
          <a:chOff x="0" y="0"/>
          <a:chExt cx="0" cy="0"/>
        </a:xfrm>
      </p:grpSpPr>
      <p:sp>
        <p:nvSpPr>
          <p:cNvPr id="1491" name="Google Shape;1491;g30b444836f5_1_2983"/>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92" name="Google Shape;1492;g30b444836f5_1_2983" descr="A picture containing black&#10;&#10;Description automatically generated"/>
          <p:cNvPicPr preferRelativeResize="0"/>
          <p:nvPr/>
        </p:nvPicPr>
        <p:blipFill rotWithShape="1">
          <a:blip r:embed="rId2">
            <a:alphaModFix amt="50000"/>
          </a:blip>
          <a:srcRect l="31670"/>
          <a:stretch/>
        </p:blipFill>
        <p:spPr>
          <a:xfrm flipH="1">
            <a:off x="58477" y="2719276"/>
            <a:ext cx="9027045" cy="2554901"/>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93"/>
        <p:cNvGrpSpPr/>
        <p:nvPr/>
      </p:nvGrpSpPr>
      <p:grpSpPr>
        <a:xfrm>
          <a:off x="0" y="0"/>
          <a:ext cx="0" cy="0"/>
          <a:chOff x="0" y="0"/>
          <a:chExt cx="0" cy="0"/>
        </a:xfrm>
      </p:grpSpPr>
      <p:sp>
        <p:nvSpPr>
          <p:cNvPr id="1494" name="Google Shape;1494;g30b444836f5_1_2986"/>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5" name="Google Shape;1495;g30b444836f5_1_2986"/>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496" name="Google Shape;1496;g30b444836f5_1_2986"/>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97" name="Google Shape;1497;g30b444836f5_1_2986"/>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498" name="Google Shape;1498;g30b444836f5_1_2986"/>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99" name="Google Shape;1499;g30b444836f5_1_2986"/>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1500" name="Google Shape;1500;g30b444836f5_1_2986"/>
          <p:cNvPicPr preferRelativeResize="0"/>
          <p:nvPr/>
        </p:nvPicPr>
        <p:blipFill rotWithShape="1">
          <a:blip r:embed="rId2">
            <a:alphaModFix amt="50000"/>
          </a:blip>
          <a:srcRect/>
          <a:stretch/>
        </p:blipFill>
        <p:spPr>
          <a:xfrm>
            <a:off x="0" y="3823265"/>
            <a:ext cx="3116592" cy="161891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1"/>
        <p:cNvGrpSpPr/>
        <p:nvPr/>
      </p:nvGrpSpPr>
      <p:grpSpPr>
        <a:xfrm>
          <a:off x="0" y="0"/>
          <a:ext cx="0" cy="0"/>
          <a:chOff x="0" y="0"/>
          <a:chExt cx="0" cy="0"/>
        </a:xfrm>
      </p:grpSpPr>
      <p:pic>
        <p:nvPicPr>
          <p:cNvPr id="62" name="Google Shape;62;p68"/>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63" name="Google Shape;63;p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64" name="Google Shape;64;p68"/>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65" name="Google Shape;65;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6" name="Google Shape;66;p68"/>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7" name="Google Shape;167;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1501"/>
        <p:cNvGrpSpPr/>
        <p:nvPr/>
      </p:nvGrpSpPr>
      <p:grpSpPr>
        <a:xfrm>
          <a:off x="0" y="0"/>
          <a:ext cx="0" cy="0"/>
          <a:chOff x="0" y="0"/>
          <a:chExt cx="0" cy="0"/>
        </a:xfrm>
      </p:grpSpPr>
      <p:sp>
        <p:nvSpPr>
          <p:cNvPr id="1502" name="Google Shape;1502;g30b444836f5_1_299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3" name="Google Shape;1503;g30b444836f5_1_299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504" name="Google Shape;1504;g30b444836f5_1_299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1505"/>
        <p:cNvGrpSpPr/>
        <p:nvPr/>
      </p:nvGrpSpPr>
      <p:grpSpPr>
        <a:xfrm>
          <a:off x="0" y="0"/>
          <a:ext cx="0" cy="0"/>
          <a:chOff x="0" y="0"/>
          <a:chExt cx="0" cy="0"/>
        </a:xfrm>
      </p:grpSpPr>
      <p:sp>
        <p:nvSpPr>
          <p:cNvPr id="1506" name="Google Shape;1506;g30b444836f5_1_299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7" name="Google Shape;1507;g30b444836f5_1_299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508" name="Google Shape;1508;g30b444836f5_1_299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1509"/>
        <p:cNvGrpSpPr/>
        <p:nvPr/>
      </p:nvGrpSpPr>
      <p:grpSpPr>
        <a:xfrm>
          <a:off x="0" y="0"/>
          <a:ext cx="0" cy="0"/>
          <a:chOff x="0" y="0"/>
          <a:chExt cx="0" cy="0"/>
        </a:xfrm>
      </p:grpSpPr>
      <p:pic>
        <p:nvPicPr>
          <p:cNvPr id="1510" name="Google Shape;1510;g30b444836f5_1_300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11" name="Google Shape;1511;g30b444836f5_1_300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12" name="Google Shape;1512;g30b444836f5_1_300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513" name="Google Shape;1513;g30b444836f5_1_3002"/>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1514" name="Google Shape;1514;g30b444836f5_1_30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1515"/>
        <p:cNvGrpSpPr/>
        <p:nvPr/>
      </p:nvGrpSpPr>
      <p:grpSpPr>
        <a:xfrm>
          <a:off x="0" y="0"/>
          <a:ext cx="0" cy="0"/>
          <a:chOff x="0" y="0"/>
          <a:chExt cx="0" cy="0"/>
        </a:xfrm>
      </p:grpSpPr>
      <p:sp>
        <p:nvSpPr>
          <p:cNvPr id="1516" name="Google Shape;1516;g30b444836f5_1_3008"/>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g30b444836f5_1_3008"/>
          <p:cNvSpPr/>
          <p:nvPr/>
        </p:nvSpPr>
        <p:spPr>
          <a:xfrm>
            <a:off x="7786649" y="4755073"/>
            <a:ext cx="990599" cy="29862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g30b444836f5_1_3008"/>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519" name="Google Shape;1519;g30b444836f5_1_30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1520"/>
        <p:cNvGrpSpPr/>
        <p:nvPr/>
      </p:nvGrpSpPr>
      <p:grpSpPr>
        <a:xfrm>
          <a:off x="0" y="0"/>
          <a:ext cx="0" cy="0"/>
          <a:chOff x="0" y="0"/>
          <a:chExt cx="0" cy="0"/>
        </a:xfrm>
      </p:grpSpPr>
      <p:sp>
        <p:nvSpPr>
          <p:cNvPr id="1521" name="Google Shape;1521;g30b444836f5_1_3013"/>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g30b444836f5_1_3013"/>
          <p:cNvSpPr>
            <a:spLocks noGrp="1"/>
          </p:cNvSpPr>
          <p:nvPr>
            <p:ph type="pic" idx="2"/>
          </p:nvPr>
        </p:nvSpPr>
        <p:spPr>
          <a:xfrm>
            <a:off x="410600" y="1005850"/>
            <a:ext cx="2688900" cy="3359100"/>
          </a:xfrm>
          <a:prstGeom prst="roundRect">
            <a:avLst>
              <a:gd name="adj" fmla="val 16667"/>
            </a:avLst>
          </a:prstGeom>
          <a:noFill/>
          <a:ln>
            <a:noFill/>
          </a:ln>
        </p:spPr>
      </p:sp>
      <p:sp>
        <p:nvSpPr>
          <p:cNvPr id="1523" name="Google Shape;1523;g30b444836f5_1_3013"/>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24" name="Google Shape;1524;g30b444836f5_1_3013"/>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525" name="Google Shape;1525;g30b444836f5_1_3013"/>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526" name="Google Shape;1526;g30b444836f5_1_30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27" name="Google Shape;1527;g30b444836f5_1_3013"/>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1528"/>
        <p:cNvGrpSpPr/>
        <p:nvPr/>
      </p:nvGrpSpPr>
      <p:grpSpPr>
        <a:xfrm>
          <a:off x="0" y="0"/>
          <a:ext cx="0" cy="0"/>
          <a:chOff x="0" y="0"/>
          <a:chExt cx="0" cy="0"/>
        </a:xfrm>
      </p:grpSpPr>
      <p:sp>
        <p:nvSpPr>
          <p:cNvPr id="1529" name="Google Shape;1529;g30b444836f5_1_3021"/>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g30b444836f5_1_3021"/>
          <p:cNvSpPr>
            <a:spLocks noGrp="1"/>
          </p:cNvSpPr>
          <p:nvPr>
            <p:ph type="pic" idx="2"/>
          </p:nvPr>
        </p:nvSpPr>
        <p:spPr>
          <a:xfrm>
            <a:off x="410600" y="1005850"/>
            <a:ext cx="2688900" cy="3359100"/>
          </a:xfrm>
          <a:prstGeom prst="roundRect">
            <a:avLst>
              <a:gd name="adj" fmla="val 16667"/>
            </a:avLst>
          </a:prstGeom>
          <a:noFill/>
          <a:ln>
            <a:noFill/>
          </a:ln>
        </p:spPr>
      </p:sp>
      <p:sp>
        <p:nvSpPr>
          <p:cNvPr id="1531" name="Google Shape;1531;g30b444836f5_1_3021"/>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32" name="Google Shape;1532;g30b444836f5_1_3021"/>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533" name="Google Shape;1533;g30b444836f5_1_302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534" name="Google Shape;1534;g30b444836f5_1_30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35" name="Google Shape;1535;g30b444836f5_1_3021"/>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1536"/>
        <p:cNvGrpSpPr/>
        <p:nvPr/>
      </p:nvGrpSpPr>
      <p:grpSpPr>
        <a:xfrm>
          <a:off x="0" y="0"/>
          <a:ext cx="0" cy="0"/>
          <a:chOff x="0" y="0"/>
          <a:chExt cx="0" cy="0"/>
        </a:xfrm>
      </p:grpSpPr>
      <p:sp>
        <p:nvSpPr>
          <p:cNvPr id="1537" name="Google Shape;1537;g30b444836f5_1_3029"/>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8" name="Google Shape;1538;g30b444836f5_1_3029"/>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1539" name="Google Shape;1539;g30b444836f5_1_3029"/>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1540" name="Google Shape;1540;g30b444836f5_1_3029"/>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1541"/>
        <p:cNvGrpSpPr/>
        <p:nvPr/>
      </p:nvGrpSpPr>
      <p:grpSpPr>
        <a:xfrm>
          <a:off x="0" y="0"/>
          <a:ext cx="0" cy="0"/>
          <a:chOff x="0" y="0"/>
          <a:chExt cx="0" cy="0"/>
        </a:xfrm>
      </p:grpSpPr>
      <p:sp>
        <p:nvSpPr>
          <p:cNvPr id="1542" name="Google Shape;1542;g30b444836f5_1_30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43" name="Google Shape;1543;g30b444836f5_1_30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44" name="Google Shape;1544;g30b444836f5_1_30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1545"/>
        <p:cNvGrpSpPr/>
        <p:nvPr/>
      </p:nvGrpSpPr>
      <p:grpSpPr>
        <a:xfrm>
          <a:off x="0" y="0"/>
          <a:ext cx="0" cy="0"/>
          <a:chOff x="0" y="0"/>
          <a:chExt cx="0" cy="0"/>
        </a:xfrm>
      </p:grpSpPr>
      <p:pic>
        <p:nvPicPr>
          <p:cNvPr id="1546" name="Google Shape;1546;g30b444836f5_1_30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47" name="Google Shape;1547;g30b444836f5_1_303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548" name="Google Shape;1548;g30b444836f5_1_303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49" name="Google Shape;1549;g30b444836f5_1_303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50"/>
        <p:cNvGrpSpPr/>
        <p:nvPr/>
      </p:nvGrpSpPr>
      <p:grpSpPr>
        <a:xfrm>
          <a:off x="0" y="0"/>
          <a:ext cx="0" cy="0"/>
          <a:chOff x="0" y="0"/>
          <a:chExt cx="0" cy="0"/>
        </a:xfrm>
      </p:grpSpPr>
      <p:sp>
        <p:nvSpPr>
          <p:cNvPr id="1551" name="Google Shape;1551;g30b444836f5_1_3043"/>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2" name="Google Shape;1552;g30b444836f5_1_3043"/>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553" name="Google Shape;1553;g30b444836f5_1_304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168"/>
        <p:cNvGrpSpPr/>
        <p:nvPr/>
      </p:nvGrpSpPr>
      <p:grpSpPr>
        <a:xfrm>
          <a:off x="0" y="0"/>
          <a:ext cx="0" cy="0"/>
          <a:chOff x="0" y="0"/>
          <a:chExt cx="0" cy="0"/>
        </a:xfrm>
      </p:grpSpPr>
      <p:sp>
        <p:nvSpPr>
          <p:cNvPr id="169" name="Google Shape;169;p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0" name="Google Shape;170;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71" name="Google Shape;171;p8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1554"/>
        <p:cNvGrpSpPr/>
        <p:nvPr/>
      </p:nvGrpSpPr>
      <p:grpSpPr>
        <a:xfrm>
          <a:off x="0" y="0"/>
          <a:ext cx="0" cy="0"/>
          <a:chOff x="0" y="0"/>
          <a:chExt cx="0" cy="0"/>
        </a:xfrm>
      </p:grpSpPr>
      <p:sp>
        <p:nvSpPr>
          <p:cNvPr id="1555" name="Google Shape;1555;g30b444836f5_1_3047"/>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56" name="Google Shape;1556;g30b444836f5_1_3047"/>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557" name="Google Shape;1557;g30b444836f5_1_30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58" name="Google Shape;1558;g30b444836f5_1_304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59" name="Google Shape;1559;g30b444836f5_1_3047"/>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1560"/>
        <p:cNvGrpSpPr/>
        <p:nvPr/>
      </p:nvGrpSpPr>
      <p:grpSpPr>
        <a:xfrm>
          <a:off x="0" y="0"/>
          <a:ext cx="0" cy="0"/>
          <a:chOff x="0" y="0"/>
          <a:chExt cx="0" cy="0"/>
        </a:xfrm>
      </p:grpSpPr>
      <p:sp>
        <p:nvSpPr>
          <p:cNvPr id="1561" name="Google Shape;1561;g30b444836f5_1_3053"/>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1562" name="Google Shape;1562;g30b444836f5_1_3053"/>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1563" name="Google Shape;1563;g30b444836f5_1_3053"/>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1564"/>
        <p:cNvGrpSpPr/>
        <p:nvPr/>
      </p:nvGrpSpPr>
      <p:grpSpPr>
        <a:xfrm>
          <a:off x="0" y="0"/>
          <a:ext cx="0" cy="0"/>
          <a:chOff x="0" y="0"/>
          <a:chExt cx="0" cy="0"/>
        </a:xfrm>
      </p:grpSpPr>
      <p:sp>
        <p:nvSpPr>
          <p:cNvPr id="1565" name="Google Shape;1565;g30b444836f5_1_3057"/>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g30b444836f5_1_3057"/>
          <p:cNvSpPr>
            <a:spLocks noGrp="1"/>
          </p:cNvSpPr>
          <p:nvPr>
            <p:ph type="pic" idx="2"/>
          </p:nvPr>
        </p:nvSpPr>
        <p:spPr>
          <a:xfrm>
            <a:off x="5854750" y="980700"/>
            <a:ext cx="2862900" cy="2714100"/>
          </a:xfrm>
          <a:prstGeom prst="roundRect">
            <a:avLst>
              <a:gd name="adj" fmla="val 16667"/>
            </a:avLst>
          </a:prstGeom>
          <a:noFill/>
          <a:ln>
            <a:noFill/>
          </a:ln>
        </p:spPr>
      </p:sp>
      <p:sp>
        <p:nvSpPr>
          <p:cNvPr id="1567" name="Google Shape;1567;g30b444836f5_1_3057"/>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568" name="Google Shape;1568;g30b444836f5_1_3057"/>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569" name="Google Shape;1569;g30b444836f5_1_3057"/>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1570" name="Google Shape;1570;g30b444836f5_1_305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1571"/>
        <p:cNvGrpSpPr/>
        <p:nvPr/>
      </p:nvGrpSpPr>
      <p:grpSpPr>
        <a:xfrm>
          <a:off x="0" y="0"/>
          <a:ext cx="0" cy="0"/>
          <a:chOff x="0" y="0"/>
          <a:chExt cx="0" cy="0"/>
        </a:xfrm>
      </p:grpSpPr>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1572"/>
        <p:cNvGrpSpPr/>
        <p:nvPr/>
      </p:nvGrpSpPr>
      <p:grpSpPr>
        <a:xfrm>
          <a:off x="0" y="0"/>
          <a:ext cx="0" cy="0"/>
          <a:chOff x="0" y="0"/>
          <a:chExt cx="0" cy="0"/>
        </a:xfrm>
      </p:grpSpPr>
      <p:pic>
        <p:nvPicPr>
          <p:cNvPr id="1573" name="Google Shape;1573;g30b444836f5_1_3065"/>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574" name="Google Shape;1574;g30b444836f5_1_306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75" name="Google Shape;1575;g30b444836f5_1_306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76" name="Google Shape;1576;g30b444836f5_1_306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1577"/>
        <p:cNvGrpSpPr/>
        <p:nvPr/>
      </p:nvGrpSpPr>
      <p:grpSpPr>
        <a:xfrm>
          <a:off x="0" y="0"/>
          <a:ext cx="0" cy="0"/>
          <a:chOff x="0" y="0"/>
          <a:chExt cx="0" cy="0"/>
        </a:xfrm>
      </p:grpSpPr>
      <p:pic>
        <p:nvPicPr>
          <p:cNvPr id="1578" name="Google Shape;1578;g30b444836f5_1_307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79" name="Google Shape;1579;g30b444836f5_1_307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80" name="Google Shape;1580;g30b444836f5_1_307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81" name="Google Shape;1581;g30b444836f5_1_307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1582"/>
        <p:cNvGrpSpPr/>
        <p:nvPr/>
      </p:nvGrpSpPr>
      <p:grpSpPr>
        <a:xfrm>
          <a:off x="0" y="0"/>
          <a:ext cx="0" cy="0"/>
          <a:chOff x="0" y="0"/>
          <a:chExt cx="0" cy="0"/>
        </a:xfrm>
      </p:grpSpPr>
      <p:sp>
        <p:nvSpPr>
          <p:cNvPr id="1583" name="Google Shape;1583;g30b444836f5_1_3075"/>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84" name="Google Shape;1584;g30b444836f5_1_3075"/>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585" name="Google Shape;1585;g30b444836f5_1_30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86" name="Google Shape;1586;g30b444836f5_1_30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87" name="Google Shape;1587;g30b444836f5_1_3075"/>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1588"/>
        <p:cNvGrpSpPr/>
        <p:nvPr/>
      </p:nvGrpSpPr>
      <p:grpSpPr>
        <a:xfrm>
          <a:off x="0" y="0"/>
          <a:ext cx="0" cy="0"/>
          <a:chOff x="0" y="0"/>
          <a:chExt cx="0" cy="0"/>
        </a:xfrm>
      </p:grpSpPr>
      <p:pic>
        <p:nvPicPr>
          <p:cNvPr id="1589" name="Google Shape;1589;g30b444836f5_1_308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90" name="Google Shape;1590;g30b444836f5_1_308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91" name="Google Shape;1591;g30b444836f5_1_308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92" name="Google Shape;1592;g30b444836f5_1_308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1593"/>
        <p:cNvGrpSpPr/>
        <p:nvPr/>
      </p:nvGrpSpPr>
      <p:grpSpPr>
        <a:xfrm>
          <a:off x="0" y="0"/>
          <a:ext cx="0" cy="0"/>
          <a:chOff x="0" y="0"/>
          <a:chExt cx="0" cy="0"/>
        </a:xfrm>
      </p:grpSpPr>
      <p:pic>
        <p:nvPicPr>
          <p:cNvPr id="1594" name="Google Shape;1594;g30b444836f5_1_308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95" name="Google Shape;1595;g30b444836f5_1_308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596" name="Google Shape;1596;g30b444836f5_1_308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97" name="Google Shape;1597;g30b444836f5_1_3086"/>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98"/>
        <p:cNvGrpSpPr/>
        <p:nvPr/>
      </p:nvGrpSpPr>
      <p:grpSpPr>
        <a:xfrm>
          <a:off x="0" y="0"/>
          <a:ext cx="0" cy="0"/>
          <a:chOff x="0" y="0"/>
          <a:chExt cx="0" cy="0"/>
        </a:xfrm>
      </p:grpSpPr>
      <p:pic>
        <p:nvPicPr>
          <p:cNvPr id="1599" name="Google Shape;1599;g30b444836f5_1_3091"/>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1600" name="Google Shape;1600;g30b444836f5_1_30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172"/>
        <p:cNvGrpSpPr/>
        <p:nvPr/>
      </p:nvGrpSpPr>
      <p:grpSpPr>
        <a:xfrm>
          <a:off x="0" y="0"/>
          <a:ext cx="0" cy="0"/>
          <a:chOff x="0" y="0"/>
          <a:chExt cx="0" cy="0"/>
        </a:xfrm>
      </p:grpSpPr>
      <p:sp>
        <p:nvSpPr>
          <p:cNvPr id="173" name="Google Shape;173;p8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84"/>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75" name="Google Shape;175;p84"/>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76" name="Google Shape;176;p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77" name="Google Shape;177;p8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1601"/>
        <p:cNvGrpSpPr/>
        <p:nvPr/>
      </p:nvGrpSpPr>
      <p:grpSpPr>
        <a:xfrm>
          <a:off x="0" y="0"/>
          <a:ext cx="0" cy="0"/>
          <a:chOff x="0" y="0"/>
          <a:chExt cx="0" cy="0"/>
        </a:xfrm>
      </p:grpSpPr>
      <p:sp>
        <p:nvSpPr>
          <p:cNvPr id="1602" name="Google Shape;1602;g30b444836f5_1_3094"/>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1603" name="Google Shape;1603;g30b444836f5_1_3094"/>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1604" name="Google Shape;1604;g30b444836f5_1_3094"/>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1605" name="Google Shape;1605;g30b444836f5_1_3094"/>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6"/>
        <p:cNvGrpSpPr/>
        <p:nvPr/>
      </p:nvGrpSpPr>
      <p:grpSpPr>
        <a:xfrm>
          <a:off x="0" y="0"/>
          <a:ext cx="0" cy="0"/>
          <a:chOff x="0" y="0"/>
          <a:chExt cx="0" cy="0"/>
        </a:xfrm>
      </p:grpSpPr>
      <p:sp>
        <p:nvSpPr>
          <p:cNvPr id="1607" name="Google Shape;1607;g30b444836f5_1_30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08" name="Google Shape;1608;g30b444836f5_1_30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1609"/>
        <p:cNvGrpSpPr/>
        <p:nvPr/>
      </p:nvGrpSpPr>
      <p:grpSpPr>
        <a:xfrm>
          <a:off x="0" y="0"/>
          <a:ext cx="0" cy="0"/>
          <a:chOff x="0" y="0"/>
          <a:chExt cx="0" cy="0"/>
        </a:xfrm>
      </p:grpSpPr>
      <p:sp>
        <p:nvSpPr>
          <p:cNvPr id="1610" name="Google Shape;1610;g30b444836f5_1_3102"/>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g30b444836f5_1_3102"/>
          <p:cNvSpPr>
            <a:spLocks noGrp="1"/>
          </p:cNvSpPr>
          <p:nvPr>
            <p:ph type="pic" idx="2"/>
          </p:nvPr>
        </p:nvSpPr>
        <p:spPr>
          <a:xfrm>
            <a:off x="410600" y="1005850"/>
            <a:ext cx="2688900" cy="3359100"/>
          </a:xfrm>
          <a:prstGeom prst="roundRect">
            <a:avLst>
              <a:gd name="adj" fmla="val 16667"/>
            </a:avLst>
          </a:prstGeom>
          <a:noFill/>
          <a:ln>
            <a:noFill/>
          </a:ln>
        </p:spPr>
      </p:sp>
      <p:sp>
        <p:nvSpPr>
          <p:cNvPr id="1612" name="Google Shape;1612;g30b444836f5_1_3102"/>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613" name="Google Shape;1613;g30b444836f5_1_3102"/>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1614" name="Google Shape;1614;g30b444836f5_1_3102"/>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615" name="Google Shape;1615;g30b444836f5_1_310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1616"/>
        <p:cNvGrpSpPr/>
        <p:nvPr/>
      </p:nvGrpSpPr>
      <p:grpSpPr>
        <a:xfrm>
          <a:off x="0" y="0"/>
          <a:ext cx="0" cy="0"/>
          <a:chOff x="0" y="0"/>
          <a:chExt cx="0" cy="0"/>
        </a:xfrm>
      </p:grpSpPr>
      <p:pic>
        <p:nvPicPr>
          <p:cNvPr id="1617" name="Google Shape;1617;g30b444836f5_1_3109"/>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618" name="Google Shape;1618;g30b444836f5_1_3109"/>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619" name="Google Shape;1619;g30b444836f5_1_310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1620"/>
        <p:cNvGrpSpPr/>
        <p:nvPr/>
      </p:nvGrpSpPr>
      <p:grpSpPr>
        <a:xfrm>
          <a:off x="0" y="0"/>
          <a:ext cx="0" cy="0"/>
          <a:chOff x="0" y="0"/>
          <a:chExt cx="0" cy="0"/>
        </a:xfrm>
      </p:grpSpPr>
      <p:pic>
        <p:nvPicPr>
          <p:cNvPr id="1621" name="Google Shape;1621;g30b444836f5_1_311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622" name="Google Shape;1622;g30b444836f5_1_311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1623" name="Google Shape;1623;g30b444836f5_1_311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24" name="Google Shape;1624;g30b444836f5_1_311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625" name="Google Shape;1625;g30b444836f5_1_3113"/>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1626"/>
        <p:cNvGrpSpPr/>
        <p:nvPr/>
      </p:nvGrpSpPr>
      <p:grpSpPr>
        <a:xfrm>
          <a:off x="0" y="0"/>
          <a:ext cx="0" cy="0"/>
          <a:chOff x="0" y="0"/>
          <a:chExt cx="0" cy="0"/>
        </a:xfrm>
      </p:grpSpPr>
      <p:sp>
        <p:nvSpPr>
          <p:cNvPr id="1627" name="Google Shape;1627;g30b444836f5_1_3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28" name="Google Shape;1628;g30b444836f5_1_31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29" name="Google Shape;1629;g30b444836f5_1_3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1630"/>
        <p:cNvGrpSpPr/>
        <p:nvPr/>
      </p:nvGrpSpPr>
      <p:grpSpPr>
        <a:xfrm>
          <a:off x="0" y="0"/>
          <a:ext cx="0" cy="0"/>
          <a:chOff x="0" y="0"/>
          <a:chExt cx="0" cy="0"/>
        </a:xfrm>
      </p:grpSpPr>
      <p:pic>
        <p:nvPicPr>
          <p:cNvPr id="1631" name="Google Shape;1631;g30b444836f5_1_3123"/>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632" name="Google Shape;1632;g30b444836f5_1_3123"/>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633" name="Google Shape;1633;g30b444836f5_1_312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1634"/>
        <p:cNvGrpSpPr/>
        <p:nvPr/>
      </p:nvGrpSpPr>
      <p:grpSpPr>
        <a:xfrm>
          <a:off x="0" y="0"/>
          <a:ext cx="0" cy="0"/>
          <a:chOff x="0" y="0"/>
          <a:chExt cx="0" cy="0"/>
        </a:xfrm>
      </p:grpSpPr>
      <p:pic>
        <p:nvPicPr>
          <p:cNvPr id="1635" name="Google Shape;1635;g30b444836f5_1_3127"/>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636" name="Google Shape;1636;g30b444836f5_1_3127"/>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637" name="Google Shape;1637;g30b444836f5_1_312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1638"/>
        <p:cNvGrpSpPr/>
        <p:nvPr/>
      </p:nvGrpSpPr>
      <p:grpSpPr>
        <a:xfrm>
          <a:off x="0" y="0"/>
          <a:ext cx="0" cy="0"/>
          <a:chOff x="0" y="0"/>
          <a:chExt cx="0" cy="0"/>
        </a:xfrm>
      </p:grpSpPr>
      <p:pic>
        <p:nvPicPr>
          <p:cNvPr id="1639" name="Google Shape;1639;g30b444836f5_1_313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640" name="Google Shape;1640;g30b444836f5_1_313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41" name="Google Shape;1641;g30b444836f5_1_313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642" name="Google Shape;1642;g30b444836f5_1_313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1643"/>
        <p:cNvGrpSpPr/>
        <p:nvPr/>
      </p:nvGrpSpPr>
      <p:grpSpPr>
        <a:xfrm>
          <a:off x="0" y="0"/>
          <a:ext cx="0" cy="0"/>
          <a:chOff x="0" y="0"/>
          <a:chExt cx="0" cy="0"/>
        </a:xfrm>
      </p:grpSpPr>
      <p:pic>
        <p:nvPicPr>
          <p:cNvPr id="1644" name="Google Shape;1644;g30b444836f5_1_313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45" name="Google Shape;1645;g30b444836f5_1_313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1646" name="Google Shape;1646;g30b444836f5_1_313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8"/>
        <p:cNvGrpSpPr/>
        <p:nvPr/>
      </p:nvGrpSpPr>
      <p:grpSpPr>
        <a:xfrm>
          <a:off x="0" y="0"/>
          <a:ext cx="0" cy="0"/>
          <a:chOff x="0" y="0"/>
          <a:chExt cx="0" cy="0"/>
        </a:xfrm>
      </p:grpSpPr>
      <p:pic>
        <p:nvPicPr>
          <p:cNvPr id="179" name="Google Shape;179;p86"/>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80" name="Google Shape;180;p86"/>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81" name="Google Shape;181;p86"/>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82" name="Google Shape;182;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3" name="Google Shape;183;p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84" name="Google Shape;184;p86"/>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1647"/>
        <p:cNvGrpSpPr/>
        <p:nvPr/>
      </p:nvGrpSpPr>
      <p:grpSpPr>
        <a:xfrm>
          <a:off x="0" y="0"/>
          <a:ext cx="0" cy="0"/>
          <a:chOff x="0" y="0"/>
          <a:chExt cx="0" cy="0"/>
        </a:xfrm>
      </p:grpSpPr>
      <p:pic>
        <p:nvPicPr>
          <p:cNvPr id="1648" name="Google Shape;1648;g30b444836f5_1_314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49" name="Google Shape;1649;g30b444836f5_1_3140"/>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650" name="Google Shape;1650;g30b444836f5_1_3140"/>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51" name="Google Shape;1651;g30b444836f5_1_3140"/>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652" name="Google Shape;1652;g30b444836f5_1_3140"/>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1653"/>
        <p:cNvGrpSpPr/>
        <p:nvPr/>
      </p:nvGrpSpPr>
      <p:grpSpPr>
        <a:xfrm>
          <a:off x="0" y="0"/>
          <a:ext cx="0" cy="0"/>
          <a:chOff x="0" y="0"/>
          <a:chExt cx="0" cy="0"/>
        </a:xfrm>
      </p:grpSpPr>
      <p:pic>
        <p:nvPicPr>
          <p:cNvPr id="1654" name="Google Shape;1654;g30b444836f5_1_314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55" name="Google Shape;1655;g30b444836f5_1_314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1656" name="Google Shape;1656;g30b444836f5_1_314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1657"/>
        <p:cNvGrpSpPr/>
        <p:nvPr/>
      </p:nvGrpSpPr>
      <p:grpSpPr>
        <a:xfrm>
          <a:off x="0" y="0"/>
          <a:ext cx="0" cy="0"/>
          <a:chOff x="0" y="0"/>
          <a:chExt cx="0" cy="0"/>
        </a:xfrm>
      </p:grpSpPr>
      <p:sp>
        <p:nvSpPr>
          <p:cNvPr id="1658" name="Google Shape;1658;g30b444836f5_1_31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59" name="Google Shape;1659;g30b444836f5_1_31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60" name="Google Shape;1660;g30b444836f5_1_31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1661"/>
        <p:cNvGrpSpPr/>
        <p:nvPr/>
      </p:nvGrpSpPr>
      <p:grpSpPr>
        <a:xfrm>
          <a:off x="0" y="0"/>
          <a:ext cx="0" cy="0"/>
          <a:chOff x="0" y="0"/>
          <a:chExt cx="0" cy="0"/>
        </a:xfrm>
      </p:grpSpPr>
      <p:pic>
        <p:nvPicPr>
          <p:cNvPr id="1662" name="Google Shape;1662;g30b444836f5_1_3154"/>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663" name="Google Shape;1663;g30b444836f5_1_3154"/>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664" name="Google Shape;1664;g30b444836f5_1_315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1665"/>
        <p:cNvGrpSpPr/>
        <p:nvPr/>
      </p:nvGrpSpPr>
      <p:grpSpPr>
        <a:xfrm>
          <a:off x="0" y="0"/>
          <a:ext cx="0" cy="0"/>
          <a:chOff x="0" y="0"/>
          <a:chExt cx="0" cy="0"/>
        </a:xfrm>
      </p:grpSpPr>
      <p:pic>
        <p:nvPicPr>
          <p:cNvPr id="1666" name="Google Shape;1666;g30b444836f5_1_3158"/>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667" name="Google Shape;1667;g30b444836f5_1_3158"/>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Content">
  <p:cSld name="OBJECT_2">
    <p:spTree>
      <p:nvGrpSpPr>
        <p:cNvPr id="1" name="Shape 1668"/>
        <p:cNvGrpSpPr/>
        <p:nvPr/>
      </p:nvGrpSpPr>
      <p:grpSpPr>
        <a:xfrm>
          <a:off x="0" y="0"/>
          <a:ext cx="0" cy="0"/>
          <a:chOff x="0" y="0"/>
          <a:chExt cx="0" cy="0"/>
        </a:xfrm>
      </p:grpSpPr>
      <p:sp>
        <p:nvSpPr>
          <p:cNvPr id="1669" name="Google Shape;1669;g30b444836f5_1_3161"/>
          <p:cNvSpPr txBox="1">
            <a:spLocks noGrp="1"/>
          </p:cNvSpPr>
          <p:nvPr>
            <p:ph type="title"/>
          </p:nvPr>
        </p:nvSpPr>
        <p:spPr>
          <a:xfrm>
            <a:off x="776363" y="203681"/>
            <a:ext cx="7880700" cy="786900"/>
          </a:xfrm>
          <a:prstGeom prst="rect">
            <a:avLst/>
          </a:prstGeom>
          <a:solidFill>
            <a:srgbClr val="156093"/>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1400"/>
              <a:buNone/>
              <a:defRPr/>
            </a:lvl1pPr>
            <a:lvl2pPr lvl="1" algn="ctr">
              <a:lnSpc>
                <a:spcPct val="100000"/>
              </a:lnSpc>
              <a:spcBef>
                <a:spcPts val="0"/>
              </a:spcBef>
              <a:spcAft>
                <a:spcPts val="0"/>
              </a:spcAft>
              <a:buSzPts val="1600"/>
              <a:buFont typeface="Roboto"/>
              <a:buNone/>
              <a:defRPr>
                <a:latin typeface="Roboto"/>
                <a:ea typeface="Roboto"/>
                <a:cs typeface="Roboto"/>
                <a:sym typeface="Roboto"/>
              </a:defRPr>
            </a:lvl2pPr>
            <a:lvl3pPr lvl="2" algn="ctr">
              <a:lnSpc>
                <a:spcPct val="100000"/>
              </a:lnSpc>
              <a:spcBef>
                <a:spcPts val="0"/>
              </a:spcBef>
              <a:spcAft>
                <a:spcPts val="0"/>
              </a:spcAft>
              <a:buSzPts val="1600"/>
              <a:buFont typeface="Roboto"/>
              <a:buNone/>
              <a:defRPr>
                <a:latin typeface="Roboto"/>
                <a:ea typeface="Roboto"/>
                <a:cs typeface="Roboto"/>
                <a:sym typeface="Roboto"/>
              </a:defRPr>
            </a:lvl3pPr>
            <a:lvl4pPr lvl="3" algn="ctr">
              <a:lnSpc>
                <a:spcPct val="100000"/>
              </a:lnSpc>
              <a:spcBef>
                <a:spcPts val="0"/>
              </a:spcBef>
              <a:spcAft>
                <a:spcPts val="0"/>
              </a:spcAft>
              <a:buSzPts val="1600"/>
              <a:buFont typeface="Roboto"/>
              <a:buNone/>
              <a:defRPr>
                <a:latin typeface="Roboto"/>
                <a:ea typeface="Roboto"/>
                <a:cs typeface="Roboto"/>
                <a:sym typeface="Roboto"/>
              </a:defRPr>
            </a:lvl4pPr>
            <a:lvl5pPr lvl="4" algn="ctr">
              <a:lnSpc>
                <a:spcPct val="100000"/>
              </a:lnSpc>
              <a:spcBef>
                <a:spcPts val="0"/>
              </a:spcBef>
              <a:spcAft>
                <a:spcPts val="0"/>
              </a:spcAft>
              <a:buSzPts val="1600"/>
              <a:buFont typeface="Roboto"/>
              <a:buNone/>
              <a:defRPr>
                <a:latin typeface="Roboto"/>
                <a:ea typeface="Roboto"/>
                <a:cs typeface="Roboto"/>
                <a:sym typeface="Roboto"/>
              </a:defRPr>
            </a:lvl5pPr>
            <a:lvl6pPr lvl="5" algn="ctr">
              <a:lnSpc>
                <a:spcPct val="100000"/>
              </a:lnSpc>
              <a:spcBef>
                <a:spcPts val="0"/>
              </a:spcBef>
              <a:spcAft>
                <a:spcPts val="0"/>
              </a:spcAft>
              <a:buSzPts val="1600"/>
              <a:buFont typeface="Roboto"/>
              <a:buNone/>
              <a:defRPr>
                <a:latin typeface="Roboto"/>
                <a:ea typeface="Roboto"/>
                <a:cs typeface="Roboto"/>
                <a:sym typeface="Roboto"/>
              </a:defRPr>
            </a:lvl6pPr>
            <a:lvl7pPr lvl="6" algn="ctr">
              <a:lnSpc>
                <a:spcPct val="100000"/>
              </a:lnSpc>
              <a:spcBef>
                <a:spcPts val="0"/>
              </a:spcBef>
              <a:spcAft>
                <a:spcPts val="0"/>
              </a:spcAft>
              <a:buSzPts val="1600"/>
              <a:buFont typeface="Roboto"/>
              <a:buNone/>
              <a:defRPr>
                <a:latin typeface="Roboto"/>
                <a:ea typeface="Roboto"/>
                <a:cs typeface="Roboto"/>
                <a:sym typeface="Roboto"/>
              </a:defRPr>
            </a:lvl7pPr>
            <a:lvl8pPr lvl="7" algn="ctr">
              <a:lnSpc>
                <a:spcPct val="100000"/>
              </a:lnSpc>
              <a:spcBef>
                <a:spcPts val="0"/>
              </a:spcBef>
              <a:spcAft>
                <a:spcPts val="0"/>
              </a:spcAft>
              <a:buSzPts val="1600"/>
              <a:buFont typeface="Roboto"/>
              <a:buNone/>
              <a:defRPr>
                <a:latin typeface="Roboto"/>
                <a:ea typeface="Roboto"/>
                <a:cs typeface="Roboto"/>
                <a:sym typeface="Roboto"/>
              </a:defRPr>
            </a:lvl8pPr>
            <a:lvl9pPr lvl="8" algn="ctr">
              <a:lnSpc>
                <a:spcPct val="100000"/>
              </a:lnSpc>
              <a:spcBef>
                <a:spcPts val="0"/>
              </a:spcBef>
              <a:spcAft>
                <a:spcPts val="0"/>
              </a:spcAft>
              <a:buSzPts val="1600"/>
              <a:buFont typeface="Roboto"/>
              <a:buNone/>
              <a:defRPr>
                <a:latin typeface="Roboto"/>
                <a:ea typeface="Roboto"/>
                <a:cs typeface="Roboto"/>
                <a:sym typeface="Roboto"/>
              </a:defRPr>
            </a:lvl9pPr>
          </a:lstStyle>
          <a:p>
            <a:endParaRPr/>
          </a:p>
        </p:txBody>
      </p:sp>
      <p:cxnSp>
        <p:nvCxnSpPr>
          <p:cNvPr id="1670" name="Google Shape;1670;g30b444836f5_1_3161"/>
          <p:cNvCxnSpPr/>
          <p:nvPr/>
        </p:nvCxnSpPr>
        <p:spPr>
          <a:xfrm>
            <a:off x="931628" y="1034597"/>
            <a:ext cx="72057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1675"/>
        <p:cNvGrpSpPr/>
        <p:nvPr/>
      </p:nvGrpSpPr>
      <p:grpSpPr>
        <a:xfrm>
          <a:off x="0" y="0"/>
          <a:ext cx="0" cy="0"/>
          <a:chOff x="0" y="0"/>
          <a:chExt cx="0" cy="0"/>
        </a:xfrm>
      </p:grpSpPr>
      <p:sp>
        <p:nvSpPr>
          <p:cNvPr id="1676" name="Google Shape;1676;p7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678" name="Google Shape;1678;p7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1679" name="Google Shape;1679;p7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03 - Single Dark Blue 1 3">
  <p:cSld name="TITLE_1_2_2">
    <p:bg>
      <p:bgPr>
        <a:solidFill>
          <a:srgbClr val="FFFFFF"/>
        </a:solidFill>
        <a:effectLst/>
      </p:bgPr>
    </p:bg>
    <p:spTree>
      <p:nvGrpSpPr>
        <p:cNvPr id="1" name="Shape 1680"/>
        <p:cNvGrpSpPr/>
        <p:nvPr/>
      </p:nvGrpSpPr>
      <p:grpSpPr>
        <a:xfrm>
          <a:off x="0" y="0"/>
          <a:ext cx="0" cy="0"/>
          <a:chOff x="0" y="0"/>
          <a:chExt cx="0" cy="0"/>
        </a:xfrm>
      </p:grpSpPr>
      <p:sp>
        <p:nvSpPr>
          <p:cNvPr id="1681" name="Google Shape;1681;p75"/>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7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1683" name="Google Shape;1683;p75"/>
          <p:cNvSpPr txBox="1">
            <a:spLocks noGrp="1"/>
          </p:cNvSpPr>
          <p:nvPr>
            <p:ph type="title"/>
          </p:nvPr>
        </p:nvSpPr>
        <p:spPr>
          <a:xfrm>
            <a:off x="41375" y="15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1684" name="Google Shape;1684;p7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1685"/>
        <p:cNvGrpSpPr/>
        <p:nvPr/>
      </p:nvGrpSpPr>
      <p:grpSpPr>
        <a:xfrm>
          <a:off x="0" y="0"/>
          <a:ext cx="0" cy="0"/>
          <a:chOff x="0" y="0"/>
          <a:chExt cx="0" cy="0"/>
        </a:xfrm>
      </p:grpSpPr>
      <p:sp>
        <p:nvSpPr>
          <p:cNvPr id="1686" name="Google Shape;1686;p7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7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688" name="Google Shape;1688;p7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689" name="Google Shape;1689;p7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690" name="Google Shape;1690;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691" name="Google Shape;1691;p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1692"/>
        <p:cNvGrpSpPr/>
        <p:nvPr/>
      </p:nvGrpSpPr>
      <p:grpSpPr>
        <a:xfrm>
          <a:off x="0" y="0"/>
          <a:ext cx="0" cy="0"/>
          <a:chOff x="0" y="0"/>
          <a:chExt cx="0" cy="0"/>
        </a:xfrm>
      </p:grpSpPr>
      <p:sp>
        <p:nvSpPr>
          <p:cNvPr id="1693" name="Google Shape;1693;p77"/>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7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695" name="Google Shape;1695;p77"/>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1696" name="Google Shape;1696;p7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185"/>
        <p:cNvGrpSpPr/>
        <p:nvPr/>
      </p:nvGrpSpPr>
      <p:grpSpPr>
        <a:xfrm>
          <a:off x="0" y="0"/>
          <a:ext cx="0" cy="0"/>
          <a:chOff x="0" y="0"/>
          <a:chExt cx="0" cy="0"/>
        </a:xfrm>
      </p:grpSpPr>
      <p:sp>
        <p:nvSpPr>
          <p:cNvPr id="186" name="Google Shape;186;p87"/>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87" name="Google Shape;187;p87"/>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8" name="Google Shape;188;p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89" name="Google Shape;189;p87"/>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1697"/>
        <p:cNvGrpSpPr/>
        <p:nvPr/>
      </p:nvGrpSpPr>
      <p:grpSpPr>
        <a:xfrm>
          <a:off x="0" y="0"/>
          <a:ext cx="0" cy="0"/>
          <a:chOff x="0" y="0"/>
          <a:chExt cx="0" cy="0"/>
        </a:xfrm>
      </p:grpSpPr>
      <p:sp>
        <p:nvSpPr>
          <p:cNvPr id="1698" name="Google Shape;1698;p18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184"/>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700" name="Google Shape;1700;p184"/>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701" name="Google Shape;1701;p1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702" name="Google Shape;1702;p18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03"/>
        <p:cNvGrpSpPr/>
        <p:nvPr/>
      </p:nvGrpSpPr>
      <p:grpSpPr>
        <a:xfrm>
          <a:off x="0" y="0"/>
          <a:ext cx="0" cy="0"/>
          <a:chOff x="0" y="0"/>
          <a:chExt cx="0" cy="0"/>
        </a:xfrm>
      </p:grpSpPr>
      <p:pic>
        <p:nvPicPr>
          <p:cNvPr id="1704" name="Google Shape;1704;p18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705" name="Google Shape;1705;p185"/>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706" name="Google Shape;1706;p185"/>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707" name="Google Shape;1707;p1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08" name="Google Shape;1708;p1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709" name="Google Shape;1709;p185"/>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1710"/>
        <p:cNvGrpSpPr/>
        <p:nvPr/>
      </p:nvGrpSpPr>
      <p:grpSpPr>
        <a:xfrm>
          <a:off x="0" y="0"/>
          <a:ext cx="0" cy="0"/>
          <a:chOff x="0" y="0"/>
          <a:chExt cx="0" cy="0"/>
        </a:xfrm>
      </p:grpSpPr>
      <p:sp>
        <p:nvSpPr>
          <p:cNvPr id="1711" name="Google Shape;1711;p186"/>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712" name="Google Shape;1712;p186"/>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13" name="Google Shape;1713;p1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714" name="Google Shape;1714;p186"/>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15"/>
        <p:cNvGrpSpPr/>
        <p:nvPr/>
      </p:nvGrpSpPr>
      <p:grpSpPr>
        <a:xfrm>
          <a:off x="0" y="0"/>
          <a:ext cx="0" cy="0"/>
          <a:chOff x="0" y="0"/>
          <a:chExt cx="0" cy="0"/>
        </a:xfrm>
      </p:grpSpPr>
      <p:pic>
        <p:nvPicPr>
          <p:cNvPr id="1716" name="Google Shape;1716;p187"/>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717" name="Google Shape;1717;p1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718" name="Google Shape;1718;p187"/>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719" name="Google Shape;1719;p1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20" name="Google Shape;1720;p18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1721"/>
        <p:cNvGrpSpPr/>
        <p:nvPr/>
      </p:nvGrpSpPr>
      <p:grpSpPr>
        <a:xfrm>
          <a:off x="0" y="0"/>
          <a:ext cx="0" cy="0"/>
          <a:chOff x="0" y="0"/>
          <a:chExt cx="0" cy="0"/>
        </a:xfrm>
      </p:grpSpPr>
      <p:sp>
        <p:nvSpPr>
          <p:cNvPr id="1722" name="Google Shape;1722;p1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23" name="Google Shape;1723;p188"/>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24" name="Google Shape;1724;p1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25" name="Google Shape;1725;p18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26"/>
        <p:cNvGrpSpPr/>
        <p:nvPr/>
      </p:nvGrpSpPr>
      <p:grpSpPr>
        <a:xfrm>
          <a:off x="0" y="0"/>
          <a:ext cx="0" cy="0"/>
          <a:chOff x="0" y="0"/>
          <a:chExt cx="0" cy="0"/>
        </a:xfrm>
      </p:grpSpPr>
      <p:pic>
        <p:nvPicPr>
          <p:cNvPr id="1727" name="Google Shape;1727;p18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728" name="Google Shape;1728;p18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189"/>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730" name="Google Shape;1730;p189"/>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731" name="Google Shape;1731;p18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32" name="Google Shape;1732;p1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33" name="Google Shape;1733;p18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734" name="Google Shape;1734;p18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1735"/>
        <p:cNvGrpSpPr/>
        <p:nvPr/>
      </p:nvGrpSpPr>
      <p:grpSpPr>
        <a:xfrm>
          <a:off x="0" y="0"/>
          <a:ext cx="0" cy="0"/>
          <a:chOff x="0" y="0"/>
          <a:chExt cx="0" cy="0"/>
        </a:xfrm>
      </p:grpSpPr>
      <p:sp>
        <p:nvSpPr>
          <p:cNvPr id="1736" name="Google Shape;1736;p19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7" name="Google Shape;1737;p190"/>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38" name="Google Shape;1738;p190"/>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39" name="Google Shape;1739;p19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40" name="Google Shape;1740;p1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41" name="Google Shape;1741;p1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742" name="Google Shape;1742;p19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1743"/>
        <p:cNvGrpSpPr/>
        <p:nvPr/>
      </p:nvGrpSpPr>
      <p:grpSpPr>
        <a:xfrm>
          <a:off x="0" y="0"/>
          <a:ext cx="0" cy="0"/>
          <a:chOff x="0" y="0"/>
          <a:chExt cx="0" cy="0"/>
        </a:xfrm>
      </p:grpSpPr>
      <p:sp>
        <p:nvSpPr>
          <p:cNvPr id="1744" name="Google Shape;1744;p19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745" name="Google Shape;1745;p191"/>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1746" name="Google Shape;1746;p19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47" name="Google Shape;1747;p1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48" name="Google Shape;1748;p19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1749"/>
        <p:cNvGrpSpPr/>
        <p:nvPr/>
      </p:nvGrpSpPr>
      <p:grpSpPr>
        <a:xfrm>
          <a:off x="0" y="0"/>
          <a:ext cx="0" cy="0"/>
          <a:chOff x="0" y="0"/>
          <a:chExt cx="0" cy="0"/>
        </a:xfrm>
      </p:grpSpPr>
      <p:cxnSp>
        <p:nvCxnSpPr>
          <p:cNvPr id="1750" name="Google Shape;1750;p192"/>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1751" name="Google Shape;1751;p19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52" name="Google Shape;1752;p19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53" name="Google Shape;1753;p1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54" name="Google Shape;1754;p1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1755"/>
        <p:cNvGrpSpPr/>
        <p:nvPr/>
      </p:nvGrpSpPr>
      <p:grpSpPr>
        <a:xfrm>
          <a:off x="0" y="0"/>
          <a:ext cx="0" cy="0"/>
          <a:chOff x="0" y="0"/>
          <a:chExt cx="0" cy="0"/>
        </a:xfrm>
      </p:grpSpPr>
      <p:pic>
        <p:nvPicPr>
          <p:cNvPr id="1756" name="Google Shape;1756;p19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57" name="Google Shape;1757;p19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758" name="Google Shape;1758;p193"/>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1759" name="Google Shape;1759;p1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60" name="Google Shape;1760;p1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190"/>
        <p:cNvGrpSpPr/>
        <p:nvPr/>
      </p:nvGrpSpPr>
      <p:grpSpPr>
        <a:xfrm>
          <a:off x="0" y="0"/>
          <a:ext cx="0" cy="0"/>
          <a:chOff x="0" y="0"/>
          <a:chExt cx="0" cy="0"/>
        </a:xfrm>
      </p:grpSpPr>
      <p:sp>
        <p:nvSpPr>
          <p:cNvPr id="191" name="Google Shape;191;p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92" name="Google Shape;192;p88"/>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3" name="Google Shape;193;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94" name="Google Shape;194;p8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1761"/>
        <p:cNvGrpSpPr/>
        <p:nvPr/>
      </p:nvGrpSpPr>
      <p:grpSpPr>
        <a:xfrm>
          <a:off x="0" y="0"/>
          <a:ext cx="0" cy="0"/>
          <a:chOff x="0" y="0"/>
          <a:chExt cx="0" cy="0"/>
        </a:xfrm>
      </p:grpSpPr>
      <p:cxnSp>
        <p:nvCxnSpPr>
          <p:cNvPr id="1762" name="Google Shape;1762;p194"/>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1763" name="Google Shape;1763;p19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64" name="Google Shape;1764;p19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5" name="Google Shape;1765;p1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66" name="Google Shape;1766;p19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1767"/>
        <p:cNvGrpSpPr/>
        <p:nvPr/>
      </p:nvGrpSpPr>
      <p:grpSpPr>
        <a:xfrm>
          <a:off x="0" y="0"/>
          <a:ext cx="0" cy="0"/>
          <a:chOff x="0" y="0"/>
          <a:chExt cx="0" cy="0"/>
        </a:xfrm>
      </p:grpSpPr>
      <p:sp>
        <p:nvSpPr>
          <p:cNvPr id="1768" name="Google Shape;1768;p19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769" name="Google Shape;1769;p195"/>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1770" name="Google Shape;1770;p19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71" name="Google Shape;1771;p1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72" name="Google Shape;1772;p19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73" name="Google Shape;1773;p19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1774"/>
        <p:cNvGrpSpPr/>
        <p:nvPr/>
      </p:nvGrpSpPr>
      <p:grpSpPr>
        <a:xfrm>
          <a:off x="0" y="0"/>
          <a:ext cx="0" cy="0"/>
          <a:chOff x="0" y="0"/>
          <a:chExt cx="0" cy="0"/>
        </a:xfrm>
      </p:grpSpPr>
      <p:cxnSp>
        <p:nvCxnSpPr>
          <p:cNvPr id="1775" name="Google Shape;1775;p196"/>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1776" name="Google Shape;1776;p19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77" name="Google Shape;1777;p19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78" name="Google Shape;1778;p1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79" name="Google Shape;1779;p19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80" name="Google Shape;1780;p19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1781"/>
        <p:cNvGrpSpPr/>
        <p:nvPr/>
      </p:nvGrpSpPr>
      <p:grpSpPr>
        <a:xfrm>
          <a:off x="0" y="0"/>
          <a:ext cx="0" cy="0"/>
          <a:chOff x="0" y="0"/>
          <a:chExt cx="0" cy="0"/>
        </a:xfrm>
      </p:grpSpPr>
      <p:pic>
        <p:nvPicPr>
          <p:cNvPr id="1782" name="Google Shape;1782;p19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83" name="Google Shape;1783;p19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784" name="Google Shape;1784;p197"/>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1785" name="Google Shape;1785;p1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86" name="Google Shape;1786;p19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87" name="Google Shape;1787;p19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1788"/>
        <p:cNvGrpSpPr/>
        <p:nvPr/>
      </p:nvGrpSpPr>
      <p:grpSpPr>
        <a:xfrm>
          <a:off x="0" y="0"/>
          <a:ext cx="0" cy="0"/>
          <a:chOff x="0" y="0"/>
          <a:chExt cx="0" cy="0"/>
        </a:xfrm>
      </p:grpSpPr>
      <p:cxnSp>
        <p:nvCxnSpPr>
          <p:cNvPr id="1789" name="Google Shape;1789;p198"/>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1790" name="Google Shape;1790;p19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91" name="Google Shape;1791;p19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92" name="Google Shape;1792;p1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93" name="Google Shape;1793;p19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94" name="Google Shape;1794;p19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95"/>
        <p:cNvGrpSpPr/>
        <p:nvPr/>
      </p:nvGrpSpPr>
      <p:grpSpPr>
        <a:xfrm>
          <a:off x="0" y="0"/>
          <a:ext cx="0" cy="0"/>
          <a:chOff x="0" y="0"/>
          <a:chExt cx="0" cy="0"/>
        </a:xfrm>
      </p:grpSpPr>
      <p:sp>
        <p:nvSpPr>
          <p:cNvPr id="1796" name="Google Shape;1796;p1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97" name="Google Shape;1797;p19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798" name="Google Shape;1798;p19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99" name="Google Shape;1799;p19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800" name="Google Shape;1800;p19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1801"/>
        <p:cNvGrpSpPr/>
        <p:nvPr/>
      </p:nvGrpSpPr>
      <p:grpSpPr>
        <a:xfrm>
          <a:off x="0" y="0"/>
          <a:ext cx="0" cy="0"/>
          <a:chOff x="0" y="0"/>
          <a:chExt cx="0" cy="0"/>
        </a:xfrm>
      </p:grpSpPr>
      <p:sp>
        <p:nvSpPr>
          <p:cNvPr id="1802" name="Google Shape;1802;p200"/>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1803" name="Google Shape;1803;p200"/>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1804" name="Google Shape;1804;p200"/>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1805" name="Google Shape;1805;p2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806"/>
        <p:cNvGrpSpPr/>
        <p:nvPr/>
      </p:nvGrpSpPr>
      <p:grpSpPr>
        <a:xfrm>
          <a:off x="0" y="0"/>
          <a:ext cx="0" cy="0"/>
          <a:chOff x="0" y="0"/>
          <a:chExt cx="0" cy="0"/>
        </a:xfrm>
      </p:grpSpPr>
      <p:sp>
        <p:nvSpPr>
          <p:cNvPr id="1807" name="Google Shape;1807;p2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808" name="Google Shape;1808;p201"/>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1809" name="Google Shape;1809;p201"/>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810" name="Google Shape;1810;p201"/>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1811" name="Google Shape;1811;p201"/>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812" name="Google Shape;1812;p2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813" name="Google Shape;1813;p20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1814"/>
        <p:cNvGrpSpPr/>
        <p:nvPr/>
      </p:nvGrpSpPr>
      <p:grpSpPr>
        <a:xfrm>
          <a:off x="0" y="0"/>
          <a:ext cx="0" cy="0"/>
          <a:chOff x="0" y="0"/>
          <a:chExt cx="0" cy="0"/>
        </a:xfrm>
      </p:grpSpPr>
      <p:pic>
        <p:nvPicPr>
          <p:cNvPr id="1815" name="Google Shape;1815;p202"/>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1816" name="Google Shape;1816;p202"/>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1817" name="Google Shape;1817;p202"/>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1818" name="Google Shape;1818;p202"/>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1819" name="Google Shape;1819;p202"/>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1820" name="Google Shape;1820;p202"/>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1821" name="Google Shape;1821;p202"/>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1822" name="Google Shape;1822;p202"/>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1823" name="Google Shape;1823;p202"/>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1824" name="Google Shape;1824;p202"/>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1825" name="Google Shape;1825;p202"/>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1826" name="Google Shape;1826;p202"/>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1827" name="Google Shape;1827;p202"/>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1828" name="Google Shape;1828;p202"/>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1829" name="Google Shape;1829;p202"/>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1830" name="Google Shape;1830;p202"/>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1831" name="Google Shape;1831;p202"/>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1832" name="Google Shape;1832;p202"/>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1833" name="Google Shape;1833;p202"/>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1834" name="Google Shape;1834;p202"/>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1835" name="Google Shape;1835;p202"/>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1836" name="Google Shape;1836;p202"/>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1837" name="Google Shape;1837;p202"/>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1838" name="Google Shape;1838;p202"/>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1839" name="Google Shape;1839;p202"/>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1840" name="Google Shape;1840;p202"/>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1841" name="Google Shape;1841;p202"/>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1842" name="Google Shape;1842;p202"/>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1843" name="Google Shape;1843;p202"/>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1844" name="Google Shape;1844;p202"/>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1845" name="Google Shape;1845;p202"/>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1846" name="Google Shape;1846;p202"/>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1847" name="Google Shape;1847;p202"/>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1848" name="Google Shape;1848;p202"/>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1849" name="Google Shape;1849;p202"/>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1850" name="Google Shape;1850;p202"/>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1851" name="Google Shape;1851;p202"/>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1852" name="Google Shape;1852;p202"/>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1853" name="Google Shape;1853;p202"/>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1854" name="Google Shape;1854;p202"/>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1855" name="Google Shape;1855;p202"/>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1856" name="Google Shape;1856;p202"/>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1857" name="Google Shape;1857;p202"/>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1858" name="Google Shape;1858;p202"/>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1859" name="Google Shape;1859;p202"/>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1860" name="Google Shape;1860;p202"/>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1861" name="Google Shape;1861;p202"/>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1862" name="Google Shape;1862;p202"/>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863" name="Google Shape;1863;p202"/>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864" name="Google Shape;1864;p202"/>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65" name="Google Shape;1865;p20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866" name="Google Shape;1866;p202"/>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867"/>
        <p:cNvGrpSpPr/>
        <p:nvPr/>
      </p:nvGrpSpPr>
      <p:grpSpPr>
        <a:xfrm>
          <a:off x="0" y="0"/>
          <a:ext cx="0" cy="0"/>
          <a:chOff x="0" y="0"/>
          <a:chExt cx="0" cy="0"/>
        </a:xfrm>
      </p:grpSpPr>
      <p:sp>
        <p:nvSpPr>
          <p:cNvPr id="1868" name="Google Shape;1868;p20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20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70" name="Google Shape;1870;p20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71" name="Google Shape;1871;p20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72" name="Google Shape;1872;p20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873" name="Google Shape;1873;p2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195"/>
        <p:cNvGrpSpPr/>
        <p:nvPr/>
      </p:nvGrpSpPr>
      <p:grpSpPr>
        <a:xfrm>
          <a:off x="0" y="0"/>
          <a:ext cx="0" cy="0"/>
          <a:chOff x="0" y="0"/>
          <a:chExt cx="0" cy="0"/>
        </a:xfrm>
      </p:grpSpPr>
      <p:sp>
        <p:nvSpPr>
          <p:cNvPr id="196" name="Google Shape;196;p8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89"/>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8" name="Google Shape;198;p89"/>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9" name="Google Shape;199;p8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0" name="Google Shape;200;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1" name="Google Shape;201;p8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2" name="Google Shape;202;p8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1874"/>
        <p:cNvGrpSpPr/>
        <p:nvPr/>
      </p:nvGrpSpPr>
      <p:grpSpPr>
        <a:xfrm>
          <a:off x="0" y="0"/>
          <a:ext cx="0" cy="0"/>
          <a:chOff x="0" y="0"/>
          <a:chExt cx="0" cy="0"/>
        </a:xfrm>
      </p:grpSpPr>
      <p:sp>
        <p:nvSpPr>
          <p:cNvPr id="1875" name="Google Shape;1875;p204"/>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p20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77" name="Google Shape;1877;p20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78" name="Google Shape;1878;p20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79" name="Google Shape;1879;p20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880" name="Google Shape;1880;p2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1881"/>
        <p:cNvGrpSpPr/>
        <p:nvPr/>
      </p:nvGrpSpPr>
      <p:grpSpPr>
        <a:xfrm>
          <a:off x="0" y="0"/>
          <a:ext cx="0" cy="0"/>
          <a:chOff x="0" y="0"/>
          <a:chExt cx="0" cy="0"/>
        </a:xfrm>
      </p:grpSpPr>
      <p:sp>
        <p:nvSpPr>
          <p:cNvPr id="1882" name="Google Shape;1882;p205"/>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p20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84" name="Google Shape;1884;p2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85" name="Google Shape;1885;p20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86" name="Google Shape;1886;p2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887" name="Google Shape;1887;p2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1888"/>
        <p:cNvGrpSpPr/>
        <p:nvPr/>
      </p:nvGrpSpPr>
      <p:grpSpPr>
        <a:xfrm>
          <a:off x="0" y="0"/>
          <a:ext cx="0" cy="0"/>
          <a:chOff x="0" y="0"/>
          <a:chExt cx="0" cy="0"/>
        </a:xfrm>
      </p:grpSpPr>
      <p:sp>
        <p:nvSpPr>
          <p:cNvPr id="1889" name="Google Shape;1889;p206"/>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0" name="Google Shape;1890;p20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91" name="Google Shape;1891;p20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92" name="Google Shape;1892;p20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93" name="Google Shape;1893;p20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894" name="Google Shape;1894;p20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895" name="Google Shape;1895;p20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1896"/>
        <p:cNvGrpSpPr/>
        <p:nvPr/>
      </p:nvGrpSpPr>
      <p:grpSpPr>
        <a:xfrm>
          <a:off x="0" y="0"/>
          <a:ext cx="0" cy="0"/>
          <a:chOff x="0" y="0"/>
          <a:chExt cx="0" cy="0"/>
        </a:xfrm>
      </p:grpSpPr>
      <p:sp>
        <p:nvSpPr>
          <p:cNvPr id="1897" name="Google Shape;1897;p207"/>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8" name="Google Shape;1898;p20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99" name="Google Shape;1899;p20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00" name="Google Shape;1900;p207"/>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01" name="Google Shape;1901;p20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902" name="Google Shape;1902;p20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903" name="Google Shape;1903;p2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1904"/>
        <p:cNvGrpSpPr/>
        <p:nvPr/>
      </p:nvGrpSpPr>
      <p:grpSpPr>
        <a:xfrm>
          <a:off x="0" y="0"/>
          <a:ext cx="0" cy="0"/>
          <a:chOff x="0" y="0"/>
          <a:chExt cx="0" cy="0"/>
        </a:xfrm>
      </p:grpSpPr>
      <p:sp>
        <p:nvSpPr>
          <p:cNvPr id="1905" name="Google Shape;1905;p208"/>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6" name="Google Shape;1906;p20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07" name="Google Shape;1907;p20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08" name="Google Shape;1908;p208"/>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09" name="Google Shape;1909;p20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910" name="Google Shape;1910;p20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911" name="Google Shape;1911;p20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1912"/>
        <p:cNvGrpSpPr/>
        <p:nvPr/>
      </p:nvGrpSpPr>
      <p:grpSpPr>
        <a:xfrm>
          <a:off x="0" y="0"/>
          <a:ext cx="0" cy="0"/>
          <a:chOff x="0" y="0"/>
          <a:chExt cx="0" cy="0"/>
        </a:xfrm>
      </p:grpSpPr>
      <p:sp>
        <p:nvSpPr>
          <p:cNvPr id="1913" name="Google Shape;1913;p209"/>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4" name="Google Shape;1914;p20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15" name="Google Shape;1915;p20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16" name="Google Shape;1916;p20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917" name="Google Shape;1917;p2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918" name="Google Shape;1918;p2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1919"/>
        <p:cNvGrpSpPr/>
        <p:nvPr/>
      </p:nvGrpSpPr>
      <p:grpSpPr>
        <a:xfrm>
          <a:off x="0" y="0"/>
          <a:ext cx="0" cy="0"/>
          <a:chOff x="0" y="0"/>
          <a:chExt cx="0" cy="0"/>
        </a:xfrm>
      </p:grpSpPr>
      <p:sp>
        <p:nvSpPr>
          <p:cNvPr id="1920" name="Google Shape;1920;p210"/>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p21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22" name="Google Shape;1922;p2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23" name="Google Shape;1923;p2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924" name="Google Shape;1924;p21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925" name="Google Shape;1925;p21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926" name="Google Shape;1926;p2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1927"/>
        <p:cNvGrpSpPr/>
        <p:nvPr/>
      </p:nvGrpSpPr>
      <p:grpSpPr>
        <a:xfrm>
          <a:off x="0" y="0"/>
          <a:ext cx="0" cy="0"/>
          <a:chOff x="0" y="0"/>
          <a:chExt cx="0" cy="0"/>
        </a:xfrm>
      </p:grpSpPr>
      <p:sp>
        <p:nvSpPr>
          <p:cNvPr id="1928" name="Google Shape;1928;p21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p21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30" name="Google Shape;1930;p21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31" name="Google Shape;1931;p21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32" name="Google Shape;1932;p2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933" name="Google Shape;1933;p211"/>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4" name="Google Shape;1934;p211"/>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935" name="Google Shape;1935;p211"/>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6" name="Google Shape;1936;p211"/>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7" name="Google Shape;1937;p211"/>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938" name="Google Shape;1938;p211"/>
          <p:cNvGrpSpPr/>
          <p:nvPr/>
        </p:nvGrpSpPr>
        <p:grpSpPr>
          <a:xfrm>
            <a:off x="728705" y="3127047"/>
            <a:ext cx="249222" cy="220696"/>
            <a:chOff x="-1591550" y="3597475"/>
            <a:chExt cx="293825" cy="294575"/>
          </a:xfrm>
        </p:grpSpPr>
        <p:sp>
          <p:nvSpPr>
            <p:cNvPr id="1939" name="Google Shape;1939;p21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0" name="Google Shape;1940;p21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1" name="Google Shape;1941;p21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942" name="Google Shape;1942;p211"/>
          <p:cNvGrpSpPr/>
          <p:nvPr/>
        </p:nvGrpSpPr>
        <p:grpSpPr>
          <a:xfrm>
            <a:off x="747755" y="2156474"/>
            <a:ext cx="249222" cy="220696"/>
            <a:chOff x="-1591550" y="3597475"/>
            <a:chExt cx="293825" cy="294575"/>
          </a:xfrm>
        </p:grpSpPr>
        <p:sp>
          <p:nvSpPr>
            <p:cNvPr id="1943" name="Google Shape;1943;p21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4" name="Google Shape;1944;p21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5" name="Google Shape;1945;p21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946" name="Google Shape;1946;p211"/>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947" name="Google Shape;1947;p211"/>
          <p:cNvGrpSpPr/>
          <p:nvPr/>
        </p:nvGrpSpPr>
        <p:grpSpPr>
          <a:xfrm>
            <a:off x="747755" y="1181671"/>
            <a:ext cx="249222" cy="220696"/>
            <a:chOff x="-1591550" y="3597475"/>
            <a:chExt cx="293825" cy="294575"/>
          </a:xfrm>
        </p:grpSpPr>
        <p:sp>
          <p:nvSpPr>
            <p:cNvPr id="1948" name="Google Shape;1948;p21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9" name="Google Shape;1949;p21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50" name="Google Shape;1950;p21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951" name="Google Shape;1951;p211"/>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952" name="Google Shape;1952;p211"/>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953" name="Google Shape;1953;p211"/>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954" name="Google Shape;1954;p211"/>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55" name="Google Shape;1955;p211"/>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956" name="Google Shape;1956;p211"/>
          <p:cNvGrpSpPr/>
          <p:nvPr/>
        </p:nvGrpSpPr>
        <p:grpSpPr>
          <a:xfrm>
            <a:off x="761830" y="4092035"/>
            <a:ext cx="249222" cy="220696"/>
            <a:chOff x="-1591550" y="3597475"/>
            <a:chExt cx="293825" cy="294575"/>
          </a:xfrm>
        </p:grpSpPr>
        <p:sp>
          <p:nvSpPr>
            <p:cNvPr id="1957" name="Google Shape;1957;p21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58" name="Google Shape;1958;p21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59" name="Google Shape;1959;p21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960" name="Google Shape;1960;p211"/>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961"/>
        <p:cNvGrpSpPr/>
        <p:nvPr/>
      </p:nvGrpSpPr>
      <p:grpSpPr>
        <a:xfrm>
          <a:off x="0" y="0"/>
          <a:ext cx="0" cy="0"/>
          <a:chOff x="0" y="0"/>
          <a:chExt cx="0" cy="0"/>
        </a:xfrm>
      </p:grpSpPr>
      <p:sp>
        <p:nvSpPr>
          <p:cNvPr id="1962" name="Google Shape;1962;p212"/>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2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64" name="Google Shape;1964;p2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65" name="Google Shape;1965;p2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966" name="Google Shape;1966;p2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967" name="Google Shape;1967;p2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1968"/>
        <p:cNvGrpSpPr/>
        <p:nvPr/>
      </p:nvGrpSpPr>
      <p:grpSpPr>
        <a:xfrm>
          <a:off x="0" y="0"/>
          <a:ext cx="0" cy="0"/>
          <a:chOff x="0" y="0"/>
          <a:chExt cx="0" cy="0"/>
        </a:xfrm>
      </p:grpSpPr>
      <p:sp>
        <p:nvSpPr>
          <p:cNvPr id="1969" name="Google Shape;1969;p213"/>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p21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71" name="Google Shape;1971;p21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72" name="Google Shape;1972;p21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973" name="Google Shape;1973;p2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974" name="Google Shape;1974;p2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203"/>
        <p:cNvGrpSpPr/>
        <p:nvPr/>
      </p:nvGrpSpPr>
      <p:grpSpPr>
        <a:xfrm>
          <a:off x="0" y="0"/>
          <a:ext cx="0" cy="0"/>
          <a:chOff x="0" y="0"/>
          <a:chExt cx="0" cy="0"/>
        </a:xfrm>
      </p:grpSpPr>
      <p:sp>
        <p:nvSpPr>
          <p:cNvPr id="204" name="Google Shape;204;p9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05" name="Google Shape;205;p90"/>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06" name="Google Shape;206;p9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7" name="Google Shape;207;p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8" name="Google Shape;208;p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1975"/>
        <p:cNvGrpSpPr/>
        <p:nvPr/>
      </p:nvGrpSpPr>
      <p:grpSpPr>
        <a:xfrm>
          <a:off x="0" y="0"/>
          <a:ext cx="0" cy="0"/>
          <a:chOff x="0" y="0"/>
          <a:chExt cx="0" cy="0"/>
        </a:xfrm>
      </p:grpSpPr>
      <p:sp>
        <p:nvSpPr>
          <p:cNvPr id="1976" name="Google Shape;1976;p214"/>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7" name="Google Shape;1977;p21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78" name="Google Shape;1978;p21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79" name="Google Shape;1979;p21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80" name="Google Shape;1980;p2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81" name="Google Shape;1981;p21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1982"/>
        <p:cNvGrpSpPr/>
        <p:nvPr/>
      </p:nvGrpSpPr>
      <p:grpSpPr>
        <a:xfrm>
          <a:off x="0" y="0"/>
          <a:ext cx="0" cy="0"/>
          <a:chOff x="0" y="0"/>
          <a:chExt cx="0" cy="0"/>
        </a:xfrm>
      </p:grpSpPr>
      <p:sp>
        <p:nvSpPr>
          <p:cNvPr id="1983" name="Google Shape;1983;p21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4" name="Google Shape;1984;p21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85" name="Google Shape;1985;p21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86" name="Google Shape;1986;p21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87" name="Google Shape;1987;p2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88" name="Google Shape;1988;p2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89" name="Google Shape;1989;p21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1990"/>
        <p:cNvGrpSpPr/>
        <p:nvPr/>
      </p:nvGrpSpPr>
      <p:grpSpPr>
        <a:xfrm>
          <a:off x="0" y="0"/>
          <a:ext cx="0" cy="0"/>
          <a:chOff x="0" y="0"/>
          <a:chExt cx="0" cy="0"/>
        </a:xfrm>
      </p:grpSpPr>
      <p:sp>
        <p:nvSpPr>
          <p:cNvPr id="1991" name="Google Shape;1991;p216"/>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21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93" name="Google Shape;1993;p2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94" name="Google Shape;1994;p21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995" name="Google Shape;1995;p2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96" name="Google Shape;1996;p2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97" name="Google Shape;1997;p2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1998"/>
        <p:cNvGrpSpPr/>
        <p:nvPr/>
      </p:nvGrpSpPr>
      <p:grpSpPr>
        <a:xfrm>
          <a:off x="0" y="0"/>
          <a:ext cx="0" cy="0"/>
          <a:chOff x="0" y="0"/>
          <a:chExt cx="0" cy="0"/>
        </a:xfrm>
      </p:grpSpPr>
      <p:sp>
        <p:nvSpPr>
          <p:cNvPr id="1999" name="Google Shape;1999;p217"/>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0" name="Google Shape;2000;p21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001" name="Google Shape;2001;p21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002" name="Google Shape;2002;p21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003" name="Google Shape;2003;p2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04" name="Google Shape;2004;p2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05" name="Google Shape;2005;p2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2006"/>
        <p:cNvGrpSpPr/>
        <p:nvPr/>
      </p:nvGrpSpPr>
      <p:grpSpPr>
        <a:xfrm>
          <a:off x="0" y="0"/>
          <a:ext cx="0" cy="0"/>
          <a:chOff x="0" y="0"/>
          <a:chExt cx="0" cy="0"/>
        </a:xfrm>
      </p:grpSpPr>
      <p:sp>
        <p:nvSpPr>
          <p:cNvPr id="2007" name="Google Shape;2007;p218"/>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p21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009" name="Google Shape;2009;p21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010" name="Google Shape;2010;p21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011" name="Google Shape;2011;p2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12" name="Google Shape;2012;p2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13" name="Google Shape;2013;p2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2014"/>
        <p:cNvGrpSpPr/>
        <p:nvPr/>
      </p:nvGrpSpPr>
      <p:grpSpPr>
        <a:xfrm>
          <a:off x="0" y="0"/>
          <a:ext cx="0" cy="0"/>
          <a:chOff x="0" y="0"/>
          <a:chExt cx="0" cy="0"/>
        </a:xfrm>
      </p:grpSpPr>
      <p:sp>
        <p:nvSpPr>
          <p:cNvPr id="2015" name="Google Shape;2015;p2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16" name="Google Shape;2016;p219"/>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17" name="Google Shape;2017;p219"/>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18" name="Google Shape;2018;p21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19" name="Google Shape;2019;p21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2020"/>
        <p:cNvGrpSpPr/>
        <p:nvPr/>
      </p:nvGrpSpPr>
      <p:grpSpPr>
        <a:xfrm>
          <a:off x="0" y="0"/>
          <a:ext cx="0" cy="0"/>
          <a:chOff x="0" y="0"/>
          <a:chExt cx="0" cy="0"/>
        </a:xfrm>
      </p:grpSpPr>
      <p:sp>
        <p:nvSpPr>
          <p:cNvPr id="2021" name="Google Shape;2021;p2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22" name="Google Shape;2022;p220"/>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23" name="Google Shape;2023;p220"/>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24" name="Google Shape;2024;p220"/>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25" name="Google Shape;2025;p22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26" name="Google Shape;2026;p22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2027"/>
        <p:cNvGrpSpPr/>
        <p:nvPr/>
      </p:nvGrpSpPr>
      <p:grpSpPr>
        <a:xfrm>
          <a:off x="0" y="0"/>
          <a:ext cx="0" cy="0"/>
          <a:chOff x="0" y="0"/>
          <a:chExt cx="0" cy="0"/>
        </a:xfrm>
      </p:grpSpPr>
      <p:sp>
        <p:nvSpPr>
          <p:cNvPr id="2028" name="Google Shape;2028;p221"/>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29" name="Google Shape;2029;p221"/>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30" name="Google Shape;2030;p2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31" name="Google Shape;2031;p22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2032"/>
        <p:cNvGrpSpPr/>
        <p:nvPr/>
      </p:nvGrpSpPr>
      <p:grpSpPr>
        <a:xfrm>
          <a:off x="0" y="0"/>
          <a:ext cx="0" cy="0"/>
          <a:chOff x="0" y="0"/>
          <a:chExt cx="0" cy="0"/>
        </a:xfrm>
      </p:grpSpPr>
      <p:sp>
        <p:nvSpPr>
          <p:cNvPr id="2033" name="Google Shape;2033;p222"/>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4" name="Google Shape;2034;p2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35" name="Google Shape;2035;p2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36" name="Google Shape;2036;p2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37" name="Google Shape;2037;p22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2038"/>
        <p:cNvGrpSpPr/>
        <p:nvPr/>
      </p:nvGrpSpPr>
      <p:grpSpPr>
        <a:xfrm>
          <a:off x="0" y="0"/>
          <a:ext cx="0" cy="0"/>
          <a:chOff x="0" y="0"/>
          <a:chExt cx="0" cy="0"/>
        </a:xfrm>
      </p:grpSpPr>
      <p:sp>
        <p:nvSpPr>
          <p:cNvPr id="2039" name="Google Shape;2039;p2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40" name="Google Shape;2040;p223"/>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041" name="Google Shape;2041;p223"/>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042" name="Google Shape;2042;p2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43" name="Google Shape;2043;p22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209"/>
        <p:cNvGrpSpPr/>
        <p:nvPr/>
      </p:nvGrpSpPr>
      <p:grpSpPr>
        <a:xfrm>
          <a:off x="0" y="0"/>
          <a:ext cx="0" cy="0"/>
          <a:chOff x="0" y="0"/>
          <a:chExt cx="0" cy="0"/>
        </a:xfrm>
      </p:grpSpPr>
      <p:cxnSp>
        <p:nvCxnSpPr>
          <p:cNvPr id="210" name="Google Shape;210;p91"/>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11" name="Google Shape;211;p9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12" name="Google Shape;212;p9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3" name="Google Shape;213;p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14" name="Google Shape;214;p9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2044"/>
        <p:cNvGrpSpPr/>
        <p:nvPr/>
      </p:nvGrpSpPr>
      <p:grpSpPr>
        <a:xfrm>
          <a:off x="0" y="0"/>
          <a:ext cx="0" cy="0"/>
          <a:chOff x="0" y="0"/>
          <a:chExt cx="0" cy="0"/>
        </a:xfrm>
      </p:grpSpPr>
      <p:sp>
        <p:nvSpPr>
          <p:cNvPr id="2045" name="Google Shape;2045;p2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46" name="Google Shape;2046;p224"/>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047" name="Google Shape;2047;p224"/>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048" name="Google Shape;2048;p224"/>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049" name="Google Shape;2049;p2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50" name="Google Shape;2050;p22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2051"/>
        <p:cNvGrpSpPr/>
        <p:nvPr/>
      </p:nvGrpSpPr>
      <p:grpSpPr>
        <a:xfrm>
          <a:off x="0" y="0"/>
          <a:ext cx="0" cy="0"/>
          <a:chOff x="0" y="0"/>
          <a:chExt cx="0" cy="0"/>
        </a:xfrm>
      </p:grpSpPr>
      <p:pic>
        <p:nvPicPr>
          <p:cNvPr id="2052" name="Google Shape;2052;p225"/>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053" name="Google Shape;2053;p225"/>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054" name="Google Shape;2054;p225"/>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055" name="Google Shape;2055;p2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2056"/>
        <p:cNvGrpSpPr/>
        <p:nvPr/>
      </p:nvGrpSpPr>
      <p:grpSpPr>
        <a:xfrm>
          <a:off x="0" y="0"/>
          <a:ext cx="0" cy="0"/>
          <a:chOff x="0" y="0"/>
          <a:chExt cx="0" cy="0"/>
        </a:xfrm>
      </p:grpSpPr>
      <p:pic>
        <p:nvPicPr>
          <p:cNvPr id="2057" name="Google Shape;2057;p226"/>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058" name="Google Shape;2058;p226"/>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059" name="Google Shape;2059;p22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060" name="Google Shape;2060;p22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061" name="Google Shape;2061;p2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2062"/>
        <p:cNvGrpSpPr/>
        <p:nvPr/>
      </p:nvGrpSpPr>
      <p:grpSpPr>
        <a:xfrm>
          <a:off x="0" y="0"/>
          <a:ext cx="0" cy="0"/>
          <a:chOff x="0" y="0"/>
          <a:chExt cx="0" cy="0"/>
        </a:xfrm>
      </p:grpSpPr>
      <p:sp>
        <p:nvSpPr>
          <p:cNvPr id="2063" name="Google Shape;2063;p2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64" name="Google Shape;2064;p2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65" name="Google Shape;2065;p22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2066"/>
        <p:cNvGrpSpPr/>
        <p:nvPr/>
      </p:nvGrpSpPr>
      <p:grpSpPr>
        <a:xfrm>
          <a:off x="0" y="0"/>
          <a:ext cx="0" cy="0"/>
          <a:chOff x="0" y="0"/>
          <a:chExt cx="0" cy="0"/>
        </a:xfrm>
      </p:grpSpPr>
      <p:sp>
        <p:nvSpPr>
          <p:cNvPr id="2067" name="Google Shape;2067;p2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68" name="Google Shape;2068;p22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69" name="Google Shape;2069;p22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2070"/>
        <p:cNvGrpSpPr/>
        <p:nvPr/>
      </p:nvGrpSpPr>
      <p:grpSpPr>
        <a:xfrm>
          <a:off x="0" y="0"/>
          <a:ext cx="0" cy="0"/>
          <a:chOff x="0" y="0"/>
          <a:chExt cx="0" cy="0"/>
        </a:xfrm>
      </p:grpSpPr>
      <p:sp>
        <p:nvSpPr>
          <p:cNvPr id="2071" name="Google Shape;2071;p22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072" name="Google Shape;2072;p22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073" name="Google Shape;2073;p2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2074"/>
        <p:cNvGrpSpPr/>
        <p:nvPr/>
      </p:nvGrpSpPr>
      <p:grpSpPr>
        <a:xfrm>
          <a:off x="0" y="0"/>
          <a:ext cx="0" cy="0"/>
          <a:chOff x="0" y="0"/>
          <a:chExt cx="0" cy="0"/>
        </a:xfrm>
      </p:grpSpPr>
      <p:sp>
        <p:nvSpPr>
          <p:cNvPr id="2075" name="Google Shape;2075;p2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76" name="Google Shape;2076;p230"/>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2077"/>
        <p:cNvGrpSpPr/>
        <p:nvPr/>
      </p:nvGrpSpPr>
      <p:grpSpPr>
        <a:xfrm>
          <a:off x="0" y="0"/>
          <a:ext cx="0" cy="0"/>
          <a:chOff x="0" y="0"/>
          <a:chExt cx="0" cy="0"/>
        </a:xfrm>
      </p:grpSpPr>
      <p:sp>
        <p:nvSpPr>
          <p:cNvPr id="2078" name="Google Shape;2078;p2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79" name="Google Shape;2079;p2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080" name="Google Shape;2080;p231"/>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2081" name="Google Shape;2081;p23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2082"/>
        <p:cNvGrpSpPr/>
        <p:nvPr/>
      </p:nvGrpSpPr>
      <p:grpSpPr>
        <a:xfrm>
          <a:off x="0" y="0"/>
          <a:ext cx="0" cy="0"/>
          <a:chOff x="0" y="0"/>
          <a:chExt cx="0" cy="0"/>
        </a:xfrm>
      </p:grpSpPr>
      <p:sp>
        <p:nvSpPr>
          <p:cNvPr id="2083" name="Google Shape;2083;p2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84" name="Google Shape;2084;p2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85" name="Google Shape;2085;p232"/>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086" name="Google Shape;2086;p23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2087"/>
        <p:cNvGrpSpPr/>
        <p:nvPr/>
      </p:nvGrpSpPr>
      <p:grpSpPr>
        <a:xfrm>
          <a:off x="0" y="0"/>
          <a:ext cx="0" cy="0"/>
          <a:chOff x="0" y="0"/>
          <a:chExt cx="0" cy="0"/>
        </a:xfrm>
      </p:grpSpPr>
      <p:sp>
        <p:nvSpPr>
          <p:cNvPr id="2088" name="Google Shape;2088;p23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089" name="Google Shape;2089;p23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090" name="Google Shape;2090;p23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091" name="Google Shape;2091;p2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215"/>
        <p:cNvGrpSpPr/>
        <p:nvPr/>
      </p:nvGrpSpPr>
      <p:grpSpPr>
        <a:xfrm>
          <a:off x="0" y="0"/>
          <a:ext cx="0" cy="0"/>
          <a:chOff x="0" y="0"/>
          <a:chExt cx="0" cy="0"/>
        </a:xfrm>
      </p:grpSpPr>
      <p:pic>
        <p:nvPicPr>
          <p:cNvPr id="216" name="Google Shape;216;p9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17" name="Google Shape;217;p9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18" name="Google Shape;218;p92"/>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19" name="Google Shape;219;p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20" name="Google Shape;220;p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2092"/>
        <p:cNvGrpSpPr/>
        <p:nvPr/>
      </p:nvGrpSpPr>
      <p:grpSpPr>
        <a:xfrm>
          <a:off x="0" y="0"/>
          <a:ext cx="0" cy="0"/>
          <a:chOff x="0" y="0"/>
          <a:chExt cx="0" cy="0"/>
        </a:xfrm>
      </p:grpSpPr>
      <p:sp>
        <p:nvSpPr>
          <p:cNvPr id="2093" name="Google Shape;2093;p2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94" name="Google Shape;2094;p2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095" name="Google Shape;2095;p234"/>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2096"/>
        <p:cNvGrpSpPr/>
        <p:nvPr/>
      </p:nvGrpSpPr>
      <p:grpSpPr>
        <a:xfrm>
          <a:off x="0" y="0"/>
          <a:ext cx="0" cy="0"/>
          <a:chOff x="0" y="0"/>
          <a:chExt cx="0" cy="0"/>
        </a:xfrm>
      </p:grpSpPr>
      <p:pic>
        <p:nvPicPr>
          <p:cNvPr id="2097" name="Google Shape;2097;p235"/>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2098" name="Google Shape;2098;p235"/>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2099" name="Google Shape;2099;p235"/>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2100" name="Google Shape;2100;p235"/>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2101" name="Google Shape;2101;p235"/>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2102" name="Google Shape;2102;p235"/>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2103" name="Google Shape;2103;p235"/>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2104" name="Google Shape;2104;p235"/>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2105" name="Google Shape;2105;p235"/>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2106" name="Google Shape;2106;p235"/>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107" name="Google Shape;2107;p235"/>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108" name="Google Shape;2108;p235"/>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109" name="Google Shape;2109;p235"/>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110" name="Google Shape;2110;p235"/>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111" name="Google Shape;2111;p235"/>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112" name="Google Shape;2112;p235"/>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113" name="Google Shape;2113;p235"/>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114" name="Google Shape;2114;p235"/>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115" name="Google Shape;2115;p235"/>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116" name="Google Shape;2116;p235"/>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2117" name="Google Shape;2117;p235"/>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2118" name="Google Shape;2118;p235"/>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2119" name="Google Shape;2119;p235"/>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2120" name="Google Shape;2120;p235"/>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2121" name="Google Shape;2121;p235"/>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2122" name="Google Shape;2122;p235"/>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2123" name="Google Shape;2123;p235"/>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2124" name="Google Shape;2124;p235"/>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2125" name="Google Shape;2125;p235"/>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2126" name="Google Shape;2126;p235"/>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2127" name="Google Shape;2127;p235"/>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2128" name="Google Shape;2128;p235"/>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2129" name="Google Shape;2129;p235"/>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2130" name="Google Shape;2130;p235"/>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2131" name="Google Shape;2131;p235"/>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2132" name="Google Shape;2132;p235"/>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2133" name="Google Shape;2133;p235"/>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2134" name="Google Shape;2134;p235"/>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2135" name="Google Shape;2135;p235"/>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2136" name="Google Shape;2136;p235"/>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2137" name="Google Shape;2137;p235"/>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2138" name="Google Shape;2138;p235"/>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2139" name="Google Shape;2139;p235"/>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2140" name="Google Shape;2140;p235"/>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2141" name="Google Shape;2141;p235"/>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2142" name="Google Shape;2142;p235"/>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2143" name="Google Shape;2143;p235"/>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2144" name="Google Shape;2144;p235"/>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2145" name="Google Shape;2145;p235"/>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2146" name="Google Shape;2146;p235"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9411"/>
              </a:srgbClr>
            </a:outerShdw>
          </a:effectLst>
        </p:spPr>
      </p:pic>
      <p:sp>
        <p:nvSpPr>
          <p:cNvPr id="2147" name="Google Shape;2147;p235"/>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48"/>
        <p:cNvGrpSpPr/>
        <p:nvPr/>
      </p:nvGrpSpPr>
      <p:grpSpPr>
        <a:xfrm>
          <a:off x="0" y="0"/>
          <a:ext cx="0" cy="0"/>
          <a:chOff x="0" y="0"/>
          <a:chExt cx="0" cy="0"/>
        </a:xfrm>
      </p:grpSpPr>
      <p:sp>
        <p:nvSpPr>
          <p:cNvPr id="2149" name="Google Shape;2149;p2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50" name="Google Shape;2150;p2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51" name="Google Shape;2151;p2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152"/>
        <p:cNvGrpSpPr/>
        <p:nvPr/>
      </p:nvGrpSpPr>
      <p:grpSpPr>
        <a:xfrm>
          <a:off x="0" y="0"/>
          <a:ext cx="0" cy="0"/>
          <a:chOff x="0" y="0"/>
          <a:chExt cx="0" cy="0"/>
        </a:xfrm>
      </p:grpSpPr>
      <p:sp>
        <p:nvSpPr>
          <p:cNvPr id="2153" name="Google Shape;2153;p237"/>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4" name="Google Shape;2154;p237"/>
          <p:cNvSpPr>
            <a:spLocks noGrp="1"/>
          </p:cNvSpPr>
          <p:nvPr>
            <p:ph type="pic" idx="2"/>
          </p:nvPr>
        </p:nvSpPr>
        <p:spPr>
          <a:xfrm>
            <a:off x="410600" y="1005850"/>
            <a:ext cx="2688900" cy="3359100"/>
          </a:xfrm>
          <a:prstGeom prst="roundRect">
            <a:avLst>
              <a:gd name="adj" fmla="val 16667"/>
            </a:avLst>
          </a:prstGeom>
          <a:noFill/>
          <a:ln>
            <a:noFill/>
          </a:ln>
        </p:spPr>
      </p:sp>
      <p:sp>
        <p:nvSpPr>
          <p:cNvPr id="2155" name="Google Shape;2155;p237"/>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2156" name="Google Shape;2156;p237"/>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2157" name="Google Shape;2157;p23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2158" name="Google Shape;2158;p23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2159"/>
        <p:cNvGrpSpPr/>
        <p:nvPr/>
      </p:nvGrpSpPr>
      <p:grpSpPr>
        <a:xfrm>
          <a:off x="0" y="0"/>
          <a:ext cx="0" cy="0"/>
          <a:chOff x="0" y="0"/>
          <a:chExt cx="0" cy="0"/>
        </a:xfrm>
      </p:grpSpPr>
      <p:pic>
        <p:nvPicPr>
          <p:cNvPr id="2160" name="Google Shape;2160;p2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61" name="Google Shape;2161;p23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62" name="Google Shape;2162;p238"/>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163" name="Google Shape;2163;p23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_6_1_1_1_1_1_1_1_1_1_1">
    <p:spTree>
      <p:nvGrpSpPr>
        <p:cNvPr id="1" name="Shape 2164"/>
        <p:cNvGrpSpPr/>
        <p:nvPr/>
      </p:nvGrpSpPr>
      <p:grpSpPr>
        <a:xfrm>
          <a:off x="0" y="0"/>
          <a:ext cx="0" cy="0"/>
          <a:chOff x="0" y="0"/>
          <a:chExt cx="0" cy="0"/>
        </a:xfrm>
      </p:grpSpPr>
      <p:pic>
        <p:nvPicPr>
          <p:cNvPr id="2165" name="Google Shape;2165;p23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66" name="Google Shape;2166;p23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2167" name="Google Shape;2167;p23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68" name="Google Shape;2168;p239"/>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169" name="Google Shape;2169;p239"/>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2170"/>
        <p:cNvGrpSpPr/>
        <p:nvPr/>
      </p:nvGrpSpPr>
      <p:grpSpPr>
        <a:xfrm>
          <a:off x="0" y="0"/>
          <a:ext cx="0" cy="0"/>
          <a:chOff x="0" y="0"/>
          <a:chExt cx="0" cy="0"/>
        </a:xfrm>
      </p:grpSpPr>
      <p:pic>
        <p:nvPicPr>
          <p:cNvPr id="2171" name="Google Shape;2171;p240"/>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172" name="Google Shape;2172;p24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2173" name="Google Shape;2173;p24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74" name="Google Shape;2174;p24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175" name="Google Shape;2175;p240"/>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Custom Layout 2 6">
  <p:cSld name="CUSTOM_6_4">
    <p:spTree>
      <p:nvGrpSpPr>
        <p:cNvPr id="1" name="Shape 2176"/>
        <p:cNvGrpSpPr/>
        <p:nvPr/>
      </p:nvGrpSpPr>
      <p:grpSpPr>
        <a:xfrm>
          <a:off x="0" y="0"/>
          <a:ext cx="0" cy="0"/>
          <a:chOff x="0" y="0"/>
          <a:chExt cx="0" cy="0"/>
        </a:xfrm>
      </p:grpSpPr>
      <p:pic>
        <p:nvPicPr>
          <p:cNvPr id="2177" name="Google Shape;2177;p24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178" name="Google Shape;2178;p24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2179" name="Google Shape;2179;p24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80" name="Google Shape;2180;p24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181" name="Google Shape;2181;p241"/>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82"/>
        <p:cNvGrpSpPr/>
        <p:nvPr/>
      </p:nvGrpSpPr>
      <p:grpSpPr>
        <a:xfrm>
          <a:off x="0" y="0"/>
          <a:ext cx="0" cy="0"/>
          <a:chOff x="0" y="0"/>
          <a:chExt cx="0" cy="0"/>
        </a:xfrm>
      </p:grpSpPr>
      <p:sp>
        <p:nvSpPr>
          <p:cNvPr id="2183" name="Google Shape;2183;p2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84" name="Google Shape;2184;p2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85" name="Google Shape;2185;p2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Custom Layout 2 7">
  <p:cSld name="CUSTOM_6_5">
    <p:spTree>
      <p:nvGrpSpPr>
        <p:cNvPr id="1" name="Shape 2186"/>
        <p:cNvGrpSpPr/>
        <p:nvPr/>
      </p:nvGrpSpPr>
      <p:grpSpPr>
        <a:xfrm>
          <a:off x="0" y="0"/>
          <a:ext cx="0" cy="0"/>
          <a:chOff x="0" y="0"/>
          <a:chExt cx="0" cy="0"/>
        </a:xfrm>
      </p:grpSpPr>
      <p:pic>
        <p:nvPicPr>
          <p:cNvPr id="2187" name="Google Shape;2187;p24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188" name="Google Shape;2188;p24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89" name="Google Shape;2189;p24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190" name="Google Shape;2190;p24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67"/>
        <p:cNvGrpSpPr/>
        <p:nvPr/>
      </p:nvGrpSpPr>
      <p:grpSpPr>
        <a:xfrm>
          <a:off x="0" y="0"/>
          <a:ext cx="0" cy="0"/>
          <a:chOff x="0" y="0"/>
          <a:chExt cx="0" cy="0"/>
        </a:xfrm>
      </p:grpSpPr>
      <p:sp>
        <p:nvSpPr>
          <p:cNvPr id="68" name="Google Shape;68;p6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69" name="Google Shape;69;p6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70" name="Google Shape;70;p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71" name="Google Shape;71;p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221"/>
        <p:cNvGrpSpPr/>
        <p:nvPr/>
      </p:nvGrpSpPr>
      <p:grpSpPr>
        <a:xfrm>
          <a:off x="0" y="0"/>
          <a:ext cx="0" cy="0"/>
          <a:chOff x="0" y="0"/>
          <a:chExt cx="0" cy="0"/>
        </a:xfrm>
      </p:grpSpPr>
      <p:cxnSp>
        <p:nvCxnSpPr>
          <p:cNvPr id="222" name="Google Shape;222;p93"/>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23" name="Google Shape;223;p9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24" name="Google Shape;224;p9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5" name="Google Shape;225;p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26" name="Google Shape;226;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2191"/>
        <p:cNvGrpSpPr/>
        <p:nvPr/>
      </p:nvGrpSpPr>
      <p:grpSpPr>
        <a:xfrm>
          <a:off x="0" y="0"/>
          <a:ext cx="0" cy="0"/>
          <a:chOff x="0" y="0"/>
          <a:chExt cx="0" cy="0"/>
        </a:xfrm>
      </p:grpSpPr>
      <p:pic>
        <p:nvPicPr>
          <p:cNvPr id="2192" name="Google Shape;2192;p2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93" name="Google Shape;2193;p24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2194" name="Google Shape;2194;p24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 Layout 2 1 1 1 1 1 1 1 1 1">
    <p:spTree>
      <p:nvGrpSpPr>
        <p:cNvPr id="1" name="Shape 2195"/>
        <p:cNvGrpSpPr/>
        <p:nvPr/>
      </p:nvGrpSpPr>
      <p:grpSpPr>
        <a:xfrm>
          <a:off x="0" y="0"/>
          <a:ext cx="0" cy="0"/>
          <a:chOff x="0" y="0"/>
          <a:chExt cx="0" cy="0"/>
        </a:xfrm>
      </p:grpSpPr>
      <p:pic>
        <p:nvPicPr>
          <p:cNvPr id="2196" name="Google Shape;2196;p24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97" name="Google Shape;2197;p245"/>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2198" name="Google Shape;2198;p245"/>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99" name="Google Shape;2199;p245"/>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200" name="Google Shape;2200;p24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Custom Layout 2 8">
  <p:cSld name="CUSTOM_6_6">
    <p:spTree>
      <p:nvGrpSpPr>
        <p:cNvPr id="1" name="Shape 2201"/>
        <p:cNvGrpSpPr/>
        <p:nvPr/>
      </p:nvGrpSpPr>
      <p:grpSpPr>
        <a:xfrm>
          <a:off x="0" y="0"/>
          <a:ext cx="0" cy="0"/>
          <a:chOff x="0" y="0"/>
          <a:chExt cx="0" cy="0"/>
        </a:xfrm>
      </p:grpSpPr>
      <p:pic>
        <p:nvPicPr>
          <p:cNvPr id="2202" name="Google Shape;2202;p24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203" name="Google Shape;2203;p24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04" name="Google Shape;2204;p24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205" name="Google Shape;2205;p24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Custom Layout 2 9">
  <p:cSld name="CUSTOM_6_7">
    <p:spTree>
      <p:nvGrpSpPr>
        <p:cNvPr id="1" name="Shape 2206"/>
        <p:cNvGrpSpPr/>
        <p:nvPr/>
      </p:nvGrpSpPr>
      <p:grpSpPr>
        <a:xfrm>
          <a:off x="0" y="0"/>
          <a:ext cx="0" cy="0"/>
          <a:chOff x="0" y="0"/>
          <a:chExt cx="0" cy="0"/>
        </a:xfrm>
      </p:grpSpPr>
      <p:pic>
        <p:nvPicPr>
          <p:cNvPr id="2207" name="Google Shape;2207;p247"/>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208" name="Google Shape;2208;p24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09" name="Google Shape;2209;p24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210" name="Google Shape;2210;p24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2211"/>
        <p:cNvGrpSpPr/>
        <p:nvPr/>
      </p:nvGrpSpPr>
      <p:grpSpPr>
        <a:xfrm>
          <a:off x="0" y="0"/>
          <a:ext cx="0" cy="0"/>
          <a:chOff x="0" y="0"/>
          <a:chExt cx="0" cy="0"/>
        </a:xfrm>
      </p:grpSpPr>
      <p:sp>
        <p:nvSpPr>
          <p:cNvPr id="2212" name="Google Shape;2212;p2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13" name="Google Shape;2213;p2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14" name="Google Shape;2214;p2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FFFFFF"/>
        </a:solidFill>
        <a:effectLst/>
      </p:bgPr>
    </p:bg>
    <p:spTree>
      <p:nvGrpSpPr>
        <p:cNvPr id="1" name="Shape 2215"/>
        <p:cNvGrpSpPr/>
        <p:nvPr/>
      </p:nvGrpSpPr>
      <p:grpSpPr>
        <a:xfrm>
          <a:off x="0" y="0"/>
          <a:ext cx="0" cy="0"/>
          <a:chOff x="0" y="0"/>
          <a:chExt cx="0" cy="0"/>
        </a:xfrm>
      </p:grpSpPr>
      <p:sp>
        <p:nvSpPr>
          <p:cNvPr id="2216" name="Google Shape;2216;p249"/>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p24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218" name="Google Shape;2218;p24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19" name="Google Shape;2219;p24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2220"/>
        <p:cNvGrpSpPr/>
        <p:nvPr/>
      </p:nvGrpSpPr>
      <p:grpSpPr>
        <a:xfrm>
          <a:off x="0" y="0"/>
          <a:ext cx="0" cy="0"/>
          <a:chOff x="0" y="0"/>
          <a:chExt cx="0" cy="0"/>
        </a:xfrm>
      </p:grpSpPr>
      <p:sp>
        <p:nvSpPr>
          <p:cNvPr id="2221" name="Google Shape;2221;p2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22" name="Google Shape;2222;p2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23" name="Google Shape;2223;p2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2224"/>
        <p:cNvGrpSpPr/>
        <p:nvPr/>
      </p:nvGrpSpPr>
      <p:grpSpPr>
        <a:xfrm>
          <a:off x="0" y="0"/>
          <a:ext cx="0" cy="0"/>
          <a:chOff x="0" y="0"/>
          <a:chExt cx="0" cy="0"/>
        </a:xfrm>
      </p:grpSpPr>
      <p:sp>
        <p:nvSpPr>
          <p:cNvPr id="2225" name="Google Shape;2225;p251"/>
          <p:cNvSpPr txBox="1">
            <a:spLocks noGrp="1"/>
          </p:cNvSpPr>
          <p:nvPr>
            <p:ph type="title"/>
          </p:nvPr>
        </p:nvSpPr>
        <p:spPr>
          <a:xfrm>
            <a:off x="971456" y="440438"/>
            <a:ext cx="7323000" cy="600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156093"/>
              </a:buClr>
              <a:buSzPts val="1400"/>
              <a:buNone/>
              <a:defRPr>
                <a:solidFill>
                  <a:srgbClr val="156093"/>
                </a:solidFil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cxnSp>
        <p:nvCxnSpPr>
          <p:cNvPr id="2226" name="Google Shape;2226;p251"/>
          <p:cNvCxnSpPr/>
          <p:nvPr/>
        </p:nvCxnSpPr>
        <p:spPr>
          <a:xfrm>
            <a:off x="1088678" y="961829"/>
            <a:ext cx="72057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01 - Single Light Blue">
  <p:cSld name="TITLE_1_6">
    <p:bg>
      <p:bgPr>
        <a:solidFill>
          <a:srgbClr val="002870"/>
        </a:solidFill>
        <a:effectLst/>
      </p:bgPr>
    </p:bg>
    <p:spTree>
      <p:nvGrpSpPr>
        <p:cNvPr id="1" name="Shape 2227"/>
        <p:cNvGrpSpPr/>
        <p:nvPr/>
      </p:nvGrpSpPr>
      <p:grpSpPr>
        <a:xfrm>
          <a:off x="0" y="0"/>
          <a:ext cx="0" cy="0"/>
          <a:chOff x="0" y="0"/>
          <a:chExt cx="0" cy="0"/>
        </a:xfrm>
      </p:grpSpPr>
      <p:sp>
        <p:nvSpPr>
          <p:cNvPr id="2228" name="Google Shape;2228;p252"/>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29" name="Google Shape;2229;p25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30" name="Google Shape;2230;p25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Title Only 1">
  <p:cSld name="TITLE_ONLY_6">
    <p:spTree>
      <p:nvGrpSpPr>
        <p:cNvPr id="1" name="Shape 223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227"/>
        <p:cNvGrpSpPr/>
        <p:nvPr/>
      </p:nvGrpSpPr>
      <p:grpSpPr>
        <a:xfrm>
          <a:off x="0" y="0"/>
          <a:ext cx="0" cy="0"/>
          <a:chOff x="0" y="0"/>
          <a:chExt cx="0" cy="0"/>
        </a:xfrm>
      </p:grpSpPr>
      <p:sp>
        <p:nvSpPr>
          <p:cNvPr id="228" name="Google Shape;228;p9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29" name="Google Shape;229;p94"/>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30" name="Google Shape;230;p9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31" name="Google Shape;231;p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32" name="Google Shape;232;p9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3" name="Google Shape;233;p9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2232"/>
        <p:cNvGrpSpPr/>
        <p:nvPr/>
      </p:nvGrpSpPr>
      <p:grpSpPr>
        <a:xfrm>
          <a:off x="0" y="0"/>
          <a:ext cx="0" cy="0"/>
          <a:chOff x="0" y="0"/>
          <a:chExt cx="0" cy="0"/>
        </a:xfrm>
      </p:grpSpPr>
      <p:pic>
        <p:nvPicPr>
          <p:cNvPr id="2233" name="Google Shape;2233;p25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34" name="Google Shape;2234;p25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35" name="Google Shape;2235;p25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236" name="Google Shape;2236;p25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rgbClr val="00287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rgbClr val="002870"/>
              </a:solidFill>
              <a:latin typeface="Poppins"/>
              <a:ea typeface="Poppins"/>
              <a:cs typeface="Poppins"/>
              <a:sym typeface="Poppins"/>
            </a:endParaRPr>
          </a:p>
        </p:txBody>
      </p:sp>
      <p:sp>
        <p:nvSpPr>
          <p:cNvPr id="2237" name="Google Shape;2237;p2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42"/>
        <p:cNvGrpSpPr/>
        <p:nvPr/>
      </p:nvGrpSpPr>
      <p:grpSpPr>
        <a:xfrm>
          <a:off x="0" y="0"/>
          <a:ext cx="0" cy="0"/>
          <a:chOff x="0" y="0"/>
          <a:chExt cx="0" cy="0"/>
        </a:xfrm>
      </p:grpSpPr>
      <p:sp>
        <p:nvSpPr>
          <p:cNvPr id="2243" name="Google Shape;2243;g30fd9288ee6_3_27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44" name="Google Shape;2244;g30fd9288ee6_3_27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45" name="Google Shape;2245;g30fd9288ee6_3_2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46"/>
        <p:cNvGrpSpPr/>
        <p:nvPr/>
      </p:nvGrpSpPr>
      <p:grpSpPr>
        <a:xfrm>
          <a:off x="0" y="0"/>
          <a:ext cx="0" cy="0"/>
          <a:chOff x="0" y="0"/>
          <a:chExt cx="0" cy="0"/>
        </a:xfrm>
      </p:grpSpPr>
      <p:sp>
        <p:nvSpPr>
          <p:cNvPr id="2247" name="Google Shape;2247;g30fd9288ee6_3_27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48" name="Google Shape;2248;g30fd9288ee6_3_2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49"/>
        <p:cNvGrpSpPr/>
        <p:nvPr/>
      </p:nvGrpSpPr>
      <p:grpSpPr>
        <a:xfrm>
          <a:off x="0" y="0"/>
          <a:ext cx="0" cy="0"/>
          <a:chOff x="0" y="0"/>
          <a:chExt cx="0" cy="0"/>
        </a:xfrm>
      </p:grpSpPr>
      <p:sp>
        <p:nvSpPr>
          <p:cNvPr id="2250" name="Google Shape;2250;g30fd9288ee6_3_2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51" name="Google Shape;2251;g30fd9288ee6_3_2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52" name="Google Shape;2252;g30fd9288ee6_3_2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53"/>
        <p:cNvGrpSpPr/>
        <p:nvPr/>
      </p:nvGrpSpPr>
      <p:grpSpPr>
        <a:xfrm>
          <a:off x="0" y="0"/>
          <a:ext cx="0" cy="0"/>
          <a:chOff x="0" y="0"/>
          <a:chExt cx="0" cy="0"/>
        </a:xfrm>
      </p:grpSpPr>
      <p:sp>
        <p:nvSpPr>
          <p:cNvPr id="2254" name="Google Shape;2254;g30fd9288ee6_3_2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55" name="Google Shape;2255;g30fd9288ee6_3_28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56" name="Google Shape;2256;g30fd9288ee6_3_28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57" name="Google Shape;2257;g30fd9288ee6_3_2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58"/>
        <p:cNvGrpSpPr/>
        <p:nvPr/>
      </p:nvGrpSpPr>
      <p:grpSpPr>
        <a:xfrm>
          <a:off x="0" y="0"/>
          <a:ext cx="0" cy="0"/>
          <a:chOff x="0" y="0"/>
          <a:chExt cx="0" cy="0"/>
        </a:xfrm>
      </p:grpSpPr>
      <p:sp>
        <p:nvSpPr>
          <p:cNvPr id="2259" name="Google Shape;2259;g30fd9288ee6_3_2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60" name="Google Shape;2260;g30fd9288ee6_3_2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61"/>
        <p:cNvGrpSpPr/>
        <p:nvPr/>
      </p:nvGrpSpPr>
      <p:grpSpPr>
        <a:xfrm>
          <a:off x="0" y="0"/>
          <a:ext cx="0" cy="0"/>
          <a:chOff x="0" y="0"/>
          <a:chExt cx="0" cy="0"/>
        </a:xfrm>
      </p:grpSpPr>
      <p:sp>
        <p:nvSpPr>
          <p:cNvPr id="2262" name="Google Shape;2262;g30fd9288ee6_3_29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263" name="Google Shape;2263;g30fd9288ee6_3_29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64" name="Google Shape;2264;g30fd9288ee6_3_2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65"/>
        <p:cNvGrpSpPr/>
        <p:nvPr/>
      </p:nvGrpSpPr>
      <p:grpSpPr>
        <a:xfrm>
          <a:off x="0" y="0"/>
          <a:ext cx="0" cy="0"/>
          <a:chOff x="0" y="0"/>
          <a:chExt cx="0" cy="0"/>
        </a:xfrm>
      </p:grpSpPr>
      <p:sp>
        <p:nvSpPr>
          <p:cNvPr id="2266" name="Google Shape;2266;g30fd9288ee6_3_29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267" name="Google Shape;2267;g30fd9288ee6_3_2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68"/>
        <p:cNvGrpSpPr/>
        <p:nvPr/>
      </p:nvGrpSpPr>
      <p:grpSpPr>
        <a:xfrm>
          <a:off x="0" y="0"/>
          <a:ext cx="0" cy="0"/>
          <a:chOff x="0" y="0"/>
          <a:chExt cx="0" cy="0"/>
        </a:xfrm>
      </p:grpSpPr>
      <p:sp>
        <p:nvSpPr>
          <p:cNvPr id="2269" name="Google Shape;2269;g30fd9288ee6_3_30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g30fd9288ee6_3_30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71" name="Google Shape;2271;g30fd9288ee6_3_30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272" name="Google Shape;2272;g30fd9288ee6_3_30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73" name="Google Shape;2273;g30fd9288ee6_3_3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74"/>
        <p:cNvGrpSpPr/>
        <p:nvPr/>
      </p:nvGrpSpPr>
      <p:grpSpPr>
        <a:xfrm>
          <a:off x="0" y="0"/>
          <a:ext cx="0" cy="0"/>
          <a:chOff x="0" y="0"/>
          <a:chExt cx="0" cy="0"/>
        </a:xfrm>
      </p:grpSpPr>
      <p:sp>
        <p:nvSpPr>
          <p:cNvPr id="2275" name="Google Shape;2275;g30fd9288ee6_3_30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2276" name="Google Shape;2276;g30fd9288ee6_3_3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234"/>
        <p:cNvGrpSpPr/>
        <p:nvPr/>
      </p:nvGrpSpPr>
      <p:grpSpPr>
        <a:xfrm>
          <a:off x="0" y="0"/>
          <a:ext cx="0" cy="0"/>
          <a:chOff x="0" y="0"/>
          <a:chExt cx="0" cy="0"/>
        </a:xfrm>
      </p:grpSpPr>
      <p:cxnSp>
        <p:nvCxnSpPr>
          <p:cNvPr id="235" name="Google Shape;235;p95"/>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36" name="Google Shape;236;p9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37" name="Google Shape;237;p9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8" name="Google Shape;238;p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39" name="Google Shape;239;p9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0" name="Google Shape;240;p9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77"/>
        <p:cNvGrpSpPr/>
        <p:nvPr/>
      </p:nvGrpSpPr>
      <p:grpSpPr>
        <a:xfrm>
          <a:off x="0" y="0"/>
          <a:ext cx="0" cy="0"/>
          <a:chOff x="0" y="0"/>
          <a:chExt cx="0" cy="0"/>
        </a:xfrm>
      </p:grpSpPr>
      <p:sp>
        <p:nvSpPr>
          <p:cNvPr id="2278" name="Google Shape;2278;g30fd9288ee6_3_31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79" name="Google Shape;2279;g30fd9288ee6_3_31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2280" name="Google Shape;2280;g30fd9288ee6_3_3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81"/>
        <p:cNvGrpSpPr/>
        <p:nvPr/>
      </p:nvGrpSpPr>
      <p:grpSpPr>
        <a:xfrm>
          <a:off x="0" y="0"/>
          <a:ext cx="0" cy="0"/>
          <a:chOff x="0" y="0"/>
          <a:chExt cx="0" cy="0"/>
        </a:xfrm>
      </p:grpSpPr>
      <p:sp>
        <p:nvSpPr>
          <p:cNvPr id="2282" name="Google Shape;2282;g30fd9288ee6_3_3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2283"/>
        <p:cNvGrpSpPr/>
        <p:nvPr/>
      </p:nvGrpSpPr>
      <p:grpSpPr>
        <a:xfrm>
          <a:off x="0" y="0"/>
          <a:ext cx="0" cy="0"/>
          <a:chOff x="0" y="0"/>
          <a:chExt cx="0" cy="0"/>
        </a:xfrm>
      </p:grpSpPr>
      <p:sp>
        <p:nvSpPr>
          <p:cNvPr id="2284" name="Google Shape;2284;g30fd9288ee6_3_316"/>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5" name="Google Shape;2285;g30fd9288ee6_3_31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286" name="Google Shape;2286;g30fd9288ee6_3_3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87" name="Google Shape;2287;g30fd9288ee6_3_316"/>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03 - Single Dark Blue">
  <p:cSld name="TITLE_1_2_3">
    <p:bg>
      <p:bgPr>
        <a:solidFill>
          <a:srgbClr val="FFFFFF"/>
        </a:solidFill>
        <a:effectLst/>
      </p:bgPr>
    </p:bg>
    <p:spTree>
      <p:nvGrpSpPr>
        <p:cNvPr id="1" name="Shape 2288"/>
        <p:cNvGrpSpPr/>
        <p:nvPr/>
      </p:nvGrpSpPr>
      <p:grpSpPr>
        <a:xfrm>
          <a:off x="0" y="0"/>
          <a:ext cx="0" cy="0"/>
          <a:chOff x="0" y="0"/>
          <a:chExt cx="0" cy="0"/>
        </a:xfrm>
      </p:grpSpPr>
      <p:sp>
        <p:nvSpPr>
          <p:cNvPr id="2289" name="Google Shape;2289;g30fd9288ee6_3_32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0" name="Google Shape;2290;g30fd9288ee6_3_32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291" name="Google Shape;2291;g30fd9288ee6_3_32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92" name="Google Shape;2292;g30fd9288ee6_3_32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293"/>
        <p:cNvGrpSpPr/>
        <p:nvPr/>
      </p:nvGrpSpPr>
      <p:grpSpPr>
        <a:xfrm>
          <a:off x="0" y="0"/>
          <a:ext cx="0" cy="0"/>
          <a:chOff x="0" y="0"/>
          <a:chExt cx="0" cy="0"/>
        </a:xfrm>
      </p:grpSpPr>
      <p:pic>
        <p:nvPicPr>
          <p:cNvPr id="2294" name="Google Shape;2294;g30fd9288ee6_3_326"/>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2295" name="Google Shape;2295;g30fd9288ee6_3_3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10 - Blank White">
  <p:cSld name="CUSTOM_1_1">
    <p:spTree>
      <p:nvGrpSpPr>
        <p:cNvPr id="1" name="Shape 2296"/>
        <p:cNvGrpSpPr/>
        <p:nvPr/>
      </p:nvGrpSpPr>
      <p:grpSpPr>
        <a:xfrm>
          <a:off x="0" y="0"/>
          <a:ext cx="0" cy="0"/>
          <a:chOff x="0" y="0"/>
          <a:chExt cx="0" cy="0"/>
        </a:xfrm>
      </p:grpSpPr>
      <p:sp>
        <p:nvSpPr>
          <p:cNvPr id="2297" name="Google Shape;2297;g30fd9288ee6_3_32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itle only 1">
  <p:cSld name="TITLE_ONLY_1">
    <p:bg>
      <p:bgPr>
        <a:noFill/>
        <a:effectLst/>
      </p:bgPr>
    </p:bg>
    <p:spTree>
      <p:nvGrpSpPr>
        <p:cNvPr id="1" name="Shape 2298"/>
        <p:cNvGrpSpPr/>
        <p:nvPr/>
      </p:nvGrpSpPr>
      <p:grpSpPr>
        <a:xfrm>
          <a:off x="0" y="0"/>
          <a:ext cx="0" cy="0"/>
          <a:chOff x="0" y="0"/>
          <a:chExt cx="0" cy="0"/>
        </a:xfrm>
      </p:grpSpPr>
      <p:sp>
        <p:nvSpPr>
          <p:cNvPr id="2299" name="Google Shape;2299;g30fd9288ee6_3_331"/>
          <p:cNvSpPr txBox="1">
            <a:spLocks noGrp="1"/>
          </p:cNvSpPr>
          <p:nvPr>
            <p:ph type="title"/>
          </p:nvPr>
        </p:nvSpPr>
        <p:spPr>
          <a:xfrm>
            <a:off x="969275" y="382850"/>
            <a:ext cx="7198200" cy="6465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00" name="Google Shape;2300;g30fd9288ee6_3_3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2301"/>
        <p:cNvGrpSpPr/>
        <p:nvPr/>
      </p:nvGrpSpPr>
      <p:grpSpPr>
        <a:xfrm>
          <a:off x="0" y="0"/>
          <a:ext cx="0" cy="0"/>
          <a:chOff x="0" y="0"/>
          <a:chExt cx="0" cy="0"/>
        </a:xfrm>
      </p:grpSpPr>
      <p:cxnSp>
        <p:nvCxnSpPr>
          <p:cNvPr id="2302" name="Google Shape;2302;g30fd9288ee6_3_334"/>
          <p:cNvCxnSpPr/>
          <p:nvPr/>
        </p:nvCxnSpPr>
        <p:spPr>
          <a:xfrm>
            <a:off x="711775" y="387600"/>
            <a:ext cx="7720500" cy="0"/>
          </a:xfrm>
          <a:prstGeom prst="straightConnector1">
            <a:avLst/>
          </a:prstGeom>
          <a:noFill/>
          <a:ln w="9525" cap="flat" cmpd="sng">
            <a:solidFill>
              <a:schemeClr val="dk1"/>
            </a:solidFill>
            <a:prstDash val="solid"/>
            <a:round/>
            <a:headEnd type="none" w="med" len="med"/>
            <a:tailEnd type="none" w="med" len="med"/>
          </a:ln>
        </p:spPr>
      </p:cxnSp>
      <p:cxnSp>
        <p:nvCxnSpPr>
          <p:cNvPr id="2303" name="Google Shape;2303;g30fd9288ee6_3_334"/>
          <p:cNvCxnSpPr/>
          <p:nvPr/>
        </p:nvCxnSpPr>
        <p:spPr>
          <a:xfrm>
            <a:off x="711775" y="143700"/>
            <a:ext cx="1465800" cy="0"/>
          </a:xfrm>
          <a:prstGeom prst="straightConnector1">
            <a:avLst/>
          </a:prstGeom>
          <a:noFill/>
          <a:ln w="9525" cap="flat" cmpd="sng">
            <a:solidFill>
              <a:schemeClr val="dk1"/>
            </a:solidFill>
            <a:prstDash val="solid"/>
            <a:round/>
            <a:headEnd type="none" w="med" len="med"/>
            <a:tailEnd type="none" w="med" len="med"/>
          </a:ln>
        </p:spPr>
      </p:cxnSp>
      <p:sp>
        <p:nvSpPr>
          <p:cNvPr id="2304" name="Google Shape;2304;g30fd9288ee6_3_334"/>
          <p:cNvSpPr txBox="1">
            <a:spLocks noGrp="1"/>
          </p:cNvSpPr>
          <p:nvPr>
            <p:ph type="title"/>
          </p:nvPr>
        </p:nvSpPr>
        <p:spPr>
          <a:xfrm>
            <a:off x="711775" y="496066"/>
            <a:ext cx="7704000" cy="4572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2305" name="Google Shape;2305;g30fd9288ee6_3_334"/>
          <p:cNvCxnSpPr/>
          <p:nvPr/>
        </p:nvCxnSpPr>
        <p:spPr>
          <a:xfrm>
            <a:off x="719875" y="4991625"/>
            <a:ext cx="7704000" cy="0"/>
          </a:xfrm>
          <a:prstGeom prst="straightConnector1">
            <a:avLst/>
          </a:prstGeom>
          <a:noFill/>
          <a:ln w="9525" cap="flat" cmpd="sng">
            <a:solidFill>
              <a:schemeClr val="dk1"/>
            </a:solidFill>
            <a:prstDash val="solid"/>
            <a:round/>
            <a:headEnd type="none" w="med" len="med"/>
            <a:tailEnd type="none" w="med" len="med"/>
          </a:ln>
        </p:spPr>
      </p:cxnSp>
      <p:cxnSp>
        <p:nvCxnSpPr>
          <p:cNvPr id="2306" name="Google Shape;2306;g30fd9288ee6_3_334"/>
          <p:cNvCxnSpPr/>
          <p:nvPr/>
        </p:nvCxnSpPr>
        <p:spPr>
          <a:xfrm>
            <a:off x="719875" y="4747725"/>
            <a:ext cx="7704000" cy="0"/>
          </a:xfrm>
          <a:prstGeom prst="straightConnector1">
            <a:avLst/>
          </a:prstGeom>
          <a:noFill/>
          <a:ln w="9525" cap="flat" cmpd="sng">
            <a:solidFill>
              <a:schemeClr val="dk1"/>
            </a:solidFill>
            <a:prstDash val="solid"/>
            <a:round/>
            <a:headEnd type="none" w="med" len="med"/>
            <a:tailEnd type="none" w="med" len="med"/>
          </a:ln>
        </p:spPr>
      </p:cxnSp>
      <p:grpSp>
        <p:nvGrpSpPr>
          <p:cNvPr id="2307" name="Google Shape;2307;g30fd9288ee6_3_334"/>
          <p:cNvGrpSpPr/>
          <p:nvPr/>
        </p:nvGrpSpPr>
        <p:grpSpPr>
          <a:xfrm>
            <a:off x="720109" y="4778227"/>
            <a:ext cx="2286088" cy="182894"/>
            <a:chOff x="720050" y="3874525"/>
            <a:chExt cx="3423825" cy="490200"/>
          </a:xfrm>
        </p:grpSpPr>
        <p:sp>
          <p:nvSpPr>
            <p:cNvPr id="2308" name="Google Shape;2308;g30fd9288ee6_3_334"/>
            <p:cNvSpPr/>
            <p:nvPr/>
          </p:nvSpPr>
          <p:spPr>
            <a:xfrm>
              <a:off x="720050" y="4119625"/>
              <a:ext cx="855900" cy="245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g30fd9288ee6_3_334"/>
            <p:cNvSpPr/>
            <p:nvPr/>
          </p:nvSpPr>
          <p:spPr>
            <a:xfrm>
              <a:off x="1576025" y="4119625"/>
              <a:ext cx="855900" cy="245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g30fd9288ee6_3_334"/>
            <p:cNvSpPr/>
            <p:nvPr/>
          </p:nvSpPr>
          <p:spPr>
            <a:xfrm>
              <a:off x="2432000" y="4119625"/>
              <a:ext cx="855900" cy="245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g30fd9288ee6_3_334"/>
            <p:cNvSpPr/>
            <p:nvPr/>
          </p:nvSpPr>
          <p:spPr>
            <a:xfrm>
              <a:off x="3287975" y="4119625"/>
              <a:ext cx="855900" cy="245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g30fd9288ee6_3_334"/>
            <p:cNvSpPr/>
            <p:nvPr/>
          </p:nvSpPr>
          <p:spPr>
            <a:xfrm>
              <a:off x="720050" y="3874525"/>
              <a:ext cx="855900" cy="245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g30fd9288ee6_3_334"/>
            <p:cNvSpPr/>
            <p:nvPr/>
          </p:nvSpPr>
          <p:spPr>
            <a:xfrm>
              <a:off x="1576025" y="3874525"/>
              <a:ext cx="855900" cy="245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g30fd9288ee6_3_334"/>
            <p:cNvSpPr/>
            <p:nvPr/>
          </p:nvSpPr>
          <p:spPr>
            <a:xfrm>
              <a:off x="2432000" y="3874525"/>
              <a:ext cx="855900" cy="245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g30fd9288ee6_3_334"/>
            <p:cNvSpPr/>
            <p:nvPr/>
          </p:nvSpPr>
          <p:spPr>
            <a:xfrm>
              <a:off x="3287975" y="3874525"/>
              <a:ext cx="855900" cy="245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6" name="Google Shape;2316;g30fd9288ee6_3_3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Title only 3">
  <p:cSld name="TITLE_ONLY_3">
    <p:bg>
      <p:bgPr>
        <a:noFill/>
        <a:effectLst/>
      </p:bgPr>
    </p:bg>
    <p:spTree>
      <p:nvGrpSpPr>
        <p:cNvPr id="1" name="Shape 2317"/>
        <p:cNvGrpSpPr/>
        <p:nvPr/>
      </p:nvGrpSpPr>
      <p:grpSpPr>
        <a:xfrm>
          <a:off x="0" y="0"/>
          <a:ext cx="0" cy="0"/>
          <a:chOff x="0" y="0"/>
          <a:chExt cx="0" cy="0"/>
        </a:xfrm>
      </p:grpSpPr>
      <p:sp>
        <p:nvSpPr>
          <p:cNvPr id="2318" name="Google Shape;2318;g30fd9288ee6_3_350"/>
          <p:cNvSpPr txBox="1">
            <a:spLocks noGrp="1"/>
          </p:cNvSpPr>
          <p:nvPr>
            <p:ph type="title"/>
          </p:nvPr>
        </p:nvSpPr>
        <p:spPr>
          <a:xfrm>
            <a:off x="969275" y="382850"/>
            <a:ext cx="7198200" cy="6465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19" name="Google Shape;2319;g30fd9288ee6_3_3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noFill/>
        <a:effectLst/>
      </p:bgPr>
    </p:bg>
    <p:spTree>
      <p:nvGrpSpPr>
        <p:cNvPr id="1" name="Shape 2320"/>
        <p:cNvGrpSpPr/>
        <p:nvPr/>
      </p:nvGrpSpPr>
      <p:grpSpPr>
        <a:xfrm>
          <a:off x="0" y="0"/>
          <a:ext cx="0" cy="0"/>
          <a:chOff x="0" y="0"/>
          <a:chExt cx="0" cy="0"/>
        </a:xfrm>
      </p:grpSpPr>
      <p:sp>
        <p:nvSpPr>
          <p:cNvPr id="2321" name="Google Shape;2321;g30fd9288ee6_3_353"/>
          <p:cNvSpPr txBox="1">
            <a:spLocks noGrp="1"/>
          </p:cNvSpPr>
          <p:nvPr>
            <p:ph type="title"/>
          </p:nvPr>
        </p:nvSpPr>
        <p:spPr>
          <a:xfrm>
            <a:off x="2345400" y="1789963"/>
            <a:ext cx="4453200" cy="1140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6000"/>
              <a:buNone/>
              <a:defRPr sz="7200" b="0">
                <a:solidFill>
                  <a:schemeClr val="dk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322" name="Google Shape;2322;g30fd9288ee6_3_353"/>
          <p:cNvSpPr txBox="1">
            <a:spLocks noGrp="1"/>
          </p:cNvSpPr>
          <p:nvPr>
            <p:ph type="subTitle" idx="1"/>
          </p:nvPr>
        </p:nvSpPr>
        <p:spPr>
          <a:xfrm>
            <a:off x="2156100" y="2846313"/>
            <a:ext cx="4831800" cy="642900"/>
          </a:xfrm>
          <a:prstGeom prst="rect">
            <a:avLst/>
          </a:prstGeom>
        </p:spPr>
        <p:txBody>
          <a:bodyPr spcFirstLastPara="1" wrap="square" lIns="91425" tIns="91425" rIns="91425" bIns="91425" anchor="t" anchorCtr="0">
            <a:normAutofit/>
          </a:bodyPr>
          <a:lstStyle>
            <a:lvl1pPr lvl="0" algn="ctr">
              <a:spcBef>
                <a:spcPts val="0"/>
              </a:spcBef>
              <a:spcAft>
                <a:spcPts val="0"/>
              </a:spcAft>
              <a:buNone/>
              <a:defRPr sz="1400" b="0">
                <a:latin typeface="Questrial"/>
                <a:ea typeface="Questrial"/>
                <a:cs typeface="Questrial"/>
                <a:sym typeface="Questrial"/>
              </a:defRPr>
            </a:lvl1pPr>
            <a:lvl2pPr lvl="1">
              <a:spcBef>
                <a:spcPts val="1200"/>
              </a:spcBef>
              <a:spcAft>
                <a:spcPts val="0"/>
              </a:spcAft>
              <a:buNone/>
              <a:defRPr sz="1400" b="0">
                <a:latin typeface="Questrial"/>
                <a:ea typeface="Questrial"/>
                <a:cs typeface="Questrial"/>
                <a:sym typeface="Questrial"/>
              </a:defRPr>
            </a:lvl2pPr>
            <a:lvl3pPr lvl="2">
              <a:spcBef>
                <a:spcPts val="1200"/>
              </a:spcBef>
              <a:spcAft>
                <a:spcPts val="0"/>
              </a:spcAft>
              <a:buNone/>
              <a:defRPr sz="1400" b="0">
                <a:latin typeface="Questrial"/>
                <a:ea typeface="Questrial"/>
                <a:cs typeface="Questrial"/>
                <a:sym typeface="Questrial"/>
              </a:defRPr>
            </a:lvl3pPr>
            <a:lvl4pPr lvl="3">
              <a:spcBef>
                <a:spcPts val="1200"/>
              </a:spcBef>
              <a:spcAft>
                <a:spcPts val="0"/>
              </a:spcAft>
              <a:buNone/>
              <a:defRPr sz="1400" b="0">
                <a:latin typeface="Questrial"/>
                <a:ea typeface="Questrial"/>
                <a:cs typeface="Questrial"/>
                <a:sym typeface="Questrial"/>
              </a:defRPr>
            </a:lvl4pPr>
            <a:lvl5pPr lvl="4">
              <a:spcBef>
                <a:spcPts val="1200"/>
              </a:spcBef>
              <a:spcAft>
                <a:spcPts val="0"/>
              </a:spcAft>
              <a:buNone/>
              <a:defRPr sz="1400" b="0">
                <a:latin typeface="Questrial"/>
                <a:ea typeface="Questrial"/>
                <a:cs typeface="Questrial"/>
                <a:sym typeface="Questrial"/>
              </a:defRPr>
            </a:lvl5pPr>
            <a:lvl6pPr lvl="5">
              <a:spcBef>
                <a:spcPts val="1200"/>
              </a:spcBef>
              <a:spcAft>
                <a:spcPts val="0"/>
              </a:spcAft>
              <a:buNone/>
              <a:defRPr sz="1400" b="0">
                <a:latin typeface="Questrial"/>
                <a:ea typeface="Questrial"/>
                <a:cs typeface="Questrial"/>
                <a:sym typeface="Questrial"/>
              </a:defRPr>
            </a:lvl6pPr>
            <a:lvl7pPr lvl="6">
              <a:spcBef>
                <a:spcPts val="1200"/>
              </a:spcBef>
              <a:spcAft>
                <a:spcPts val="0"/>
              </a:spcAft>
              <a:buNone/>
              <a:defRPr sz="1400" b="0">
                <a:latin typeface="Questrial"/>
                <a:ea typeface="Questrial"/>
                <a:cs typeface="Questrial"/>
                <a:sym typeface="Questrial"/>
              </a:defRPr>
            </a:lvl7pPr>
            <a:lvl8pPr lvl="7">
              <a:spcBef>
                <a:spcPts val="1200"/>
              </a:spcBef>
              <a:spcAft>
                <a:spcPts val="0"/>
              </a:spcAft>
              <a:buNone/>
              <a:defRPr sz="1400" b="0">
                <a:latin typeface="Questrial"/>
                <a:ea typeface="Questrial"/>
                <a:cs typeface="Questrial"/>
                <a:sym typeface="Questrial"/>
              </a:defRPr>
            </a:lvl8pPr>
            <a:lvl9pPr lvl="8">
              <a:spcBef>
                <a:spcPts val="1200"/>
              </a:spcBef>
              <a:spcAft>
                <a:spcPts val="1200"/>
              </a:spcAft>
              <a:buNone/>
              <a:defRPr sz="1400" b="0">
                <a:latin typeface="Questrial"/>
                <a:ea typeface="Questrial"/>
                <a:cs typeface="Questrial"/>
                <a:sym typeface="Questrial"/>
              </a:defRPr>
            </a:lvl9pPr>
          </a:lstStyle>
          <a:p>
            <a:endParaRPr/>
          </a:p>
        </p:txBody>
      </p:sp>
      <p:sp>
        <p:nvSpPr>
          <p:cNvPr id="2323" name="Google Shape;2323;g30fd9288ee6_3_3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241"/>
        <p:cNvGrpSpPr/>
        <p:nvPr/>
      </p:nvGrpSpPr>
      <p:grpSpPr>
        <a:xfrm>
          <a:off x="0" y="0"/>
          <a:ext cx="0" cy="0"/>
          <a:chOff x="0" y="0"/>
          <a:chExt cx="0" cy="0"/>
        </a:xfrm>
      </p:grpSpPr>
      <p:pic>
        <p:nvPicPr>
          <p:cNvPr id="242" name="Google Shape;242;p9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43" name="Google Shape;243;p9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44" name="Google Shape;244;p96"/>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45" name="Google Shape;245;p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46" name="Google Shape;246;p9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7" name="Google Shape;247;p9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2324"/>
        <p:cNvGrpSpPr/>
        <p:nvPr/>
      </p:nvGrpSpPr>
      <p:grpSpPr>
        <a:xfrm>
          <a:off x="0" y="0"/>
          <a:ext cx="0" cy="0"/>
          <a:chOff x="0" y="0"/>
          <a:chExt cx="0" cy="0"/>
        </a:xfrm>
      </p:grpSpPr>
      <p:sp>
        <p:nvSpPr>
          <p:cNvPr id="2325" name="Google Shape;2325;g30fd9288ee6_3_357"/>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g30fd9288ee6_3_357"/>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2327" name="Google Shape;2327;g30fd9288ee6_3_357"/>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2328" name="Google Shape;2328;g30fd9288ee6_3_35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01 - Single Light Blue">
  <p:cSld name="TITLE_1_1">
    <p:bg>
      <p:bgPr>
        <a:solidFill>
          <a:schemeClr val="lt1"/>
        </a:solidFill>
        <a:effectLst/>
      </p:bgPr>
    </p:bg>
    <p:spTree>
      <p:nvGrpSpPr>
        <p:cNvPr id="1" name="Shape 2329"/>
        <p:cNvGrpSpPr/>
        <p:nvPr/>
      </p:nvGrpSpPr>
      <p:grpSpPr>
        <a:xfrm>
          <a:off x="0" y="0"/>
          <a:ext cx="0" cy="0"/>
          <a:chOff x="0" y="0"/>
          <a:chExt cx="0" cy="0"/>
        </a:xfrm>
      </p:grpSpPr>
      <p:sp>
        <p:nvSpPr>
          <p:cNvPr id="2330" name="Google Shape;2330;g30fd9288ee6_3_362"/>
          <p:cNvSpPr/>
          <p:nvPr/>
        </p:nvSpPr>
        <p:spPr>
          <a:xfrm rot="10800000" flipH="1">
            <a:off x="-47511" y="-47200"/>
            <a:ext cx="9180600" cy="854700"/>
          </a:xfrm>
          <a:prstGeom prst="round1Rect">
            <a:avLst>
              <a:gd name="adj" fmla="val 50000"/>
            </a:avLst>
          </a:prstGeom>
          <a:solidFill>
            <a:schemeClr val="accent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g30fd9288ee6_3_362"/>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2332" name="Google Shape;2332;g30fd9288ee6_3_362"/>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2333" name="Google Shape;2333;g30fd9288ee6_3_36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Blank 2">
  <p:cSld name="BLANK_4">
    <p:spTree>
      <p:nvGrpSpPr>
        <p:cNvPr id="1" name="Shape 2334"/>
        <p:cNvGrpSpPr/>
        <p:nvPr/>
      </p:nvGrpSpPr>
      <p:grpSpPr>
        <a:xfrm>
          <a:off x="0" y="0"/>
          <a:ext cx="0" cy="0"/>
          <a:chOff x="0" y="0"/>
          <a:chExt cx="0" cy="0"/>
        </a:xfrm>
      </p:grpSpPr>
      <p:sp>
        <p:nvSpPr>
          <p:cNvPr id="2335" name="Google Shape;2335;g30fd9288ee6_3_367"/>
          <p:cNvSpPr txBox="1">
            <a:spLocks noGrp="1"/>
          </p:cNvSpPr>
          <p:nvPr>
            <p:ph type="dt" idx="10"/>
          </p:nvPr>
        </p:nvSpPr>
        <p:spPr>
          <a:xfrm>
            <a:off x="428625" y="4469309"/>
            <a:ext cx="2000400" cy="256800"/>
          </a:xfrm>
          <a:prstGeom prst="rect">
            <a:avLst/>
          </a:prstGeom>
          <a:noFill/>
          <a:ln>
            <a:noFill/>
          </a:ln>
        </p:spPr>
        <p:txBody>
          <a:bodyPr spcFirstLastPara="1" wrap="square" lIns="78575" tIns="39275" rIns="78575" bIns="39275" anchor="ctr" anchorCtr="0">
            <a:noAutofit/>
          </a:bodyPr>
          <a:lstStyle>
            <a:lvl1pPr lvl="0" algn="l">
              <a:spcBef>
                <a:spcPts val="0"/>
              </a:spcBef>
              <a:spcAft>
                <a:spcPts val="0"/>
              </a:spcAft>
              <a:buSzPts val="1400"/>
              <a:buNone/>
              <a:defRPr sz="1400"/>
            </a:lvl1pPr>
            <a:lvl2pPr lvl="1" algn="l">
              <a:spcBef>
                <a:spcPts val="0"/>
              </a:spcBef>
              <a:spcAft>
                <a:spcPts val="0"/>
              </a:spcAft>
              <a:buSzPts val="1400"/>
              <a:buNone/>
              <a:defRPr sz="1400"/>
            </a:lvl2pPr>
            <a:lvl3pPr lvl="2" algn="l">
              <a:spcBef>
                <a:spcPts val="0"/>
              </a:spcBef>
              <a:spcAft>
                <a:spcPts val="0"/>
              </a:spcAft>
              <a:buSzPts val="1400"/>
              <a:buNone/>
              <a:defRPr sz="1400"/>
            </a:lvl3pPr>
            <a:lvl4pPr lvl="3" algn="l">
              <a:spcBef>
                <a:spcPts val="0"/>
              </a:spcBef>
              <a:spcAft>
                <a:spcPts val="0"/>
              </a:spcAft>
              <a:buSzPts val="1400"/>
              <a:buNone/>
              <a:defRPr sz="1400"/>
            </a:lvl4pPr>
            <a:lvl5pPr lvl="4" algn="l">
              <a:spcBef>
                <a:spcPts val="0"/>
              </a:spcBef>
              <a:spcAft>
                <a:spcPts val="0"/>
              </a:spcAft>
              <a:buSzPts val="1400"/>
              <a:buNone/>
              <a:defRPr sz="1400"/>
            </a:lvl5pPr>
            <a:lvl6pPr lvl="5" algn="l">
              <a:spcBef>
                <a:spcPts val="0"/>
              </a:spcBef>
              <a:spcAft>
                <a:spcPts val="0"/>
              </a:spcAft>
              <a:buSzPts val="1400"/>
              <a:buNone/>
              <a:defRPr sz="1400"/>
            </a:lvl6pPr>
            <a:lvl7pPr lvl="6" algn="l">
              <a:spcBef>
                <a:spcPts val="0"/>
              </a:spcBef>
              <a:spcAft>
                <a:spcPts val="0"/>
              </a:spcAft>
              <a:buSzPts val="1400"/>
              <a:buNone/>
              <a:defRPr sz="1400"/>
            </a:lvl7pPr>
            <a:lvl8pPr lvl="7" algn="l">
              <a:spcBef>
                <a:spcPts val="0"/>
              </a:spcBef>
              <a:spcAft>
                <a:spcPts val="0"/>
              </a:spcAft>
              <a:buSzPts val="1400"/>
              <a:buNone/>
              <a:defRPr sz="1400"/>
            </a:lvl8pPr>
            <a:lvl9pPr lvl="8" algn="l">
              <a:spcBef>
                <a:spcPts val="0"/>
              </a:spcBef>
              <a:spcAft>
                <a:spcPts val="0"/>
              </a:spcAft>
              <a:buSzPts val="1400"/>
              <a:buNone/>
              <a:defRPr sz="1400"/>
            </a:lvl9pPr>
          </a:lstStyle>
          <a:p>
            <a:endParaRPr/>
          </a:p>
        </p:txBody>
      </p:sp>
      <p:sp>
        <p:nvSpPr>
          <p:cNvPr id="2336" name="Google Shape;2336;g30fd9288ee6_3_367"/>
          <p:cNvSpPr txBox="1">
            <a:spLocks noGrp="1"/>
          </p:cNvSpPr>
          <p:nvPr>
            <p:ph type="ftr" idx="11"/>
          </p:nvPr>
        </p:nvSpPr>
        <p:spPr>
          <a:xfrm>
            <a:off x="2928938" y="4469309"/>
            <a:ext cx="2714700" cy="256800"/>
          </a:xfrm>
          <a:prstGeom prst="rect">
            <a:avLst/>
          </a:prstGeom>
          <a:noFill/>
          <a:ln>
            <a:noFill/>
          </a:ln>
        </p:spPr>
        <p:txBody>
          <a:bodyPr spcFirstLastPara="1" wrap="square" lIns="78575" tIns="39275" rIns="78575" bIns="39275" anchor="ctr" anchorCtr="0">
            <a:noAutofit/>
          </a:bodyPr>
          <a:lstStyle>
            <a:lvl1pPr lvl="0" algn="ctr">
              <a:spcBef>
                <a:spcPts val="0"/>
              </a:spcBef>
              <a:spcAft>
                <a:spcPts val="0"/>
              </a:spcAft>
              <a:buSzPts val="1400"/>
              <a:buNone/>
              <a:defRPr sz="1400"/>
            </a:lvl1pPr>
            <a:lvl2pPr lvl="1" algn="l">
              <a:spcBef>
                <a:spcPts val="0"/>
              </a:spcBef>
              <a:spcAft>
                <a:spcPts val="0"/>
              </a:spcAft>
              <a:buSzPts val="1400"/>
              <a:buNone/>
              <a:defRPr sz="1400"/>
            </a:lvl2pPr>
            <a:lvl3pPr lvl="2" algn="l">
              <a:spcBef>
                <a:spcPts val="0"/>
              </a:spcBef>
              <a:spcAft>
                <a:spcPts val="0"/>
              </a:spcAft>
              <a:buSzPts val="1400"/>
              <a:buNone/>
              <a:defRPr sz="1400"/>
            </a:lvl3pPr>
            <a:lvl4pPr lvl="3" algn="l">
              <a:spcBef>
                <a:spcPts val="0"/>
              </a:spcBef>
              <a:spcAft>
                <a:spcPts val="0"/>
              </a:spcAft>
              <a:buSzPts val="1400"/>
              <a:buNone/>
              <a:defRPr sz="1400"/>
            </a:lvl4pPr>
            <a:lvl5pPr lvl="4" algn="l">
              <a:spcBef>
                <a:spcPts val="0"/>
              </a:spcBef>
              <a:spcAft>
                <a:spcPts val="0"/>
              </a:spcAft>
              <a:buSzPts val="1400"/>
              <a:buNone/>
              <a:defRPr sz="1400"/>
            </a:lvl5pPr>
            <a:lvl6pPr lvl="5" algn="l">
              <a:spcBef>
                <a:spcPts val="0"/>
              </a:spcBef>
              <a:spcAft>
                <a:spcPts val="0"/>
              </a:spcAft>
              <a:buSzPts val="1400"/>
              <a:buNone/>
              <a:defRPr sz="1400"/>
            </a:lvl6pPr>
            <a:lvl7pPr lvl="6" algn="l">
              <a:spcBef>
                <a:spcPts val="0"/>
              </a:spcBef>
              <a:spcAft>
                <a:spcPts val="0"/>
              </a:spcAft>
              <a:buSzPts val="1400"/>
              <a:buNone/>
              <a:defRPr sz="1400"/>
            </a:lvl7pPr>
            <a:lvl8pPr lvl="7" algn="l">
              <a:spcBef>
                <a:spcPts val="0"/>
              </a:spcBef>
              <a:spcAft>
                <a:spcPts val="0"/>
              </a:spcAft>
              <a:buSzPts val="1400"/>
              <a:buNone/>
              <a:defRPr sz="1400"/>
            </a:lvl8pPr>
            <a:lvl9pPr lvl="8" algn="l">
              <a:spcBef>
                <a:spcPts val="0"/>
              </a:spcBef>
              <a:spcAft>
                <a:spcPts val="0"/>
              </a:spcAft>
              <a:buSzPts val="1400"/>
              <a:buNone/>
              <a:defRPr sz="1400"/>
            </a:lvl9pPr>
          </a:lstStyle>
          <a:p>
            <a:endParaRPr/>
          </a:p>
        </p:txBody>
      </p:sp>
      <p:sp>
        <p:nvSpPr>
          <p:cNvPr id="2337" name="Google Shape;2337;g30fd9288ee6_3_367"/>
          <p:cNvSpPr txBox="1">
            <a:spLocks noGrp="1"/>
          </p:cNvSpPr>
          <p:nvPr>
            <p:ph type="sldNum" idx="12"/>
          </p:nvPr>
        </p:nvSpPr>
        <p:spPr>
          <a:xfrm>
            <a:off x="6143625" y="4469309"/>
            <a:ext cx="2000400" cy="256800"/>
          </a:xfrm>
          <a:prstGeom prst="rect">
            <a:avLst/>
          </a:prstGeom>
          <a:noFill/>
          <a:ln>
            <a:noFill/>
          </a:ln>
        </p:spPr>
        <p:txBody>
          <a:bodyPr spcFirstLastPara="1" wrap="square" lIns="78575" tIns="39275" rIns="78575" bIns="39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3_Blank 1">
  <p:cSld name="3_Blank 1">
    <p:spTree>
      <p:nvGrpSpPr>
        <p:cNvPr id="1" name="Shape 2338"/>
        <p:cNvGrpSpPr/>
        <p:nvPr/>
      </p:nvGrpSpPr>
      <p:grpSpPr>
        <a:xfrm>
          <a:off x="0" y="0"/>
          <a:ext cx="0" cy="0"/>
          <a:chOff x="0" y="0"/>
          <a:chExt cx="0" cy="0"/>
        </a:xfrm>
      </p:grpSpPr>
      <p:sp>
        <p:nvSpPr>
          <p:cNvPr id="2339" name="Google Shape;2339;g30fd9288ee6_3_371"/>
          <p:cNvSpPr txBox="1">
            <a:spLocks noGrp="1"/>
          </p:cNvSpPr>
          <p:nvPr>
            <p:ph type="sldNum" idx="12"/>
          </p:nvPr>
        </p:nvSpPr>
        <p:spPr>
          <a:xfrm>
            <a:off x="8556784" y="4749851"/>
            <a:ext cx="548700" cy="393900"/>
          </a:xfrm>
          <a:prstGeom prst="rect">
            <a:avLst/>
          </a:prstGeom>
          <a:noFill/>
          <a:ln>
            <a:noFill/>
          </a:ln>
        </p:spPr>
        <p:txBody>
          <a:bodyPr spcFirstLastPara="1" wrap="square" lIns="83825" tIns="83825" rIns="83825" bIns="83825" anchor="t" anchorCtr="0">
            <a:noAutofit/>
          </a:bodyPr>
          <a:lstStyle>
            <a:lvl1pPr marL="0" marR="0" lvl="0" indent="0" algn="r">
              <a:spcBef>
                <a:spcPts val="0"/>
              </a:spcBef>
              <a:spcAft>
                <a:spcPts val="0"/>
              </a:spcAft>
              <a:buClr>
                <a:srgbClr val="FFFFFF"/>
              </a:buClr>
              <a:buSzPts val="900"/>
              <a:buFont typeface="Poppins"/>
              <a:buNone/>
              <a:defRPr sz="900">
                <a:solidFill>
                  <a:srgbClr val="FFFFFF"/>
                </a:solidFill>
                <a:latin typeface="Poppins"/>
                <a:ea typeface="Poppins"/>
                <a:cs typeface="Poppins"/>
                <a:sym typeface="Poppins"/>
              </a:defRPr>
            </a:lvl1pPr>
            <a:lvl2pPr marL="0" marR="0" lvl="1" indent="0" algn="r">
              <a:spcBef>
                <a:spcPts val="0"/>
              </a:spcBef>
              <a:spcAft>
                <a:spcPts val="0"/>
              </a:spcAft>
              <a:buClr>
                <a:srgbClr val="FFFFFF"/>
              </a:buClr>
              <a:buSzPts val="900"/>
              <a:buFont typeface="Poppins"/>
              <a:buNone/>
              <a:defRPr sz="900">
                <a:solidFill>
                  <a:srgbClr val="FFFFFF"/>
                </a:solidFill>
                <a:latin typeface="Poppins"/>
                <a:ea typeface="Poppins"/>
                <a:cs typeface="Poppins"/>
                <a:sym typeface="Poppins"/>
              </a:defRPr>
            </a:lvl2pPr>
            <a:lvl3pPr marL="0" marR="0" lvl="2" indent="0" algn="r">
              <a:spcBef>
                <a:spcPts val="0"/>
              </a:spcBef>
              <a:spcAft>
                <a:spcPts val="0"/>
              </a:spcAft>
              <a:buClr>
                <a:srgbClr val="FFFFFF"/>
              </a:buClr>
              <a:buSzPts val="900"/>
              <a:buFont typeface="Poppins"/>
              <a:buNone/>
              <a:defRPr sz="900">
                <a:solidFill>
                  <a:srgbClr val="FFFFFF"/>
                </a:solidFill>
                <a:latin typeface="Poppins"/>
                <a:ea typeface="Poppins"/>
                <a:cs typeface="Poppins"/>
                <a:sym typeface="Poppins"/>
              </a:defRPr>
            </a:lvl3pPr>
            <a:lvl4pPr marL="0" marR="0" lvl="3" indent="0" algn="r">
              <a:spcBef>
                <a:spcPts val="0"/>
              </a:spcBef>
              <a:spcAft>
                <a:spcPts val="0"/>
              </a:spcAft>
              <a:buClr>
                <a:srgbClr val="FFFFFF"/>
              </a:buClr>
              <a:buSzPts val="900"/>
              <a:buFont typeface="Poppins"/>
              <a:buNone/>
              <a:defRPr sz="900">
                <a:solidFill>
                  <a:srgbClr val="FFFFFF"/>
                </a:solidFill>
                <a:latin typeface="Poppins"/>
                <a:ea typeface="Poppins"/>
                <a:cs typeface="Poppins"/>
                <a:sym typeface="Poppins"/>
              </a:defRPr>
            </a:lvl4pPr>
            <a:lvl5pPr marL="0" marR="0" lvl="4" indent="0" algn="r">
              <a:spcBef>
                <a:spcPts val="0"/>
              </a:spcBef>
              <a:spcAft>
                <a:spcPts val="0"/>
              </a:spcAft>
              <a:buClr>
                <a:srgbClr val="FFFFFF"/>
              </a:buClr>
              <a:buSzPts val="900"/>
              <a:buFont typeface="Poppins"/>
              <a:buNone/>
              <a:defRPr sz="900">
                <a:solidFill>
                  <a:srgbClr val="FFFFFF"/>
                </a:solidFill>
                <a:latin typeface="Poppins"/>
                <a:ea typeface="Poppins"/>
                <a:cs typeface="Poppins"/>
                <a:sym typeface="Poppins"/>
              </a:defRPr>
            </a:lvl5pPr>
            <a:lvl6pPr marL="0" marR="0" lvl="5" indent="0" algn="r">
              <a:spcBef>
                <a:spcPts val="0"/>
              </a:spcBef>
              <a:spcAft>
                <a:spcPts val="0"/>
              </a:spcAft>
              <a:buClr>
                <a:srgbClr val="FFFFFF"/>
              </a:buClr>
              <a:buSzPts val="900"/>
              <a:buFont typeface="Poppins"/>
              <a:buNone/>
              <a:defRPr sz="900">
                <a:solidFill>
                  <a:srgbClr val="FFFFFF"/>
                </a:solidFill>
                <a:latin typeface="Poppins"/>
                <a:ea typeface="Poppins"/>
                <a:cs typeface="Poppins"/>
                <a:sym typeface="Poppins"/>
              </a:defRPr>
            </a:lvl6pPr>
            <a:lvl7pPr marL="0" marR="0" lvl="6" indent="0" algn="r">
              <a:spcBef>
                <a:spcPts val="0"/>
              </a:spcBef>
              <a:spcAft>
                <a:spcPts val="0"/>
              </a:spcAft>
              <a:buClr>
                <a:srgbClr val="FFFFFF"/>
              </a:buClr>
              <a:buSzPts val="900"/>
              <a:buFont typeface="Poppins"/>
              <a:buNone/>
              <a:defRPr sz="900">
                <a:solidFill>
                  <a:srgbClr val="FFFFFF"/>
                </a:solidFill>
                <a:latin typeface="Poppins"/>
                <a:ea typeface="Poppins"/>
                <a:cs typeface="Poppins"/>
                <a:sym typeface="Poppins"/>
              </a:defRPr>
            </a:lvl7pPr>
            <a:lvl8pPr marL="0" marR="0" lvl="7" indent="0" algn="r">
              <a:spcBef>
                <a:spcPts val="0"/>
              </a:spcBef>
              <a:spcAft>
                <a:spcPts val="0"/>
              </a:spcAft>
              <a:buClr>
                <a:srgbClr val="FFFFFF"/>
              </a:buClr>
              <a:buSzPts val="900"/>
              <a:buFont typeface="Poppins"/>
              <a:buNone/>
              <a:defRPr sz="900">
                <a:solidFill>
                  <a:srgbClr val="FFFFFF"/>
                </a:solidFill>
                <a:latin typeface="Poppins"/>
                <a:ea typeface="Poppins"/>
                <a:cs typeface="Poppins"/>
                <a:sym typeface="Poppins"/>
              </a:defRPr>
            </a:lvl8pPr>
            <a:lvl9pPr marL="0" marR="0" lvl="8" indent="0" algn="r">
              <a:spcBef>
                <a:spcPts val="0"/>
              </a:spcBef>
              <a:spcAft>
                <a:spcPts val="0"/>
              </a:spcAft>
              <a:buClr>
                <a:srgbClr val="FFFFFF"/>
              </a:buClr>
              <a:buSzPts val="900"/>
              <a:buFont typeface="Poppins"/>
              <a:buNone/>
              <a:defRPr sz="900">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05 - Single Orange 1">
  <p:cSld name="TITLE_1_3_2">
    <p:bg>
      <p:bgPr>
        <a:solidFill>
          <a:srgbClr val="002870"/>
        </a:solidFill>
        <a:effectLst/>
      </p:bgPr>
    </p:bg>
    <p:spTree>
      <p:nvGrpSpPr>
        <p:cNvPr id="1" name="Shape 2340"/>
        <p:cNvGrpSpPr/>
        <p:nvPr/>
      </p:nvGrpSpPr>
      <p:grpSpPr>
        <a:xfrm>
          <a:off x="0" y="0"/>
          <a:ext cx="0" cy="0"/>
          <a:chOff x="0" y="0"/>
          <a:chExt cx="0" cy="0"/>
        </a:xfrm>
      </p:grpSpPr>
      <p:sp>
        <p:nvSpPr>
          <p:cNvPr id="2341" name="Google Shape;2341;g30fd9288ee6_3_373"/>
          <p:cNvSpPr/>
          <p:nvPr/>
        </p:nvSpPr>
        <p:spPr>
          <a:xfrm rot="10800000" flipH="1">
            <a:off x="-54296" y="-47200"/>
            <a:ext cx="9180600" cy="854700"/>
          </a:xfrm>
          <a:prstGeom prst="round1Rect">
            <a:avLst>
              <a:gd name="adj" fmla="val 50000"/>
            </a:avLst>
          </a:prstGeom>
          <a:solidFill>
            <a:srgbClr val="ED7D3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g30fd9288ee6_3_373"/>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2343" name="Google Shape;2343;g30fd9288ee6_3_373"/>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2344" name="Google Shape;2344;g30fd9288ee6_3_373"/>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2345"/>
        <p:cNvGrpSpPr/>
        <p:nvPr/>
      </p:nvGrpSpPr>
      <p:grpSpPr>
        <a:xfrm>
          <a:off x="0" y="0"/>
          <a:ext cx="0" cy="0"/>
          <a:chOff x="0" y="0"/>
          <a:chExt cx="0" cy="0"/>
        </a:xfrm>
      </p:grpSpPr>
      <p:sp>
        <p:nvSpPr>
          <p:cNvPr id="2346" name="Google Shape;2346;g30fd9288ee6_3_378"/>
          <p:cNvSpPr/>
          <p:nvPr/>
        </p:nvSpPr>
        <p:spPr>
          <a:xfrm>
            <a:off x="0" y="0"/>
            <a:ext cx="9133205" cy="807720"/>
          </a:xfrm>
          <a:custGeom>
            <a:avLst/>
            <a:gdLst/>
            <a:ahLst/>
            <a:cxnLst/>
            <a:rect l="l" t="t" r="r" b="b"/>
            <a:pathLst>
              <a:path w="9133205" h="807720" extrusionOk="0">
                <a:moveTo>
                  <a:pt x="8705738" y="807499"/>
                </a:moveTo>
                <a:lnTo>
                  <a:pt x="0" y="807499"/>
                </a:lnTo>
                <a:lnTo>
                  <a:pt x="0" y="0"/>
                </a:lnTo>
                <a:lnTo>
                  <a:pt x="9133088" y="0"/>
                </a:lnTo>
                <a:lnTo>
                  <a:pt x="9133088" y="380149"/>
                </a:lnTo>
                <a:lnTo>
                  <a:pt x="9130361" y="428370"/>
                </a:lnTo>
                <a:lnTo>
                  <a:pt x="9122293" y="475604"/>
                </a:lnTo>
                <a:lnTo>
                  <a:pt x="9109059" y="521432"/>
                </a:lnTo>
                <a:lnTo>
                  <a:pt x="9090831" y="565438"/>
                </a:lnTo>
                <a:lnTo>
                  <a:pt x="9067783" y="607202"/>
                </a:lnTo>
                <a:lnTo>
                  <a:pt x="9040089" y="646306"/>
                </a:lnTo>
                <a:lnTo>
                  <a:pt x="9007920" y="682332"/>
                </a:lnTo>
                <a:lnTo>
                  <a:pt x="8971895" y="714500"/>
                </a:lnTo>
                <a:lnTo>
                  <a:pt x="8932791" y="742194"/>
                </a:lnTo>
                <a:lnTo>
                  <a:pt x="8891027" y="765242"/>
                </a:lnTo>
                <a:lnTo>
                  <a:pt x="8847021" y="783470"/>
                </a:lnTo>
                <a:lnTo>
                  <a:pt x="8801193" y="796704"/>
                </a:lnTo>
                <a:lnTo>
                  <a:pt x="8753959" y="804772"/>
                </a:lnTo>
                <a:lnTo>
                  <a:pt x="8705738" y="807499"/>
                </a:lnTo>
                <a:close/>
              </a:path>
            </a:pathLst>
          </a:custGeom>
          <a:solidFill>
            <a:srgbClr val="002870"/>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47" name="Google Shape;2347;g30fd9288ee6_3_378"/>
          <p:cNvSpPr/>
          <p:nvPr/>
        </p:nvSpPr>
        <p:spPr>
          <a:xfrm>
            <a:off x="0" y="0"/>
            <a:ext cx="9133205" cy="807720"/>
          </a:xfrm>
          <a:custGeom>
            <a:avLst/>
            <a:gdLst/>
            <a:ahLst/>
            <a:cxnLst/>
            <a:rect l="l" t="t" r="r" b="b"/>
            <a:pathLst>
              <a:path w="9133205" h="807720" extrusionOk="0">
                <a:moveTo>
                  <a:pt x="0" y="807499"/>
                </a:moveTo>
                <a:lnTo>
                  <a:pt x="8705738" y="807499"/>
                </a:lnTo>
                <a:lnTo>
                  <a:pt x="8753959" y="804772"/>
                </a:lnTo>
                <a:lnTo>
                  <a:pt x="8801193" y="796704"/>
                </a:lnTo>
                <a:lnTo>
                  <a:pt x="8847021" y="783470"/>
                </a:lnTo>
                <a:lnTo>
                  <a:pt x="8891027" y="765242"/>
                </a:lnTo>
                <a:lnTo>
                  <a:pt x="8932791" y="742194"/>
                </a:lnTo>
                <a:lnTo>
                  <a:pt x="8971895" y="714500"/>
                </a:lnTo>
                <a:lnTo>
                  <a:pt x="9007920" y="682332"/>
                </a:lnTo>
                <a:lnTo>
                  <a:pt x="9040089" y="646306"/>
                </a:lnTo>
                <a:lnTo>
                  <a:pt x="9067783" y="607202"/>
                </a:lnTo>
                <a:lnTo>
                  <a:pt x="9090831" y="565438"/>
                </a:lnTo>
                <a:lnTo>
                  <a:pt x="9109059" y="521432"/>
                </a:lnTo>
                <a:lnTo>
                  <a:pt x="9122293" y="475604"/>
                </a:lnTo>
                <a:lnTo>
                  <a:pt x="9130361" y="428370"/>
                </a:lnTo>
                <a:lnTo>
                  <a:pt x="9133088" y="380149"/>
                </a:lnTo>
                <a:lnTo>
                  <a:pt x="9133088" y="0"/>
                </a:lnTo>
              </a:path>
            </a:pathLst>
          </a:custGeom>
          <a:noFill/>
          <a:ln w="28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48" name="Google Shape;2348;g30fd9288ee6_3_378"/>
          <p:cNvSpPr txBox="1">
            <a:spLocks noGrp="1"/>
          </p:cNvSpPr>
          <p:nvPr>
            <p:ph type="title"/>
          </p:nvPr>
        </p:nvSpPr>
        <p:spPr>
          <a:xfrm>
            <a:off x="95350" y="82253"/>
            <a:ext cx="8953200" cy="5436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2800"/>
              <a:buNone/>
              <a:defRPr sz="3300" b="0" i="0">
                <a:solidFill>
                  <a:schemeClr val="lt1"/>
                </a:solidFill>
                <a:latin typeface="Arial Black"/>
                <a:ea typeface="Arial Black"/>
                <a:cs typeface="Arial Black"/>
                <a:sym typeface="Arial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49" name="Google Shape;2349;g30fd9288ee6_3_378"/>
          <p:cNvSpPr txBox="1">
            <a:spLocks noGrp="1"/>
          </p:cNvSpPr>
          <p:nvPr>
            <p:ph type="body" idx="1"/>
          </p:nvPr>
        </p:nvSpPr>
        <p:spPr>
          <a:xfrm>
            <a:off x="384725" y="1216355"/>
            <a:ext cx="8374500" cy="20193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800"/>
              <a:buNone/>
              <a:defRPr sz="3300" b="0" i="0" u="sng">
                <a:solidFill>
                  <a:srgbClr val="0097A7"/>
                </a:solidFill>
                <a:latin typeface="Lucida Sans"/>
                <a:ea typeface="Lucida Sans"/>
                <a:cs typeface="Lucida Sans"/>
                <a:sym typeface="Lucida Sans"/>
              </a:defRPr>
            </a:lvl1pPr>
            <a:lvl2pPr marL="914400" lvl="1" indent="-228600" algn="l">
              <a:spcBef>
                <a:spcPts val="1200"/>
              </a:spcBef>
              <a:spcAft>
                <a:spcPts val="0"/>
              </a:spcAft>
              <a:buSzPts val="1400"/>
              <a:buNone/>
              <a:defRPr/>
            </a:lvl2pPr>
            <a:lvl3pPr marL="1371600" lvl="2" indent="-228600" algn="l">
              <a:spcBef>
                <a:spcPts val="1200"/>
              </a:spcBef>
              <a:spcAft>
                <a:spcPts val="0"/>
              </a:spcAft>
              <a:buSzPts val="1400"/>
              <a:buNone/>
              <a:defRPr/>
            </a:lvl3pPr>
            <a:lvl4pPr marL="1828800" lvl="3" indent="-228600" algn="l">
              <a:spcBef>
                <a:spcPts val="1200"/>
              </a:spcBef>
              <a:spcAft>
                <a:spcPts val="0"/>
              </a:spcAft>
              <a:buSzPts val="1400"/>
              <a:buNone/>
              <a:defRPr/>
            </a:lvl4pPr>
            <a:lvl5pPr marL="2286000" lvl="4" indent="-228600" algn="l">
              <a:spcBef>
                <a:spcPts val="1200"/>
              </a:spcBef>
              <a:spcAft>
                <a:spcPts val="0"/>
              </a:spcAft>
              <a:buSzPts val="1400"/>
              <a:buNone/>
              <a:defRPr/>
            </a:lvl5pPr>
            <a:lvl6pPr marL="2743200" lvl="5" indent="-228600" algn="l">
              <a:spcBef>
                <a:spcPts val="1200"/>
              </a:spcBef>
              <a:spcAft>
                <a:spcPts val="0"/>
              </a:spcAft>
              <a:buSzPts val="1400"/>
              <a:buNone/>
              <a:defRPr/>
            </a:lvl6pPr>
            <a:lvl7pPr marL="3200400" lvl="6" indent="-228600" algn="l">
              <a:spcBef>
                <a:spcPts val="1200"/>
              </a:spcBef>
              <a:spcAft>
                <a:spcPts val="0"/>
              </a:spcAft>
              <a:buSzPts val="1400"/>
              <a:buNone/>
              <a:defRPr/>
            </a:lvl7pPr>
            <a:lvl8pPr marL="3657600" lvl="7" indent="-228600" algn="l">
              <a:spcBef>
                <a:spcPts val="1200"/>
              </a:spcBef>
              <a:spcAft>
                <a:spcPts val="0"/>
              </a:spcAft>
              <a:buSzPts val="1400"/>
              <a:buNone/>
              <a:defRPr/>
            </a:lvl8pPr>
            <a:lvl9pPr marL="4114800" lvl="8" indent="-228600" algn="l">
              <a:spcBef>
                <a:spcPts val="1200"/>
              </a:spcBef>
              <a:spcAft>
                <a:spcPts val="1200"/>
              </a:spcAft>
              <a:buSzPts val="1400"/>
              <a:buNone/>
              <a:defRPr/>
            </a:lvl9pPr>
          </a:lstStyle>
          <a:p>
            <a:endParaRPr/>
          </a:p>
        </p:txBody>
      </p:sp>
      <p:sp>
        <p:nvSpPr>
          <p:cNvPr id="2350" name="Google Shape;2350;g30fd9288ee6_3_37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1" name="Google Shape;2351;g30fd9288ee6_3_378"/>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2" name="Google Shape;2352;g30fd9288ee6_3_378"/>
          <p:cNvSpPr txBox="1">
            <a:spLocks noGrp="1"/>
          </p:cNvSpPr>
          <p:nvPr>
            <p:ph type="sldNum" idx="12"/>
          </p:nvPr>
        </p:nvSpPr>
        <p:spPr>
          <a:xfrm>
            <a:off x="8770591" y="4835895"/>
            <a:ext cx="305400" cy="153900"/>
          </a:xfrm>
          <a:prstGeom prst="rect">
            <a:avLst/>
          </a:prstGeom>
          <a:noFill/>
          <a:ln>
            <a:noFill/>
          </a:ln>
        </p:spPr>
        <p:txBody>
          <a:bodyPr spcFirstLastPara="1" wrap="square" lIns="0" tIns="0" rIns="0" bIns="0" anchor="t" anchorCtr="0">
            <a:spAutoFit/>
          </a:bodyPr>
          <a:lstStyle>
            <a:lvl1pPr marL="38100" lvl="0" indent="0">
              <a:lnSpc>
                <a:spcPct val="100000"/>
              </a:lnSpc>
              <a:spcBef>
                <a:spcPts val="0"/>
              </a:spcBef>
              <a:buNone/>
              <a:defRPr sz="1000" b="0" i="0">
                <a:solidFill>
                  <a:srgbClr val="595959"/>
                </a:solidFill>
                <a:latin typeface="Century Gothic"/>
                <a:ea typeface="Century Gothic"/>
                <a:cs typeface="Century Gothic"/>
                <a:sym typeface="Century Gothic"/>
              </a:defRPr>
            </a:lvl1pPr>
            <a:lvl2pPr marL="38100" lvl="1" indent="0">
              <a:lnSpc>
                <a:spcPct val="100000"/>
              </a:lnSpc>
              <a:spcBef>
                <a:spcPts val="0"/>
              </a:spcBef>
              <a:buNone/>
              <a:defRPr sz="1000" b="0" i="0">
                <a:solidFill>
                  <a:srgbClr val="595959"/>
                </a:solidFill>
                <a:latin typeface="Century Gothic"/>
                <a:ea typeface="Century Gothic"/>
                <a:cs typeface="Century Gothic"/>
                <a:sym typeface="Century Gothic"/>
              </a:defRPr>
            </a:lvl2pPr>
            <a:lvl3pPr marL="38100" lvl="2" indent="0">
              <a:lnSpc>
                <a:spcPct val="100000"/>
              </a:lnSpc>
              <a:spcBef>
                <a:spcPts val="0"/>
              </a:spcBef>
              <a:buNone/>
              <a:defRPr sz="1000" b="0" i="0">
                <a:solidFill>
                  <a:srgbClr val="595959"/>
                </a:solidFill>
                <a:latin typeface="Century Gothic"/>
                <a:ea typeface="Century Gothic"/>
                <a:cs typeface="Century Gothic"/>
                <a:sym typeface="Century Gothic"/>
              </a:defRPr>
            </a:lvl3pPr>
            <a:lvl4pPr marL="38100" lvl="3" indent="0">
              <a:lnSpc>
                <a:spcPct val="100000"/>
              </a:lnSpc>
              <a:spcBef>
                <a:spcPts val="0"/>
              </a:spcBef>
              <a:buNone/>
              <a:defRPr sz="1000" b="0" i="0">
                <a:solidFill>
                  <a:srgbClr val="595959"/>
                </a:solidFill>
                <a:latin typeface="Century Gothic"/>
                <a:ea typeface="Century Gothic"/>
                <a:cs typeface="Century Gothic"/>
                <a:sym typeface="Century Gothic"/>
              </a:defRPr>
            </a:lvl4pPr>
            <a:lvl5pPr marL="38100" lvl="4" indent="0">
              <a:lnSpc>
                <a:spcPct val="100000"/>
              </a:lnSpc>
              <a:spcBef>
                <a:spcPts val="0"/>
              </a:spcBef>
              <a:buNone/>
              <a:defRPr sz="1000" b="0" i="0">
                <a:solidFill>
                  <a:srgbClr val="595959"/>
                </a:solidFill>
                <a:latin typeface="Century Gothic"/>
                <a:ea typeface="Century Gothic"/>
                <a:cs typeface="Century Gothic"/>
                <a:sym typeface="Century Gothic"/>
              </a:defRPr>
            </a:lvl5pPr>
            <a:lvl6pPr marL="38100" lvl="5" indent="0">
              <a:lnSpc>
                <a:spcPct val="100000"/>
              </a:lnSpc>
              <a:spcBef>
                <a:spcPts val="0"/>
              </a:spcBef>
              <a:buNone/>
              <a:defRPr sz="1000" b="0" i="0">
                <a:solidFill>
                  <a:srgbClr val="595959"/>
                </a:solidFill>
                <a:latin typeface="Century Gothic"/>
                <a:ea typeface="Century Gothic"/>
                <a:cs typeface="Century Gothic"/>
                <a:sym typeface="Century Gothic"/>
              </a:defRPr>
            </a:lvl6pPr>
            <a:lvl7pPr marL="38100" lvl="6" indent="0">
              <a:lnSpc>
                <a:spcPct val="100000"/>
              </a:lnSpc>
              <a:spcBef>
                <a:spcPts val="0"/>
              </a:spcBef>
              <a:buNone/>
              <a:defRPr sz="1000" b="0" i="0">
                <a:solidFill>
                  <a:srgbClr val="595959"/>
                </a:solidFill>
                <a:latin typeface="Century Gothic"/>
                <a:ea typeface="Century Gothic"/>
                <a:cs typeface="Century Gothic"/>
                <a:sym typeface="Century Gothic"/>
              </a:defRPr>
            </a:lvl7pPr>
            <a:lvl8pPr marL="38100" lvl="7" indent="0">
              <a:lnSpc>
                <a:spcPct val="100000"/>
              </a:lnSpc>
              <a:spcBef>
                <a:spcPts val="0"/>
              </a:spcBef>
              <a:buNone/>
              <a:defRPr sz="1000" b="0" i="0">
                <a:solidFill>
                  <a:srgbClr val="595959"/>
                </a:solidFill>
                <a:latin typeface="Century Gothic"/>
                <a:ea typeface="Century Gothic"/>
                <a:cs typeface="Century Gothic"/>
                <a:sym typeface="Century Gothic"/>
              </a:defRPr>
            </a:lvl8pPr>
            <a:lvl9pPr marL="38100" lvl="8" indent="0">
              <a:lnSpc>
                <a:spcPct val="100000"/>
              </a:lnSpc>
              <a:spcBef>
                <a:spcPts val="0"/>
              </a:spcBef>
              <a:buNone/>
              <a:defRPr sz="1000" b="0" i="0">
                <a:solidFill>
                  <a:srgbClr val="595959"/>
                </a:solidFill>
                <a:latin typeface="Century Gothic"/>
                <a:ea typeface="Century Gothic"/>
                <a:cs typeface="Century Gothic"/>
                <a:sym typeface="Century Gothic"/>
              </a:defRPr>
            </a:lvl9pPr>
          </a:lstStyle>
          <a:p>
            <a:pPr marL="38100" lvl="0" indent="0" algn="r" rtl="0">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pic>
        <p:nvPicPr>
          <p:cNvPr id="2353" name="Google Shape;2353;g30fd9288ee6_3_37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09 - Pencil Title 1">
  <p:cSld name="TITLE_1_2_1">
    <p:bg>
      <p:bgPr>
        <a:solidFill>
          <a:srgbClr val="002870"/>
        </a:solidFill>
        <a:effectLst/>
      </p:bgPr>
    </p:bg>
    <p:spTree>
      <p:nvGrpSpPr>
        <p:cNvPr id="1" name="Shape 2354"/>
        <p:cNvGrpSpPr/>
        <p:nvPr/>
      </p:nvGrpSpPr>
      <p:grpSpPr>
        <a:xfrm>
          <a:off x="0" y="0"/>
          <a:ext cx="0" cy="0"/>
          <a:chOff x="0" y="0"/>
          <a:chExt cx="0" cy="0"/>
        </a:xfrm>
      </p:grpSpPr>
      <p:pic>
        <p:nvPicPr>
          <p:cNvPr id="2355" name="Google Shape;2355;g30fd9288ee6_3_387"/>
          <p:cNvPicPr preferRelativeResize="0"/>
          <p:nvPr/>
        </p:nvPicPr>
        <p:blipFill>
          <a:blip r:embed="rId2">
            <a:alphaModFix/>
          </a:blip>
          <a:stretch>
            <a:fillRect/>
          </a:stretch>
        </p:blipFill>
        <p:spPr>
          <a:xfrm>
            <a:off x="0" y="-4469"/>
            <a:ext cx="9144003" cy="5152431"/>
          </a:xfrm>
          <a:prstGeom prst="rect">
            <a:avLst/>
          </a:prstGeom>
          <a:noFill/>
          <a:ln>
            <a:noFill/>
          </a:ln>
        </p:spPr>
      </p:pic>
      <p:pic>
        <p:nvPicPr>
          <p:cNvPr id="2356" name="Google Shape;2356;g30fd9288ee6_3_387"/>
          <p:cNvPicPr preferRelativeResize="0"/>
          <p:nvPr/>
        </p:nvPicPr>
        <p:blipFill rotWithShape="1">
          <a:blip r:embed="rId3">
            <a:alphaModFix/>
          </a:blip>
          <a:srcRect l="82823"/>
          <a:stretch/>
        </p:blipFill>
        <p:spPr>
          <a:xfrm>
            <a:off x="7560051" y="-94350"/>
            <a:ext cx="1608576" cy="5552175"/>
          </a:xfrm>
          <a:prstGeom prst="rect">
            <a:avLst/>
          </a:prstGeom>
          <a:noFill/>
          <a:ln>
            <a:noFill/>
          </a:ln>
        </p:spPr>
      </p:pic>
      <p:sp>
        <p:nvSpPr>
          <p:cNvPr id="2357" name="Google Shape;2357;g30fd9288ee6_3_387"/>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358" name="Google Shape;2358;g30fd9288ee6_3_387"/>
          <p:cNvPicPr preferRelativeResize="0"/>
          <p:nvPr/>
        </p:nvPicPr>
        <p:blipFill rotWithShape="1">
          <a:blip r:embed="rId4">
            <a:alphaModFix/>
          </a:blip>
          <a:srcRect/>
          <a:stretch/>
        </p:blipFill>
        <p:spPr>
          <a:xfrm>
            <a:off x="7970207" y="157375"/>
            <a:ext cx="914402" cy="275634"/>
          </a:xfrm>
          <a:prstGeom prst="rect">
            <a:avLst/>
          </a:prstGeom>
          <a:noFill/>
          <a:ln>
            <a:noFill/>
          </a:ln>
        </p:spPr>
      </p:pic>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08 - Double Green 1">
  <p:cSld name="TITLE_1_1_2_1_1">
    <p:bg>
      <p:bgPr>
        <a:solidFill>
          <a:srgbClr val="002870"/>
        </a:solidFill>
        <a:effectLst/>
      </p:bgPr>
    </p:bg>
    <p:spTree>
      <p:nvGrpSpPr>
        <p:cNvPr id="1" name="Shape 2359"/>
        <p:cNvGrpSpPr/>
        <p:nvPr/>
      </p:nvGrpSpPr>
      <p:grpSpPr>
        <a:xfrm>
          <a:off x="0" y="0"/>
          <a:ext cx="0" cy="0"/>
          <a:chOff x="0" y="0"/>
          <a:chExt cx="0" cy="0"/>
        </a:xfrm>
      </p:grpSpPr>
      <p:sp>
        <p:nvSpPr>
          <p:cNvPr id="2360" name="Google Shape;2360;g30fd9288ee6_3_39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2361" name="Google Shape;2361;g30fd9288ee6_3_392"/>
          <p:cNvSpPr/>
          <p:nvPr/>
        </p:nvSpPr>
        <p:spPr>
          <a:xfrm rot="10800000" flipH="1">
            <a:off x="-47511" y="-47350"/>
            <a:ext cx="9180600" cy="12552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2" name="Google Shape;2362;g30fd9288ee6_3_392"/>
          <p:cNvSpPr txBox="1">
            <a:spLocks noGrp="1"/>
          </p:cNvSpPr>
          <p:nvPr>
            <p:ph type="title"/>
          </p:nvPr>
        </p:nvSpPr>
        <p:spPr>
          <a:xfrm>
            <a:off x="41375" y="14750"/>
            <a:ext cx="89496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pic>
        <p:nvPicPr>
          <p:cNvPr id="2363" name="Google Shape;2363;g30fd9288ee6_3_39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matchingName="Title and Content 5">
  <p:cSld name="Title and Content_1">
    <p:bg>
      <p:bgPr>
        <a:solidFill>
          <a:schemeClr val="lt1"/>
        </a:solidFill>
        <a:effectLst/>
      </p:bgPr>
    </p:bg>
    <p:spTree>
      <p:nvGrpSpPr>
        <p:cNvPr id="1" name="Shape 2364"/>
        <p:cNvGrpSpPr/>
        <p:nvPr/>
      </p:nvGrpSpPr>
      <p:grpSpPr>
        <a:xfrm>
          <a:off x="0" y="0"/>
          <a:ext cx="0" cy="0"/>
          <a:chOff x="0" y="0"/>
          <a:chExt cx="0" cy="0"/>
        </a:xfrm>
      </p:grpSpPr>
      <p:sp>
        <p:nvSpPr>
          <p:cNvPr id="2365" name="Google Shape;2365;g30fd9288ee6_3_397"/>
          <p:cNvSpPr/>
          <p:nvPr/>
        </p:nvSpPr>
        <p:spPr>
          <a:xfrm>
            <a:off x="0" y="0"/>
            <a:ext cx="9133205" cy="807720"/>
          </a:xfrm>
          <a:custGeom>
            <a:avLst/>
            <a:gdLst/>
            <a:ahLst/>
            <a:cxnLst/>
            <a:rect l="l" t="t" r="r" b="b"/>
            <a:pathLst>
              <a:path w="9133205" h="807720" extrusionOk="0">
                <a:moveTo>
                  <a:pt x="8705738" y="807499"/>
                </a:moveTo>
                <a:lnTo>
                  <a:pt x="0" y="807499"/>
                </a:lnTo>
                <a:lnTo>
                  <a:pt x="0" y="0"/>
                </a:lnTo>
                <a:lnTo>
                  <a:pt x="9133088" y="0"/>
                </a:lnTo>
                <a:lnTo>
                  <a:pt x="9133088" y="380149"/>
                </a:lnTo>
                <a:lnTo>
                  <a:pt x="9130361" y="428370"/>
                </a:lnTo>
                <a:lnTo>
                  <a:pt x="9122293" y="475604"/>
                </a:lnTo>
                <a:lnTo>
                  <a:pt x="9109059" y="521432"/>
                </a:lnTo>
                <a:lnTo>
                  <a:pt x="9090831" y="565438"/>
                </a:lnTo>
                <a:lnTo>
                  <a:pt x="9067783" y="607202"/>
                </a:lnTo>
                <a:lnTo>
                  <a:pt x="9040089" y="646306"/>
                </a:lnTo>
                <a:lnTo>
                  <a:pt x="9007920" y="682332"/>
                </a:lnTo>
                <a:lnTo>
                  <a:pt x="8971895" y="714500"/>
                </a:lnTo>
                <a:lnTo>
                  <a:pt x="8932791" y="742194"/>
                </a:lnTo>
                <a:lnTo>
                  <a:pt x="8891027" y="765242"/>
                </a:lnTo>
                <a:lnTo>
                  <a:pt x="8847021" y="783470"/>
                </a:lnTo>
                <a:lnTo>
                  <a:pt x="8801193" y="796704"/>
                </a:lnTo>
                <a:lnTo>
                  <a:pt x="8753959" y="804772"/>
                </a:lnTo>
                <a:lnTo>
                  <a:pt x="8705738" y="807499"/>
                </a:lnTo>
                <a:close/>
              </a:path>
            </a:pathLst>
          </a:custGeom>
          <a:solidFill>
            <a:srgbClr val="002870"/>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66" name="Google Shape;2366;g30fd9288ee6_3_397"/>
          <p:cNvSpPr/>
          <p:nvPr/>
        </p:nvSpPr>
        <p:spPr>
          <a:xfrm>
            <a:off x="0" y="0"/>
            <a:ext cx="9133205" cy="807720"/>
          </a:xfrm>
          <a:custGeom>
            <a:avLst/>
            <a:gdLst/>
            <a:ahLst/>
            <a:cxnLst/>
            <a:rect l="l" t="t" r="r" b="b"/>
            <a:pathLst>
              <a:path w="9133205" h="807720" extrusionOk="0">
                <a:moveTo>
                  <a:pt x="0" y="807499"/>
                </a:moveTo>
                <a:lnTo>
                  <a:pt x="8705738" y="807499"/>
                </a:lnTo>
                <a:lnTo>
                  <a:pt x="8753959" y="804772"/>
                </a:lnTo>
                <a:lnTo>
                  <a:pt x="8801193" y="796704"/>
                </a:lnTo>
                <a:lnTo>
                  <a:pt x="8847021" y="783470"/>
                </a:lnTo>
                <a:lnTo>
                  <a:pt x="8891027" y="765242"/>
                </a:lnTo>
                <a:lnTo>
                  <a:pt x="8932791" y="742194"/>
                </a:lnTo>
                <a:lnTo>
                  <a:pt x="8971895" y="714500"/>
                </a:lnTo>
                <a:lnTo>
                  <a:pt x="9007920" y="682332"/>
                </a:lnTo>
                <a:lnTo>
                  <a:pt x="9040089" y="646306"/>
                </a:lnTo>
                <a:lnTo>
                  <a:pt x="9067783" y="607202"/>
                </a:lnTo>
                <a:lnTo>
                  <a:pt x="9090831" y="565438"/>
                </a:lnTo>
                <a:lnTo>
                  <a:pt x="9109059" y="521432"/>
                </a:lnTo>
                <a:lnTo>
                  <a:pt x="9122293" y="475604"/>
                </a:lnTo>
                <a:lnTo>
                  <a:pt x="9130361" y="428370"/>
                </a:lnTo>
                <a:lnTo>
                  <a:pt x="9133088" y="380149"/>
                </a:lnTo>
                <a:lnTo>
                  <a:pt x="9133088" y="0"/>
                </a:lnTo>
              </a:path>
            </a:pathLst>
          </a:custGeom>
          <a:noFill/>
          <a:ln w="28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67" name="Google Shape;2367;g30fd9288ee6_3_397"/>
          <p:cNvSpPr txBox="1">
            <a:spLocks noGrp="1"/>
          </p:cNvSpPr>
          <p:nvPr>
            <p:ph type="title"/>
          </p:nvPr>
        </p:nvSpPr>
        <p:spPr>
          <a:xfrm>
            <a:off x="95350" y="82253"/>
            <a:ext cx="8953200" cy="5436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2800"/>
              <a:buNone/>
              <a:defRPr sz="3300" b="0" i="0">
                <a:solidFill>
                  <a:schemeClr val="lt1"/>
                </a:solidFill>
                <a:latin typeface="Arial Black"/>
                <a:ea typeface="Arial Black"/>
                <a:cs typeface="Arial Black"/>
                <a:sym typeface="Arial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68" name="Google Shape;2368;g30fd9288ee6_3_397"/>
          <p:cNvSpPr txBox="1">
            <a:spLocks noGrp="1"/>
          </p:cNvSpPr>
          <p:nvPr>
            <p:ph type="body" idx="1"/>
          </p:nvPr>
        </p:nvSpPr>
        <p:spPr>
          <a:xfrm>
            <a:off x="384725" y="1216355"/>
            <a:ext cx="8374500" cy="20193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800"/>
              <a:buNone/>
              <a:defRPr sz="3300" b="0" i="0" u="sng">
                <a:solidFill>
                  <a:srgbClr val="0097A7"/>
                </a:solidFill>
                <a:latin typeface="Lucida Sans"/>
                <a:ea typeface="Lucida Sans"/>
                <a:cs typeface="Lucida Sans"/>
                <a:sym typeface="Lucida Sans"/>
              </a:defRPr>
            </a:lvl1pPr>
            <a:lvl2pPr marL="914400" lvl="1" indent="-228600" algn="l">
              <a:spcBef>
                <a:spcPts val="1200"/>
              </a:spcBef>
              <a:spcAft>
                <a:spcPts val="0"/>
              </a:spcAft>
              <a:buSzPts val="1400"/>
              <a:buNone/>
              <a:defRPr/>
            </a:lvl2pPr>
            <a:lvl3pPr marL="1371600" lvl="2" indent="-228600" algn="l">
              <a:spcBef>
                <a:spcPts val="1200"/>
              </a:spcBef>
              <a:spcAft>
                <a:spcPts val="0"/>
              </a:spcAft>
              <a:buSzPts val="1400"/>
              <a:buNone/>
              <a:defRPr/>
            </a:lvl3pPr>
            <a:lvl4pPr marL="1828800" lvl="3" indent="-228600" algn="l">
              <a:spcBef>
                <a:spcPts val="1200"/>
              </a:spcBef>
              <a:spcAft>
                <a:spcPts val="0"/>
              </a:spcAft>
              <a:buSzPts val="1400"/>
              <a:buNone/>
              <a:defRPr/>
            </a:lvl4pPr>
            <a:lvl5pPr marL="2286000" lvl="4" indent="-228600" algn="l">
              <a:spcBef>
                <a:spcPts val="1200"/>
              </a:spcBef>
              <a:spcAft>
                <a:spcPts val="0"/>
              </a:spcAft>
              <a:buSzPts val="1400"/>
              <a:buNone/>
              <a:defRPr/>
            </a:lvl5pPr>
            <a:lvl6pPr marL="2743200" lvl="5" indent="-228600" algn="l">
              <a:spcBef>
                <a:spcPts val="1200"/>
              </a:spcBef>
              <a:spcAft>
                <a:spcPts val="0"/>
              </a:spcAft>
              <a:buSzPts val="1400"/>
              <a:buNone/>
              <a:defRPr/>
            </a:lvl6pPr>
            <a:lvl7pPr marL="3200400" lvl="6" indent="-228600" algn="l">
              <a:spcBef>
                <a:spcPts val="1200"/>
              </a:spcBef>
              <a:spcAft>
                <a:spcPts val="0"/>
              </a:spcAft>
              <a:buSzPts val="1400"/>
              <a:buNone/>
              <a:defRPr/>
            </a:lvl7pPr>
            <a:lvl8pPr marL="3657600" lvl="7" indent="-228600" algn="l">
              <a:spcBef>
                <a:spcPts val="1200"/>
              </a:spcBef>
              <a:spcAft>
                <a:spcPts val="0"/>
              </a:spcAft>
              <a:buSzPts val="1400"/>
              <a:buNone/>
              <a:defRPr/>
            </a:lvl8pPr>
            <a:lvl9pPr marL="4114800" lvl="8" indent="-228600" algn="l">
              <a:spcBef>
                <a:spcPts val="1200"/>
              </a:spcBef>
              <a:spcAft>
                <a:spcPts val="1200"/>
              </a:spcAft>
              <a:buSzPts val="1400"/>
              <a:buNone/>
              <a:defRPr/>
            </a:lvl9pPr>
          </a:lstStyle>
          <a:p>
            <a:endParaRPr/>
          </a:p>
        </p:txBody>
      </p:sp>
      <p:sp>
        <p:nvSpPr>
          <p:cNvPr id="2369" name="Google Shape;2369;g30fd9288ee6_3_397"/>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0" name="Google Shape;2370;g30fd9288ee6_3_397"/>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1" name="Google Shape;2371;g30fd9288ee6_3_397"/>
          <p:cNvSpPr txBox="1">
            <a:spLocks noGrp="1"/>
          </p:cNvSpPr>
          <p:nvPr>
            <p:ph type="sldNum" idx="12"/>
          </p:nvPr>
        </p:nvSpPr>
        <p:spPr>
          <a:xfrm>
            <a:off x="8770591" y="4835895"/>
            <a:ext cx="305400" cy="153900"/>
          </a:xfrm>
          <a:prstGeom prst="rect">
            <a:avLst/>
          </a:prstGeom>
          <a:noFill/>
          <a:ln>
            <a:noFill/>
          </a:ln>
        </p:spPr>
        <p:txBody>
          <a:bodyPr spcFirstLastPara="1" wrap="square" lIns="0" tIns="0" rIns="0" bIns="0" anchor="t" anchorCtr="0">
            <a:spAutoFit/>
          </a:bodyPr>
          <a:lstStyle>
            <a:lvl1pPr marL="38100" lvl="0" indent="0">
              <a:lnSpc>
                <a:spcPct val="100000"/>
              </a:lnSpc>
              <a:spcBef>
                <a:spcPts val="0"/>
              </a:spcBef>
              <a:buNone/>
              <a:defRPr sz="1000" b="0" i="0">
                <a:solidFill>
                  <a:srgbClr val="595959"/>
                </a:solidFill>
                <a:latin typeface="Century Gothic"/>
                <a:ea typeface="Century Gothic"/>
                <a:cs typeface="Century Gothic"/>
                <a:sym typeface="Century Gothic"/>
              </a:defRPr>
            </a:lvl1pPr>
            <a:lvl2pPr marL="38100" lvl="1" indent="0">
              <a:lnSpc>
                <a:spcPct val="100000"/>
              </a:lnSpc>
              <a:spcBef>
                <a:spcPts val="0"/>
              </a:spcBef>
              <a:buNone/>
              <a:defRPr sz="1000" b="0" i="0">
                <a:solidFill>
                  <a:srgbClr val="595959"/>
                </a:solidFill>
                <a:latin typeface="Century Gothic"/>
                <a:ea typeface="Century Gothic"/>
                <a:cs typeface="Century Gothic"/>
                <a:sym typeface="Century Gothic"/>
              </a:defRPr>
            </a:lvl2pPr>
            <a:lvl3pPr marL="38100" lvl="2" indent="0">
              <a:lnSpc>
                <a:spcPct val="100000"/>
              </a:lnSpc>
              <a:spcBef>
                <a:spcPts val="0"/>
              </a:spcBef>
              <a:buNone/>
              <a:defRPr sz="1000" b="0" i="0">
                <a:solidFill>
                  <a:srgbClr val="595959"/>
                </a:solidFill>
                <a:latin typeface="Century Gothic"/>
                <a:ea typeface="Century Gothic"/>
                <a:cs typeface="Century Gothic"/>
                <a:sym typeface="Century Gothic"/>
              </a:defRPr>
            </a:lvl3pPr>
            <a:lvl4pPr marL="38100" lvl="3" indent="0">
              <a:lnSpc>
                <a:spcPct val="100000"/>
              </a:lnSpc>
              <a:spcBef>
                <a:spcPts val="0"/>
              </a:spcBef>
              <a:buNone/>
              <a:defRPr sz="1000" b="0" i="0">
                <a:solidFill>
                  <a:srgbClr val="595959"/>
                </a:solidFill>
                <a:latin typeface="Century Gothic"/>
                <a:ea typeface="Century Gothic"/>
                <a:cs typeface="Century Gothic"/>
                <a:sym typeface="Century Gothic"/>
              </a:defRPr>
            </a:lvl4pPr>
            <a:lvl5pPr marL="38100" lvl="4" indent="0">
              <a:lnSpc>
                <a:spcPct val="100000"/>
              </a:lnSpc>
              <a:spcBef>
                <a:spcPts val="0"/>
              </a:spcBef>
              <a:buNone/>
              <a:defRPr sz="1000" b="0" i="0">
                <a:solidFill>
                  <a:srgbClr val="595959"/>
                </a:solidFill>
                <a:latin typeface="Century Gothic"/>
                <a:ea typeface="Century Gothic"/>
                <a:cs typeface="Century Gothic"/>
                <a:sym typeface="Century Gothic"/>
              </a:defRPr>
            </a:lvl5pPr>
            <a:lvl6pPr marL="38100" lvl="5" indent="0">
              <a:lnSpc>
                <a:spcPct val="100000"/>
              </a:lnSpc>
              <a:spcBef>
                <a:spcPts val="0"/>
              </a:spcBef>
              <a:buNone/>
              <a:defRPr sz="1000" b="0" i="0">
                <a:solidFill>
                  <a:srgbClr val="595959"/>
                </a:solidFill>
                <a:latin typeface="Century Gothic"/>
                <a:ea typeface="Century Gothic"/>
                <a:cs typeface="Century Gothic"/>
                <a:sym typeface="Century Gothic"/>
              </a:defRPr>
            </a:lvl6pPr>
            <a:lvl7pPr marL="38100" lvl="6" indent="0">
              <a:lnSpc>
                <a:spcPct val="100000"/>
              </a:lnSpc>
              <a:spcBef>
                <a:spcPts val="0"/>
              </a:spcBef>
              <a:buNone/>
              <a:defRPr sz="1000" b="0" i="0">
                <a:solidFill>
                  <a:srgbClr val="595959"/>
                </a:solidFill>
                <a:latin typeface="Century Gothic"/>
                <a:ea typeface="Century Gothic"/>
                <a:cs typeface="Century Gothic"/>
                <a:sym typeface="Century Gothic"/>
              </a:defRPr>
            </a:lvl7pPr>
            <a:lvl8pPr marL="38100" lvl="7" indent="0">
              <a:lnSpc>
                <a:spcPct val="100000"/>
              </a:lnSpc>
              <a:spcBef>
                <a:spcPts val="0"/>
              </a:spcBef>
              <a:buNone/>
              <a:defRPr sz="1000" b="0" i="0">
                <a:solidFill>
                  <a:srgbClr val="595959"/>
                </a:solidFill>
                <a:latin typeface="Century Gothic"/>
                <a:ea typeface="Century Gothic"/>
                <a:cs typeface="Century Gothic"/>
                <a:sym typeface="Century Gothic"/>
              </a:defRPr>
            </a:lvl8pPr>
            <a:lvl9pPr marL="38100" lvl="8" indent="0">
              <a:lnSpc>
                <a:spcPct val="100000"/>
              </a:lnSpc>
              <a:spcBef>
                <a:spcPts val="0"/>
              </a:spcBef>
              <a:buNone/>
              <a:defRPr sz="1000" b="0" i="0">
                <a:solidFill>
                  <a:srgbClr val="595959"/>
                </a:solidFill>
                <a:latin typeface="Century Gothic"/>
                <a:ea typeface="Century Gothic"/>
                <a:cs typeface="Century Gothic"/>
                <a:sym typeface="Century Gothic"/>
              </a:defRPr>
            </a:lvl9pPr>
          </a:lstStyle>
          <a:p>
            <a:pPr marL="38100" lvl="0" indent="0" algn="r" rtl="0">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pic>
        <p:nvPicPr>
          <p:cNvPr id="2372" name="Google Shape;2372;g30fd9288ee6_3_39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matchingName="Title and Content 6">
  <p:cSld name="Title and Content_2">
    <p:bg>
      <p:bgPr>
        <a:solidFill>
          <a:schemeClr val="lt1"/>
        </a:solidFill>
        <a:effectLst/>
      </p:bgPr>
    </p:bg>
    <p:spTree>
      <p:nvGrpSpPr>
        <p:cNvPr id="1" name="Shape 2373"/>
        <p:cNvGrpSpPr/>
        <p:nvPr/>
      </p:nvGrpSpPr>
      <p:grpSpPr>
        <a:xfrm>
          <a:off x="0" y="0"/>
          <a:ext cx="0" cy="0"/>
          <a:chOff x="0" y="0"/>
          <a:chExt cx="0" cy="0"/>
        </a:xfrm>
      </p:grpSpPr>
      <p:sp>
        <p:nvSpPr>
          <p:cNvPr id="2374" name="Google Shape;2374;g30fd9288ee6_3_406"/>
          <p:cNvSpPr/>
          <p:nvPr/>
        </p:nvSpPr>
        <p:spPr>
          <a:xfrm>
            <a:off x="0" y="0"/>
            <a:ext cx="9133205" cy="807720"/>
          </a:xfrm>
          <a:custGeom>
            <a:avLst/>
            <a:gdLst/>
            <a:ahLst/>
            <a:cxnLst/>
            <a:rect l="l" t="t" r="r" b="b"/>
            <a:pathLst>
              <a:path w="9133205" h="807720" extrusionOk="0">
                <a:moveTo>
                  <a:pt x="8705738" y="807499"/>
                </a:moveTo>
                <a:lnTo>
                  <a:pt x="0" y="807499"/>
                </a:lnTo>
                <a:lnTo>
                  <a:pt x="0" y="0"/>
                </a:lnTo>
                <a:lnTo>
                  <a:pt x="9133088" y="0"/>
                </a:lnTo>
                <a:lnTo>
                  <a:pt x="9133088" y="380149"/>
                </a:lnTo>
                <a:lnTo>
                  <a:pt x="9130361" y="428370"/>
                </a:lnTo>
                <a:lnTo>
                  <a:pt x="9122293" y="475604"/>
                </a:lnTo>
                <a:lnTo>
                  <a:pt x="9109059" y="521432"/>
                </a:lnTo>
                <a:lnTo>
                  <a:pt x="9090831" y="565438"/>
                </a:lnTo>
                <a:lnTo>
                  <a:pt x="9067783" y="607202"/>
                </a:lnTo>
                <a:lnTo>
                  <a:pt x="9040089" y="646306"/>
                </a:lnTo>
                <a:lnTo>
                  <a:pt x="9007920" y="682332"/>
                </a:lnTo>
                <a:lnTo>
                  <a:pt x="8971895" y="714500"/>
                </a:lnTo>
                <a:lnTo>
                  <a:pt x="8932791" y="742194"/>
                </a:lnTo>
                <a:lnTo>
                  <a:pt x="8891027" y="765242"/>
                </a:lnTo>
                <a:lnTo>
                  <a:pt x="8847021" y="783470"/>
                </a:lnTo>
                <a:lnTo>
                  <a:pt x="8801193" y="796704"/>
                </a:lnTo>
                <a:lnTo>
                  <a:pt x="8753959" y="804772"/>
                </a:lnTo>
                <a:lnTo>
                  <a:pt x="8705738" y="807499"/>
                </a:lnTo>
                <a:close/>
              </a:path>
            </a:pathLst>
          </a:custGeom>
          <a:solidFill>
            <a:srgbClr val="002870"/>
          </a:solid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75" name="Google Shape;2375;g30fd9288ee6_3_406"/>
          <p:cNvSpPr/>
          <p:nvPr/>
        </p:nvSpPr>
        <p:spPr>
          <a:xfrm>
            <a:off x="0" y="0"/>
            <a:ext cx="9133205" cy="807720"/>
          </a:xfrm>
          <a:custGeom>
            <a:avLst/>
            <a:gdLst/>
            <a:ahLst/>
            <a:cxnLst/>
            <a:rect l="l" t="t" r="r" b="b"/>
            <a:pathLst>
              <a:path w="9133205" h="807720" extrusionOk="0">
                <a:moveTo>
                  <a:pt x="0" y="807499"/>
                </a:moveTo>
                <a:lnTo>
                  <a:pt x="8705738" y="807499"/>
                </a:lnTo>
                <a:lnTo>
                  <a:pt x="8753959" y="804772"/>
                </a:lnTo>
                <a:lnTo>
                  <a:pt x="8801193" y="796704"/>
                </a:lnTo>
                <a:lnTo>
                  <a:pt x="8847021" y="783470"/>
                </a:lnTo>
                <a:lnTo>
                  <a:pt x="8891027" y="765242"/>
                </a:lnTo>
                <a:lnTo>
                  <a:pt x="8932791" y="742194"/>
                </a:lnTo>
                <a:lnTo>
                  <a:pt x="8971895" y="714500"/>
                </a:lnTo>
                <a:lnTo>
                  <a:pt x="9007920" y="682332"/>
                </a:lnTo>
                <a:lnTo>
                  <a:pt x="9040089" y="646306"/>
                </a:lnTo>
                <a:lnTo>
                  <a:pt x="9067783" y="607202"/>
                </a:lnTo>
                <a:lnTo>
                  <a:pt x="9090831" y="565438"/>
                </a:lnTo>
                <a:lnTo>
                  <a:pt x="9109059" y="521432"/>
                </a:lnTo>
                <a:lnTo>
                  <a:pt x="9122293" y="475604"/>
                </a:lnTo>
                <a:lnTo>
                  <a:pt x="9130361" y="428370"/>
                </a:lnTo>
                <a:lnTo>
                  <a:pt x="9133088" y="380149"/>
                </a:lnTo>
                <a:lnTo>
                  <a:pt x="9133088" y="0"/>
                </a:lnTo>
              </a:path>
            </a:pathLst>
          </a:custGeom>
          <a:noFill/>
          <a:ln w="28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76" name="Google Shape;2376;g30fd9288ee6_3_406"/>
          <p:cNvSpPr txBox="1">
            <a:spLocks noGrp="1"/>
          </p:cNvSpPr>
          <p:nvPr>
            <p:ph type="title"/>
          </p:nvPr>
        </p:nvSpPr>
        <p:spPr>
          <a:xfrm>
            <a:off x="95350" y="82253"/>
            <a:ext cx="8953200" cy="5436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2800"/>
              <a:buNone/>
              <a:defRPr sz="3300" b="0" i="0">
                <a:solidFill>
                  <a:schemeClr val="lt1"/>
                </a:solidFill>
                <a:latin typeface="Arial Black"/>
                <a:ea typeface="Arial Black"/>
                <a:cs typeface="Arial Black"/>
                <a:sym typeface="Arial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77" name="Google Shape;2377;g30fd9288ee6_3_406"/>
          <p:cNvSpPr txBox="1">
            <a:spLocks noGrp="1"/>
          </p:cNvSpPr>
          <p:nvPr>
            <p:ph type="body" idx="1"/>
          </p:nvPr>
        </p:nvSpPr>
        <p:spPr>
          <a:xfrm>
            <a:off x="384725" y="1216355"/>
            <a:ext cx="8374500" cy="20193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800"/>
              <a:buNone/>
              <a:defRPr sz="3300" b="0" i="0" u="sng">
                <a:solidFill>
                  <a:srgbClr val="0097A7"/>
                </a:solidFill>
                <a:latin typeface="Lucida Sans"/>
                <a:ea typeface="Lucida Sans"/>
                <a:cs typeface="Lucida Sans"/>
                <a:sym typeface="Lucida Sans"/>
              </a:defRPr>
            </a:lvl1pPr>
            <a:lvl2pPr marL="914400" lvl="1" indent="-228600" algn="l">
              <a:spcBef>
                <a:spcPts val="1200"/>
              </a:spcBef>
              <a:spcAft>
                <a:spcPts val="0"/>
              </a:spcAft>
              <a:buSzPts val="1400"/>
              <a:buNone/>
              <a:defRPr/>
            </a:lvl2pPr>
            <a:lvl3pPr marL="1371600" lvl="2" indent="-228600" algn="l">
              <a:spcBef>
                <a:spcPts val="1200"/>
              </a:spcBef>
              <a:spcAft>
                <a:spcPts val="0"/>
              </a:spcAft>
              <a:buSzPts val="1400"/>
              <a:buNone/>
              <a:defRPr/>
            </a:lvl3pPr>
            <a:lvl4pPr marL="1828800" lvl="3" indent="-228600" algn="l">
              <a:spcBef>
                <a:spcPts val="1200"/>
              </a:spcBef>
              <a:spcAft>
                <a:spcPts val="0"/>
              </a:spcAft>
              <a:buSzPts val="1400"/>
              <a:buNone/>
              <a:defRPr/>
            </a:lvl4pPr>
            <a:lvl5pPr marL="2286000" lvl="4" indent="-228600" algn="l">
              <a:spcBef>
                <a:spcPts val="1200"/>
              </a:spcBef>
              <a:spcAft>
                <a:spcPts val="0"/>
              </a:spcAft>
              <a:buSzPts val="1400"/>
              <a:buNone/>
              <a:defRPr/>
            </a:lvl5pPr>
            <a:lvl6pPr marL="2743200" lvl="5" indent="-228600" algn="l">
              <a:spcBef>
                <a:spcPts val="1200"/>
              </a:spcBef>
              <a:spcAft>
                <a:spcPts val="0"/>
              </a:spcAft>
              <a:buSzPts val="1400"/>
              <a:buNone/>
              <a:defRPr/>
            </a:lvl6pPr>
            <a:lvl7pPr marL="3200400" lvl="6" indent="-228600" algn="l">
              <a:spcBef>
                <a:spcPts val="1200"/>
              </a:spcBef>
              <a:spcAft>
                <a:spcPts val="0"/>
              </a:spcAft>
              <a:buSzPts val="1400"/>
              <a:buNone/>
              <a:defRPr/>
            </a:lvl7pPr>
            <a:lvl8pPr marL="3657600" lvl="7" indent="-228600" algn="l">
              <a:spcBef>
                <a:spcPts val="1200"/>
              </a:spcBef>
              <a:spcAft>
                <a:spcPts val="0"/>
              </a:spcAft>
              <a:buSzPts val="1400"/>
              <a:buNone/>
              <a:defRPr/>
            </a:lvl8pPr>
            <a:lvl9pPr marL="4114800" lvl="8" indent="-228600" algn="l">
              <a:spcBef>
                <a:spcPts val="1200"/>
              </a:spcBef>
              <a:spcAft>
                <a:spcPts val="1200"/>
              </a:spcAft>
              <a:buSzPts val="1400"/>
              <a:buNone/>
              <a:defRPr/>
            </a:lvl9pPr>
          </a:lstStyle>
          <a:p>
            <a:endParaRPr/>
          </a:p>
        </p:txBody>
      </p:sp>
      <p:sp>
        <p:nvSpPr>
          <p:cNvPr id="2378" name="Google Shape;2378;g30fd9288ee6_3_406"/>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9" name="Google Shape;2379;g30fd9288ee6_3_406"/>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0" name="Google Shape;2380;g30fd9288ee6_3_406"/>
          <p:cNvSpPr txBox="1">
            <a:spLocks noGrp="1"/>
          </p:cNvSpPr>
          <p:nvPr>
            <p:ph type="sldNum" idx="12"/>
          </p:nvPr>
        </p:nvSpPr>
        <p:spPr>
          <a:xfrm>
            <a:off x="8770591" y="4835895"/>
            <a:ext cx="305400" cy="153900"/>
          </a:xfrm>
          <a:prstGeom prst="rect">
            <a:avLst/>
          </a:prstGeom>
          <a:noFill/>
          <a:ln>
            <a:noFill/>
          </a:ln>
        </p:spPr>
        <p:txBody>
          <a:bodyPr spcFirstLastPara="1" wrap="square" lIns="0" tIns="0" rIns="0" bIns="0" anchor="t" anchorCtr="0">
            <a:spAutoFit/>
          </a:bodyPr>
          <a:lstStyle>
            <a:lvl1pPr marL="38100" lvl="0" indent="0">
              <a:lnSpc>
                <a:spcPct val="100000"/>
              </a:lnSpc>
              <a:spcBef>
                <a:spcPts val="0"/>
              </a:spcBef>
              <a:buNone/>
              <a:defRPr sz="1000" b="0" i="0">
                <a:solidFill>
                  <a:srgbClr val="595959"/>
                </a:solidFill>
                <a:latin typeface="Century Gothic"/>
                <a:ea typeface="Century Gothic"/>
                <a:cs typeface="Century Gothic"/>
                <a:sym typeface="Century Gothic"/>
              </a:defRPr>
            </a:lvl1pPr>
            <a:lvl2pPr marL="38100" lvl="1" indent="0">
              <a:lnSpc>
                <a:spcPct val="100000"/>
              </a:lnSpc>
              <a:spcBef>
                <a:spcPts val="0"/>
              </a:spcBef>
              <a:buNone/>
              <a:defRPr sz="1000" b="0" i="0">
                <a:solidFill>
                  <a:srgbClr val="595959"/>
                </a:solidFill>
                <a:latin typeface="Century Gothic"/>
                <a:ea typeface="Century Gothic"/>
                <a:cs typeface="Century Gothic"/>
                <a:sym typeface="Century Gothic"/>
              </a:defRPr>
            </a:lvl2pPr>
            <a:lvl3pPr marL="38100" lvl="2" indent="0">
              <a:lnSpc>
                <a:spcPct val="100000"/>
              </a:lnSpc>
              <a:spcBef>
                <a:spcPts val="0"/>
              </a:spcBef>
              <a:buNone/>
              <a:defRPr sz="1000" b="0" i="0">
                <a:solidFill>
                  <a:srgbClr val="595959"/>
                </a:solidFill>
                <a:latin typeface="Century Gothic"/>
                <a:ea typeface="Century Gothic"/>
                <a:cs typeface="Century Gothic"/>
                <a:sym typeface="Century Gothic"/>
              </a:defRPr>
            </a:lvl3pPr>
            <a:lvl4pPr marL="38100" lvl="3" indent="0">
              <a:lnSpc>
                <a:spcPct val="100000"/>
              </a:lnSpc>
              <a:spcBef>
                <a:spcPts val="0"/>
              </a:spcBef>
              <a:buNone/>
              <a:defRPr sz="1000" b="0" i="0">
                <a:solidFill>
                  <a:srgbClr val="595959"/>
                </a:solidFill>
                <a:latin typeface="Century Gothic"/>
                <a:ea typeface="Century Gothic"/>
                <a:cs typeface="Century Gothic"/>
                <a:sym typeface="Century Gothic"/>
              </a:defRPr>
            </a:lvl4pPr>
            <a:lvl5pPr marL="38100" lvl="4" indent="0">
              <a:lnSpc>
                <a:spcPct val="100000"/>
              </a:lnSpc>
              <a:spcBef>
                <a:spcPts val="0"/>
              </a:spcBef>
              <a:buNone/>
              <a:defRPr sz="1000" b="0" i="0">
                <a:solidFill>
                  <a:srgbClr val="595959"/>
                </a:solidFill>
                <a:latin typeface="Century Gothic"/>
                <a:ea typeface="Century Gothic"/>
                <a:cs typeface="Century Gothic"/>
                <a:sym typeface="Century Gothic"/>
              </a:defRPr>
            </a:lvl5pPr>
            <a:lvl6pPr marL="38100" lvl="5" indent="0">
              <a:lnSpc>
                <a:spcPct val="100000"/>
              </a:lnSpc>
              <a:spcBef>
                <a:spcPts val="0"/>
              </a:spcBef>
              <a:buNone/>
              <a:defRPr sz="1000" b="0" i="0">
                <a:solidFill>
                  <a:srgbClr val="595959"/>
                </a:solidFill>
                <a:latin typeface="Century Gothic"/>
                <a:ea typeface="Century Gothic"/>
                <a:cs typeface="Century Gothic"/>
                <a:sym typeface="Century Gothic"/>
              </a:defRPr>
            </a:lvl6pPr>
            <a:lvl7pPr marL="38100" lvl="6" indent="0">
              <a:lnSpc>
                <a:spcPct val="100000"/>
              </a:lnSpc>
              <a:spcBef>
                <a:spcPts val="0"/>
              </a:spcBef>
              <a:buNone/>
              <a:defRPr sz="1000" b="0" i="0">
                <a:solidFill>
                  <a:srgbClr val="595959"/>
                </a:solidFill>
                <a:latin typeface="Century Gothic"/>
                <a:ea typeface="Century Gothic"/>
                <a:cs typeface="Century Gothic"/>
                <a:sym typeface="Century Gothic"/>
              </a:defRPr>
            </a:lvl7pPr>
            <a:lvl8pPr marL="38100" lvl="7" indent="0">
              <a:lnSpc>
                <a:spcPct val="100000"/>
              </a:lnSpc>
              <a:spcBef>
                <a:spcPts val="0"/>
              </a:spcBef>
              <a:buNone/>
              <a:defRPr sz="1000" b="0" i="0">
                <a:solidFill>
                  <a:srgbClr val="595959"/>
                </a:solidFill>
                <a:latin typeface="Century Gothic"/>
                <a:ea typeface="Century Gothic"/>
                <a:cs typeface="Century Gothic"/>
                <a:sym typeface="Century Gothic"/>
              </a:defRPr>
            </a:lvl8pPr>
            <a:lvl9pPr marL="38100" lvl="8" indent="0">
              <a:lnSpc>
                <a:spcPct val="100000"/>
              </a:lnSpc>
              <a:spcBef>
                <a:spcPts val="0"/>
              </a:spcBef>
              <a:buNone/>
              <a:defRPr sz="1000" b="0" i="0">
                <a:solidFill>
                  <a:srgbClr val="595959"/>
                </a:solidFill>
                <a:latin typeface="Century Gothic"/>
                <a:ea typeface="Century Gothic"/>
                <a:cs typeface="Century Gothic"/>
                <a:sym typeface="Century Gothic"/>
              </a:defRPr>
            </a:lvl9pPr>
          </a:lstStyle>
          <a:p>
            <a:pPr marL="38100" lvl="0" indent="0" algn="r" rtl="0">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pic>
        <p:nvPicPr>
          <p:cNvPr id="2381" name="Google Shape;2381;g30fd9288ee6_3_40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248"/>
        <p:cNvGrpSpPr/>
        <p:nvPr/>
      </p:nvGrpSpPr>
      <p:grpSpPr>
        <a:xfrm>
          <a:off x="0" y="0"/>
          <a:ext cx="0" cy="0"/>
          <a:chOff x="0" y="0"/>
          <a:chExt cx="0" cy="0"/>
        </a:xfrm>
      </p:grpSpPr>
      <p:cxnSp>
        <p:nvCxnSpPr>
          <p:cNvPr id="249" name="Google Shape;249;p97"/>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50" name="Google Shape;250;p9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51" name="Google Shape;251;p9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2" name="Google Shape;252;p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3" name="Google Shape;253;p9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4" name="Google Shape;254;p9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03 - Single Dark Blue 1">
  <p:cSld name="TITLE_1_2_2">
    <p:bg>
      <p:bgPr>
        <a:solidFill>
          <a:srgbClr val="FFFFFF"/>
        </a:solidFill>
        <a:effectLst/>
      </p:bgPr>
    </p:bg>
    <p:spTree>
      <p:nvGrpSpPr>
        <p:cNvPr id="1" name="Shape 2382"/>
        <p:cNvGrpSpPr/>
        <p:nvPr/>
      </p:nvGrpSpPr>
      <p:grpSpPr>
        <a:xfrm>
          <a:off x="0" y="0"/>
          <a:ext cx="0" cy="0"/>
          <a:chOff x="0" y="0"/>
          <a:chExt cx="0" cy="0"/>
        </a:xfrm>
      </p:grpSpPr>
      <p:sp>
        <p:nvSpPr>
          <p:cNvPr id="2383" name="Google Shape;2383;g30fd9288ee6_3_415"/>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g30fd9288ee6_3_415"/>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2385" name="Google Shape;2385;g30fd9288ee6_3_415"/>
          <p:cNvSpPr txBox="1">
            <a:spLocks noGrp="1"/>
          </p:cNvSpPr>
          <p:nvPr>
            <p:ph type="title"/>
          </p:nvPr>
        </p:nvSpPr>
        <p:spPr>
          <a:xfrm>
            <a:off x="41375" y="150"/>
            <a:ext cx="89769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2386" name="Google Shape;2386;g30fd9288ee6_3_41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02 - Content (Single Green)">
  <p:cSld name="TITLE_1_3_1">
    <p:bg>
      <p:bgPr>
        <a:solidFill>
          <a:srgbClr val="002870"/>
        </a:solidFill>
        <a:effectLst/>
      </p:bgPr>
    </p:bg>
    <p:spTree>
      <p:nvGrpSpPr>
        <p:cNvPr id="1" name="Shape 2387"/>
        <p:cNvGrpSpPr/>
        <p:nvPr/>
      </p:nvGrpSpPr>
      <p:grpSpPr>
        <a:xfrm>
          <a:off x="0" y="0"/>
          <a:ext cx="0" cy="0"/>
          <a:chOff x="0" y="0"/>
          <a:chExt cx="0" cy="0"/>
        </a:xfrm>
      </p:grpSpPr>
      <p:sp>
        <p:nvSpPr>
          <p:cNvPr id="2388" name="Google Shape;2388;g30fd9288ee6_3_420"/>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9" name="Google Shape;2389;g30fd9288ee6_3_42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390" name="Google Shape;2390;g30fd9288ee6_3_420"/>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01 - Section (Solid Blue)">
  <p:cSld name="CUSTOM">
    <p:bg>
      <p:bgPr>
        <a:solidFill>
          <a:srgbClr val="002870"/>
        </a:solidFill>
        <a:effectLst/>
      </p:bgPr>
    </p:bg>
    <p:spTree>
      <p:nvGrpSpPr>
        <p:cNvPr id="1" name="Shape 2391"/>
        <p:cNvGrpSpPr/>
        <p:nvPr/>
      </p:nvGrpSpPr>
      <p:grpSpPr>
        <a:xfrm>
          <a:off x="0" y="0"/>
          <a:ext cx="0" cy="0"/>
          <a:chOff x="0" y="0"/>
          <a:chExt cx="0" cy="0"/>
        </a:xfrm>
      </p:grpSpPr>
      <p:sp>
        <p:nvSpPr>
          <p:cNvPr id="2392" name="Google Shape;2392;g30fd9288ee6_3_424"/>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sz="1000">
                <a:solidFill>
                  <a:srgbClr val="B7B7B7"/>
                </a:solidFill>
                <a:latin typeface="Poppins"/>
                <a:ea typeface="Poppins"/>
                <a:cs typeface="Poppins"/>
                <a:sym typeface="Poppins"/>
              </a:rPr>
              <a:t>‹#›</a:t>
            </a:fld>
            <a:endParaRPr sz="1000">
              <a:solidFill>
                <a:srgbClr val="B7B7B7"/>
              </a:solidFill>
              <a:latin typeface="Poppins"/>
              <a:ea typeface="Poppins"/>
              <a:cs typeface="Poppins"/>
              <a:sym typeface="Poppins"/>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02 - Content (Two Lines Green)">
  <p:cSld name="TITLE_1_1_2_1_2">
    <p:bg>
      <p:bgPr>
        <a:solidFill>
          <a:srgbClr val="002870"/>
        </a:solidFill>
        <a:effectLst/>
      </p:bgPr>
    </p:bg>
    <p:spTree>
      <p:nvGrpSpPr>
        <p:cNvPr id="1" name="Shape 2393"/>
        <p:cNvGrpSpPr/>
        <p:nvPr/>
      </p:nvGrpSpPr>
      <p:grpSpPr>
        <a:xfrm>
          <a:off x="0" y="0"/>
          <a:ext cx="0" cy="0"/>
          <a:chOff x="0" y="0"/>
          <a:chExt cx="0" cy="0"/>
        </a:xfrm>
      </p:grpSpPr>
      <p:pic>
        <p:nvPicPr>
          <p:cNvPr id="2394" name="Google Shape;2394;g30fd9288ee6_3_42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395" name="Google Shape;2395;g30fd9288ee6_3_426"/>
          <p:cNvSpPr/>
          <p:nvPr/>
        </p:nvSpPr>
        <p:spPr>
          <a:xfrm rot="10800000" flipH="1">
            <a:off x="-47511" y="-47350"/>
            <a:ext cx="9180600" cy="12552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g30fd9288ee6_3_426"/>
          <p:cNvSpPr txBox="1">
            <a:spLocks noGrp="1"/>
          </p:cNvSpPr>
          <p:nvPr>
            <p:ph type="title"/>
          </p:nvPr>
        </p:nvSpPr>
        <p:spPr>
          <a:xfrm>
            <a:off x="41375" y="14757"/>
            <a:ext cx="8189700" cy="1168500"/>
          </a:xfrm>
          <a:prstGeom prst="rect">
            <a:avLst/>
          </a:prstGeom>
        </p:spPr>
        <p:txBody>
          <a:bodyPr spcFirstLastPara="1" wrap="square" lIns="91425" tIns="91425" rIns="91425" bIns="91425" anchor="t"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09 - Pencil Title">
  <p:cSld name="TITLE_1_2_4">
    <p:bg>
      <p:bgPr>
        <a:solidFill>
          <a:srgbClr val="002870"/>
        </a:solidFill>
        <a:effectLst/>
      </p:bgPr>
    </p:bg>
    <p:spTree>
      <p:nvGrpSpPr>
        <p:cNvPr id="1" name="Shape 2397"/>
        <p:cNvGrpSpPr/>
        <p:nvPr/>
      </p:nvGrpSpPr>
      <p:grpSpPr>
        <a:xfrm>
          <a:off x="0" y="0"/>
          <a:ext cx="0" cy="0"/>
          <a:chOff x="0" y="0"/>
          <a:chExt cx="0" cy="0"/>
        </a:xfrm>
      </p:grpSpPr>
      <p:pic>
        <p:nvPicPr>
          <p:cNvPr id="2398" name="Google Shape;2398;g30fd9288ee6_3_430"/>
          <p:cNvPicPr preferRelativeResize="0"/>
          <p:nvPr/>
        </p:nvPicPr>
        <p:blipFill>
          <a:blip r:embed="rId2">
            <a:alphaModFix/>
          </a:blip>
          <a:stretch>
            <a:fillRect/>
          </a:stretch>
        </p:blipFill>
        <p:spPr>
          <a:xfrm>
            <a:off x="0" y="-4469"/>
            <a:ext cx="9144003" cy="5152431"/>
          </a:xfrm>
          <a:prstGeom prst="rect">
            <a:avLst/>
          </a:prstGeom>
          <a:noFill/>
          <a:ln>
            <a:noFill/>
          </a:ln>
        </p:spPr>
      </p:pic>
      <p:pic>
        <p:nvPicPr>
          <p:cNvPr id="2399" name="Google Shape;2399;g30fd9288ee6_3_430"/>
          <p:cNvPicPr preferRelativeResize="0"/>
          <p:nvPr/>
        </p:nvPicPr>
        <p:blipFill rotWithShape="1">
          <a:blip r:embed="rId3">
            <a:alphaModFix/>
          </a:blip>
          <a:srcRect l="82823"/>
          <a:stretch/>
        </p:blipFill>
        <p:spPr>
          <a:xfrm>
            <a:off x="7560051" y="-94350"/>
            <a:ext cx="1608576" cy="5552175"/>
          </a:xfrm>
          <a:prstGeom prst="rect">
            <a:avLst/>
          </a:prstGeom>
          <a:noFill/>
          <a:ln>
            <a:noFill/>
          </a:ln>
        </p:spPr>
      </p:pic>
      <p:pic>
        <p:nvPicPr>
          <p:cNvPr id="2400" name="Google Shape;2400;g30fd9288ee6_3_430"/>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2401" name="Google Shape;2401;g30fd9288ee6_3_430"/>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02 - Content (Single Green) 1">
  <p:cSld name="TITLE_1_3_1_2">
    <p:bg>
      <p:bgPr>
        <a:solidFill>
          <a:srgbClr val="002870"/>
        </a:solidFill>
        <a:effectLst/>
      </p:bgPr>
    </p:bg>
    <p:spTree>
      <p:nvGrpSpPr>
        <p:cNvPr id="1" name="Shape 2402"/>
        <p:cNvGrpSpPr/>
        <p:nvPr/>
      </p:nvGrpSpPr>
      <p:grpSpPr>
        <a:xfrm>
          <a:off x="0" y="0"/>
          <a:ext cx="0" cy="0"/>
          <a:chOff x="0" y="0"/>
          <a:chExt cx="0" cy="0"/>
        </a:xfrm>
      </p:grpSpPr>
      <p:sp>
        <p:nvSpPr>
          <p:cNvPr id="2403" name="Google Shape;2403;g30fd9288ee6_3_435"/>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4" name="Google Shape;2404;g30fd9288ee6_3_43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405" name="Google Shape;2405;g30fd9288ee6_3_435"/>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01 - Section (Solid Blue) 1">
  <p:cSld name="CUSTOM_5">
    <p:bg>
      <p:bgPr>
        <a:solidFill>
          <a:srgbClr val="002870"/>
        </a:solidFill>
        <a:effectLst/>
      </p:bgPr>
    </p:bg>
    <p:spTree>
      <p:nvGrpSpPr>
        <p:cNvPr id="1" name="Shape 2406"/>
        <p:cNvGrpSpPr/>
        <p:nvPr/>
      </p:nvGrpSpPr>
      <p:grpSpPr>
        <a:xfrm>
          <a:off x="0" y="0"/>
          <a:ext cx="0" cy="0"/>
          <a:chOff x="0" y="0"/>
          <a:chExt cx="0" cy="0"/>
        </a:xfrm>
      </p:grpSpPr>
      <p:sp>
        <p:nvSpPr>
          <p:cNvPr id="2407" name="Google Shape;2407;g30fd9288ee6_3_439"/>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sz="1000">
                <a:solidFill>
                  <a:srgbClr val="B7B7B7"/>
                </a:solidFill>
                <a:latin typeface="Poppins"/>
                <a:ea typeface="Poppins"/>
                <a:cs typeface="Poppins"/>
                <a:sym typeface="Poppins"/>
              </a:rPr>
              <a:t>‹#›</a:t>
            </a:fld>
            <a:endParaRPr sz="1000">
              <a:solidFill>
                <a:srgbClr val="B7B7B7"/>
              </a:solidFill>
              <a:latin typeface="Poppins"/>
              <a:ea typeface="Poppins"/>
              <a:cs typeface="Poppins"/>
              <a:sym typeface="Poppins"/>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09 - Pencil Title 2">
  <p:cSld name="TITLE_1_2_5">
    <p:bg>
      <p:bgPr>
        <a:solidFill>
          <a:srgbClr val="002870"/>
        </a:solidFill>
        <a:effectLst/>
      </p:bgPr>
    </p:bg>
    <p:spTree>
      <p:nvGrpSpPr>
        <p:cNvPr id="1" name="Shape 2408"/>
        <p:cNvGrpSpPr/>
        <p:nvPr/>
      </p:nvGrpSpPr>
      <p:grpSpPr>
        <a:xfrm>
          <a:off x="0" y="0"/>
          <a:ext cx="0" cy="0"/>
          <a:chOff x="0" y="0"/>
          <a:chExt cx="0" cy="0"/>
        </a:xfrm>
      </p:grpSpPr>
      <p:pic>
        <p:nvPicPr>
          <p:cNvPr id="2409" name="Google Shape;2409;g30fd9288ee6_3_441"/>
          <p:cNvPicPr preferRelativeResize="0"/>
          <p:nvPr/>
        </p:nvPicPr>
        <p:blipFill>
          <a:blip r:embed="rId2">
            <a:alphaModFix/>
          </a:blip>
          <a:stretch>
            <a:fillRect/>
          </a:stretch>
        </p:blipFill>
        <p:spPr>
          <a:xfrm>
            <a:off x="0" y="-4469"/>
            <a:ext cx="9144003" cy="5152431"/>
          </a:xfrm>
          <a:prstGeom prst="rect">
            <a:avLst/>
          </a:prstGeom>
          <a:noFill/>
          <a:ln>
            <a:noFill/>
          </a:ln>
        </p:spPr>
      </p:pic>
      <p:pic>
        <p:nvPicPr>
          <p:cNvPr id="2410" name="Google Shape;2410;g30fd9288ee6_3_441"/>
          <p:cNvPicPr preferRelativeResize="0"/>
          <p:nvPr/>
        </p:nvPicPr>
        <p:blipFill rotWithShape="1">
          <a:blip r:embed="rId3">
            <a:alphaModFix/>
          </a:blip>
          <a:srcRect l="82823"/>
          <a:stretch/>
        </p:blipFill>
        <p:spPr>
          <a:xfrm>
            <a:off x="7560051" y="-94350"/>
            <a:ext cx="1608576" cy="5552175"/>
          </a:xfrm>
          <a:prstGeom prst="rect">
            <a:avLst/>
          </a:prstGeom>
          <a:noFill/>
          <a:ln>
            <a:noFill/>
          </a:ln>
        </p:spPr>
      </p:pic>
      <p:pic>
        <p:nvPicPr>
          <p:cNvPr id="2411" name="Google Shape;2411;g30fd9288ee6_3_441"/>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2412" name="Google Shape;2412;g30fd9288ee6_3_441"/>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2413"/>
        <p:cNvGrpSpPr/>
        <p:nvPr/>
      </p:nvGrpSpPr>
      <p:grpSpPr>
        <a:xfrm>
          <a:off x="0" y="0"/>
          <a:ext cx="0" cy="0"/>
          <a:chOff x="0" y="0"/>
          <a:chExt cx="0" cy="0"/>
        </a:xfrm>
      </p:grpSpPr>
      <p:sp>
        <p:nvSpPr>
          <p:cNvPr id="2414" name="Google Shape;2414;g30fd9288ee6_3_446"/>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5" name="Google Shape;2415;g30fd9288ee6_3_446"/>
          <p:cNvSpPr/>
          <p:nvPr/>
        </p:nvSpPr>
        <p:spPr>
          <a:xfrm>
            <a:off x="7786649" y="4755073"/>
            <a:ext cx="990599" cy="298621"/>
          </a:xfrm>
          <a:prstGeom prst="rect">
            <a:avLst/>
          </a:prstGeom>
          <a:noFill/>
          <a:ln>
            <a:noFill/>
          </a:ln>
        </p:spPr>
      </p:sp>
      <p:sp>
        <p:nvSpPr>
          <p:cNvPr id="2416" name="Google Shape;2416;g30fd9288ee6_3_446"/>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01 - Section (White)">
  <p:cSld name="TITLE_AND_BODY_1">
    <p:spTree>
      <p:nvGrpSpPr>
        <p:cNvPr id="1" name="Shape 2417"/>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255"/>
        <p:cNvGrpSpPr/>
        <p:nvPr/>
      </p:nvGrpSpPr>
      <p:grpSpPr>
        <a:xfrm>
          <a:off x="0" y="0"/>
          <a:ext cx="0" cy="0"/>
          <a:chOff x="0" y="0"/>
          <a:chExt cx="0" cy="0"/>
        </a:xfrm>
      </p:grpSpPr>
      <p:sp>
        <p:nvSpPr>
          <p:cNvPr id="256" name="Google Shape;256;p98"/>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257" name="Google Shape;257;p98"/>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258" name="Google Shape;258;p98"/>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259" name="Google Shape;259;p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01 - Single Light Blue 2">
  <p:cSld name="TITLE_1_5">
    <p:bg>
      <p:bgPr>
        <a:solidFill>
          <a:srgbClr val="002870"/>
        </a:solidFill>
        <a:effectLst/>
      </p:bgPr>
    </p:bg>
    <p:spTree>
      <p:nvGrpSpPr>
        <p:cNvPr id="1" name="Shape 2418"/>
        <p:cNvGrpSpPr/>
        <p:nvPr/>
      </p:nvGrpSpPr>
      <p:grpSpPr>
        <a:xfrm>
          <a:off x="0" y="0"/>
          <a:ext cx="0" cy="0"/>
          <a:chOff x="0" y="0"/>
          <a:chExt cx="0" cy="0"/>
        </a:xfrm>
      </p:grpSpPr>
      <p:sp>
        <p:nvSpPr>
          <p:cNvPr id="2419" name="Google Shape;2419;g30fd9288ee6_3_451"/>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0" name="Google Shape;2420;g30fd9288ee6_3_45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421" name="Google Shape;2421;g30fd9288ee6_3_451"/>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422" name="Google Shape;2422;g30fd9288ee6_3_4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rgbClr val="FFFFFF"/>
                </a:solidFill>
                <a:latin typeface="Poppins"/>
                <a:ea typeface="Poppins"/>
                <a:cs typeface="Poppins"/>
                <a:sym typeface="Poppins"/>
              </a:defRPr>
            </a:lvl1pPr>
            <a:lvl2pPr lvl="1">
              <a:buNone/>
              <a:defRPr>
                <a:solidFill>
                  <a:srgbClr val="FFFFFF"/>
                </a:solidFill>
                <a:latin typeface="Poppins"/>
                <a:ea typeface="Poppins"/>
                <a:cs typeface="Poppins"/>
                <a:sym typeface="Poppins"/>
              </a:defRPr>
            </a:lvl2pPr>
            <a:lvl3pPr lvl="2">
              <a:buNone/>
              <a:defRPr>
                <a:solidFill>
                  <a:srgbClr val="FFFFFF"/>
                </a:solidFill>
                <a:latin typeface="Poppins"/>
                <a:ea typeface="Poppins"/>
                <a:cs typeface="Poppins"/>
                <a:sym typeface="Poppins"/>
              </a:defRPr>
            </a:lvl3pPr>
            <a:lvl4pPr lvl="3">
              <a:buNone/>
              <a:defRPr>
                <a:solidFill>
                  <a:srgbClr val="FFFFFF"/>
                </a:solidFill>
                <a:latin typeface="Poppins"/>
                <a:ea typeface="Poppins"/>
                <a:cs typeface="Poppins"/>
                <a:sym typeface="Poppins"/>
              </a:defRPr>
            </a:lvl4pPr>
            <a:lvl5pPr lvl="4">
              <a:buNone/>
              <a:defRPr>
                <a:solidFill>
                  <a:srgbClr val="FFFFFF"/>
                </a:solidFill>
                <a:latin typeface="Poppins"/>
                <a:ea typeface="Poppins"/>
                <a:cs typeface="Poppins"/>
                <a:sym typeface="Poppins"/>
              </a:defRPr>
            </a:lvl5pPr>
            <a:lvl6pPr lvl="5">
              <a:buNone/>
              <a:defRPr>
                <a:solidFill>
                  <a:srgbClr val="FFFFFF"/>
                </a:solidFill>
                <a:latin typeface="Poppins"/>
                <a:ea typeface="Poppins"/>
                <a:cs typeface="Poppins"/>
                <a:sym typeface="Poppins"/>
              </a:defRPr>
            </a:lvl6pPr>
            <a:lvl7pPr lvl="6">
              <a:buNone/>
              <a:defRPr>
                <a:solidFill>
                  <a:srgbClr val="FFFFFF"/>
                </a:solidFill>
                <a:latin typeface="Poppins"/>
                <a:ea typeface="Poppins"/>
                <a:cs typeface="Poppins"/>
                <a:sym typeface="Poppins"/>
              </a:defRPr>
            </a:lvl7pPr>
            <a:lvl8pPr lvl="7">
              <a:buNone/>
              <a:defRPr>
                <a:solidFill>
                  <a:srgbClr val="FFFFFF"/>
                </a:solidFill>
                <a:latin typeface="Poppins"/>
                <a:ea typeface="Poppins"/>
                <a:cs typeface="Poppins"/>
                <a:sym typeface="Poppins"/>
              </a:defRPr>
            </a:lvl8pPr>
            <a:lvl9pPr lvl="8">
              <a:buNone/>
              <a:defRPr>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02 - Content (Single Dark Blue)">
  <p:cSld name="TITLE_1_2_6">
    <p:bg>
      <p:bgPr>
        <a:solidFill>
          <a:srgbClr val="FFFFFF"/>
        </a:solidFill>
        <a:effectLst/>
      </p:bgPr>
    </p:bg>
    <p:spTree>
      <p:nvGrpSpPr>
        <p:cNvPr id="1" name="Shape 2423"/>
        <p:cNvGrpSpPr/>
        <p:nvPr/>
      </p:nvGrpSpPr>
      <p:grpSpPr>
        <a:xfrm>
          <a:off x="0" y="0"/>
          <a:ext cx="0" cy="0"/>
          <a:chOff x="0" y="0"/>
          <a:chExt cx="0" cy="0"/>
        </a:xfrm>
      </p:grpSpPr>
      <p:sp>
        <p:nvSpPr>
          <p:cNvPr id="2424" name="Google Shape;2424;g30fd9288ee6_3_45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5" name="Google Shape;2425;g30fd9288ee6_3_45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426" name="Google Shape;2426;g30fd9288ee6_3_456"/>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427" name="Google Shape;2427;g30fd9288ee6_3_4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rgbClr val="FFFFFF"/>
                </a:solidFill>
                <a:latin typeface="Poppins"/>
                <a:ea typeface="Poppins"/>
                <a:cs typeface="Poppins"/>
                <a:sym typeface="Poppins"/>
              </a:defRPr>
            </a:lvl1pPr>
            <a:lvl2pPr lvl="1">
              <a:buNone/>
              <a:defRPr>
                <a:solidFill>
                  <a:srgbClr val="FFFFFF"/>
                </a:solidFill>
                <a:latin typeface="Poppins"/>
                <a:ea typeface="Poppins"/>
                <a:cs typeface="Poppins"/>
                <a:sym typeface="Poppins"/>
              </a:defRPr>
            </a:lvl2pPr>
            <a:lvl3pPr lvl="2">
              <a:buNone/>
              <a:defRPr>
                <a:solidFill>
                  <a:srgbClr val="FFFFFF"/>
                </a:solidFill>
                <a:latin typeface="Poppins"/>
                <a:ea typeface="Poppins"/>
                <a:cs typeface="Poppins"/>
                <a:sym typeface="Poppins"/>
              </a:defRPr>
            </a:lvl3pPr>
            <a:lvl4pPr lvl="3">
              <a:buNone/>
              <a:defRPr>
                <a:solidFill>
                  <a:srgbClr val="FFFFFF"/>
                </a:solidFill>
                <a:latin typeface="Poppins"/>
                <a:ea typeface="Poppins"/>
                <a:cs typeface="Poppins"/>
                <a:sym typeface="Poppins"/>
              </a:defRPr>
            </a:lvl4pPr>
            <a:lvl5pPr lvl="4">
              <a:buNone/>
              <a:defRPr>
                <a:solidFill>
                  <a:srgbClr val="FFFFFF"/>
                </a:solidFill>
                <a:latin typeface="Poppins"/>
                <a:ea typeface="Poppins"/>
                <a:cs typeface="Poppins"/>
                <a:sym typeface="Poppins"/>
              </a:defRPr>
            </a:lvl5pPr>
            <a:lvl6pPr lvl="5">
              <a:buNone/>
              <a:defRPr>
                <a:solidFill>
                  <a:srgbClr val="FFFFFF"/>
                </a:solidFill>
                <a:latin typeface="Poppins"/>
                <a:ea typeface="Poppins"/>
                <a:cs typeface="Poppins"/>
                <a:sym typeface="Poppins"/>
              </a:defRPr>
            </a:lvl6pPr>
            <a:lvl7pPr lvl="6">
              <a:buNone/>
              <a:defRPr>
                <a:solidFill>
                  <a:srgbClr val="FFFFFF"/>
                </a:solidFill>
                <a:latin typeface="Poppins"/>
                <a:ea typeface="Poppins"/>
                <a:cs typeface="Poppins"/>
                <a:sym typeface="Poppins"/>
              </a:defRPr>
            </a:lvl7pPr>
            <a:lvl8pPr lvl="7">
              <a:buNone/>
              <a:defRPr>
                <a:solidFill>
                  <a:srgbClr val="FFFFFF"/>
                </a:solidFill>
                <a:latin typeface="Poppins"/>
                <a:ea typeface="Poppins"/>
                <a:cs typeface="Poppins"/>
                <a:sym typeface="Poppins"/>
              </a:defRPr>
            </a:lvl8pPr>
            <a:lvl9pPr lvl="8">
              <a:buNone/>
              <a:defRPr>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2428"/>
        <p:cNvGrpSpPr/>
        <p:nvPr/>
      </p:nvGrpSpPr>
      <p:grpSpPr>
        <a:xfrm>
          <a:off x="0" y="0"/>
          <a:ext cx="0" cy="0"/>
          <a:chOff x="0" y="0"/>
          <a:chExt cx="0" cy="0"/>
        </a:xfrm>
      </p:grpSpPr>
      <p:pic>
        <p:nvPicPr>
          <p:cNvPr id="2429" name="Google Shape;2429;g30fd9288ee6_3_461"/>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30" name="Google Shape;2430;g30fd9288ee6_3_461"/>
          <p:cNvSpPr txBox="1">
            <a:spLocks noGrp="1"/>
          </p:cNvSpPr>
          <p:nvPr>
            <p:ph type="title"/>
          </p:nvPr>
        </p:nvSpPr>
        <p:spPr>
          <a:xfrm>
            <a:off x="311700" y="184090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002177"/>
              </a:buClr>
              <a:buSzPts val="3600"/>
              <a:buFont typeface="Poppins"/>
              <a:buNone/>
              <a:defRPr sz="3600" b="1">
                <a:solidFill>
                  <a:srgbClr val="002177"/>
                </a:solidFill>
                <a:latin typeface="Poppins"/>
                <a:ea typeface="Poppins"/>
                <a:cs typeface="Poppins"/>
                <a:sym typeface="Poppins"/>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cxnSp>
        <p:nvCxnSpPr>
          <p:cNvPr id="2431" name="Google Shape;2431;g30fd9288ee6_3_461"/>
          <p:cNvCxnSpPr/>
          <p:nvPr/>
        </p:nvCxnSpPr>
        <p:spPr>
          <a:xfrm>
            <a:off x="5067300" y="4972050"/>
            <a:ext cx="1487400" cy="14874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2436"/>
        <p:cNvGrpSpPr/>
        <p:nvPr/>
      </p:nvGrpSpPr>
      <p:grpSpPr>
        <a:xfrm>
          <a:off x="0" y="0"/>
          <a:ext cx="0" cy="0"/>
          <a:chOff x="0" y="0"/>
          <a:chExt cx="0" cy="0"/>
        </a:xfrm>
      </p:grpSpPr>
      <p:pic>
        <p:nvPicPr>
          <p:cNvPr id="2437" name="Google Shape;2437;g38f0278ac17_0_1198"/>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2438" name="Google Shape;2438;g38f0278ac17_0_1198"/>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2439" name="Google Shape;2439;g38f0278ac17_0_1198"/>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2440" name="Google Shape;2440;g38f0278ac17_0_1198"/>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2441" name="Google Shape;2441;g38f0278ac17_0_1198"/>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2442" name="Google Shape;2442;g38f0278ac17_0_1198"/>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2443" name="Google Shape;2443;g38f0278ac17_0_1198"/>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2444" name="Google Shape;2444;g38f0278ac17_0_1198"/>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2445" name="Google Shape;2445;g38f0278ac17_0_1198"/>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2446" name="Google Shape;2446;g38f0278ac17_0_1198"/>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447" name="Google Shape;2447;g38f0278ac17_0_1198"/>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448" name="Google Shape;2448;g38f0278ac17_0_1198"/>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449" name="Google Shape;2449;g38f0278ac17_0_1198"/>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450" name="Google Shape;2450;g38f0278ac17_0_1198"/>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451" name="Google Shape;2451;g38f0278ac17_0_1198"/>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452" name="Google Shape;2452;g38f0278ac17_0_1198"/>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453" name="Google Shape;2453;g38f0278ac17_0_1198"/>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454" name="Google Shape;2454;g38f0278ac17_0_1198"/>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455" name="Google Shape;2455;g38f0278ac17_0_1198"/>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456" name="Google Shape;2456;g38f0278ac17_0_1198"/>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2457" name="Google Shape;2457;g38f0278ac17_0_1198"/>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2458" name="Google Shape;2458;g38f0278ac17_0_1198"/>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2459" name="Google Shape;2459;g38f0278ac17_0_1198"/>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2460" name="Google Shape;2460;g38f0278ac17_0_1198"/>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2461" name="Google Shape;2461;g38f0278ac17_0_1198"/>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2462" name="Google Shape;2462;g38f0278ac17_0_1198"/>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2463" name="Google Shape;2463;g38f0278ac17_0_1198"/>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2464" name="Google Shape;2464;g38f0278ac17_0_1198"/>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2465" name="Google Shape;2465;g38f0278ac17_0_1198"/>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2466" name="Google Shape;2466;g38f0278ac17_0_1198"/>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2467" name="Google Shape;2467;g38f0278ac17_0_1198"/>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2468" name="Google Shape;2468;g38f0278ac17_0_1198"/>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2469" name="Google Shape;2469;g38f0278ac17_0_1198"/>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2470" name="Google Shape;2470;g38f0278ac17_0_1198"/>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2471" name="Google Shape;2471;g38f0278ac17_0_1198"/>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2472" name="Google Shape;2472;g38f0278ac17_0_1198"/>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2473" name="Google Shape;2473;g38f0278ac17_0_1198"/>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2474" name="Google Shape;2474;g38f0278ac17_0_1198"/>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2475" name="Google Shape;2475;g38f0278ac17_0_1198"/>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2476" name="Google Shape;2476;g38f0278ac17_0_1198"/>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2477" name="Google Shape;2477;g38f0278ac17_0_1198"/>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2478" name="Google Shape;2478;g38f0278ac17_0_1198"/>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2479" name="Google Shape;2479;g38f0278ac17_0_1198"/>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2480" name="Google Shape;2480;g38f0278ac17_0_1198"/>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2481" name="Google Shape;2481;g38f0278ac17_0_1198"/>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2482" name="Google Shape;2482;g38f0278ac17_0_1198"/>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2483" name="Google Shape;2483;g38f0278ac17_0_1198"/>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2484" name="Google Shape;2484;g38f0278ac17_0_1198"/>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2485" name="Google Shape;2485;g38f0278ac17_0_1198"/>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2486" name="Google Shape;2486;g38f0278ac17_0_1198" descr="Logo&#10;&#10;Description automatically generated"/>
          <p:cNvPicPr preferRelativeResize="0"/>
          <p:nvPr/>
        </p:nvPicPr>
        <p:blipFill rotWithShape="1">
          <a:blip r:embed="rId9">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9800"/>
              </a:srgbClr>
            </a:outerShdw>
          </a:effectLst>
        </p:spPr>
      </p:pic>
      <p:sp>
        <p:nvSpPr>
          <p:cNvPr id="2487" name="Google Shape;2487;g38f0278ac17_0_1198"/>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88"/>
        <p:cNvGrpSpPr/>
        <p:nvPr/>
      </p:nvGrpSpPr>
      <p:grpSpPr>
        <a:xfrm>
          <a:off x="0" y="0"/>
          <a:ext cx="0" cy="0"/>
          <a:chOff x="0" y="0"/>
          <a:chExt cx="0" cy="0"/>
        </a:xfrm>
      </p:grpSpPr>
      <p:pic>
        <p:nvPicPr>
          <p:cNvPr id="2489" name="Google Shape;2489;g38f0278ac17_0_1250"/>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490" name="Google Shape;2490;g38f0278ac17_0_12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491" name="Google Shape;2491;g38f0278ac17_0_1250"/>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492" name="Google Shape;2492;g38f0278ac17_0_12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93" name="Google Shape;2493;g38f0278ac17_0_1250"/>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2494"/>
        <p:cNvGrpSpPr/>
        <p:nvPr/>
      </p:nvGrpSpPr>
      <p:grpSpPr>
        <a:xfrm>
          <a:off x="0" y="0"/>
          <a:ext cx="0" cy="0"/>
          <a:chOff x="0" y="0"/>
          <a:chExt cx="0" cy="0"/>
        </a:xfrm>
      </p:grpSpPr>
      <p:sp>
        <p:nvSpPr>
          <p:cNvPr id="2495" name="Google Shape;2495;g38f0278ac17_0_125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496" name="Google Shape;2496;g38f0278ac17_0_125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497" name="Google Shape;2497;g38f0278ac17_0_125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498" name="Google Shape;2498;g38f0278ac17_0_12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99"/>
        <p:cNvGrpSpPr/>
        <p:nvPr/>
      </p:nvGrpSpPr>
      <p:grpSpPr>
        <a:xfrm>
          <a:off x="0" y="0"/>
          <a:ext cx="0" cy="0"/>
          <a:chOff x="0" y="0"/>
          <a:chExt cx="0" cy="0"/>
        </a:xfrm>
      </p:grpSpPr>
      <p:sp>
        <p:nvSpPr>
          <p:cNvPr id="2500" name="Google Shape;2500;g38f0278ac17_0_12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501" name="Google Shape;2501;g38f0278ac17_0_126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502" name="Google Shape;2502;g38f0278ac17_0_126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03" name="Google Shape;2503;g38f0278ac17_0_12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504" name="Google Shape;2504;g38f0278ac17_0_126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5"/>
        <p:cNvGrpSpPr/>
        <p:nvPr/>
      </p:nvGrpSpPr>
      <p:grpSpPr>
        <a:xfrm>
          <a:off x="0" y="0"/>
          <a:ext cx="0" cy="0"/>
          <a:chOff x="0" y="0"/>
          <a:chExt cx="0" cy="0"/>
        </a:xfrm>
      </p:grpSpPr>
      <p:pic>
        <p:nvPicPr>
          <p:cNvPr id="2506" name="Google Shape;2506;g38f0278ac17_0_1267"/>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507" name="Google Shape;2507;g38f0278ac17_0_126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8" name="Google Shape;2508;g38f0278ac17_0_1267"/>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509" name="Google Shape;2509;g38f0278ac17_0_1267"/>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510" name="Google Shape;2510;g38f0278ac17_0_126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11" name="Google Shape;2511;g38f0278ac17_0_12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512" name="Google Shape;2512;g38f0278ac17_0_12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513" name="Google Shape;2513;g38f0278ac17_0_126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2514"/>
        <p:cNvGrpSpPr/>
        <p:nvPr/>
      </p:nvGrpSpPr>
      <p:grpSpPr>
        <a:xfrm>
          <a:off x="0" y="0"/>
          <a:ext cx="0" cy="0"/>
          <a:chOff x="0" y="0"/>
          <a:chExt cx="0" cy="0"/>
        </a:xfrm>
      </p:grpSpPr>
      <p:sp>
        <p:nvSpPr>
          <p:cNvPr id="2515" name="Google Shape;2515;g38f0278ac17_0_1276"/>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6" name="Google Shape;2516;g38f0278ac17_0_127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517" name="Google Shape;2517;g38f0278ac17_0_127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18" name="Google Shape;2518;g38f0278ac17_0_127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519" name="Google Shape;2519;g38f0278ac17_0_12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520" name="Google Shape;2520;g38f0278ac17_0_12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2521"/>
        <p:cNvGrpSpPr/>
        <p:nvPr/>
      </p:nvGrpSpPr>
      <p:grpSpPr>
        <a:xfrm>
          <a:off x="0" y="0"/>
          <a:ext cx="0" cy="0"/>
          <a:chOff x="0" y="0"/>
          <a:chExt cx="0" cy="0"/>
        </a:xfrm>
      </p:grpSpPr>
      <p:sp>
        <p:nvSpPr>
          <p:cNvPr id="2522" name="Google Shape;2522;g38f0278ac17_0_128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3" name="Google Shape;2523;g38f0278ac17_0_128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24" name="Google Shape;2524;g38f0278ac17_0_128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60"/>
        <p:cNvGrpSpPr/>
        <p:nvPr/>
      </p:nvGrpSpPr>
      <p:grpSpPr>
        <a:xfrm>
          <a:off x="0" y="0"/>
          <a:ext cx="0" cy="0"/>
          <a:chOff x="0" y="0"/>
          <a:chExt cx="0" cy="0"/>
        </a:xfrm>
      </p:grpSpPr>
      <p:sp>
        <p:nvSpPr>
          <p:cNvPr id="261" name="Google Shape;261;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62" name="Google Shape;262;p99"/>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263" name="Google Shape;263;p99"/>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64" name="Google Shape;264;p99"/>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265" name="Google Shape;265;p99"/>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66" name="Google Shape;266;p9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67" name="Google Shape;267;p9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2525"/>
        <p:cNvGrpSpPr/>
        <p:nvPr/>
      </p:nvGrpSpPr>
      <p:grpSpPr>
        <a:xfrm>
          <a:off x="0" y="0"/>
          <a:ext cx="0" cy="0"/>
          <a:chOff x="0" y="0"/>
          <a:chExt cx="0" cy="0"/>
        </a:xfrm>
      </p:grpSpPr>
      <p:sp>
        <p:nvSpPr>
          <p:cNvPr id="2526" name="Google Shape;2526;g38f0278ac17_0_1287"/>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7" name="Google Shape;2527;g38f0278ac17_0_128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528" name="Google Shape;2528;g38f0278ac17_0_128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29" name="Google Shape;2529;g38f0278ac17_0_128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530" name="Google Shape;2530;g38f0278ac17_0_128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2531"/>
        <p:cNvGrpSpPr/>
        <p:nvPr/>
      </p:nvGrpSpPr>
      <p:grpSpPr>
        <a:xfrm>
          <a:off x="0" y="0"/>
          <a:ext cx="0" cy="0"/>
          <a:chOff x="0" y="0"/>
          <a:chExt cx="0" cy="0"/>
        </a:xfrm>
      </p:grpSpPr>
      <p:sp>
        <p:nvSpPr>
          <p:cNvPr id="2532" name="Google Shape;2532;g38f0278ac17_0_1293"/>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3" name="Google Shape;2533;g38f0278ac17_0_129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534" name="Google Shape;2534;g38f0278ac17_0_129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35" name="Google Shape;2535;g38f0278ac17_0_129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536" name="Google Shape;2536;g38f0278ac17_0_129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37" name="Google Shape;2537;g38f0278ac17_0_12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2538"/>
        <p:cNvGrpSpPr/>
        <p:nvPr/>
      </p:nvGrpSpPr>
      <p:grpSpPr>
        <a:xfrm>
          <a:off x="0" y="0"/>
          <a:ext cx="0" cy="0"/>
          <a:chOff x="0" y="0"/>
          <a:chExt cx="0" cy="0"/>
        </a:xfrm>
      </p:grpSpPr>
      <p:sp>
        <p:nvSpPr>
          <p:cNvPr id="2539" name="Google Shape;2539;g38f0278ac17_0_1300"/>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0" name="Google Shape;2540;g38f0278ac17_0_13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541" name="Google Shape;2541;g38f0278ac17_0_130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2542" name="Google Shape;2542;g38f0278ac17_0_130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2543"/>
        <p:cNvGrpSpPr/>
        <p:nvPr/>
      </p:nvGrpSpPr>
      <p:grpSpPr>
        <a:xfrm>
          <a:off x="0" y="0"/>
          <a:ext cx="0" cy="0"/>
          <a:chOff x="0" y="0"/>
          <a:chExt cx="0" cy="0"/>
        </a:xfrm>
      </p:grpSpPr>
      <p:sp>
        <p:nvSpPr>
          <p:cNvPr id="2544" name="Google Shape;2544;g38f0278ac17_0_13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45" name="Google Shape;2545;g38f0278ac17_0_13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546" name="Google Shape;2546;g38f0278ac17_0_130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47"/>
        <p:cNvGrpSpPr/>
        <p:nvPr/>
      </p:nvGrpSpPr>
      <p:grpSpPr>
        <a:xfrm>
          <a:off x="0" y="0"/>
          <a:ext cx="0" cy="0"/>
          <a:chOff x="0" y="0"/>
          <a:chExt cx="0" cy="0"/>
        </a:xfrm>
      </p:grpSpPr>
      <p:sp>
        <p:nvSpPr>
          <p:cNvPr id="2548" name="Google Shape;2548;g38f0278ac17_0_130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49" name="Google Shape;2549;g38f0278ac17_0_13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2550"/>
        <p:cNvGrpSpPr/>
        <p:nvPr/>
      </p:nvGrpSpPr>
      <p:grpSpPr>
        <a:xfrm>
          <a:off x="0" y="0"/>
          <a:ext cx="0" cy="0"/>
          <a:chOff x="0" y="0"/>
          <a:chExt cx="0" cy="0"/>
        </a:xfrm>
      </p:grpSpPr>
      <p:sp>
        <p:nvSpPr>
          <p:cNvPr id="2551" name="Google Shape;2551;g38f0278ac17_0_1312"/>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g38f0278ac17_0_1312"/>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2553" name="Google Shape;2553;g38f0278ac17_0_1312"/>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554" name="Google Shape;2554;g38f0278ac17_0_13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555" name="Google Shape;2555;g38f0278ac17_0_131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2556"/>
        <p:cNvGrpSpPr/>
        <p:nvPr/>
      </p:nvGrpSpPr>
      <p:grpSpPr>
        <a:xfrm>
          <a:off x="0" y="0"/>
          <a:ext cx="0" cy="0"/>
          <a:chOff x="0" y="0"/>
          <a:chExt cx="0" cy="0"/>
        </a:xfrm>
      </p:grpSpPr>
      <p:sp>
        <p:nvSpPr>
          <p:cNvPr id="2557" name="Google Shape;2557;g38f0278ac17_0_1318"/>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g38f0278ac17_0_13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559" name="Google Shape;2559;g38f0278ac17_0_1318"/>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2560" name="Google Shape;2560;g38f0278ac17_0_131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61"/>
        <p:cNvGrpSpPr/>
        <p:nvPr/>
      </p:nvGrpSpPr>
      <p:grpSpPr>
        <a:xfrm>
          <a:off x="0" y="0"/>
          <a:ext cx="0" cy="0"/>
          <a:chOff x="0" y="0"/>
          <a:chExt cx="0" cy="0"/>
        </a:xfrm>
      </p:grpSpPr>
      <p:pic>
        <p:nvPicPr>
          <p:cNvPr id="2562" name="Google Shape;2562;g38f0278ac17_0_1323"/>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563" name="Google Shape;2563;g38f0278ac17_0_1323"/>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2564" name="Google Shape;2564;g38f0278ac17_0_1323"/>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565" name="Google Shape;2565;g38f0278ac17_0_13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566" name="Google Shape;2566;g38f0278ac17_0_13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567" name="Google Shape;2567;g38f0278ac17_0_1323"/>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2568"/>
        <p:cNvGrpSpPr/>
        <p:nvPr/>
      </p:nvGrpSpPr>
      <p:grpSpPr>
        <a:xfrm>
          <a:off x="0" y="0"/>
          <a:ext cx="0" cy="0"/>
          <a:chOff x="0" y="0"/>
          <a:chExt cx="0" cy="0"/>
        </a:xfrm>
      </p:grpSpPr>
      <p:sp>
        <p:nvSpPr>
          <p:cNvPr id="2569" name="Google Shape;2569;g38f0278ac17_0_1330"/>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570" name="Google Shape;2570;g38f0278ac17_0_1330"/>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571" name="Google Shape;2571;g38f0278ac17_0_13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572" name="Google Shape;2572;g38f0278ac17_0_1330"/>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2573"/>
        <p:cNvGrpSpPr/>
        <p:nvPr/>
      </p:nvGrpSpPr>
      <p:grpSpPr>
        <a:xfrm>
          <a:off x="0" y="0"/>
          <a:ext cx="0" cy="0"/>
          <a:chOff x="0" y="0"/>
          <a:chExt cx="0" cy="0"/>
        </a:xfrm>
      </p:grpSpPr>
      <p:sp>
        <p:nvSpPr>
          <p:cNvPr id="2574" name="Google Shape;2574;g38f0278ac17_0_13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75" name="Google Shape;2575;g38f0278ac17_0_1335"/>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576" name="Google Shape;2576;g38f0278ac17_0_13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577" name="Google Shape;2577;g38f0278ac17_0_133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268"/>
        <p:cNvGrpSpPr/>
        <p:nvPr/>
      </p:nvGrpSpPr>
      <p:grpSpPr>
        <a:xfrm>
          <a:off x="0" y="0"/>
          <a:ext cx="0" cy="0"/>
          <a:chOff x="0" y="0"/>
          <a:chExt cx="0" cy="0"/>
        </a:xfrm>
      </p:grpSpPr>
      <p:pic>
        <p:nvPicPr>
          <p:cNvPr id="269" name="Google Shape;269;p100"/>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270" name="Google Shape;270;p100"/>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271" name="Google Shape;271;p100"/>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272" name="Google Shape;272;p100"/>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273" name="Google Shape;273;p100"/>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274" name="Google Shape;274;p100"/>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275" name="Google Shape;275;p100"/>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276" name="Google Shape;276;p100"/>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277" name="Google Shape;277;p100"/>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278" name="Google Shape;278;p100"/>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279" name="Google Shape;279;p100"/>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280" name="Google Shape;280;p100"/>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281" name="Google Shape;281;p100"/>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282" name="Google Shape;282;p100"/>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283" name="Google Shape;283;p100"/>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284" name="Google Shape;284;p100"/>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285" name="Google Shape;285;p100"/>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286" name="Google Shape;286;p100"/>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287" name="Google Shape;287;p100"/>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288" name="Google Shape;288;p100"/>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289" name="Google Shape;289;p100"/>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290" name="Google Shape;290;p100"/>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291" name="Google Shape;291;p100"/>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292" name="Google Shape;292;p100"/>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293" name="Google Shape;293;p100"/>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294" name="Google Shape;294;p100"/>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295" name="Google Shape;295;p100"/>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296" name="Google Shape;296;p100"/>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297" name="Google Shape;297;p100"/>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298" name="Google Shape;298;p100"/>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299" name="Google Shape;299;p100"/>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300" name="Google Shape;300;p100"/>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301" name="Google Shape;301;p100"/>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302" name="Google Shape;302;p100"/>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303" name="Google Shape;303;p100"/>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304" name="Google Shape;304;p100"/>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305" name="Google Shape;305;p100"/>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306" name="Google Shape;306;p100"/>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307" name="Google Shape;307;p100"/>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308" name="Google Shape;308;p100"/>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309" name="Google Shape;309;p100"/>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310" name="Google Shape;310;p100"/>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311" name="Google Shape;311;p100"/>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312" name="Google Shape;312;p100"/>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313" name="Google Shape;313;p100"/>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314" name="Google Shape;314;p100"/>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315" name="Google Shape;315;p100"/>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316" name="Google Shape;316;p100"/>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317" name="Google Shape;317;p100"/>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18" name="Google Shape;318;p100"/>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19" name="Google Shape;319;p1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20" name="Google Shape;320;p100"/>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2578"/>
        <p:cNvGrpSpPr/>
        <p:nvPr/>
      </p:nvGrpSpPr>
      <p:grpSpPr>
        <a:xfrm>
          <a:off x="0" y="0"/>
          <a:ext cx="0" cy="0"/>
          <a:chOff x="0" y="0"/>
          <a:chExt cx="0" cy="0"/>
        </a:xfrm>
      </p:grpSpPr>
      <p:sp>
        <p:nvSpPr>
          <p:cNvPr id="2579" name="Google Shape;2579;g38f0278ac17_0_134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g38f0278ac17_0_1340"/>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81" name="Google Shape;2581;g38f0278ac17_0_1340"/>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82" name="Google Shape;2582;g38f0278ac17_0_134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83" name="Google Shape;2583;g38f0278ac17_0_13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584" name="Google Shape;2584;g38f0278ac17_0_13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585" name="Google Shape;2585;g38f0278ac17_0_134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2586"/>
        <p:cNvGrpSpPr/>
        <p:nvPr/>
      </p:nvGrpSpPr>
      <p:grpSpPr>
        <a:xfrm>
          <a:off x="0" y="0"/>
          <a:ext cx="0" cy="0"/>
          <a:chOff x="0" y="0"/>
          <a:chExt cx="0" cy="0"/>
        </a:xfrm>
      </p:grpSpPr>
      <p:sp>
        <p:nvSpPr>
          <p:cNvPr id="2587" name="Google Shape;2587;g38f0278ac17_0_134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588" name="Google Shape;2588;g38f0278ac17_0_1348"/>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589" name="Google Shape;2589;g38f0278ac17_0_134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590" name="Google Shape;2590;g38f0278ac17_0_13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91" name="Google Shape;2591;g38f0278ac17_0_13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2592"/>
        <p:cNvGrpSpPr/>
        <p:nvPr/>
      </p:nvGrpSpPr>
      <p:grpSpPr>
        <a:xfrm>
          <a:off x="0" y="0"/>
          <a:ext cx="0" cy="0"/>
          <a:chOff x="0" y="0"/>
          <a:chExt cx="0" cy="0"/>
        </a:xfrm>
      </p:grpSpPr>
      <p:cxnSp>
        <p:nvCxnSpPr>
          <p:cNvPr id="2593" name="Google Shape;2593;g38f0278ac17_0_1354"/>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594" name="Google Shape;2594;g38f0278ac17_0_135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595" name="Google Shape;2595;g38f0278ac17_0_135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96" name="Google Shape;2596;g38f0278ac17_0_135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97" name="Google Shape;2597;g38f0278ac17_0_13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2598"/>
        <p:cNvGrpSpPr/>
        <p:nvPr/>
      </p:nvGrpSpPr>
      <p:grpSpPr>
        <a:xfrm>
          <a:off x="0" y="0"/>
          <a:ext cx="0" cy="0"/>
          <a:chOff x="0" y="0"/>
          <a:chExt cx="0" cy="0"/>
        </a:xfrm>
      </p:grpSpPr>
      <p:pic>
        <p:nvPicPr>
          <p:cNvPr id="2599" name="Google Shape;2599;g38f0278ac17_0_136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600" name="Google Shape;2600;g38f0278ac17_0_136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601" name="Google Shape;2601;g38f0278ac17_0_1360"/>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602" name="Google Shape;2602;g38f0278ac17_0_13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603" name="Google Shape;2603;g38f0278ac17_0_13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2604"/>
        <p:cNvGrpSpPr/>
        <p:nvPr/>
      </p:nvGrpSpPr>
      <p:grpSpPr>
        <a:xfrm>
          <a:off x="0" y="0"/>
          <a:ext cx="0" cy="0"/>
          <a:chOff x="0" y="0"/>
          <a:chExt cx="0" cy="0"/>
        </a:xfrm>
      </p:grpSpPr>
      <p:cxnSp>
        <p:nvCxnSpPr>
          <p:cNvPr id="2605" name="Google Shape;2605;g38f0278ac17_0_1366"/>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606" name="Google Shape;2606;g38f0278ac17_0_136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607" name="Google Shape;2607;g38f0278ac17_0_136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08" name="Google Shape;2608;g38f0278ac17_0_136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609" name="Google Shape;2609;g38f0278ac17_0_13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2610"/>
        <p:cNvGrpSpPr/>
        <p:nvPr/>
      </p:nvGrpSpPr>
      <p:grpSpPr>
        <a:xfrm>
          <a:off x="0" y="0"/>
          <a:ext cx="0" cy="0"/>
          <a:chOff x="0" y="0"/>
          <a:chExt cx="0" cy="0"/>
        </a:xfrm>
      </p:grpSpPr>
      <p:sp>
        <p:nvSpPr>
          <p:cNvPr id="2611" name="Google Shape;2611;g38f0278ac17_0_137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612" name="Google Shape;2612;g38f0278ac17_0_1372"/>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613" name="Google Shape;2613;g38f0278ac17_0_137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614" name="Google Shape;2614;g38f0278ac17_0_13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615" name="Google Shape;2615;g38f0278ac17_0_137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16" name="Google Shape;2616;g38f0278ac17_0_137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2617"/>
        <p:cNvGrpSpPr/>
        <p:nvPr/>
      </p:nvGrpSpPr>
      <p:grpSpPr>
        <a:xfrm>
          <a:off x="0" y="0"/>
          <a:ext cx="0" cy="0"/>
          <a:chOff x="0" y="0"/>
          <a:chExt cx="0" cy="0"/>
        </a:xfrm>
      </p:grpSpPr>
      <p:cxnSp>
        <p:nvCxnSpPr>
          <p:cNvPr id="2618" name="Google Shape;2618;g38f0278ac17_0_1379"/>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619" name="Google Shape;2619;g38f0278ac17_0_137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620" name="Google Shape;2620;g38f0278ac17_0_137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21" name="Google Shape;2621;g38f0278ac17_0_137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622" name="Google Shape;2622;g38f0278ac17_0_137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23" name="Google Shape;2623;g38f0278ac17_0_137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2624"/>
        <p:cNvGrpSpPr/>
        <p:nvPr/>
      </p:nvGrpSpPr>
      <p:grpSpPr>
        <a:xfrm>
          <a:off x="0" y="0"/>
          <a:ext cx="0" cy="0"/>
          <a:chOff x="0" y="0"/>
          <a:chExt cx="0" cy="0"/>
        </a:xfrm>
      </p:grpSpPr>
      <p:pic>
        <p:nvPicPr>
          <p:cNvPr id="2625" name="Google Shape;2625;g38f0278ac17_0_138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626" name="Google Shape;2626;g38f0278ac17_0_138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627" name="Google Shape;2627;g38f0278ac17_0_1386"/>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628" name="Google Shape;2628;g38f0278ac17_0_13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629" name="Google Shape;2629;g38f0278ac17_0_138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30" name="Google Shape;2630;g38f0278ac17_0_138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2631"/>
        <p:cNvGrpSpPr/>
        <p:nvPr/>
      </p:nvGrpSpPr>
      <p:grpSpPr>
        <a:xfrm>
          <a:off x="0" y="0"/>
          <a:ext cx="0" cy="0"/>
          <a:chOff x="0" y="0"/>
          <a:chExt cx="0" cy="0"/>
        </a:xfrm>
      </p:grpSpPr>
      <p:cxnSp>
        <p:nvCxnSpPr>
          <p:cNvPr id="2632" name="Google Shape;2632;g38f0278ac17_0_1393"/>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633" name="Google Shape;2633;g38f0278ac17_0_139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634" name="Google Shape;2634;g38f0278ac17_0_139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35" name="Google Shape;2635;g38f0278ac17_0_13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636" name="Google Shape;2636;g38f0278ac17_0_139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37" name="Google Shape;2637;g38f0278ac17_0_139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2638"/>
        <p:cNvGrpSpPr/>
        <p:nvPr/>
      </p:nvGrpSpPr>
      <p:grpSpPr>
        <a:xfrm>
          <a:off x="0" y="0"/>
          <a:ext cx="0" cy="0"/>
          <a:chOff x="0" y="0"/>
          <a:chExt cx="0" cy="0"/>
        </a:xfrm>
      </p:grpSpPr>
      <p:sp>
        <p:nvSpPr>
          <p:cNvPr id="2639" name="Google Shape;2639;g38f0278ac17_0_1400"/>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2640" name="Google Shape;2640;g38f0278ac17_0_1400"/>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2641" name="Google Shape;2641;g38f0278ac17_0_1400"/>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2642" name="Google Shape;2642;g38f0278ac17_0_14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321"/>
        <p:cNvGrpSpPr/>
        <p:nvPr/>
      </p:nvGrpSpPr>
      <p:grpSpPr>
        <a:xfrm>
          <a:off x="0" y="0"/>
          <a:ext cx="0" cy="0"/>
          <a:chOff x="0" y="0"/>
          <a:chExt cx="0" cy="0"/>
        </a:xfrm>
      </p:grpSpPr>
      <p:sp>
        <p:nvSpPr>
          <p:cNvPr id="322" name="Google Shape;322;p101"/>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0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24" name="Google Shape;324;p10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25" name="Google Shape;325;p10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26" name="Google Shape;326;p10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27" name="Google Shape;327;p1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643"/>
        <p:cNvGrpSpPr/>
        <p:nvPr/>
      </p:nvGrpSpPr>
      <p:grpSpPr>
        <a:xfrm>
          <a:off x="0" y="0"/>
          <a:ext cx="0" cy="0"/>
          <a:chOff x="0" y="0"/>
          <a:chExt cx="0" cy="0"/>
        </a:xfrm>
      </p:grpSpPr>
      <p:sp>
        <p:nvSpPr>
          <p:cNvPr id="2644" name="Google Shape;2644;g38f0278ac17_0_14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645" name="Google Shape;2645;g38f0278ac17_0_1405"/>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2646" name="Google Shape;2646;g38f0278ac17_0_1405"/>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647" name="Google Shape;2647;g38f0278ac17_0_1405"/>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2648" name="Google Shape;2648;g38f0278ac17_0_1405"/>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649" name="Google Shape;2649;g38f0278ac17_0_14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650" name="Google Shape;2650;g38f0278ac17_0_140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2651"/>
        <p:cNvGrpSpPr/>
        <p:nvPr/>
      </p:nvGrpSpPr>
      <p:grpSpPr>
        <a:xfrm>
          <a:off x="0" y="0"/>
          <a:ext cx="0" cy="0"/>
          <a:chOff x="0" y="0"/>
          <a:chExt cx="0" cy="0"/>
        </a:xfrm>
      </p:grpSpPr>
      <p:pic>
        <p:nvPicPr>
          <p:cNvPr id="2652" name="Google Shape;2652;g38f0278ac17_0_1413"/>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2653" name="Google Shape;2653;g38f0278ac17_0_1413"/>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2654" name="Google Shape;2654;g38f0278ac17_0_1413"/>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2655" name="Google Shape;2655;g38f0278ac17_0_1413"/>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2656" name="Google Shape;2656;g38f0278ac17_0_1413"/>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2657" name="Google Shape;2657;g38f0278ac17_0_1413"/>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2658" name="Google Shape;2658;g38f0278ac17_0_1413"/>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2659" name="Google Shape;2659;g38f0278ac17_0_1413"/>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2660" name="Google Shape;2660;g38f0278ac17_0_1413"/>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2661" name="Google Shape;2661;g38f0278ac17_0_1413"/>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2662" name="Google Shape;2662;g38f0278ac17_0_1413"/>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2663" name="Google Shape;2663;g38f0278ac17_0_1413"/>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2664" name="Google Shape;2664;g38f0278ac17_0_1413"/>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2665" name="Google Shape;2665;g38f0278ac17_0_1413"/>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2666" name="Google Shape;2666;g38f0278ac17_0_1413"/>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2667" name="Google Shape;2667;g38f0278ac17_0_1413"/>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2668" name="Google Shape;2668;g38f0278ac17_0_1413"/>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2669" name="Google Shape;2669;g38f0278ac17_0_1413"/>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2670" name="Google Shape;2670;g38f0278ac17_0_1413"/>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2671" name="Google Shape;2671;g38f0278ac17_0_1413"/>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2672" name="Google Shape;2672;g38f0278ac17_0_1413"/>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2673" name="Google Shape;2673;g38f0278ac17_0_1413"/>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2674" name="Google Shape;2674;g38f0278ac17_0_1413"/>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2675" name="Google Shape;2675;g38f0278ac17_0_1413"/>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2676" name="Google Shape;2676;g38f0278ac17_0_1413"/>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2677" name="Google Shape;2677;g38f0278ac17_0_1413"/>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2678" name="Google Shape;2678;g38f0278ac17_0_1413"/>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2679" name="Google Shape;2679;g38f0278ac17_0_1413"/>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2680" name="Google Shape;2680;g38f0278ac17_0_1413"/>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2681" name="Google Shape;2681;g38f0278ac17_0_1413"/>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2682" name="Google Shape;2682;g38f0278ac17_0_1413"/>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2683" name="Google Shape;2683;g38f0278ac17_0_1413"/>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2684" name="Google Shape;2684;g38f0278ac17_0_1413"/>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2685" name="Google Shape;2685;g38f0278ac17_0_1413"/>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2686" name="Google Shape;2686;g38f0278ac17_0_1413"/>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2687" name="Google Shape;2687;g38f0278ac17_0_1413"/>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2688" name="Google Shape;2688;g38f0278ac17_0_1413"/>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2689" name="Google Shape;2689;g38f0278ac17_0_1413"/>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2690" name="Google Shape;2690;g38f0278ac17_0_1413"/>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2691" name="Google Shape;2691;g38f0278ac17_0_1413"/>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2692" name="Google Shape;2692;g38f0278ac17_0_1413"/>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2693" name="Google Shape;2693;g38f0278ac17_0_1413"/>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2694" name="Google Shape;2694;g38f0278ac17_0_1413"/>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2695" name="Google Shape;2695;g38f0278ac17_0_1413"/>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2696" name="Google Shape;2696;g38f0278ac17_0_1413"/>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2697" name="Google Shape;2697;g38f0278ac17_0_1413"/>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2698" name="Google Shape;2698;g38f0278ac17_0_1413"/>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2699" name="Google Shape;2699;g38f0278ac17_0_1413"/>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700" name="Google Shape;2700;g38f0278ac17_0_1413"/>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701" name="Google Shape;2701;g38f0278ac17_0_1413"/>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702" name="Google Shape;2702;g38f0278ac17_0_14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703" name="Google Shape;2703;g38f0278ac17_0_1413"/>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2704"/>
        <p:cNvGrpSpPr/>
        <p:nvPr/>
      </p:nvGrpSpPr>
      <p:grpSpPr>
        <a:xfrm>
          <a:off x="0" y="0"/>
          <a:ext cx="0" cy="0"/>
          <a:chOff x="0" y="0"/>
          <a:chExt cx="0" cy="0"/>
        </a:xfrm>
      </p:grpSpPr>
      <p:sp>
        <p:nvSpPr>
          <p:cNvPr id="2705" name="Google Shape;2705;g38f0278ac17_0_1466"/>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6" name="Google Shape;2706;g38f0278ac17_0_146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07" name="Google Shape;2707;g38f0278ac17_0_146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08" name="Google Shape;2708;g38f0278ac17_0_146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09" name="Google Shape;2709;g38f0278ac17_0_14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710" name="Google Shape;2710;g38f0278ac17_0_146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2711"/>
        <p:cNvGrpSpPr/>
        <p:nvPr/>
      </p:nvGrpSpPr>
      <p:grpSpPr>
        <a:xfrm>
          <a:off x="0" y="0"/>
          <a:ext cx="0" cy="0"/>
          <a:chOff x="0" y="0"/>
          <a:chExt cx="0" cy="0"/>
        </a:xfrm>
      </p:grpSpPr>
      <p:sp>
        <p:nvSpPr>
          <p:cNvPr id="2712" name="Google Shape;2712;g38f0278ac17_0_1473"/>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3" name="Google Shape;2713;g38f0278ac17_0_147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14" name="Google Shape;2714;g38f0278ac17_0_147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15" name="Google Shape;2715;g38f0278ac17_0_147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16" name="Google Shape;2716;g38f0278ac17_0_14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717" name="Google Shape;2717;g38f0278ac17_0_147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2718"/>
        <p:cNvGrpSpPr/>
        <p:nvPr/>
      </p:nvGrpSpPr>
      <p:grpSpPr>
        <a:xfrm>
          <a:off x="0" y="0"/>
          <a:ext cx="0" cy="0"/>
          <a:chOff x="0" y="0"/>
          <a:chExt cx="0" cy="0"/>
        </a:xfrm>
      </p:grpSpPr>
      <p:sp>
        <p:nvSpPr>
          <p:cNvPr id="2719" name="Google Shape;2719;g38f0278ac17_0_1480"/>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0" name="Google Shape;2720;g38f0278ac17_0_148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21" name="Google Shape;2721;g38f0278ac17_0_148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22" name="Google Shape;2722;g38f0278ac17_0_148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23" name="Google Shape;2723;g38f0278ac17_0_14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24" name="Google Shape;2724;g38f0278ac17_0_14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25" name="Google Shape;2725;g38f0278ac17_0_148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2726"/>
        <p:cNvGrpSpPr/>
        <p:nvPr/>
      </p:nvGrpSpPr>
      <p:grpSpPr>
        <a:xfrm>
          <a:off x="0" y="0"/>
          <a:ext cx="0" cy="0"/>
          <a:chOff x="0" y="0"/>
          <a:chExt cx="0" cy="0"/>
        </a:xfrm>
      </p:grpSpPr>
      <p:sp>
        <p:nvSpPr>
          <p:cNvPr id="2727" name="Google Shape;2727;g38f0278ac17_0_1488"/>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8" name="Google Shape;2728;g38f0278ac17_0_148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29" name="Google Shape;2729;g38f0278ac17_0_148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30" name="Google Shape;2730;g38f0278ac17_0_1488"/>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31" name="Google Shape;2731;g38f0278ac17_0_148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32" name="Google Shape;2732;g38f0278ac17_0_148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33" name="Google Shape;2733;g38f0278ac17_0_14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2734"/>
        <p:cNvGrpSpPr/>
        <p:nvPr/>
      </p:nvGrpSpPr>
      <p:grpSpPr>
        <a:xfrm>
          <a:off x="0" y="0"/>
          <a:ext cx="0" cy="0"/>
          <a:chOff x="0" y="0"/>
          <a:chExt cx="0" cy="0"/>
        </a:xfrm>
      </p:grpSpPr>
      <p:sp>
        <p:nvSpPr>
          <p:cNvPr id="2735" name="Google Shape;2735;g38f0278ac17_0_1496"/>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6" name="Google Shape;2736;g38f0278ac17_0_149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37" name="Google Shape;2737;g38f0278ac17_0_149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38" name="Google Shape;2738;g38f0278ac17_0_149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39" name="Google Shape;2739;g38f0278ac17_0_149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40" name="Google Shape;2740;g38f0278ac17_0_149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41" name="Google Shape;2741;g38f0278ac17_0_14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2742"/>
        <p:cNvGrpSpPr/>
        <p:nvPr/>
      </p:nvGrpSpPr>
      <p:grpSpPr>
        <a:xfrm>
          <a:off x="0" y="0"/>
          <a:ext cx="0" cy="0"/>
          <a:chOff x="0" y="0"/>
          <a:chExt cx="0" cy="0"/>
        </a:xfrm>
      </p:grpSpPr>
      <p:sp>
        <p:nvSpPr>
          <p:cNvPr id="2743" name="Google Shape;2743;g38f0278ac17_0_1504"/>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4" name="Google Shape;2744;g38f0278ac17_0_150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45" name="Google Shape;2745;g38f0278ac17_0_150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46" name="Google Shape;2746;g38f0278ac17_0_150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747" name="Google Shape;2747;g38f0278ac17_0_150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748" name="Google Shape;2748;g38f0278ac17_0_15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2749"/>
        <p:cNvGrpSpPr/>
        <p:nvPr/>
      </p:nvGrpSpPr>
      <p:grpSpPr>
        <a:xfrm>
          <a:off x="0" y="0"/>
          <a:ext cx="0" cy="0"/>
          <a:chOff x="0" y="0"/>
          <a:chExt cx="0" cy="0"/>
        </a:xfrm>
      </p:grpSpPr>
      <p:sp>
        <p:nvSpPr>
          <p:cNvPr id="2750" name="Google Shape;2750;g38f0278ac17_0_1511"/>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1" name="Google Shape;2751;g38f0278ac17_0_151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52" name="Google Shape;2752;g38f0278ac17_0_151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53" name="Google Shape;2753;g38f0278ac17_0_151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754" name="Google Shape;2754;g38f0278ac17_0_151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55" name="Google Shape;2755;g38f0278ac17_0_151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56" name="Google Shape;2756;g38f0278ac17_0_15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2757"/>
        <p:cNvGrpSpPr/>
        <p:nvPr/>
      </p:nvGrpSpPr>
      <p:grpSpPr>
        <a:xfrm>
          <a:off x="0" y="0"/>
          <a:ext cx="0" cy="0"/>
          <a:chOff x="0" y="0"/>
          <a:chExt cx="0" cy="0"/>
        </a:xfrm>
      </p:grpSpPr>
      <p:sp>
        <p:nvSpPr>
          <p:cNvPr id="2758" name="Google Shape;2758;g38f0278ac17_0_151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9" name="Google Shape;2759;g38f0278ac17_0_151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60" name="Google Shape;2760;g38f0278ac17_0_151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61" name="Google Shape;2761;g38f0278ac17_0_151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62" name="Google Shape;2762;g38f0278ac17_0_15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763" name="Google Shape;2763;g38f0278ac17_0_151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328"/>
        <p:cNvGrpSpPr/>
        <p:nvPr/>
      </p:nvGrpSpPr>
      <p:grpSpPr>
        <a:xfrm>
          <a:off x="0" y="0"/>
          <a:ext cx="0" cy="0"/>
          <a:chOff x="0" y="0"/>
          <a:chExt cx="0" cy="0"/>
        </a:xfrm>
      </p:grpSpPr>
      <p:sp>
        <p:nvSpPr>
          <p:cNvPr id="329" name="Google Shape;329;p102"/>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0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31" name="Google Shape;331;p10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32" name="Google Shape;332;p10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33" name="Google Shape;333;p10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34" name="Google Shape;334;p10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2764"/>
        <p:cNvGrpSpPr/>
        <p:nvPr/>
      </p:nvGrpSpPr>
      <p:grpSpPr>
        <a:xfrm>
          <a:off x="0" y="0"/>
          <a:ext cx="0" cy="0"/>
          <a:chOff x="0" y="0"/>
          <a:chExt cx="0" cy="0"/>
        </a:xfrm>
      </p:grpSpPr>
      <p:sp>
        <p:nvSpPr>
          <p:cNvPr id="2765" name="Google Shape;2765;g38f0278ac17_0_152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6" name="Google Shape;2766;g38f0278ac17_0_152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67" name="Google Shape;2767;g38f0278ac17_0_152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68" name="Google Shape;2768;g38f0278ac17_0_152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69" name="Google Shape;2769;g38f0278ac17_0_15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70" name="Google Shape;2770;g38f0278ac17_0_1526"/>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1" name="Google Shape;2771;g38f0278ac17_0_1526"/>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2772" name="Google Shape;2772;g38f0278ac17_0_1526"/>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3" name="Google Shape;2773;g38f0278ac17_0_1526"/>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4" name="Google Shape;2774;g38f0278ac17_0_1526"/>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775" name="Google Shape;2775;g38f0278ac17_0_1526"/>
          <p:cNvGrpSpPr/>
          <p:nvPr/>
        </p:nvGrpSpPr>
        <p:grpSpPr>
          <a:xfrm>
            <a:off x="728703" y="3127042"/>
            <a:ext cx="249222" cy="220696"/>
            <a:chOff x="-1591550" y="3597475"/>
            <a:chExt cx="293825" cy="294575"/>
          </a:xfrm>
        </p:grpSpPr>
        <p:sp>
          <p:nvSpPr>
            <p:cNvPr id="2776" name="Google Shape;2776;g38f0278ac17_0_152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7" name="Google Shape;2777;g38f0278ac17_0_152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8" name="Google Shape;2778;g38f0278ac17_0_152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2779" name="Google Shape;2779;g38f0278ac17_0_1526"/>
          <p:cNvGrpSpPr/>
          <p:nvPr/>
        </p:nvGrpSpPr>
        <p:grpSpPr>
          <a:xfrm>
            <a:off x="747753" y="2156469"/>
            <a:ext cx="249222" cy="220696"/>
            <a:chOff x="-1591550" y="3597475"/>
            <a:chExt cx="293825" cy="294575"/>
          </a:xfrm>
        </p:grpSpPr>
        <p:sp>
          <p:nvSpPr>
            <p:cNvPr id="2780" name="Google Shape;2780;g38f0278ac17_0_152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1" name="Google Shape;2781;g38f0278ac17_0_152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2" name="Google Shape;2782;g38f0278ac17_0_152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783" name="Google Shape;2783;g38f0278ac17_0_1526"/>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784" name="Google Shape;2784;g38f0278ac17_0_1526"/>
          <p:cNvGrpSpPr/>
          <p:nvPr/>
        </p:nvGrpSpPr>
        <p:grpSpPr>
          <a:xfrm>
            <a:off x="747753" y="1181666"/>
            <a:ext cx="249222" cy="220696"/>
            <a:chOff x="-1591550" y="3597475"/>
            <a:chExt cx="293825" cy="294575"/>
          </a:xfrm>
        </p:grpSpPr>
        <p:sp>
          <p:nvSpPr>
            <p:cNvPr id="2785" name="Google Shape;2785;g38f0278ac17_0_152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6" name="Google Shape;2786;g38f0278ac17_0_152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7" name="Google Shape;2787;g38f0278ac17_0_152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788" name="Google Shape;2788;g38f0278ac17_0_1526"/>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789" name="Google Shape;2789;g38f0278ac17_0_1526"/>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790" name="Google Shape;2790;g38f0278ac17_0_1526"/>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791" name="Google Shape;2791;g38f0278ac17_0_1526"/>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2" name="Google Shape;2792;g38f0278ac17_0_1526"/>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793" name="Google Shape;2793;g38f0278ac17_0_1526"/>
          <p:cNvGrpSpPr/>
          <p:nvPr/>
        </p:nvGrpSpPr>
        <p:grpSpPr>
          <a:xfrm>
            <a:off x="761828" y="4092030"/>
            <a:ext cx="249222" cy="220696"/>
            <a:chOff x="-1591550" y="3597475"/>
            <a:chExt cx="293825" cy="294575"/>
          </a:xfrm>
        </p:grpSpPr>
        <p:sp>
          <p:nvSpPr>
            <p:cNvPr id="2794" name="Google Shape;2794;g38f0278ac17_0_152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5" name="Google Shape;2795;g38f0278ac17_0_152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6" name="Google Shape;2796;g38f0278ac17_0_152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797" name="Google Shape;2797;g38f0278ac17_0_1526"/>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2798"/>
        <p:cNvGrpSpPr/>
        <p:nvPr/>
      </p:nvGrpSpPr>
      <p:grpSpPr>
        <a:xfrm>
          <a:off x="0" y="0"/>
          <a:ext cx="0" cy="0"/>
          <a:chOff x="0" y="0"/>
          <a:chExt cx="0" cy="0"/>
        </a:xfrm>
      </p:grpSpPr>
      <p:sp>
        <p:nvSpPr>
          <p:cNvPr id="2799" name="Google Shape;2799;g38f0278ac17_0_1560"/>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0" name="Google Shape;2800;g38f0278ac17_0_156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01" name="Google Shape;2801;g38f0278ac17_0_156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02" name="Google Shape;2802;g38f0278ac17_0_156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803" name="Google Shape;2803;g38f0278ac17_0_15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804" name="Google Shape;2804;g38f0278ac17_0_15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2805"/>
        <p:cNvGrpSpPr/>
        <p:nvPr/>
      </p:nvGrpSpPr>
      <p:grpSpPr>
        <a:xfrm>
          <a:off x="0" y="0"/>
          <a:ext cx="0" cy="0"/>
          <a:chOff x="0" y="0"/>
          <a:chExt cx="0" cy="0"/>
        </a:xfrm>
      </p:grpSpPr>
      <p:sp>
        <p:nvSpPr>
          <p:cNvPr id="2806" name="Google Shape;2806;g38f0278ac17_0_156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7" name="Google Shape;2807;g38f0278ac17_0_156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08" name="Google Shape;2808;g38f0278ac17_0_156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09" name="Google Shape;2809;g38f0278ac17_0_156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10" name="Google Shape;2810;g38f0278ac17_0_156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11" name="Google Shape;2811;g38f0278ac17_0_156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12" name="Google Shape;2812;g38f0278ac17_0_15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2813"/>
        <p:cNvGrpSpPr/>
        <p:nvPr/>
      </p:nvGrpSpPr>
      <p:grpSpPr>
        <a:xfrm>
          <a:off x="0" y="0"/>
          <a:ext cx="0" cy="0"/>
          <a:chOff x="0" y="0"/>
          <a:chExt cx="0" cy="0"/>
        </a:xfrm>
      </p:grpSpPr>
      <p:sp>
        <p:nvSpPr>
          <p:cNvPr id="2814" name="Google Shape;2814;g38f0278ac17_0_1575"/>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5" name="Google Shape;2815;g38f0278ac17_0_157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16" name="Google Shape;2816;g38f0278ac17_0_157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17" name="Google Shape;2817;g38f0278ac17_0_157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818" name="Google Shape;2818;g38f0278ac17_0_157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19" name="Google Shape;2819;g38f0278ac17_0_157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20" name="Google Shape;2820;g38f0278ac17_0_15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2821"/>
        <p:cNvGrpSpPr/>
        <p:nvPr/>
      </p:nvGrpSpPr>
      <p:grpSpPr>
        <a:xfrm>
          <a:off x="0" y="0"/>
          <a:ext cx="0" cy="0"/>
          <a:chOff x="0" y="0"/>
          <a:chExt cx="0" cy="0"/>
        </a:xfrm>
      </p:grpSpPr>
      <p:sp>
        <p:nvSpPr>
          <p:cNvPr id="2822" name="Google Shape;2822;g38f0278ac17_0_1583"/>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3" name="Google Shape;2823;g38f0278ac17_0_158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24" name="Google Shape;2824;g38f0278ac17_0_158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25" name="Google Shape;2825;g38f0278ac17_0_158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826" name="Google Shape;2826;g38f0278ac17_0_158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27" name="Google Shape;2827;g38f0278ac17_0_158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28" name="Google Shape;2828;g38f0278ac17_0_158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2829"/>
        <p:cNvGrpSpPr/>
        <p:nvPr/>
      </p:nvGrpSpPr>
      <p:grpSpPr>
        <a:xfrm>
          <a:off x="0" y="0"/>
          <a:ext cx="0" cy="0"/>
          <a:chOff x="0" y="0"/>
          <a:chExt cx="0" cy="0"/>
        </a:xfrm>
      </p:grpSpPr>
      <p:sp>
        <p:nvSpPr>
          <p:cNvPr id="2830" name="Google Shape;2830;g38f0278ac17_0_1591"/>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1" name="Google Shape;2831;g38f0278ac17_0_159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32" name="Google Shape;2832;g38f0278ac17_0_159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33" name="Google Shape;2833;g38f0278ac17_0_159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34" name="Google Shape;2834;g38f0278ac17_0_159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35" name="Google Shape;2835;g38f0278ac17_0_159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36" name="Google Shape;2836;g38f0278ac17_0_15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2837"/>
        <p:cNvGrpSpPr/>
        <p:nvPr/>
      </p:nvGrpSpPr>
      <p:grpSpPr>
        <a:xfrm>
          <a:off x="0" y="0"/>
          <a:ext cx="0" cy="0"/>
          <a:chOff x="0" y="0"/>
          <a:chExt cx="0" cy="0"/>
        </a:xfrm>
      </p:grpSpPr>
      <p:sp>
        <p:nvSpPr>
          <p:cNvPr id="2838" name="Google Shape;2838;g38f0278ac17_0_15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39" name="Google Shape;2839;g38f0278ac17_0_1599"/>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40" name="Google Shape;2840;g38f0278ac17_0_1599"/>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41" name="Google Shape;2841;g38f0278ac17_0_159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42" name="Google Shape;2842;g38f0278ac17_0_159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2843"/>
        <p:cNvGrpSpPr/>
        <p:nvPr/>
      </p:nvGrpSpPr>
      <p:grpSpPr>
        <a:xfrm>
          <a:off x="0" y="0"/>
          <a:ext cx="0" cy="0"/>
          <a:chOff x="0" y="0"/>
          <a:chExt cx="0" cy="0"/>
        </a:xfrm>
      </p:grpSpPr>
      <p:sp>
        <p:nvSpPr>
          <p:cNvPr id="2844" name="Google Shape;2844;g38f0278ac17_0_16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45" name="Google Shape;2845;g38f0278ac17_0_1605"/>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46" name="Google Shape;2846;g38f0278ac17_0_1605"/>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47" name="Google Shape;2847;g38f0278ac17_0_1605"/>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48" name="Google Shape;2848;g38f0278ac17_0_16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49" name="Google Shape;2849;g38f0278ac17_0_160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2850"/>
        <p:cNvGrpSpPr/>
        <p:nvPr/>
      </p:nvGrpSpPr>
      <p:grpSpPr>
        <a:xfrm>
          <a:off x="0" y="0"/>
          <a:ext cx="0" cy="0"/>
          <a:chOff x="0" y="0"/>
          <a:chExt cx="0" cy="0"/>
        </a:xfrm>
      </p:grpSpPr>
      <p:sp>
        <p:nvSpPr>
          <p:cNvPr id="2851" name="Google Shape;2851;g38f0278ac17_0_1612"/>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52" name="Google Shape;2852;g38f0278ac17_0_1612"/>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53" name="Google Shape;2853;g38f0278ac17_0_16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54" name="Google Shape;2854;g38f0278ac17_0_161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2855"/>
        <p:cNvGrpSpPr/>
        <p:nvPr/>
      </p:nvGrpSpPr>
      <p:grpSpPr>
        <a:xfrm>
          <a:off x="0" y="0"/>
          <a:ext cx="0" cy="0"/>
          <a:chOff x="0" y="0"/>
          <a:chExt cx="0" cy="0"/>
        </a:xfrm>
      </p:grpSpPr>
      <p:sp>
        <p:nvSpPr>
          <p:cNvPr id="2856" name="Google Shape;2856;g38f0278ac17_0_1617"/>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57" name="Google Shape;2857;g38f0278ac17_0_16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58" name="Google Shape;2858;g38f0278ac17_0_16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59" name="Google Shape;2859;g38f0278ac17_0_16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60" name="Google Shape;2860;g38f0278ac17_0_161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72"/>
        <p:cNvGrpSpPr/>
        <p:nvPr/>
      </p:nvGrpSpPr>
      <p:grpSpPr>
        <a:xfrm>
          <a:off x="0" y="0"/>
          <a:ext cx="0" cy="0"/>
          <a:chOff x="0" y="0"/>
          <a:chExt cx="0" cy="0"/>
        </a:xfrm>
      </p:grpSpPr>
      <p:sp>
        <p:nvSpPr>
          <p:cNvPr id="73" name="Google Shape;73;p81"/>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75" name="Google Shape;75;p8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76" name="Google Shape;76;p8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335"/>
        <p:cNvGrpSpPr/>
        <p:nvPr/>
      </p:nvGrpSpPr>
      <p:grpSpPr>
        <a:xfrm>
          <a:off x="0" y="0"/>
          <a:ext cx="0" cy="0"/>
          <a:chOff x="0" y="0"/>
          <a:chExt cx="0" cy="0"/>
        </a:xfrm>
      </p:grpSpPr>
      <p:sp>
        <p:nvSpPr>
          <p:cNvPr id="336" name="Google Shape;336;p10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0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38" name="Google Shape;338;p10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39" name="Google Shape;339;p10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40" name="Google Shape;340;p10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41" name="Google Shape;341;p10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42" name="Google Shape;342;p1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2861"/>
        <p:cNvGrpSpPr/>
        <p:nvPr/>
      </p:nvGrpSpPr>
      <p:grpSpPr>
        <a:xfrm>
          <a:off x="0" y="0"/>
          <a:ext cx="0" cy="0"/>
          <a:chOff x="0" y="0"/>
          <a:chExt cx="0" cy="0"/>
        </a:xfrm>
      </p:grpSpPr>
      <p:sp>
        <p:nvSpPr>
          <p:cNvPr id="2862" name="Google Shape;2862;g38f0278ac17_0_16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63" name="Google Shape;2863;g38f0278ac17_0_1623"/>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864" name="Google Shape;2864;g38f0278ac17_0_1623"/>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865" name="Google Shape;2865;g38f0278ac17_0_16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866" name="Google Shape;2866;g38f0278ac17_0_162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2867"/>
        <p:cNvGrpSpPr/>
        <p:nvPr/>
      </p:nvGrpSpPr>
      <p:grpSpPr>
        <a:xfrm>
          <a:off x="0" y="0"/>
          <a:ext cx="0" cy="0"/>
          <a:chOff x="0" y="0"/>
          <a:chExt cx="0" cy="0"/>
        </a:xfrm>
      </p:grpSpPr>
      <p:sp>
        <p:nvSpPr>
          <p:cNvPr id="2868" name="Google Shape;2868;g38f0278ac17_0_16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69" name="Google Shape;2869;g38f0278ac17_0_1629"/>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870" name="Google Shape;2870;g38f0278ac17_0_1629"/>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71" name="Google Shape;2871;g38f0278ac17_0_1629"/>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72" name="Google Shape;2872;g38f0278ac17_0_16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873" name="Google Shape;2873;g38f0278ac17_0_162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2874"/>
        <p:cNvGrpSpPr/>
        <p:nvPr/>
      </p:nvGrpSpPr>
      <p:grpSpPr>
        <a:xfrm>
          <a:off x="0" y="0"/>
          <a:ext cx="0" cy="0"/>
          <a:chOff x="0" y="0"/>
          <a:chExt cx="0" cy="0"/>
        </a:xfrm>
      </p:grpSpPr>
      <p:pic>
        <p:nvPicPr>
          <p:cNvPr id="2875" name="Google Shape;2875;g38f0278ac17_0_1636"/>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876" name="Google Shape;2876;g38f0278ac17_0_1636"/>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877" name="Google Shape;2877;g38f0278ac17_0_1636"/>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878" name="Google Shape;2878;g38f0278ac17_0_16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2879"/>
        <p:cNvGrpSpPr/>
        <p:nvPr/>
      </p:nvGrpSpPr>
      <p:grpSpPr>
        <a:xfrm>
          <a:off x="0" y="0"/>
          <a:ext cx="0" cy="0"/>
          <a:chOff x="0" y="0"/>
          <a:chExt cx="0" cy="0"/>
        </a:xfrm>
      </p:grpSpPr>
      <p:pic>
        <p:nvPicPr>
          <p:cNvPr id="2880" name="Google Shape;2880;g38f0278ac17_0_1641"/>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881" name="Google Shape;2881;g38f0278ac17_0_1641"/>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882" name="Google Shape;2882;g38f0278ac17_0_16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83" name="Google Shape;2883;g38f0278ac17_0_16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84" name="Google Shape;2884;g38f0278ac17_0_164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2885"/>
        <p:cNvGrpSpPr/>
        <p:nvPr/>
      </p:nvGrpSpPr>
      <p:grpSpPr>
        <a:xfrm>
          <a:off x="0" y="0"/>
          <a:ext cx="0" cy="0"/>
          <a:chOff x="0" y="0"/>
          <a:chExt cx="0" cy="0"/>
        </a:xfrm>
      </p:grpSpPr>
      <p:sp>
        <p:nvSpPr>
          <p:cNvPr id="2886" name="Google Shape;2886;g38f0278ac17_0_16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87" name="Google Shape;2887;g38f0278ac17_0_164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888" name="Google Shape;2888;g38f0278ac17_0_164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2889"/>
        <p:cNvGrpSpPr/>
        <p:nvPr/>
      </p:nvGrpSpPr>
      <p:grpSpPr>
        <a:xfrm>
          <a:off x="0" y="0"/>
          <a:ext cx="0" cy="0"/>
          <a:chOff x="0" y="0"/>
          <a:chExt cx="0" cy="0"/>
        </a:xfrm>
      </p:grpSpPr>
      <p:sp>
        <p:nvSpPr>
          <p:cNvPr id="2890" name="Google Shape;2890;g38f0278ac17_0_16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91" name="Google Shape;2891;g38f0278ac17_0_16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92" name="Google Shape;2892;g38f0278ac17_0_165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2893"/>
        <p:cNvGrpSpPr/>
        <p:nvPr/>
      </p:nvGrpSpPr>
      <p:grpSpPr>
        <a:xfrm>
          <a:off x="0" y="0"/>
          <a:ext cx="0" cy="0"/>
          <a:chOff x="0" y="0"/>
          <a:chExt cx="0" cy="0"/>
        </a:xfrm>
      </p:grpSpPr>
      <p:sp>
        <p:nvSpPr>
          <p:cNvPr id="2894" name="Google Shape;2894;g38f0278ac17_0_165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95" name="Google Shape;2895;g38f0278ac17_0_165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96" name="Google Shape;2896;g38f0278ac17_0_16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2897"/>
        <p:cNvGrpSpPr/>
        <p:nvPr/>
      </p:nvGrpSpPr>
      <p:grpSpPr>
        <a:xfrm>
          <a:off x="0" y="0"/>
          <a:ext cx="0" cy="0"/>
          <a:chOff x="0" y="0"/>
          <a:chExt cx="0" cy="0"/>
        </a:xfrm>
      </p:grpSpPr>
      <p:sp>
        <p:nvSpPr>
          <p:cNvPr id="2898" name="Google Shape;2898;g38f0278ac17_0_16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99" name="Google Shape;2899;g38f0278ac17_0_1659"/>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2900"/>
        <p:cNvGrpSpPr/>
        <p:nvPr/>
      </p:nvGrpSpPr>
      <p:grpSpPr>
        <a:xfrm>
          <a:off x="0" y="0"/>
          <a:ext cx="0" cy="0"/>
          <a:chOff x="0" y="0"/>
          <a:chExt cx="0" cy="0"/>
        </a:xfrm>
      </p:grpSpPr>
      <p:sp>
        <p:nvSpPr>
          <p:cNvPr id="2901" name="Google Shape;2901;g38f0278ac17_0_16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902" name="Google Shape;2902;g38f0278ac17_0_16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903" name="Google Shape;2903;g38f0278ac17_0_1662"/>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2904" name="Google Shape;2904;g38f0278ac17_0_166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2905"/>
        <p:cNvGrpSpPr/>
        <p:nvPr/>
      </p:nvGrpSpPr>
      <p:grpSpPr>
        <a:xfrm>
          <a:off x="0" y="0"/>
          <a:ext cx="0" cy="0"/>
          <a:chOff x="0" y="0"/>
          <a:chExt cx="0" cy="0"/>
        </a:xfrm>
      </p:grpSpPr>
      <p:sp>
        <p:nvSpPr>
          <p:cNvPr id="2906" name="Google Shape;2906;g38f0278ac17_0_16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907" name="Google Shape;2907;g38f0278ac17_0_16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908" name="Google Shape;2908;g38f0278ac17_0_1667"/>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909" name="Google Shape;2909;g38f0278ac17_0_166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343"/>
        <p:cNvGrpSpPr/>
        <p:nvPr/>
      </p:nvGrpSpPr>
      <p:grpSpPr>
        <a:xfrm>
          <a:off x="0" y="0"/>
          <a:ext cx="0" cy="0"/>
          <a:chOff x="0" y="0"/>
          <a:chExt cx="0" cy="0"/>
        </a:xfrm>
      </p:grpSpPr>
      <p:sp>
        <p:nvSpPr>
          <p:cNvPr id="344" name="Google Shape;344;p104"/>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0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46" name="Google Shape;346;p10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7" name="Google Shape;347;p10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48" name="Google Shape;348;p10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49" name="Google Shape;349;p10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50" name="Google Shape;350;p1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2910"/>
        <p:cNvGrpSpPr/>
        <p:nvPr/>
      </p:nvGrpSpPr>
      <p:grpSpPr>
        <a:xfrm>
          <a:off x="0" y="0"/>
          <a:ext cx="0" cy="0"/>
          <a:chOff x="0" y="0"/>
          <a:chExt cx="0" cy="0"/>
        </a:xfrm>
      </p:grpSpPr>
      <p:sp>
        <p:nvSpPr>
          <p:cNvPr id="2911" name="Google Shape;2911;g38f0278ac17_0_16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912" name="Google Shape;2912;g38f0278ac17_0_167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913" name="Google Shape;2913;g38f0278ac17_0_167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914" name="Google Shape;2914;g38f0278ac17_0_16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915" name="Google Shape;2915;g38f0278ac17_0_167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2916"/>
        <p:cNvGrpSpPr/>
        <p:nvPr/>
      </p:nvGrpSpPr>
      <p:grpSpPr>
        <a:xfrm>
          <a:off x="0" y="0"/>
          <a:ext cx="0" cy="0"/>
          <a:chOff x="0" y="0"/>
          <a:chExt cx="0" cy="0"/>
        </a:xfrm>
      </p:grpSpPr>
      <p:sp>
        <p:nvSpPr>
          <p:cNvPr id="2917" name="Google Shape;2917;g38f0278ac17_0_1678"/>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2918" name="Google Shape;2918;g38f0278ac17_0_167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19" name="Google Shape;2919;g38f0278ac17_0_1678"/>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20" name="Google Shape;2920;g38f0278ac17_0_1678"/>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2921" name="Google Shape;2921;g38f0278ac17_0_1678"/>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2922"/>
        <p:cNvGrpSpPr/>
        <p:nvPr/>
      </p:nvGrpSpPr>
      <p:grpSpPr>
        <a:xfrm>
          <a:off x="0" y="0"/>
          <a:ext cx="0" cy="0"/>
          <a:chOff x="0" y="0"/>
          <a:chExt cx="0" cy="0"/>
        </a:xfrm>
      </p:grpSpPr>
      <p:sp>
        <p:nvSpPr>
          <p:cNvPr id="2923" name="Google Shape;2923;g38f0278ac17_0_168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24" name="Google Shape;2924;g38f0278ac17_0_168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25" name="Google Shape;2925;g38f0278ac17_0_1684"/>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26" name="Google Shape;2926;g38f0278ac17_0_1684"/>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2927"/>
        <p:cNvGrpSpPr/>
        <p:nvPr/>
      </p:nvGrpSpPr>
      <p:grpSpPr>
        <a:xfrm>
          <a:off x="0" y="0"/>
          <a:ext cx="0" cy="0"/>
          <a:chOff x="0" y="0"/>
          <a:chExt cx="0" cy="0"/>
        </a:xfrm>
      </p:grpSpPr>
      <p:sp>
        <p:nvSpPr>
          <p:cNvPr id="2928" name="Google Shape;2928;g38f0278ac17_0_168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9" name="Google Shape;2929;g38f0278ac17_0_168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930" name="Google Shape;2930;g38f0278ac17_0_168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31" name="Google Shape;2931;g38f0278ac17_0_168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32" name="Google Shape;2932;g38f0278ac17_0_168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933" name="Google Shape;2933;g38f0278ac17_0_1689"/>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4" name="Google Shape;2934;g38f0278ac17_0_1689"/>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2935" name="Google Shape;2935;g38f0278ac17_0_1689"/>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6" name="Google Shape;2936;g38f0278ac17_0_1689"/>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7" name="Google Shape;2937;g38f0278ac17_0_1689"/>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938" name="Google Shape;2938;g38f0278ac17_0_1689"/>
          <p:cNvGrpSpPr/>
          <p:nvPr/>
        </p:nvGrpSpPr>
        <p:grpSpPr>
          <a:xfrm>
            <a:off x="728703" y="3127042"/>
            <a:ext cx="249222" cy="220696"/>
            <a:chOff x="-1591550" y="3597475"/>
            <a:chExt cx="293825" cy="294575"/>
          </a:xfrm>
        </p:grpSpPr>
        <p:sp>
          <p:nvSpPr>
            <p:cNvPr id="2939" name="Google Shape;2939;g38f0278ac17_0_168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40" name="Google Shape;2940;g38f0278ac17_0_168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41" name="Google Shape;2941;g38f0278ac17_0_168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2942" name="Google Shape;2942;g38f0278ac17_0_1689"/>
          <p:cNvGrpSpPr/>
          <p:nvPr/>
        </p:nvGrpSpPr>
        <p:grpSpPr>
          <a:xfrm>
            <a:off x="747753" y="2156469"/>
            <a:ext cx="249222" cy="220696"/>
            <a:chOff x="-1591550" y="3597475"/>
            <a:chExt cx="293825" cy="294575"/>
          </a:xfrm>
        </p:grpSpPr>
        <p:sp>
          <p:nvSpPr>
            <p:cNvPr id="2943" name="Google Shape;2943;g38f0278ac17_0_168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44" name="Google Shape;2944;g38f0278ac17_0_168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45" name="Google Shape;2945;g38f0278ac17_0_168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946" name="Google Shape;2946;g38f0278ac17_0_1689"/>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947" name="Google Shape;2947;g38f0278ac17_0_1689"/>
          <p:cNvGrpSpPr/>
          <p:nvPr/>
        </p:nvGrpSpPr>
        <p:grpSpPr>
          <a:xfrm>
            <a:off x="747753" y="1181666"/>
            <a:ext cx="249222" cy="220696"/>
            <a:chOff x="-1591550" y="3597475"/>
            <a:chExt cx="293825" cy="294575"/>
          </a:xfrm>
        </p:grpSpPr>
        <p:sp>
          <p:nvSpPr>
            <p:cNvPr id="2948" name="Google Shape;2948;g38f0278ac17_0_168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49" name="Google Shape;2949;g38f0278ac17_0_168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0" name="Google Shape;2950;g38f0278ac17_0_168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951" name="Google Shape;2951;g38f0278ac17_0_1689"/>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952" name="Google Shape;2952;g38f0278ac17_0_1689"/>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953" name="Google Shape;2953;g38f0278ac17_0_1689"/>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2954" name="Google Shape;2954;g38f0278ac17_0_1689"/>
          <p:cNvGrpSpPr/>
          <p:nvPr/>
        </p:nvGrpSpPr>
        <p:grpSpPr>
          <a:xfrm>
            <a:off x="761828" y="4092030"/>
            <a:ext cx="249222" cy="220696"/>
            <a:chOff x="-1591550" y="3597475"/>
            <a:chExt cx="293825" cy="294575"/>
          </a:xfrm>
        </p:grpSpPr>
        <p:sp>
          <p:nvSpPr>
            <p:cNvPr id="2955" name="Google Shape;2955;g38f0278ac17_0_168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6" name="Google Shape;2956;g38f0278ac17_0_168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7" name="Google Shape;2957;g38f0278ac17_0_168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2958"/>
        <p:cNvGrpSpPr/>
        <p:nvPr/>
      </p:nvGrpSpPr>
      <p:grpSpPr>
        <a:xfrm>
          <a:off x="0" y="0"/>
          <a:ext cx="0" cy="0"/>
          <a:chOff x="0" y="0"/>
          <a:chExt cx="0" cy="0"/>
        </a:xfrm>
      </p:grpSpPr>
      <p:sp>
        <p:nvSpPr>
          <p:cNvPr id="2959" name="Google Shape;2959;g38f0278ac17_0_172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60" name="Google Shape;2960;g38f0278ac17_0_172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61" name="Google Shape;2961;g38f0278ac17_0_1720"/>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62" name="Google Shape;2962;g38f0278ac17_0_1720"/>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63"/>
        <p:cNvGrpSpPr/>
        <p:nvPr/>
      </p:nvGrpSpPr>
      <p:grpSpPr>
        <a:xfrm>
          <a:off x="0" y="0"/>
          <a:ext cx="0" cy="0"/>
          <a:chOff x="0" y="0"/>
          <a:chExt cx="0" cy="0"/>
        </a:xfrm>
      </p:grpSpPr>
      <p:sp>
        <p:nvSpPr>
          <p:cNvPr id="2964" name="Google Shape;2964;g38f0278ac17_0_1725"/>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65" name="Google Shape;2965;g38f0278ac17_0_172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66" name="Google Shape;2966;g38f0278ac17_0_172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67" name="Google Shape;2967;g38f0278ac17_0_1725"/>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68" name="Google Shape;2968;g38f0278ac17_0_1725"/>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69" name="Google Shape;2969;g38f0278ac17_0_1725"/>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2970"/>
        <p:cNvGrpSpPr/>
        <p:nvPr/>
      </p:nvGrpSpPr>
      <p:grpSpPr>
        <a:xfrm>
          <a:off x="0" y="0"/>
          <a:ext cx="0" cy="0"/>
          <a:chOff x="0" y="0"/>
          <a:chExt cx="0" cy="0"/>
        </a:xfrm>
      </p:grpSpPr>
      <p:sp>
        <p:nvSpPr>
          <p:cNvPr id="2971" name="Google Shape;2971;g38f0278ac17_0_17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972" name="Google Shape;2972;g38f0278ac17_0_173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973" name="Google Shape;2973;g38f0278ac17_0_173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974" name="Google Shape;2974;g38f0278ac17_0_17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975" name="Google Shape;2975;g38f0278ac17_0_173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976"/>
        <p:cNvGrpSpPr/>
        <p:nvPr/>
      </p:nvGrpSpPr>
      <p:grpSpPr>
        <a:xfrm>
          <a:off x="0" y="0"/>
          <a:ext cx="0" cy="0"/>
          <a:chOff x="0" y="0"/>
          <a:chExt cx="0" cy="0"/>
        </a:xfrm>
      </p:grpSpPr>
      <p:sp>
        <p:nvSpPr>
          <p:cNvPr id="2977" name="Google Shape;2977;g38f0278ac17_0_1738"/>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8" name="Google Shape;2978;g38f0278ac17_0_1738"/>
          <p:cNvSpPr>
            <a:spLocks noGrp="1"/>
          </p:cNvSpPr>
          <p:nvPr>
            <p:ph type="pic" idx="2"/>
          </p:nvPr>
        </p:nvSpPr>
        <p:spPr>
          <a:xfrm>
            <a:off x="410600" y="1005850"/>
            <a:ext cx="2688900" cy="3359100"/>
          </a:xfrm>
          <a:prstGeom prst="roundRect">
            <a:avLst>
              <a:gd name="adj" fmla="val 16667"/>
            </a:avLst>
          </a:prstGeom>
          <a:noFill/>
          <a:ln>
            <a:noFill/>
          </a:ln>
        </p:spPr>
      </p:sp>
      <p:sp>
        <p:nvSpPr>
          <p:cNvPr id="2979" name="Google Shape;2979;g38f0278ac17_0_1738"/>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2980" name="Google Shape;2980;g38f0278ac17_0_1738"/>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2981" name="Google Shape;2981;g38f0278ac17_0_1738"/>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2982" name="Google Shape;2982;g38f0278ac17_0_17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2983"/>
        <p:cNvGrpSpPr/>
        <p:nvPr/>
      </p:nvGrpSpPr>
      <p:grpSpPr>
        <a:xfrm>
          <a:off x="0" y="0"/>
          <a:ext cx="0" cy="0"/>
          <a:chOff x="0" y="0"/>
          <a:chExt cx="0" cy="0"/>
        </a:xfrm>
      </p:grpSpPr>
      <p:pic>
        <p:nvPicPr>
          <p:cNvPr id="2984" name="Google Shape;2984;g38f0278ac17_0_174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85" name="Google Shape;2985;g38f0278ac17_0_174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86" name="Google Shape;2986;g38f0278ac17_0_174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987" name="Google Shape;2987;g38f0278ac17_0_174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2988"/>
        <p:cNvGrpSpPr/>
        <p:nvPr/>
      </p:nvGrpSpPr>
      <p:grpSpPr>
        <a:xfrm>
          <a:off x="0" y="0"/>
          <a:ext cx="0" cy="0"/>
          <a:chOff x="0" y="0"/>
          <a:chExt cx="0" cy="0"/>
        </a:xfrm>
      </p:grpSpPr>
      <p:pic>
        <p:nvPicPr>
          <p:cNvPr id="2989" name="Google Shape;2989;g38f0278ac17_0_17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90" name="Google Shape;2990;g38f0278ac17_0_175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91" name="Google Shape;2991;g38f0278ac17_0_1750"/>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992" name="Google Shape;2992;g38f0278ac17_0_1750"/>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351"/>
        <p:cNvGrpSpPr/>
        <p:nvPr/>
      </p:nvGrpSpPr>
      <p:grpSpPr>
        <a:xfrm>
          <a:off x="0" y="0"/>
          <a:ext cx="0" cy="0"/>
          <a:chOff x="0" y="0"/>
          <a:chExt cx="0" cy="0"/>
        </a:xfrm>
      </p:grpSpPr>
      <p:sp>
        <p:nvSpPr>
          <p:cNvPr id="352" name="Google Shape;352;p105"/>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0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54" name="Google Shape;354;p1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55" name="Google Shape;355;p10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56" name="Google Shape;356;p10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57" name="Google Shape;357;p10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58" name="Google Shape;358;p1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2993"/>
        <p:cNvGrpSpPr/>
        <p:nvPr/>
      </p:nvGrpSpPr>
      <p:grpSpPr>
        <a:xfrm>
          <a:off x="0" y="0"/>
          <a:ext cx="0" cy="0"/>
          <a:chOff x="0" y="0"/>
          <a:chExt cx="0" cy="0"/>
        </a:xfrm>
      </p:grpSpPr>
      <p:pic>
        <p:nvPicPr>
          <p:cNvPr id="2994" name="Google Shape;2994;g38f0278ac17_0_175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95" name="Google Shape;2995;g38f0278ac17_0_175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2996" name="Google Shape;2996;g38f0278ac17_0_175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97" name="Google Shape;2997;g38f0278ac17_0_1755"/>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998" name="Google Shape;2998;g38f0278ac17_0_1755"/>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2999"/>
        <p:cNvGrpSpPr/>
        <p:nvPr/>
      </p:nvGrpSpPr>
      <p:grpSpPr>
        <a:xfrm>
          <a:off x="0" y="0"/>
          <a:ext cx="0" cy="0"/>
          <a:chOff x="0" y="0"/>
          <a:chExt cx="0" cy="0"/>
        </a:xfrm>
      </p:grpSpPr>
      <p:sp>
        <p:nvSpPr>
          <p:cNvPr id="3000" name="Google Shape;3000;g38f0278ac17_0_17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3001"/>
        <p:cNvGrpSpPr/>
        <p:nvPr/>
      </p:nvGrpSpPr>
      <p:grpSpPr>
        <a:xfrm>
          <a:off x="0" y="0"/>
          <a:ext cx="0" cy="0"/>
          <a:chOff x="0" y="0"/>
          <a:chExt cx="0" cy="0"/>
        </a:xfrm>
      </p:grpSpPr>
      <p:pic>
        <p:nvPicPr>
          <p:cNvPr id="3002" name="Google Shape;3002;g38f0278ac17_0_176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003" name="Google Shape;3003;g38f0278ac17_0_176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004" name="Google Shape;3004;g38f0278ac17_0_176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05" name="Google Shape;3005;g38f0278ac17_0_176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006" name="Google Shape;3006;g38f0278ac17_0_1763"/>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3007"/>
        <p:cNvGrpSpPr/>
        <p:nvPr/>
      </p:nvGrpSpPr>
      <p:grpSpPr>
        <a:xfrm>
          <a:off x="0" y="0"/>
          <a:ext cx="0" cy="0"/>
          <a:chOff x="0" y="0"/>
          <a:chExt cx="0" cy="0"/>
        </a:xfrm>
      </p:grpSpPr>
      <p:pic>
        <p:nvPicPr>
          <p:cNvPr id="3008" name="Google Shape;3008;g38f0278ac17_0_176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09" name="Google Shape;3009;g38f0278ac17_0_176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010" name="Google Shape;3010;g38f0278ac17_0_176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11" name="Google Shape;3011;g38f0278ac17_0_176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012" name="Google Shape;3012;g38f0278ac17_0_1769"/>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3013"/>
        <p:cNvGrpSpPr/>
        <p:nvPr/>
      </p:nvGrpSpPr>
      <p:grpSpPr>
        <a:xfrm>
          <a:off x="0" y="0"/>
          <a:ext cx="0" cy="0"/>
          <a:chOff x="0" y="0"/>
          <a:chExt cx="0" cy="0"/>
        </a:xfrm>
      </p:grpSpPr>
      <p:sp>
        <p:nvSpPr>
          <p:cNvPr id="3014" name="Google Shape;3014;g38f0278ac17_0_177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5" name="Google Shape;3015;g38f0278ac17_0_177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3016"/>
        <p:cNvGrpSpPr/>
        <p:nvPr/>
      </p:nvGrpSpPr>
      <p:grpSpPr>
        <a:xfrm>
          <a:off x="0" y="0"/>
          <a:ext cx="0" cy="0"/>
          <a:chOff x="0" y="0"/>
          <a:chExt cx="0" cy="0"/>
        </a:xfrm>
      </p:grpSpPr>
      <p:sp>
        <p:nvSpPr>
          <p:cNvPr id="3017" name="Google Shape;3017;g38f0278ac17_0_1778"/>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18" name="Google Shape;3018;g38f0278ac17_0_177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019" name="Google Shape;3019;g38f0278ac17_0_1778"/>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3020"/>
        <p:cNvGrpSpPr/>
        <p:nvPr/>
      </p:nvGrpSpPr>
      <p:grpSpPr>
        <a:xfrm>
          <a:off x="0" y="0"/>
          <a:ext cx="0" cy="0"/>
          <a:chOff x="0" y="0"/>
          <a:chExt cx="0" cy="0"/>
        </a:xfrm>
      </p:grpSpPr>
      <p:pic>
        <p:nvPicPr>
          <p:cNvPr id="3021" name="Google Shape;3021;g38f0278ac17_0_178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22" name="Google Shape;3022;g38f0278ac17_0_178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23" name="Google Shape;3023;g38f0278ac17_0_178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024" name="Google Shape;3024;g38f0278ac17_0_1782"/>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25"/>
        <p:cNvGrpSpPr/>
        <p:nvPr/>
      </p:nvGrpSpPr>
      <p:grpSpPr>
        <a:xfrm>
          <a:off x="0" y="0"/>
          <a:ext cx="0" cy="0"/>
          <a:chOff x="0" y="0"/>
          <a:chExt cx="0" cy="0"/>
        </a:xfrm>
      </p:grpSpPr>
      <p:sp>
        <p:nvSpPr>
          <p:cNvPr id="3026" name="Google Shape;3026;g38f0278ac17_0_178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027" name="Google Shape;3027;g38f0278ac17_0_17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3028"/>
        <p:cNvGrpSpPr/>
        <p:nvPr/>
      </p:nvGrpSpPr>
      <p:grpSpPr>
        <a:xfrm>
          <a:off x="0" y="0"/>
          <a:ext cx="0" cy="0"/>
          <a:chOff x="0" y="0"/>
          <a:chExt cx="0" cy="0"/>
        </a:xfrm>
      </p:grpSpPr>
      <p:sp>
        <p:nvSpPr>
          <p:cNvPr id="3029" name="Google Shape;3029;g38f0278ac17_0_1790"/>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0" name="Google Shape;3030;g38f0278ac17_0_1790"/>
          <p:cNvSpPr>
            <a:spLocks noGrp="1"/>
          </p:cNvSpPr>
          <p:nvPr>
            <p:ph type="pic" idx="2"/>
          </p:nvPr>
        </p:nvSpPr>
        <p:spPr>
          <a:xfrm>
            <a:off x="410600" y="1005850"/>
            <a:ext cx="2688900" cy="3359100"/>
          </a:xfrm>
          <a:prstGeom prst="roundRect">
            <a:avLst>
              <a:gd name="adj" fmla="val 16667"/>
            </a:avLst>
          </a:prstGeom>
          <a:noFill/>
          <a:ln>
            <a:noFill/>
          </a:ln>
        </p:spPr>
      </p:sp>
      <p:sp>
        <p:nvSpPr>
          <p:cNvPr id="3031" name="Google Shape;3031;g38f0278ac17_0_1790"/>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032" name="Google Shape;3032;g38f0278ac17_0_1790"/>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3033" name="Google Shape;3033;g38f0278ac17_0_1790"/>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034" name="Google Shape;3034;g38f0278ac17_0_1790"/>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3035" name="Google Shape;3035;g38f0278ac17_0_1790"/>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3036"/>
        <p:cNvGrpSpPr/>
        <p:nvPr/>
      </p:nvGrpSpPr>
      <p:grpSpPr>
        <a:xfrm>
          <a:off x="0" y="0"/>
          <a:ext cx="0" cy="0"/>
          <a:chOff x="0" y="0"/>
          <a:chExt cx="0" cy="0"/>
        </a:xfrm>
      </p:grpSpPr>
      <p:pic>
        <p:nvPicPr>
          <p:cNvPr id="3037" name="Google Shape;3037;g38f0278ac17_0_17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38" name="Google Shape;3038;g38f0278ac17_0_179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39" name="Google Shape;3039;g38f0278ac17_0_179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040" name="Google Shape;3040;g38f0278ac17_0_1798"/>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359"/>
        <p:cNvGrpSpPr/>
        <p:nvPr/>
      </p:nvGrpSpPr>
      <p:grpSpPr>
        <a:xfrm>
          <a:off x="0" y="0"/>
          <a:ext cx="0" cy="0"/>
          <a:chOff x="0" y="0"/>
          <a:chExt cx="0" cy="0"/>
        </a:xfrm>
      </p:grpSpPr>
      <p:sp>
        <p:nvSpPr>
          <p:cNvPr id="360" name="Google Shape;360;p106"/>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0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2" name="Google Shape;362;p10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3" name="Google Shape;363;p10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64" name="Google Shape;364;p1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65" name="Google Shape;365;p10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041"/>
        <p:cNvGrpSpPr/>
        <p:nvPr/>
      </p:nvGrpSpPr>
      <p:grpSpPr>
        <a:xfrm>
          <a:off x="0" y="0"/>
          <a:ext cx="0" cy="0"/>
          <a:chOff x="0" y="0"/>
          <a:chExt cx="0" cy="0"/>
        </a:xfrm>
      </p:grpSpPr>
      <p:sp>
        <p:nvSpPr>
          <p:cNvPr id="3042" name="Google Shape;3042;g38f0278ac17_0_1803"/>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043" name="Google Shape;3043;g38f0278ac17_0_1803" descr="A picture containing black&#10;&#10;Description automatically generated"/>
          <p:cNvPicPr preferRelativeResize="0"/>
          <p:nvPr/>
        </p:nvPicPr>
        <p:blipFill rotWithShape="1">
          <a:blip r:embed="rId2">
            <a:alphaModFix amt="50000"/>
          </a:blip>
          <a:srcRect l="31670"/>
          <a:stretch/>
        </p:blipFill>
        <p:spPr>
          <a:xfrm flipH="1">
            <a:off x="58478" y="2719276"/>
            <a:ext cx="9027044" cy="2554902"/>
          </a:xfrm>
          <a:prstGeom prst="rect">
            <a:avLst/>
          </a:prstGeom>
          <a:noFill/>
          <a:ln>
            <a:noFill/>
          </a:ln>
        </p:spPr>
      </p:pic>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44"/>
        <p:cNvGrpSpPr/>
        <p:nvPr/>
      </p:nvGrpSpPr>
      <p:grpSpPr>
        <a:xfrm>
          <a:off x="0" y="0"/>
          <a:ext cx="0" cy="0"/>
          <a:chOff x="0" y="0"/>
          <a:chExt cx="0" cy="0"/>
        </a:xfrm>
      </p:grpSpPr>
      <p:sp>
        <p:nvSpPr>
          <p:cNvPr id="3045" name="Google Shape;3045;g38f0278ac17_0_1806"/>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46" name="Google Shape;3046;g38f0278ac17_0_1806"/>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3047" name="Google Shape;3047;g38f0278ac17_0_1806"/>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048" name="Google Shape;3048;g38f0278ac17_0_1806"/>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3049" name="Google Shape;3049;g38f0278ac17_0_1806"/>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050" name="Google Shape;3050;g38f0278ac17_0_1806"/>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3051" name="Google Shape;3051;g38f0278ac17_0_1806"/>
          <p:cNvPicPr preferRelativeResize="0"/>
          <p:nvPr/>
        </p:nvPicPr>
        <p:blipFill rotWithShape="1">
          <a:blip r:embed="rId2">
            <a:alphaModFix amt="50000"/>
          </a:blip>
          <a:srcRect/>
          <a:stretch/>
        </p:blipFill>
        <p:spPr>
          <a:xfrm>
            <a:off x="0" y="3823265"/>
            <a:ext cx="3116594" cy="1618914"/>
          </a:xfrm>
          <a:prstGeom prst="rect">
            <a:avLst/>
          </a:prstGeom>
          <a:noFill/>
          <a:ln>
            <a:noFill/>
          </a:ln>
        </p:spPr>
      </p:pic>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3052"/>
        <p:cNvGrpSpPr/>
        <p:nvPr/>
      </p:nvGrpSpPr>
      <p:grpSpPr>
        <a:xfrm>
          <a:off x="0" y="0"/>
          <a:ext cx="0" cy="0"/>
          <a:chOff x="0" y="0"/>
          <a:chExt cx="0" cy="0"/>
        </a:xfrm>
      </p:grpSpPr>
      <p:sp>
        <p:nvSpPr>
          <p:cNvPr id="3053" name="Google Shape;3053;g38f0278ac17_0_181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4" name="Google Shape;3054;g38f0278ac17_0_181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055" name="Google Shape;3055;g38f0278ac17_0_181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3056"/>
        <p:cNvGrpSpPr/>
        <p:nvPr/>
      </p:nvGrpSpPr>
      <p:grpSpPr>
        <a:xfrm>
          <a:off x="0" y="0"/>
          <a:ext cx="0" cy="0"/>
          <a:chOff x="0" y="0"/>
          <a:chExt cx="0" cy="0"/>
        </a:xfrm>
      </p:grpSpPr>
      <p:pic>
        <p:nvPicPr>
          <p:cNvPr id="3057" name="Google Shape;3057;g38f0278ac17_0_18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58" name="Google Shape;3058;g38f0278ac17_0_181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59" name="Google Shape;3059;g38f0278ac17_0_181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060" name="Google Shape;3060;g38f0278ac17_0_1818"/>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3061" name="Google Shape;3061;g38f0278ac17_0_18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3062"/>
        <p:cNvGrpSpPr/>
        <p:nvPr/>
      </p:nvGrpSpPr>
      <p:grpSpPr>
        <a:xfrm>
          <a:off x="0" y="0"/>
          <a:ext cx="0" cy="0"/>
          <a:chOff x="0" y="0"/>
          <a:chExt cx="0" cy="0"/>
        </a:xfrm>
      </p:grpSpPr>
      <p:sp>
        <p:nvSpPr>
          <p:cNvPr id="3063" name="Google Shape;3063;g38f0278ac17_0_1824"/>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4" name="Google Shape;3064;g38f0278ac17_0_1824"/>
          <p:cNvSpPr/>
          <p:nvPr/>
        </p:nvSpPr>
        <p:spPr>
          <a:xfrm>
            <a:off x="7786649" y="4755073"/>
            <a:ext cx="990600" cy="29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g38f0278ac17_0_1824"/>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066" name="Google Shape;3066;g38f0278ac17_0_18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3067"/>
        <p:cNvGrpSpPr/>
        <p:nvPr/>
      </p:nvGrpSpPr>
      <p:grpSpPr>
        <a:xfrm>
          <a:off x="0" y="0"/>
          <a:ext cx="0" cy="0"/>
          <a:chOff x="0" y="0"/>
          <a:chExt cx="0" cy="0"/>
        </a:xfrm>
      </p:grpSpPr>
      <p:sp>
        <p:nvSpPr>
          <p:cNvPr id="3068" name="Google Shape;3068;g38f0278ac17_0_1829"/>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9" name="Google Shape;3069;g38f0278ac17_0_1829"/>
          <p:cNvSpPr>
            <a:spLocks noGrp="1"/>
          </p:cNvSpPr>
          <p:nvPr>
            <p:ph type="pic" idx="2"/>
          </p:nvPr>
        </p:nvSpPr>
        <p:spPr>
          <a:xfrm>
            <a:off x="410600" y="1005850"/>
            <a:ext cx="2688900" cy="3359100"/>
          </a:xfrm>
          <a:prstGeom prst="roundRect">
            <a:avLst>
              <a:gd name="adj" fmla="val 16667"/>
            </a:avLst>
          </a:prstGeom>
          <a:noFill/>
          <a:ln>
            <a:noFill/>
          </a:ln>
        </p:spPr>
      </p:sp>
      <p:sp>
        <p:nvSpPr>
          <p:cNvPr id="3070" name="Google Shape;3070;g38f0278ac17_0_1829"/>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071" name="Google Shape;3071;g38f0278ac17_0_1829"/>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3072" name="Google Shape;3072;g38f0278ac17_0_1829"/>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073" name="Google Shape;3073;g38f0278ac17_0_18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074" name="Google Shape;3074;g38f0278ac17_0_1829"/>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3075"/>
        <p:cNvGrpSpPr/>
        <p:nvPr/>
      </p:nvGrpSpPr>
      <p:grpSpPr>
        <a:xfrm>
          <a:off x="0" y="0"/>
          <a:ext cx="0" cy="0"/>
          <a:chOff x="0" y="0"/>
          <a:chExt cx="0" cy="0"/>
        </a:xfrm>
      </p:grpSpPr>
      <p:sp>
        <p:nvSpPr>
          <p:cNvPr id="3076" name="Google Shape;3076;g38f0278ac17_0_1837"/>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7" name="Google Shape;3077;g38f0278ac17_0_1837"/>
          <p:cNvSpPr>
            <a:spLocks noGrp="1"/>
          </p:cNvSpPr>
          <p:nvPr>
            <p:ph type="pic" idx="2"/>
          </p:nvPr>
        </p:nvSpPr>
        <p:spPr>
          <a:xfrm>
            <a:off x="410600" y="1005850"/>
            <a:ext cx="2688900" cy="3359100"/>
          </a:xfrm>
          <a:prstGeom prst="roundRect">
            <a:avLst>
              <a:gd name="adj" fmla="val 16667"/>
            </a:avLst>
          </a:prstGeom>
          <a:noFill/>
          <a:ln>
            <a:noFill/>
          </a:ln>
        </p:spPr>
      </p:sp>
      <p:sp>
        <p:nvSpPr>
          <p:cNvPr id="3078" name="Google Shape;3078;g38f0278ac17_0_1837"/>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079" name="Google Shape;3079;g38f0278ac17_0_1837"/>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3080" name="Google Shape;3080;g38f0278ac17_0_183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081" name="Google Shape;3081;g38f0278ac17_0_18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082" name="Google Shape;3082;g38f0278ac17_0_1837"/>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3083"/>
        <p:cNvGrpSpPr/>
        <p:nvPr/>
      </p:nvGrpSpPr>
      <p:grpSpPr>
        <a:xfrm>
          <a:off x="0" y="0"/>
          <a:ext cx="0" cy="0"/>
          <a:chOff x="0" y="0"/>
          <a:chExt cx="0" cy="0"/>
        </a:xfrm>
      </p:grpSpPr>
      <p:sp>
        <p:nvSpPr>
          <p:cNvPr id="3084" name="Google Shape;3084;g38f0278ac17_0_1845"/>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85" name="Google Shape;3085;g38f0278ac17_0_1845"/>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3086" name="Google Shape;3086;g38f0278ac17_0_1845"/>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3087" name="Google Shape;3087;g38f0278ac17_0_1845"/>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fontScale="55000" lnSpcReduction="20000"/>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3088"/>
        <p:cNvGrpSpPr/>
        <p:nvPr/>
      </p:nvGrpSpPr>
      <p:grpSpPr>
        <a:xfrm>
          <a:off x="0" y="0"/>
          <a:ext cx="0" cy="0"/>
          <a:chOff x="0" y="0"/>
          <a:chExt cx="0" cy="0"/>
        </a:xfrm>
      </p:grpSpPr>
      <p:sp>
        <p:nvSpPr>
          <p:cNvPr id="3089" name="Google Shape;3089;g38f0278ac17_0_18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90" name="Google Shape;3090;g38f0278ac17_0_18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91" name="Google Shape;3091;g38f0278ac17_0_18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3092"/>
        <p:cNvGrpSpPr/>
        <p:nvPr/>
      </p:nvGrpSpPr>
      <p:grpSpPr>
        <a:xfrm>
          <a:off x="0" y="0"/>
          <a:ext cx="0" cy="0"/>
          <a:chOff x="0" y="0"/>
          <a:chExt cx="0" cy="0"/>
        </a:xfrm>
      </p:grpSpPr>
      <p:pic>
        <p:nvPicPr>
          <p:cNvPr id="3093" name="Google Shape;3093;g38f0278ac17_0_185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94" name="Google Shape;3094;g38f0278ac17_0_185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095" name="Google Shape;3095;g38f0278ac17_0_185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96" name="Google Shape;3096;g38f0278ac17_0_185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366"/>
        <p:cNvGrpSpPr/>
        <p:nvPr/>
      </p:nvGrpSpPr>
      <p:grpSpPr>
        <a:xfrm>
          <a:off x="0" y="0"/>
          <a:ext cx="0" cy="0"/>
          <a:chOff x="0" y="0"/>
          <a:chExt cx="0" cy="0"/>
        </a:xfrm>
      </p:grpSpPr>
      <p:sp>
        <p:nvSpPr>
          <p:cNvPr id="367" name="Google Shape;367;p107"/>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10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9" name="Google Shape;369;p10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70" name="Google Shape;370;p10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71" name="Google Shape;371;p10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72" name="Google Shape;372;p10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73" name="Google Shape;373;p1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97"/>
        <p:cNvGrpSpPr/>
        <p:nvPr/>
      </p:nvGrpSpPr>
      <p:grpSpPr>
        <a:xfrm>
          <a:off x="0" y="0"/>
          <a:ext cx="0" cy="0"/>
          <a:chOff x="0" y="0"/>
          <a:chExt cx="0" cy="0"/>
        </a:xfrm>
      </p:grpSpPr>
      <p:sp>
        <p:nvSpPr>
          <p:cNvPr id="3098" name="Google Shape;3098;g38f0278ac17_0_1859"/>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99" name="Google Shape;3099;g38f0278ac17_0_1859"/>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100" name="Google Shape;3100;g38f0278ac17_0_185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3101"/>
        <p:cNvGrpSpPr/>
        <p:nvPr/>
      </p:nvGrpSpPr>
      <p:grpSpPr>
        <a:xfrm>
          <a:off x="0" y="0"/>
          <a:ext cx="0" cy="0"/>
          <a:chOff x="0" y="0"/>
          <a:chExt cx="0" cy="0"/>
        </a:xfrm>
      </p:grpSpPr>
      <p:sp>
        <p:nvSpPr>
          <p:cNvPr id="3102" name="Google Shape;3102;g38f0278ac17_0_1863"/>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103" name="Google Shape;3103;g38f0278ac17_0_1863"/>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04" name="Google Shape;3104;g38f0278ac17_0_18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05" name="Google Shape;3105;g38f0278ac17_0_186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06" name="Google Shape;3106;g38f0278ac17_0_1863"/>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3107"/>
        <p:cNvGrpSpPr/>
        <p:nvPr/>
      </p:nvGrpSpPr>
      <p:grpSpPr>
        <a:xfrm>
          <a:off x="0" y="0"/>
          <a:ext cx="0" cy="0"/>
          <a:chOff x="0" y="0"/>
          <a:chExt cx="0" cy="0"/>
        </a:xfrm>
      </p:grpSpPr>
      <p:sp>
        <p:nvSpPr>
          <p:cNvPr id="3108" name="Google Shape;3108;g38f0278ac17_0_1869"/>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3109" name="Google Shape;3109;g38f0278ac17_0_1869"/>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3110" name="Google Shape;3110;g38f0278ac17_0_1869"/>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3111"/>
        <p:cNvGrpSpPr/>
        <p:nvPr/>
      </p:nvGrpSpPr>
      <p:grpSpPr>
        <a:xfrm>
          <a:off x="0" y="0"/>
          <a:ext cx="0" cy="0"/>
          <a:chOff x="0" y="0"/>
          <a:chExt cx="0" cy="0"/>
        </a:xfrm>
      </p:grpSpPr>
      <p:sp>
        <p:nvSpPr>
          <p:cNvPr id="3112" name="Google Shape;3112;g38f0278ac17_0_1873"/>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3" name="Google Shape;3113;g38f0278ac17_0_1873"/>
          <p:cNvSpPr>
            <a:spLocks noGrp="1"/>
          </p:cNvSpPr>
          <p:nvPr>
            <p:ph type="pic" idx="2"/>
          </p:nvPr>
        </p:nvSpPr>
        <p:spPr>
          <a:xfrm>
            <a:off x="5854750" y="980700"/>
            <a:ext cx="2862900" cy="2714100"/>
          </a:xfrm>
          <a:prstGeom prst="roundRect">
            <a:avLst>
              <a:gd name="adj" fmla="val 16667"/>
            </a:avLst>
          </a:prstGeom>
          <a:noFill/>
          <a:ln>
            <a:noFill/>
          </a:ln>
        </p:spPr>
      </p:sp>
      <p:sp>
        <p:nvSpPr>
          <p:cNvPr id="3114" name="Google Shape;3114;g38f0278ac17_0_1873"/>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115" name="Google Shape;3115;g38f0278ac17_0_1873"/>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3116" name="Google Shape;3116;g38f0278ac17_0_1873"/>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3117" name="Google Shape;3117;g38f0278ac17_0_187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3118"/>
        <p:cNvGrpSpPr/>
        <p:nvPr/>
      </p:nvGrpSpPr>
      <p:grpSpPr>
        <a:xfrm>
          <a:off x="0" y="0"/>
          <a:ext cx="0" cy="0"/>
          <a:chOff x="0" y="0"/>
          <a:chExt cx="0" cy="0"/>
        </a:xfrm>
      </p:grpSpPr>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3119"/>
        <p:cNvGrpSpPr/>
        <p:nvPr/>
      </p:nvGrpSpPr>
      <p:grpSpPr>
        <a:xfrm>
          <a:off x="0" y="0"/>
          <a:ext cx="0" cy="0"/>
          <a:chOff x="0" y="0"/>
          <a:chExt cx="0" cy="0"/>
        </a:xfrm>
      </p:grpSpPr>
      <p:pic>
        <p:nvPicPr>
          <p:cNvPr id="3120" name="Google Shape;3120;g38f0278ac17_0_188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121" name="Google Shape;3121;g38f0278ac17_0_188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22" name="Google Shape;3122;g38f0278ac17_0_188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3" name="Google Shape;3123;g38f0278ac17_0_188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3124"/>
        <p:cNvGrpSpPr/>
        <p:nvPr/>
      </p:nvGrpSpPr>
      <p:grpSpPr>
        <a:xfrm>
          <a:off x="0" y="0"/>
          <a:ext cx="0" cy="0"/>
          <a:chOff x="0" y="0"/>
          <a:chExt cx="0" cy="0"/>
        </a:xfrm>
      </p:grpSpPr>
      <p:pic>
        <p:nvPicPr>
          <p:cNvPr id="3125" name="Google Shape;3125;g38f0278ac17_0_188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26" name="Google Shape;3126;g38f0278ac17_0_188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27" name="Google Shape;3127;g38f0278ac17_0_188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8" name="Google Shape;3128;g38f0278ac17_0_188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3129"/>
        <p:cNvGrpSpPr/>
        <p:nvPr/>
      </p:nvGrpSpPr>
      <p:grpSpPr>
        <a:xfrm>
          <a:off x="0" y="0"/>
          <a:ext cx="0" cy="0"/>
          <a:chOff x="0" y="0"/>
          <a:chExt cx="0" cy="0"/>
        </a:xfrm>
      </p:grpSpPr>
      <p:sp>
        <p:nvSpPr>
          <p:cNvPr id="3130" name="Google Shape;3130;g38f0278ac17_0_1891"/>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131" name="Google Shape;3131;g38f0278ac17_0_1891"/>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32" name="Google Shape;3132;g38f0278ac17_0_18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33" name="Google Shape;3133;g38f0278ac17_0_189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34" name="Google Shape;3134;g38f0278ac17_0_1891"/>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3135"/>
        <p:cNvGrpSpPr/>
        <p:nvPr/>
      </p:nvGrpSpPr>
      <p:grpSpPr>
        <a:xfrm>
          <a:off x="0" y="0"/>
          <a:ext cx="0" cy="0"/>
          <a:chOff x="0" y="0"/>
          <a:chExt cx="0" cy="0"/>
        </a:xfrm>
      </p:grpSpPr>
      <p:pic>
        <p:nvPicPr>
          <p:cNvPr id="3136" name="Google Shape;3136;g38f0278ac17_0_189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37" name="Google Shape;3137;g38f0278ac17_0_189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38" name="Google Shape;3138;g38f0278ac17_0_189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39" name="Google Shape;3139;g38f0278ac17_0_189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3140"/>
        <p:cNvGrpSpPr/>
        <p:nvPr/>
      </p:nvGrpSpPr>
      <p:grpSpPr>
        <a:xfrm>
          <a:off x="0" y="0"/>
          <a:ext cx="0" cy="0"/>
          <a:chOff x="0" y="0"/>
          <a:chExt cx="0" cy="0"/>
        </a:xfrm>
      </p:grpSpPr>
      <p:pic>
        <p:nvPicPr>
          <p:cNvPr id="3141" name="Google Shape;3141;g38f0278ac17_0_190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42" name="Google Shape;3142;g38f0278ac17_0_190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143" name="Google Shape;3143;g38f0278ac17_0_190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44" name="Google Shape;3144;g38f0278ac17_0_1902"/>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374"/>
        <p:cNvGrpSpPr/>
        <p:nvPr/>
      </p:nvGrpSpPr>
      <p:grpSpPr>
        <a:xfrm>
          <a:off x="0" y="0"/>
          <a:ext cx="0" cy="0"/>
          <a:chOff x="0" y="0"/>
          <a:chExt cx="0" cy="0"/>
        </a:xfrm>
      </p:grpSpPr>
      <p:sp>
        <p:nvSpPr>
          <p:cNvPr id="375" name="Google Shape;375;p10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10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77" name="Google Shape;377;p10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78" name="Google Shape;378;p10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79" name="Google Shape;379;p10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380" name="Google Shape;380;p10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145"/>
        <p:cNvGrpSpPr/>
        <p:nvPr/>
      </p:nvGrpSpPr>
      <p:grpSpPr>
        <a:xfrm>
          <a:off x="0" y="0"/>
          <a:ext cx="0" cy="0"/>
          <a:chOff x="0" y="0"/>
          <a:chExt cx="0" cy="0"/>
        </a:xfrm>
      </p:grpSpPr>
      <p:pic>
        <p:nvPicPr>
          <p:cNvPr id="3146" name="Google Shape;3146;g38f0278ac17_0_1907"/>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3147" name="Google Shape;3147;g38f0278ac17_0_190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3148"/>
        <p:cNvGrpSpPr/>
        <p:nvPr/>
      </p:nvGrpSpPr>
      <p:grpSpPr>
        <a:xfrm>
          <a:off x="0" y="0"/>
          <a:ext cx="0" cy="0"/>
          <a:chOff x="0" y="0"/>
          <a:chExt cx="0" cy="0"/>
        </a:xfrm>
      </p:grpSpPr>
      <p:sp>
        <p:nvSpPr>
          <p:cNvPr id="3149" name="Google Shape;3149;g38f0278ac17_0_1910"/>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3150" name="Google Shape;3150;g38f0278ac17_0_1910"/>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3151" name="Google Shape;3151;g38f0278ac17_0_1910"/>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3152" name="Google Shape;3152;g38f0278ac17_0_1910"/>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3153"/>
        <p:cNvGrpSpPr/>
        <p:nvPr/>
      </p:nvGrpSpPr>
      <p:grpSpPr>
        <a:xfrm>
          <a:off x="0" y="0"/>
          <a:ext cx="0" cy="0"/>
          <a:chOff x="0" y="0"/>
          <a:chExt cx="0" cy="0"/>
        </a:xfrm>
      </p:grpSpPr>
      <p:sp>
        <p:nvSpPr>
          <p:cNvPr id="3154" name="Google Shape;3154;g38f0278ac17_0_1915"/>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5" name="Google Shape;3155;g38f0278ac17_0_1915"/>
          <p:cNvSpPr>
            <a:spLocks noGrp="1"/>
          </p:cNvSpPr>
          <p:nvPr>
            <p:ph type="pic" idx="2"/>
          </p:nvPr>
        </p:nvSpPr>
        <p:spPr>
          <a:xfrm>
            <a:off x="410600" y="1005850"/>
            <a:ext cx="2688900" cy="3359100"/>
          </a:xfrm>
          <a:prstGeom prst="roundRect">
            <a:avLst>
              <a:gd name="adj" fmla="val 16667"/>
            </a:avLst>
          </a:prstGeom>
          <a:noFill/>
          <a:ln>
            <a:noFill/>
          </a:ln>
        </p:spPr>
      </p:sp>
      <p:sp>
        <p:nvSpPr>
          <p:cNvPr id="3156" name="Google Shape;3156;g38f0278ac17_0_1915"/>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157" name="Google Shape;3157;g38f0278ac17_0_1915"/>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3158" name="Google Shape;3158;g38f0278ac17_0_1915"/>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159" name="Google Shape;3159;g38f0278ac17_0_191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3160"/>
        <p:cNvGrpSpPr/>
        <p:nvPr/>
      </p:nvGrpSpPr>
      <p:grpSpPr>
        <a:xfrm>
          <a:off x="0" y="0"/>
          <a:ext cx="0" cy="0"/>
          <a:chOff x="0" y="0"/>
          <a:chExt cx="0" cy="0"/>
        </a:xfrm>
      </p:grpSpPr>
      <p:pic>
        <p:nvPicPr>
          <p:cNvPr id="3161" name="Google Shape;3161;g38f0278ac17_0_1922"/>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3162" name="Google Shape;3162;g38f0278ac17_0_1922"/>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3163" name="Google Shape;3163;g38f0278ac17_0_192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3164"/>
        <p:cNvGrpSpPr/>
        <p:nvPr/>
      </p:nvGrpSpPr>
      <p:grpSpPr>
        <a:xfrm>
          <a:off x="0" y="0"/>
          <a:ext cx="0" cy="0"/>
          <a:chOff x="0" y="0"/>
          <a:chExt cx="0" cy="0"/>
        </a:xfrm>
      </p:grpSpPr>
      <p:pic>
        <p:nvPicPr>
          <p:cNvPr id="3165" name="Google Shape;3165;g38f0278ac17_0_192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166" name="Google Shape;3166;g38f0278ac17_0_192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3167" name="Google Shape;3167;g38f0278ac17_0_192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68" name="Google Shape;3168;g38f0278ac17_0_192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69" name="Google Shape;3169;g38f0278ac17_0_1926"/>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3170"/>
        <p:cNvGrpSpPr/>
        <p:nvPr/>
      </p:nvGrpSpPr>
      <p:grpSpPr>
        <a:xfrm>
          <a:off x="0" y="0"/>
          <a:ext cx="0" cy="0"/>
          <a:chOff x="0" y="0"/>
          <a:chExt cx="0" cy="0"/>
        </a:xfrm>
      </p:grpSpPr>
      <p:sp>
        <p:nvSpPr>
          <p:cNvPr id="3171" name="Google Shape;3171;g38f0278ac17_0_19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72" name="Google Shape;3172;g38f0278ac17_0_19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173" name="Google Shape;3173;g38f0278ac17_0_19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3174"/>
        <p:cNvGrpSpPr/>
        <p:nvPr/>
      </p:nvGrpSpPr>
      <p:grpSpPr>
        <a:xfrm>
          <a:off x="0" y="0"/>
          <a:ext cx="0" cy="0"/>
          <a:chOff x="0" y="0"/>
          <a:chExt cx="0" cy="0"/>
        </a:xfrm>
      </p:grpSpPr>
      <p:pic>
        <p:nvPicPr>
          <p:cNvPr id="3175" name="Google Shape;3175;g38f0278ac17_0_1936"/>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3176" name="Google Shape;3176;g38f0278ac17_0_1936"/>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3177" name="Google Shape;3177;g38f0278ac17_0_193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3178"/>
        <p:cNvGrpSpPr/>
        <p:nvPr/>
      </p:nvGrpSpPr>
      <p:grpSpPr>
        <a:xfrm>
          <a:off x="0" y="0"/>
          <a:ext cx="0" cy="0"/>
          <a:chOff x="0" y="0"/>
          <a:chExt cx="0" cy="0"/>
        </a:xfrm>
      </p:grpSpPr>
      <p:pic>
        <p:nvPicPr>
          <p:cNvPr id="3179" name="Google Shape;3179;g38f0278ac17_0_1940"/>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3180" name="Google Shape;3180;g38f0278ac17_0_1940"/>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181" name="Google Shape;3181;g38f0278ac17_0_194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3182"/>
        <p:cNvGrpSpPr/>
        <p:nvPr/>
      </p:nvGrpSpPr>
      <p:grpSpPr>
        <a:xfrm>
          <a:off x="0" y="0"/>
          <a:ext cx="0" cy="0"/>
          <a:chOff x="0" y="0"/>
          <a:chExt cx="0" cy="0"/>
        </a:xfrm>
      </p:grpSpPr>
      <p:pic>
        <p:nvPicPr>
          <p:cNvPr id="3183" name="Google Shape;3183;g38f0278ac17_0_1944"/>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184" name="Google Shape;3184;g38f0278ac17_0_194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85" name="Google Shape;3185;g38f0278ac17_0_194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3186" name="Google Shape;3186;g38f0278ac17_0_194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3187"/>
        <p:cNvGrpSpPr/>
        <p:nvPr/>
      </p:nvGrpSpPr>
      <p:grpSpPr>
        <a:xfrm>
          <a:off x="0" y="0"/>
          <a:ext cx="0" cy="0"/>
          <a:chOff x="0" y="0"/>
          <a:chExt cx="0" cy="0"/>
        </a:xfrm>
      </p:grpSpPr>
      <p:pic>
        <p:nvPicPr>
          <p:cNvPr id="3188" name="Google Shape;3188;g38f0278ac17_0_194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89" name="Google Shape;3189;g38f0278ac17_0_194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3190" name="Google Shape;3190;g38f0278ac17_0_194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381"/>
        <p:cNvGrpSpPr/>
        <p:nvPr/>
      </p:nvGrpSpPr>
      <p:grpSpPr>
        <a:xfrm>
          <a:off x="0" y="0"/>
          <a:ext cx="0" cy="0"/>
          <a:chOff x="0" y="0"/>
          <a:chExt cx="0" cy="0"/>
        </a:xfrm>
      </p:grpSpPr>
      <p:sp>
        <p:nvSpPr>
          <p:cNvPr id="382" name="Google Shape;382;p10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10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84" name="Google Shape;384;p10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85" name="Google Shape;385;p10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86" name="Google Shape;386;p1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87" name="Google Shape;387;p109"/>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8" name="Google Shape;388;p109"/>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389" name="Google Shape;389;p109"/>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 name="Google Shape;390;p109"/>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 name="Google Shape;391;p109"/>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92" name="Google Shape;392;p109"/>
          <p:cNvGrpSpPr/>
          <p:nvPr/>
        </p:nvGrpSpPr>
        <p:grpSpPr>
          <a:xfrm>
            <a:off x="728705" y="3127047"/>
            <a:ext cx="249222" cy="220696"/>
            <a:chOff x="-1591550" y="3597475"/>
            <a:chExt cx="293825" cy="294575"/>
          </a:xfrm>
        </p:grpSpPr>
        <p:sp>
          <p:nvSpPr>
            <p:cNvPr id="393" name="Google Shape;393;p10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4" name="Google Shape;394;p10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5" name="Google Shape;395;p10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96" name="Google Shape;396;p109"/>
          <p:cNvGrpSpPr/>
          <p:nvPr/>
        </p:nvGrpSpPr>
        <p:grpSpPr>
          <a:xfrm>
            <a:off x="747755" y="2156474"/>
            <a:ext cx="249222" cy="220696"/>
            <a:chOff x="-1591550" y="3597475"/>
            <a:chExt cx="293825" cy="294575"/>
          </a:xfrm>
        </p:grpSpPr>
        <p:sp>
          <p:nvSpPr>
            <p:cNvPr id="397" name="Google Shape;397;p10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 name="Google Shape;398;p10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 name="Google Shape;399;p10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00" name="Google Shape;400;p109"/>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01" name="Google Shape;401;p109"/>
          <p:cNvGrpSpPr/>
          <p:nvPr/>
        </p:nvGrpSpPr>
        <p:grpSpPr>
          <a:xfrm>
            <a:off x="747755" y="1181671"/>
            <a:ext cx="249222" cy="220696"/>
            <a:chOff x="-1591550" y="3597475"/>
            <a:chExt cx="293825" cy="294575"/>
          </a:xfrm>
        </p:grpSpPr>
        <p:sp>
          <p:nvSpPr>
            <p:cNvPr id="402" name="Google Shape;402;p10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 name="Google Shape;403;p10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 name="Google Shape;404;p10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05" name="Google Shape;405;p109"/>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06" name="Google Shape;406;p109"/>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07" name="Google Shape;407;p109"/>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08" name="Google Shape;408;p109"/>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9" name="Google Shape;409;p109"/>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10" name="Google Shape;410;p109"/>
          <p:cNvGrpSpPr/>
          <p:nvPr/>
        </p:nvGrpSpPr>
        <p:grpSpPr>
          <a:xfrm>
            <a:off x="761830" y="4092035"/>
            <a:ext cx="249222" cy="220696"/>
            <a:chOff x="-1591550" y="3597475"/>
            <a:chExt cx="293825" cy="294575"/>
          </a:xfrm>
        </p:grpSpPr>
        <p:sp>
          <p:nvSpPr>
            <p:cNvPr id="411" name="Google Shape;411;p10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 name="Google Shape;412;p10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 name="Google Shape;413;p10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14" name="Google Shape;414;p109"/>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3191"/>
        <p:cNvGrpSpPr/>
        <p:nvPr/>
      </p:nvGrpSpPr>
      <p:grpSpPr>
        <a:xfrm>
          <a:off x="0" y="0"/>
          <a:ext cx="0" cy="0"/>
          <a:chOff x="0" y="0"/>
          <a:chExt cx="0" cy="0"/>
        </a:xfrm>
      </p:grpSpPr>
      <p:pic>
        <p:nvPicPr>
          <p:cNvPr id="3192" name="Google Shape;3192;g38f0278ac17_0_195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93" name="Google Shape;3193;g38f0278ac17_0_1953"/>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194" name="Google Shape;3194;g38f0278ac17_0_1953"/>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95" name="Google Shape;3195;g38f0278ac17_0_1953"/>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3196" name="Google Shape;3196;g38f0278ac17_0_195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3197"/>
        <p:cNvGrpSpPr/>
        <p:nvPr/>
      </p:nvGrpSpPr>
      <p:grpSpPr>
        <a:xfrm>
          <a:off x="0" y="0"/>
          <a:ext cx="0" cy="0"/>
          <a:chOff x="0" y="0"/>
          <a:chExt cx="0" cy="0"/>
        </a:xfrm>
      </p:grpSpPr>
      <p:pic>
        <p:nvPicPr>
          <p:cNvPr id="3198" name="Google Shape;3198;g38f0278ac17_0_19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99" name="Google Shape;3199;g38f0278ac17_0_195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3200" name="Google Shape;3200;g38f0278ac17_0_195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3201"/>
        <p:cNvGrpSpPr/>
        <p:nvPr/>
      </p:nvGrpSpPr>
      <p:grpSpPr>
        <a:xfrm>
          <a:off x="0" y="0"/>
          <a:ext cx="0" cy="0"/>
          <a:chOff x="0" y="0"/>
          <a:chExt cx="0" cy="0"/>
        </a:xfrm>
      </p:grpSpPr>
      <p:sp>
        <p:nvSpPr>
          <p:cNvPr id="3202" name="Google Shape;3202;g38f0278ac17_0_196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203" name="Google Shape;3203;g38f0278ac17_0_196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204" name="Google Shape;3204;g38f0278ac17_0_19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3205"/>
        <p:cNvGrpSpPr/>
        <p:nvPr/>
      </p:nvGrpSpPr>
      <p:grpSpPr>
        <a:xfrm>
          <a:off x="0" y="0"/>
          <a:ext cx="0" cy="0"/>
          <a:chOff x="0" y="0"/>
          <a:chExt cx="0" cy="0"/>
        </a:xfrm>
      </p:grpSpPr>
      <p:pic>
        <p:nvPicPr>
          <p:cNvPr id="3206" name="Google Shape;3206;g38f0278ac17_0_1967"/>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3207" name="Google Shape;3207;g38f0278ac17_0_1967"/>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208" name="Google Shape;3208;g38f0278ac17_0_196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3209"/>
        <p:cNvGrpSpPr/>
        <p:nvPr/>
      </p:nvGrpSpPr>
      <p:grpSpPr>
        <a:xfrm>
          <a:off x="0" y="0"/>
          <a:ext cx="0" cy="0"/>
          <a:chOff x="0" y="0"/>
          <a:chExt cx="0" cy="0"/>
        </a:xfrm>
      </p:grpSpPr>
      <p:pic>
        <p:nvPicPr>
          <p:cNvPr id="3210" name="Google Shape;3210;g38f0278ac17_0_1971"/>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3211" name="Google Shape;3211;g38f0278ac17_0_1971"/>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matchingName="Custom Layout 2 1 1 1 1 1 1 1 1 1 1 1 1">
  <p:cSld name="CUSTOM_6_1_1_1_1_1_1_1_1_1_1_1_1">
    <p:spTree>
      <p:nvGrpSpPr>
        <p:cNvPr id="1" name="Shape 3212"/>
        <p:cNvGrpSpPr/>
        <p:nvPr/>
      </p:nvGrpSpPr>
      <p:grpSpPr>
        <a:xfrm>
          <a:off x="0" y="0"/>
          <a:ext cx="0" cy="0"/>
          <a:chOff x="0" y="0"/>
          <a:chExt cx="0" cy="0"/>
        </a:xfrm>
      </p:grpSpPr>
      <p:sp>
        <p:nvSpPr>
          <p:cNvPr id="3213" name="Google Shape;3213;g38f0278ac17_0_1974"/>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r>
              <a:rPr lang="en"/>
              <a:t>#</a:t>
            </a:r>
            <a:fld id="{00000000-1234-1234-1234-123412341234}" type="slidenum">
              <a:rPr lang="en"/>
              <a:t>‹#›</a:t>
            </a:fld>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3214"/>
        <p:cNvGrpSpPr/>
        <p:nvPr/>
      </p:nvGrpSpPr>
      <p:grpSpPr>
        <a:xfrm>
          <a:off x="0" y="0"/>
          <a:ext cx="0" cy="0"/>
          <a:chOff x="0" y="0"/>
          <a:chExt cx="0" cy="0"/>
        </a:xfrm>
      </p:grpSpPr>
      <p:sp>
        <p:nvSpPr>
          <p:cNvPr id="3215" name="Google Shape;3215;g38f0278ac17_0_1976"/>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6" name="Google Shape;3216;g38f0278ac17_0_197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217" name="Google Shape;3217;g38f0278ac17_0_197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218" name="Google Shape;3218;g38f0278ac17_0_197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03 - Single Dark Blue 1 1 2 1">
  <p:cSld name="TITLE_1_2_2_1_2">
    <p:bg>
      <p:bgPr>
        <a:solidFill>
          <a:srgbClr val="FFFFFF"/>
        </a:solidFill>
        <a:effectLst/>
      </p:bgPr>
    </p:bg>
    <p:spTree>
      <p:nvGrpSpPr>
        <p:cNvPr id="1" name="Shape 3219"/>
        <p:cNvGrpSpPr/>
        <p:nvPr/>
      </p:nvGrpSpPr>
      <p:grpSpPr>
        <a:xfrm>
          <a:off x="0" y="0"/>
          <a:ext cx="0" cy="0"/>
          <a:chOff x="0" y="0"/>
          <a:chExt cx="0" cy="0"/>
        </a:xfrm>
      </p:grpSpPr>
      <p:sp>
        <p:nvSpPr>
          <p:cNvPr id="3220" name="Google Shape;3220;g38f0278ac17_0_1981"/>
          <p:cNvSpPr/>
          <p:nvPr/>
        </p:nvSpPr>
        <p:spPr>
          <a:xfrm rot="10800000" flipH="1">
            <a:off x="-18305" y="-129507"/>
            <a:ext cx="9180600" cy="854700"/>
          </a:xfrm>
          <a:prstGeom prst="round1Rect">
            <a:avLst>
              <a:gd name="adj" fmla="val 50000"/>
            </a:avLst>
          </a:prstGeom>
          <a:gradFill>
            <a:gsLst>
              <a:gs pos="0">
                <a:srgbClr val="5F8AF4"/>
              </a:gs>
              <a:gs pos="36000">
                <a:srgbClr val="013DAB"/>
              </a:gs>
              <a:gs pos="100000">
                <a:srgbClr val="00237A"/>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g38f0278ac17_0_1981"/>
          <p:cNvSpPr txBox="1">
            <a:spLocks noGrp="1"/>
          </p:cNvSpPr>
          <p:nvPr>
            <p:ph type="title"/>
          </p:nvPr>
        </p:nvSpPr>
        <p:spPr>
          <a:xfrm>
            <a:off x="25925" y="-73420"/>
            <a:ext cx="8976900" cy="773400"/>
          </a:xfrm>
          <a:prstGeom prst="rect">
            <a:avLst/>
          </a:prstGeom>
          <a:noFill/>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3222"/>
        <p:cNvGrpSpPr/>
        <p:nvPr/>
      </p:nvGrpSpPr>
      <p:grpSpPr>
        <a:xfrm>
          <a:off x="0" y="0"/>
          <a:ext cx="0" cy="0"/>
          <a:chOff x="0" y="0"/>
          <a:chExt cx="0" cy="0"/>
        </a:xfrm>
      </p:grpSpPr>
      <p:sp>
        <p:nvSpPr>
          <p:cNvPr id="3223" name="Google Shape;3223;g38f0278ac17_0_198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4" name="Google Shape;3224;g38f0278ac17_0_1984"/>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marR="0" lvl="0"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9pPr>
          </a:lstStyle>
          <a:p>
            <a:endParaRPr/>
          </a:p>
        </p:txBody>
      </p:sp>
      <p:sp>
        <p:nvSpPr>
          <p:cNvPr id="3225" name="Google Shape;3225;g38f0278ac17_0_1984"/>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3226" name="Google Shape;3226;g38f0278ac17_0_19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227" name="Google Shape;3227;g38f0278ac17_0_198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3228"/>
        <p:cNvGrpSpPr/>
        <p:nvPr/>
      </p:nvGrpSpPr>
      <p:grpSpPr>
        <a:xfrm>
          <a:off x="0" y="0"/>
          <a:ext cx="0" cy="0"/>
          <a:chOff x="0" y="0"/>
          <a:chExt cx="0" cy="0"/>
        </a:xfrm>
      </p:grpSpPr>
      <p:pic>
        <p:nvPicPr>
          <p:cNvPr id="3229" name="Google Shape;3229;g38f0278ac17_0_1990"/>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3230" name="Google Shape;3230;g38f0278ac17_0_1990"/>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3231" name="Google Shape;3231;g38f0278ac17_0_1990"/>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3232" name="Google Shape;3232;g38f0278ac17_0_1990"/>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3233" name="Google Shape;3233;g38f0278ac17_0_1990"/>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3234" name="Google Shape;3234;g38f0278ac17_0_1990"/>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3235" name="Google Shape;3235;g38f0278ac17_0_1990"/>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3236" name="Google Shape;3236;g38f0278ac17_0_1990"/>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3237" name="Google Shape;3237;g38f0278ac17_0_1990"/>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3238" name="Google Shape;3238;g38f0278ac17_0_1990"/>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3239" name="Google Shape;3239;g38f0278ac17_0_1990"/>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3240" name="Google Shape;3240;g38f0278ac17_0_1990"/>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3241" name="Google Shape;3241;g38f0278ac17_0_1990"/>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3242" name="Google Shape;3242;g38f0278ac17_0_1990"/>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3243" name="Google Shape;3243;g38f0278ac17_0_1990"/>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3244" name="Google Shape;3244;g38f0278ac17_0_1990"/>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3245" name="Google Shape;3245;g38f0278ac17_0_1990"/>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3246" name="Google Shape;3246;g38f0278ac17_0_1990"/>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3247" name="Google Shape;3247;g38f0278ac17_0_1990"/>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3248" name="Google Shape;3248;g38f0278ac17_0_1990"/>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249" name="Google Shape;3249;g38f0278ac17_0_1990"/>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250" name="Google Shape;3250;g38f0278ac17_0_1990"/>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251" name="Google Shape;3251;g38f0278ac17_0_1990"/>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252" name="Google Shape;3252;g38f0278ac17_0_1990"/>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253" name="Google Shape;3253;g38f0278ac17_0_1990"/>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254" name="Google Shape;3254;g38f0278ac17_0_1990"/>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3255" name="Google Shape;3255;g38f0278ac17_0_1990"/>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3256" name="Google Shape;3256;g38f0278ac17_0_1990"/>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3257" name="Google Shape;3257;g38f0278ac17_0_1990"/>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3258" name="Google Shape;3258;g38f0278ac17_0_1990"/>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3259" name="Google Shape;3259;g38f0278ac17_0_1990"/>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3260" name="Google Shape;3260;g38f0278ac17_0_1990"/>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3261" name="Google Shape;3261;g38f0278ac17_0_1990"/>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3262" name="Google Shape;3262;g38f0278ac17_0_1990"/>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3263" name="Google Shape;3263;g38f0278ac17_0_1990"/>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3264" name="Google Shape;3264;g38f0278ac17_0_1990"/>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3265" name="Google Shape;3265;g38f0278ac17_0_1990"/>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3266" name="Google Shape;3266;g38f0278ac17_0_1990"/>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3267" name="Google Shape;3267;g38f0278ac17_0_1990"/>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3268" name="Google Shape;3268;g38f0278ac17_0_1990"/>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3269" name="Google Shape;3269;g38f0278ac17_0_1990"/>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3270" name="Google Shape;3270;g38f0278ac17_0_1990"/>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3271" name="Google Shape;3271;g38f0278ac17_0_1990"/>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3272" name="Google Shape;3272;g38f0278ac17_0_1990"/>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3273" name="Google Shape;3273;g38f0278ac17_0_1990"/>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3274" name="Google Shape;3274;g38f0278ac17_0_1990"/>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3275" name="Google Shape;3275;g38f0278ac17_0_1990"/>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3276" name="Google Shape;3276;g38f0278ac17_0_1990"/>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3277" name="Google Shape;3277;g38f0278ac17_0_1990"/>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415"/>
        <p:cNvGrpSpPr/>
        <p:nvPr/>
      </p:nvGrpSpPr>
      <p:grpSpPr>
        <a:xfrm>
          <a:off x="0" y="0"/>
          <a:ext cx="0" cy="0"/>
          <a:chOff x="0" y="0"/>
          <a:chExt cx="0" cy="0"/>
        </a:xfrm>
      </p:grpSpPr>
      <p:sp>
        <p:nvSpPr>
          <p:cNvPr id="416" name="Google Shape;416;p11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11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18" name="Google Shape;418;p11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9" name="Google Shape;419;p11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20" name="Google Shape;420;p11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1" name="Google Shape;421;p11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2" name="Google Shape;422;p1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3278"/>
        <p:cNvGrpSpPr/>
        <p:nvPr/>
      </p:nvGrpSpPr>
      <p:grpSpPr>
        <a:xfrm>
          <a:off x="0" y="0"/>
          <a:ext cx="0" cy="0"/>
          <a:chOff x="0" y="0"/>
          <a:chExt cx="0" cy="0"/>
        </a:xfrm>
      </p:grpSpPr>
      <p:pic>
        <p:nvPicPr>
          <p:cNvPr id="3279" name="Google Shape;3279;g38f0278ac17_0_2040"/>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3280" name="Google Shape;3280;g38f0278ac17_0_2040"/>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281" name="Google Shape;3281;g38f0278ac17_0_2040"/>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sz="1000">
                <a:solidFill>
                  <a:srgbClr val="B7B7B7"/>
                </a:solidFill>
                <a:latin typeface="Poppins"/>
                <a:ea typeface="Poppins"/>
                <a:cs typeface="Poppins"/>
                <a:sym typeface="Poppins"/>
              </a:rPr>
              <a:t>‹#›</a:t>
            </a:fld>
            <a:endParaRPr sz="1000">
              <a:solidFill>
                <a:srgbClr val="B7B7B7"/>
              </a:solidFill>
              <a:latin typeface="Poppins"/>
              <a:ea typeface="Poppins"/>
              <a:cs typeface="Poppins"/>
              <a:sym typeface="Poppin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423"/>
        <p:cNvGrpSpPr/>
        <p:nvPr/>
      </p:nvGrpSpPr>
      <p:grpSpPr>
        <a:xfrm>
          <a:off x="0" y="0"/>
          <a:ext cx="0" cy="0"/>
          <a:chOff x="0" y="0"/>
          <a:chExt cx="0" cy="0"/>
        </a:xfrm>
      </p:grpSpPr>
      <p:sp>
        <p:nvSpPr>
          <p:cNvPr id="424" name="Google Shape;424;p112"/>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1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26" name="Google Shape;426;p1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27" name="Google Shape;427;p1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428" name="Google Shape;428;p11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9" name="Google Shape;429;p11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30" name="Google Shape;430;p1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431"/>
        <p:cNvGrpSpPr/>
        <p:nvPr/>
      </p:nvGrpSpPr>
      <p:grpSpPr>
        <a:xfrm>
          <a:off x="0" y="0"/>
          <a:ext cx="0" cy="0"/>
          <a:chOff x="0" y="0"/>
          <a:chExt cx="0" cy="0"/>
        </a:xfrm>
      </p:grpSpPr>
      <p:sp>
        <p:nvSpPr>
          <p:cNvPr id="432" name="Google Shape;432;p113"/>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11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34" name="Google Shape;434;p11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5" name="Google Shape;435;p11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436" name="Google Shape;436;p11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37" name="Google Shape;437;p11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38" name="Google Shape;438;p1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77"/>
        <p:cNvGrpSpPr/>
        <p:nvPr/>
      </p:nvGrpSpPr>
      <p:grpSpPr>
        <a:xfrm>
          <a:off x="0" y="0"/>
          <a:ext cx="0" cy="0"/>
          <a:chOff x="0" y="0"/>
          <a:chExt cx="0" cy="0"/>
        </a:xfrm>
      </p:grpSpPr>
      <p:sp>
        <p:nvSpPr>
          <p:cNvPr id="78" name="Google Shape;78;p12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79" name="Google Shape;79;p12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0" name="Google Shape;80;p1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439"/>
        <p:cNvGrpSpPr/>
        <p:nvPr/>
      </p:nvGrpSpPr>
      <p:grpSpPr>
        <a:xfrm>
          <a:off x="0" y="0"/>
          <a:ext cx="0" cy="0"/>
          <a:chOff x="0" y="0"/>
          <a:chExt cx="0" cy="0"/>
        </a:xfrm>
      </p:grpSpPr>
      <p:sp>
        <p:nvSpPr>
          <p:cNvPr id="440" name="Google Shape;440;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1" name="Google Shape;441;p115"/>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2" name="Google Shape;442;p115"/>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3" name="Google Shape;443;p11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44" name="Google Shape;444;p11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445"/>
        <p:cNvGrpSpPr/>
        <p:nvPr/>
      </p:nvGrpSpPr>
      <p:grpSpPr>
        <a:xfrm>
          <a:off x="0" y="0"/>
          <a:ext cx="0" cy="0"/>
          <a:chOff x="0" y="0"/>
          <a:chExt cx="0" cy="0"/>
        </a:xfrm>
      </p:grpSpPr>
      <p:sp>
        <p:nvSpPr>
          <p:cNvPr id="446" name="Google Shape;446;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7" name="Google Shape;447;p116"/>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8" name="Google Shape;448;p116"/>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49" name="Google Shape;449;p116"/>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50" name="Google Shape;450;p1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51" name="Google Shape;451;p11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452"/>
        <p:cNvGrpSpPr/>
        <p:nvPr/>
      </p:nvGrpSpPr>
      <p:grpSpPr>
        <a:xfrm>
          <a:off x="0" y="0"/>
          <a:ext cx="0" cy="0"/>
          <a:chOff x="0" y="0"/>
          <a:chExt cx="0" cy="0"/>
        </a:xfrm>
      </p:grpSpPr>
      <p:sp>
        <p:nvSpPr>
          <p:cNvPr id="453" name="Google Shape;453;p117"/>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4" name="Google Shape;454;p117"/>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5" name="Google Shape;455;p1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56" name="Google Shape;456;p11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457"/>
        <p:cNvGrpSpPr/>
        <p:nvPr/>
      </p:nvGrpSpPr>
      <p:grpSpPr>
        <a:xfrm>
          <a:off x="0" y="0"/>
          <a:ext cx="0" cy="0"/>
          <a:chOff x="0" y="0"/>
          <a:chExt cx="0" cy="0"/>
        </a:xfrm>
      </p:grpSpPr>
      <p:sp>
        <p:nvSpPr>
          <p:cNvPr id="458" name="Google Shape;458;p118"/>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9" name="Google Shape;459;p1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60" name="Google Shape;460;p1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61" name="Google Shape;461;p1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62" name="Google Shape;462;p11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463"/>
        <p:cNvGrpSpPr/>
        <p:nvPr/>
      </p:nvGrpSpPr>
      <p:grpSpPr>
        <a:xfrm>
          <a:off x="0" y="0"/>
          <a:ext cx="0" cy="0"/>
          <a:chOff x="0" y="0"/>
          <a:chExt cx="0" cy="0"/>
        </a:xfrm>
      </p:grpSpPr>
      <p:sp>
        <p:nvSpPr>
          <p:cNvPr id="464" name="Google Shape;464;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65" name="Google Shape;465;p119"/>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66" name="Google Shape;466;p119"/>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467" name="Google Shape;467;p11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468" name="Google Shape;468;p11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469"/>
        <p:cNvGrpSpPr/>
        <p:nvPr/>
      </p:nvGrpSpPr>
      <p:grpSpPr>
        <a:xfrm>
          <a:off x="0" y="0"/>
          <a:ext cx="0" cy="0"/>
          <a:chOff x="0" y="0"/>
          <a:chExt cx="0" cy="0"/>
        </a:xfrm>
      </p:grpSpPr>
      <p:sp>
        <p:nvSpPr>
          <p:cNvPr id="470" name="Google Shape;470;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1" name="Google Shape;471;p120"/>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72" name="Google Shape;472;p120"/>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73" name="Google Shape;473;p120"/>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74" name="Google Shape;474;p12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475" name="Google Shape;475;p12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476"/>
        <p:cNvGrpSpPr/>
        <p:nvPr/>
      </p:nvGrpSpPr>
      <p:grpSpPr>
        <a:xfrm>
          <a:off x="0" y="0"/>
          <a:ext cx="0" cy="0"/>
          <a:chOff x="0" y="0"/>
          <a:chExt cx="0" cy="0"/>
        </a:xfrm>
      </p:grpSpPr>
      <p:pic>
        <p:nvPicPr>
          <p:cNvPr id="477" name="Google Shape;477;p122"/>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478" name="Google Shape;478;p122"/>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79" name="Google Shape;479;p1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80" name="Google Shape;480;p1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81" name="Google Shape;481;p1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482"/>
        <p:cNvGrpSpPr/>
        <p:nvPr/>
      </p:nvGrpSpPr>
      <p:grpSpPr>
        <a:xfrm>
          <a:off x="0" y="0"/>
          <a:ext cx="0" cy="0"/>
          <a:chOff x="0" y="0"/>
          <a:chExt cx="0" cy="0"/>
        </a:xfrm>
      </p:grpSpPr>
      <p:sp>
        <p:nvSpPr>
          <p:cNvPr id="483" name="Google Shape;483;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4" name="Google Shape;484;p1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485" name="Google Shape;485;p12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486"/>
        <p:cNvGrpSpPr/>
        <p:nvPr/>
      </p:nvGrpSpPr>
      <p:grpSpPr>
        <a:xfrm>
          <a:off x="0" y="0"/>
          <a:ext cx="0" cy="0"/>
          <a:chOff x="0" y="0"/>
          <a:chExt cx="0" cy="0"/>
        </a:xfrm>
      </p:grpSpPr>
      <p:sp>
        <p:nvSpPr>
          <p:cNvPr id="487" name="Google Shape;487;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8" name="Google Shape;488;p1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89" name="Google Shape;489;p12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490"/>
        <p:cNvGrpSpPr/>
        <p:nvPr/>
      </p:nvGrpSpPr>
      <p:grpSpPr>
        <a:xfrm>
          <a:off x="0" y="0"/>
          <a:ext cx="0" cy="0"/>
          <a:chOff x="0" y="0"/>
          <a:chExt cx="0" cy="0"/>
        </a:xfrm>
      </p:grpSpPr>
      <p:sp>
        <p:nvSpPr>
          <p:cNvPr id="491" name="Google Shape;491;p1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92" name="Google Shape;492;p12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3" name="Google Shape;83;p70"/>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84" name="Google Shape;84;p7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5" name="Google Shape;85;p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86" name="Google Shape;86;p70"/>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493"/>
        <p:cNvGrpSpPr/>
        <p:nvPr/>
      </p:nvGrpSpPr>
      <p:grpSpPr>
        <a:xfrm>
          <a:off x="0" y="0"/>
          <a:ext cx="0" cy="0"/>
          <a:chOff x="0" y="0"/>
          <a:chExt cx="0" cy="0"/>
        </a:xfrm>
      </p:grpSpPr>
      <p:sp>
        <p:nvSpPr>
          <p:cNvPr id="494" name="Google Shape;494;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95" name="Google Shape;495;p1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496" name="Google Shape;496;p127"/>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497" name="Google Shape;497;p12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498"/>
        <p:cNvGrpSpPr/>
        <p:nvPr/>
      </p:nvGrpSpPr>
      <p:grpSpPr>
        <a:xfrm>
          <a:off x="0" y="0"/>
          <a:ext cx="0" cy="0"/>
          <a:chOff x="0" y="0"/>
          <a:chExt cx="0" cy="0"/>
        </a:xfrm>
      </p:grpSpPr>
      <p:sp>
        <p:nvSpPr>
          <p:cNvPr id="499" name="Google Shape;499;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0" name="Google Shape;500;p12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01" name="Google Shape;501;p128"/>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02" name="Google Shape;502;p12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503"/>
        <p:cNvGrpSpPr/>
        <p:nvPr/>
      </p:nvGrpSpPr>
      <p:grpSpPr>
        <a:xfrm>
          <a:off x="0" y="0"/>
          <a:ext cx="0" cy="0"/>
          <a:chOff x="0" y="0"/>
          <a:chExt cx="0" cy="0"/>
        </a:xfrm>
      </p:grpSpPr>
      <p:sp>
        <p:nvSpPr>
          <p:cNvPr id="504" name="Google Shape;504;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05" name="Google Shape;505;p12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506" name="Google Shape;506;p1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07" name="Google Shape;507;p1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08" name="Google Shape;508;p12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509"/>
        <p:cNvGrpSpPr/>
        <p:nvPr/>
      </p:nvGrpSpPr>
      <p:grpSpPr>
        <a:xfrm>
          <a:off x="0" y="0"/>
          <a:ext cx="0" cy="0"/>
          <a:chOff x="0" y="0"/>
          <a:chExt cx="0" cy="0"/>
        </a:xfrm>
      </p:grpSpPr>
      <p:sp>
        <p:nvSpPr>
          <p:cNvPr id="510" name="Google Shape;510;p130"/>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11" name="Google Shape;511;p130"/>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2" name="Google Shape;512;p130"/>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3" name="Google Shape;513;p130"/>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514" name="Google Shape;514;p130"/>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515"/>
        <p:cNvGrpSpPr/>
        <p:nvPr/>
      </p:nvGrpSpPr>
      <p:grpSpPr>
        <a:xfrm>
          <a:off x="0" y="0"/>
          <a:ext cx="0" cy="0"/>
          <a:chOff x="0" y="0"/>
          <a:chExt cx="0" cy="0"/>
        </a:xfrm>
      </p:grpSpPr>
      <p:sp>
        <p:nvSpPr>
          <p:cNvPr id="516" name="Google Shape;516;p13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7" name="Google Shape;517;p13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8" name="Google Shape;518;p131"/>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19" name="Google Shape;519;p131"/>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520"/>
        <p:cNvGrpSpPr/>
        <p:nvPr/>
      </p:nvGrpSpPr>
      <p:grpSpPr>
        <a:xfrm>
          <a:off x="0" y="0"/>
          <a:ext cx="0" cy="0"/>
          <a:chOff x="0" y="0"/>
          <a:chExt cx="0" cy="0"/>
        </a:xfrm>
      </p:grpSpPr>
      <p:sp>
        <p:nvSpPr>
          <p:cNvPr id="521" name="Google Shape;521;p13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13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3" name="Google Shape;523;p13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4" name="Google Shape;524;p13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5" name="Google Shape;525;p1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26" name="Google Shape;526;p132"/>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7" name="Google Shape;527;p132"/>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528" name="Google Shape;528;p132"/>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9" name="Google Shape;529;p132"/>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0" name="Google Shape;530;p132"/>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31" name="Google Shape;531;p132"/>
          <p:cNvGrpSpPr/>
          <p:nvPr/>
        </p:nvGrpSpPr>
        <p:grpSpPr>
          <a:xfrm>
            <a:off x="728705" y="3127047"/>
            <a:ext cx="249222" cy="220696"/>
            <a:chOff x="-1591550" y="3597475"/>
            <a:chExt cx="293825" cy="294575"/>
          </a:xfrm>
        </p:grpSpPr>
        <p:sp>
          <p:nvSpPr>
            <p:cNvPr id="532" name="Google Shape;532;p13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3" name="Google Shape;533;p13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4" name="Google Shape;534;p13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535" name="Google Shape;535;p132"/>
          <p:cNvGrpSpPr/>
          <p:nvPr/>
        </p:nvGrpSpPr>
        <p:grpSpPr>
          <a:xfrm>
            <a:off x="747755" y="2156474"/>
            <a:ext cx="249222" cy="220696"/>
            <a:chOff x="-1591550" y="3597475"/>
            <a:chExt cx="293825" cy="294575"/>
          </a:xfrm>
        </p:grpSpPr>
        <p:sp>
          <p:nvSpPr>
            <p:cNvPr id="536" name="Google Shape;536;p13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7" name="Google Shape;537;p13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8" name="Google Shape;538;p13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39" name="Google Shape;539;p132"/>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40" name="Google Shape;540;p132"/>
          <p:cNvGrpSpPr/>
          <p:nvPr/>
        </p:nvGrpSpPr>
        <p:grpSpPr>
          <a:xfrm>
            <a:off x="747755" y="1181671"/>
            <a:ext cx="249222" cy="220696"/>
            <a:chOff x="-1591550" y="3597475"/>
            <a:chExt cx="293825" cy="294575"/>
          </a:xfrm>
        </p:grpSpPr>
        <p:sp>
          <p:nvSpPr>
            <p:cNvPr id="541" name="Google Shape;541;p13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2" name="Google Shape;542;p13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3" name="Google Shape;543;p13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44" name="Google Shape;544;p132"/>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45" name="Google Shape;545;p132"/>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46" name="Google Shape;546;p132"/>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547" name="Google Shape;547;p132"/>
          <p:cNvGrpSpPr/>
          <p:nvPr/>
        </p:nvGrpSpPr>
        <p:grpSpPr>
          <a:xfrm>
            <a:off x="761830" y="4092035"/>
            <a:ext cx="249222" cy="220696"/>
            <a:chOff x="-1591550" y="3597475"/>
            <a:chExt cx="293825" cy="294575"/>
          </a:xfrm>
        </p:grpSpPr>
        <p:sp>
          <p:nvSpPr>
            <p:cNvPr id="548" name="Google Shape;548;p13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9" name="Google Shape;549;p13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0" name="Google Shape;550;p13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1"/>
        <p:cNvGrpSpPr/>
        <p:nvPr/>
      </p:nvGrpSpPr>
      <p:grpSpPr>
        <a:xfrm>
          <a:off x="0" y="0"/>
          <a:ext cx="0" cy="0"/>
          <a:chOff x="0" y="0"/>
          <a:chExt cx="0" cy="0"/>
        </a:xfrm>
      </p:grpSpPr>
      <p:sp>
        <p:nvSpPr>
          <p:cNvPr id="552" name="Google Shape;552;p134"/>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3" name="Google Shape;553;p13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4" name="Google Shape;554;p13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5" name="Google Shape;555;p134"/>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6" name="Google Shape;556;p134"/>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7" name="Google Shape;557;p134"/>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558"/>
        <p:cNvGrpSpPr/>
        <p:nvPr/>
      </p:nvGrpSpPr>
      <p:grpSpPr>
        <a:xfrm>
          <a:off x="0" y="0"/>
          <a:ext cx="0" cy="0"/>
          <a:chOff x="0" y="0"/>
          <a:chExt cx="0" cy="0"/>
        </a:xfrm>
      </p:grpSpPr>
      <p:sp>
        <p:nvSpPr>
          <p:cNvPr id="559" name="Google Shape;559;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60" name="Google Shape;560;p13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561" name="Google Shape;561;p13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62" name="Google Shape;562;p1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63" name="Google Shape;563;p13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564"/>
        <p:cNvGrpSpPr/>
        <p:nvPr/>
      </p:nvGrpSpPr>
      <p:grpSpPr>
        <a:xfrm>
          <a:off x="0" y="0"/>
          <a:ext cx="0" cy="0"/>
          <a:chOff x="0" y="0"/>
          <a:chExt cx="0" cy="0"/>
        </a:xfrm>
      </p:grpSpPr>
      <p:sp>
        <p:nvSpPr>
          <p:cNvPr id="565" name="Google Shape;565;p136"/>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136"/>
          <p:cNvSpPr>
            <a:spLocks noGrp="1"/>
          </p:cNvSpPr>
          <p:nvPr>
            <p:ph type="pic" idx="2"/>
          </p:nvPr>
        </p:nvSpPr>
        <p:spPr>
          <a:xfrm>
            <a:off x="410600" y="1005850"/>
            <a:ext cx="2688900" cy="3359100"/>
          </a:xfrm>
          <a:prstGeom prst="roundRect">
            <a:avLst>
              <a:gd name="adj" fmla="val 16667"/>
            </a:avLst>
          </a:prstGeom>
          <a:noFill/>
          <a:ln>
            <a:noFill/>
          </a:ln>
        </p:spPr>
      </p:sp>
      <p:sp>
        <p:nvSpPr>
          <p:cNvPr id="567" name="Google Shape;567;p136"/>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568" name="Google Shape;568;p136"/>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569" name="Google Shape;569;p136"/>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570" name="Google Shape;570;p1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571"/>
        <p:cNvGrpSpPr/>
        <p:nvPr/>
      </p:nvGrpSpPr>
      <p:grpSpPr>
        <a:xfrm>
          <a:off x="0" y="0"/>
          <a:ext cx="0" cy="0"/>
          <a:chOff x="0" y="0"/>
          <a:chExt cx="0" cy="0"/>
        </a:xfrm>
      </p:grpSpPr>
      <p:pic>
        <p:nvPicPr>
          <p:cNvPr id="572" name="Google Shape;572;p13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73" name="Google Shape;573;p13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4" name="Google Shape;574;p13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75" name="Google Shape;575;p137"/>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87"/>
        <p:cNvGrpSpPr/>
        <p:nvPr/>
      </p:nvGrpSpPr>
      <p:grpSpPr>
        <a:xfrm>
          <a:off x="0" y="0"/>
          <a:ext cx="0" cy="0"/>
          <a:chOff x="0" y="0"/>
          <a:chExt cx="0" cy="0"/>
        </a:xfrm>
      </p:grpSpPr>
      <p:sp>
        <p:nvSpPr>
          <p:cNvPr id="88" name="Google Shape;88;p7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 name="Google Shape;89;p7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90" name="Google Shape;90;p7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576"/>
        <p:cNvGrpSpPr/>
        <p:nvPr/>
      </p:nvGrpSpPr>
      <p:grpSpPr>
        <a:xfrm>
          <a:off x="0" y="0"/>
          <a:ext cx="0" cy="0"/>
          <a:chOff x="0" y="0"/>
          <a:chExt cx="0" cy="0"/>
        </a:xfrm>
      </p:grpSpPr>
      <p:pic>
        <p:nvPicPr>
          <p:cNvPr id="577" name="Google Shape;577;p1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78" name="Google Shape;578;p13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9" name="Google Shape;579;p138"/>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80" name="Google Shape;580;p138"/>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581"/>
        <p:cNvGrpSpPr/>
        <p:nvPr/>
      </p:nvGrpSpPr>
      <p:grpSpPr>
        <a:xfrm>
          <a:off x="0" y="0"/>
          <a:ext cx="0" cy="0"/>
          <a:chOff x="0" y="0"/>
          <a:chExt cx="0" cy="0"/>
        </a:xfrm>
      </p:grpSpPr>
      <p:pic>
        <p:nvPicPr>
          <p:cNvPr id="582" name="Google Shape;582;p13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83" name="Google Shape;583;p13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584" name="Google Shape;584;p13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5" name="Google Shape;585;p139"/>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86" name="Google Shape;586;p139"/>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587"/>
        <p:cNvGrpSpPr/>
        <p:nvPr/>
      </p:nvGrpSpPr>
      <p:grpSpPr>
        <a:xfrm>
          <a:off x="0" y="0"/>
          <a:ext cx="0" cy="0"/>
          <a:chOff x="0" y="0"/>
          <a:chExt cx="0" cy="0"/>
        </a:xfrm>
      </p:grpSpPr>
      <p:sp>
        <p:nvSpPr>
          <p:cNvPr id="588" name="Google Shape;588;p1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589"/>
        <p:cNvGrpSpPr/>
        <p:nvPr/>
      </p:nvGrpSpPr>
      <p:grpSpPr>
        <a:xfrm>
          <a:off x="0" y="0"/>
          <a:ext cx="0" cy="0"/>
          <a:chOff x="0" y="0"/>
          <a:chExt cx="0" cy="0"/>
        </a:xfrm>
      </p:grpSpPr>
      <p:pic>
        <p:nvPicPr>
          <p:cNvPr id="590" name="Google Shape;590;p14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591" name="Google Shape;591;p14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592" name="Google Shape;592;p14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3" name="Google Shape;593;p14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94" name="Google Shape;594;p141"/>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595"/>
        <p:cNvGrpSpPr/>
        <p:nvPr/>
      </p:nvGrpSpPr>
      <p:grpSpPr>
        <a:xfrm>
          <a:off x="0" y="0"/>
          <a:ext cx="0" cy="0"/>
          <a:chOff x="0" y="0"/>
          <a:chExt cx="0" cy="0"/>
        </a:xfrm>
      </p:grpSpPr>
      <p:pic>
        <p:nvPicPr>
          <p:cNvPr id="596" name="Google Shape;596;p14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97" name="Google Shape;597;p14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598" name="Google Shape;598;p14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9" name="Google Shape;599;p14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00" name="Google Shape;600;p142"/>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601"/>
        <p:cNvGrpSpPr/>
        <p:nvPr/>
      </p:nvGrpSpPr>
      <p:grpSpPr>
        <a:xfrm>
          <a:off x="0" y="0"/>
          <a:ext cx="0" cy="0"/>
          <a:chOff x="0" y="0"/>
          <a:chExt cx="0" cy="0"/>
        </a:xfrm>
      </p:grpSpPr>
      <p:sp>
        <p:nvSpPr>
          <p:cNvPr id="602" name="Google Shape;602;p14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14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604"/>
        <p:cNvGrpSpPr/>
        <p:nvPr/>
      </p:nvGrpSpPr>
      <p:grpSpPr>
        <a:xfrm>
          <a:off x="0" y="0"/>
          <a:ext cx="0" cy="0"/>
          <a:chOff x="0" y="0"/>
          <a:chExt cx="0" cy="0"/>
        </a:xfrm>
      </p:grpSpPr>
      <p:sp>
        <p:nvSpPr>
          <p:cNvPr id="605" name="Google Shape;605;p144"/>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6" name="Google Shape;606;p14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07" name="Google Shape;607;p144"/>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608"/>
        <p:cNvGrpSpPr/>
        <p:nvPr/>
      </p:nvGrpSpPr>
      <p:grpSpPr>
        <a:xfrm>
          <a:off x="0" y="0"/>
          <a:ext cx="0" cy="0"/>
          <a:chOff x="0" y="0"/>
          <a:chExt cx="0" cy="0"/>
        </a:xfrm>
      </p:grpSpPr>
      <p:pic>
        <p:nvPicPr>
          <p:cNvPr id="609" name="Google Shape;609;p14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10" name="Google Shape;610;p14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1" name="Google Shape;611;p14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12" name="Google Shape;612;p14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3"/>
        <p:cNvGrpSpPr/>
        <p:nvPr/>
      </p:nvGrpSpPr>
      <p:grpSpPr>
        <a:xfrm>
          <a:off x="0" y="0"/>
          <a:ext cx="0" cy="0"/>
          <a:chOff x="0" y="0"/>
          <a:chExt cx="0" cy="0"/>
        </a:xfrm>
      </p:grpSpPr>
      <p:sp>
        <p:nvSpPr>
          <p:cNvPr id="614" name="Google Shape;614;p14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15" name="Google Shape;615;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616"/>
        <p:cNvGrpSpPr/>
        <p:nvPr/>
      </p:nvGrpSpPr>
      <p:grpSpPr>
        <a:xfrm>
          <a:off x="0" y="0"/>
          <a:ext cx="0" cy="0"/>
          <a:chOff x="0" y="0"/>
          <a:chExt cx="0" cy="0"/>
        </a:xfrm>
      </p:grpSpPr>
      <p:sp>
        <p:nvSpPr>
          <p:cNvPr id="617" name="Google Shape;617;p147"/>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8" name="Google Shape;618;p147"/>
          <p:cNvSpPr>
            <a:spLocks noGrp="1"/>
          </p:cNvSpPr>
          <p:nvPr>
            <p:ph type="pic" idx="2"/>
          </p:nvPr>
        </p:nvSpPr>
        <p:spPr>
          <a:xfrm>
            <a:off x="410600" y="1005850"/>
            <a:ext cx="2688900" cy="3359100"/>
          </a:xfrm>
          <a:prstGeom prst="roundRect">
            <a:avLst>
              <a:gd name="adj" fmla="val 16667"/>
            </a:avLst>
          </a:prstGeom>
          <a:noFill/>
          <a:ln>
            <a:noFill/>
          </a:ln>
        </p:spPr>
      </p:sp>
      <p:sp>
        <p:nvSpPr>
          <p:cNvPr id="619" name="Google Shape;619;p147"/>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620" name="Google Shape;620;p147"/>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621" name="Google Shape;621;p14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622" name="Google Shape;622;p147"/>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623" name="Google Shape;623;p147"/>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91"/>
        <p:cNvGrpSpPr/>
        <p:nvPr/>
      </p:nvGrpSpPr>
      <p:grpSpPr>
        <a:xfrm>
          <a:off x="0" y="0"/>
          <a:ext cx="0" cy="0"/>
          <a:chOff x="0" y="0"/>
          <a:chExt cx="0" cy="0"/>
        </a:xfrm>
      </p:grpSpPr>
      <p:pic>
        <p:nvPicPr>
          <p:cNvPr id="92" name="Google Shape;92;p121"/>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93" name="Google Shape;93;p121"/>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94" name="Google Shape;94;p121"/>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95" name="Google Shape;95;p1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624"/>
        <p:cNvGrpSpPr/>
        <p:nvPr/>
      </p:nvGrpSpPr>
      <p:grpSpPr>
        <a:xfrm>
          <a:off x="0" y="0"/>
          <a:ext cx="0" cy="0"/>
          <a:chOff x="0" y="0"/>
          <a:chExt cx="0" cy="0"/>
        </a:xfrm>
      </p:grpSpPr>
      <p:pic>
        <p:nvPicPr>
          <p:cNvPr id="625" name="Google Shape;625;p1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26" name="Google Shape;626;p14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7" name="Google Shape;627;p14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28" name="Google Shape;628;p148"/>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29"/>
        <p:cNvGrpSpPr/>
        <p:nvPr/>
      </p:nvGrpSpPr>
      <p:grpSpPr>
        <a:xfrm>
          <a:off x="0" y="0"/>
          <a:ext cx="0" cy="0"/>
          <a:chOff x="0" y="0"/>
          <a:chExt cx="0" cy="0"/>
        </a:xfrm>
      </p:grpSpPr>
      <p:sp>
        <p:nvSpPr>
          <p:cNvPr id="630" name="Google Shape;630;p149"/>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31" name="Google Shape;631;p149" descr="A picture containing black&#10;&#10;Description automatically generated"/>
          <p:cNvPicPr preferRelativeResize="0"/>
          <p:nvPr/>
        </p:nvPicPr>
        <p:blipFill rotWithShape="1">
          <a:blip r:embed="rId2">
            <a:alphaModFix amt="50000"/>
          </a:blip>
          <a:srcRect l="31670"/>
          <a:stretch/>
        </p:blipFill>
        <p:spPr>
          <a:xfrm flipH="1">
            <a:off x="58477" y="2719276"/>
            <a:ext cx="9027045" cy="255490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2"/>
        <p:cNvGrpSpPr/>
        <p:nvPr/>
      </p:nvGrpSpPr>
      <p:grpSpPr>
        <a:xfrm>
          <a:off x="0" y="0"/>
          <a:ext cx="0" cy="0"/>
          <a:chOff x="0" y="0"/>
          <a:chExt cx="0" cy="0"/>
        </a:xfrm>
      </p:grpSpPr>
      <p:sp>
        <p:nvSpPr>
          <p:cNvPr id="633" name="Google Shape;633;p150"/>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4" name="Google Shape;634;p150"/>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635" name="Google Shape;635;p150"/>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36" name="Google Shape;636;p150"/>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637" name="Google Shape;637;p150"/>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38" name="Google Shape;638;p150"/>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639" name="Google Shape;639;p150"/>
          <p:cNvPicPr preferRelativeResize="0"/>
          <p:nvPr/>
        </p:nvPicPr>
        <p:blipFill rotWithShape="1">
          <a:blip r:embed="rId2">
            <a:alphaModFix amt="50000"/>
          </a:blip>
          <a:srcRect/>
          <a:stretch/>
        </p:blipFill>
        <p:spPr>
          <a:xfrm>
            <a:off x="0" y="3823265"/>
            <a:ext cx="3116592" cy="1618915"/>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640"/>
        <p:cNvGrpSpPr/>
        <p:nvPr/>
      </p:nvGrpSpPr>
      <p:grpSpPr>
        <a:xfrm>
          <a:off x="0" y="0"/>
          <a:ext cx="0" cy="0"/>
          <a:chOff x="0" y="0"/>
          <a:chExt cx="0" cy="0"/>
        </a:xfrm>
      </p:grpSpPr>
      <p:sp>
        <p:nvSpPr>
          <p:cNvPr id="641" name="Google Shape;641;p15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2" name="Google Shape;642;p15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43" name="Google Shape;643;p15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644"/>
        <p:cNvGrpSpPr/>
        <p:nvPr/>
      </p:nvGrpSpPr>
      <p:grpSpPr>
        <a:xfrm>
          <a:off x="0" y="0"/>
          <a:ext cx="0" cy="0"/>
          <a:chOff x="0" y="0"/>
          <a:chExt cx="0" cy="0"/>
        </a:xfrm>
      </p:grpSpPr>
      <p:pic>
        <p:nvPicPr>
          <p:cNvPr id="645" name="Google Shape;645;p15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46" name="Google Shape;646;p15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7" name="Google Shape;647;p15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48" name="Google Shape;648;p152"/>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649" name="Google Shape;649;p1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650"/>
        <p:cNvGrpSpPr/>
        <p:nvPr/>
      </p:nvGrpSpPr>
      <p:grpSpPr>
        <a:xfrm>
          <a:off x="0" y="0"/>
          <a:ext cx="0" cy="0"/>
          <a:chOff x="0" y="0"/>
          <a:chExt cx="0" cy="0"/>
        </a:xfrm>
      </p:grpSpPr>
      <p:sp>
        <p:nvSpPr>
          <p:cNvPr id="651" name="Google Shape;651;p153"/>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153"/>
          <p:cNvSpPr/>
          <p:nvPr/>
        </p:nvSpPr>
        <p:spPr>
          <a:xfrm>
            <a:off x="7786649" y="4755073"/>
            <a:ext cx="990599" cy="29862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153"/>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654" name="Google Shape;654;p1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655"/>
        <p:cNvGrpSpPr/>
        <p:nvPr/>
      </p:nvGrpSpPr>
      <p:grpSpPr>
        <a:xfrm>
          <a:off x="0" y="0"/>
          <a:ext cx="0" cy="0"/>
          <a:chOff x="0" y="0"/>
          <a:chExt cx="0" cy="0"/>
        </a:xfrm>
      </p:grpSpPr>
      <p:sp>
        <p:nvSpPr>
          <p:cNvPr id="656" name="Google Shape;656;p154"/>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154"/>
          <p:cNvSpPr>
            <a:spLocks noGrp="1"/>
          </p:cNvSpPr>
          <p:nvPr>
            <p:ph type="pic" idx="2"/>
          </p:nvPr>
        </p:nvSpPr>
        <p:spPr>
          <a:xfrm>
            <a:off x="410600" y="1005850"/>
            <a:ext cx="2688900" cy="3359100"/>
          </a:xfrm>
          <a:prstGeom prst="roundRect">
            <a:avLst>
              <a:gd name="adj" fmla="val 16667"/>
            </a:avLst>
          </a:prstGeom>
          <a:noFill/>
          <a:ln>
            <a:noFill/>
          </a:ln>
        </p:spPr>
      </p:sp>
      <p:sp>
        <p:nvSpPr>
          <p:cNvPr id="658" name="Google Shape;658;p154"/>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659" name="Google Shape;659;p154"/>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660" name="Google Shape;660;p154"/>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661" name="Google Shape;661;p1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2" name="Google Shape;662;p154"/>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663"/>
        <p:cNvGrpSpPr/>
        <p:nvPr/>
      </p:nvGrpSpPr>
      <p:grpSpPr>
        <a:xfrm>
          <a:off x="0" y="0"/>
          <a:ext cx="0" cy="0"/>
          <a:chOff x="0" y="0"/>
          <a:chExt cx="0" cy="0"/>
        </a:xfrm>
      </p:grpSpPr>
      <p:sp>
        <p:nvSpPr>
          <p:cNvPr id="664" name="Google Shape;664;p155"/>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155"/>
          <p:cNvSpPr>
            <a:spLocks noGrp="1"/>
          </p:cNvSpPr>
          <p:nvPr>
            <p:ph type="pic" idx="2"/>
          </p:nvPr>
        </p:nvSpPr>
        <p:spPr>
          <a:xfrm>
            <a:off x="410600" y="1005850"/>
            <a:ext cx="2688900" cy="3359100"/>
          </a:xfrm>
          <a:prstGeom prst="roundRect">
            <a:avLst>
              <a:gd name="adj" fmla="val 16667"/>
            </a:avLst>
          </a:prstGeom>
          <a:noFill/>
          <a:ln>
            <a:noFill/>
          </a:ln>
        </p:spPr>
      </p:sp>
      <p:sp>
        <p:nvSpPr>
          <p:cNvPr id="666" name="Google Shape;666;p155"/>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667" name="Google Shape;667;p155"/>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668" name="Google Shape;668;p155"/>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669" name="Google Shape;669;p1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70" name="Google Shape;670;p155"/>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671"/>
        <p:cNvGrpSpPr/>
        <p:nvPr/>
      </p:nvGrpSpPr>
      <p:grpSpPr>
        <a:xfrm>
          <a:off x="0" y="0"/>
          <a:ext cx="0" cy="0"/>
          <a:chOff x="0" y="0"/>
          <a:chExt cx="0" cy="0"/>
        </a:xfrm>
      </p:grpSpPr>
      <p:sp>
        <p:nvSpPr>
          <p:cNvPr id="672" name="Google Shape;672;p156"/>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3" name="Google Shape;673;p156"/>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674" name="Google Shape;674;p156"/>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675" name="Google Shape;675;p156"/>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676"/>
        <p:cNvGrpSpPr/>
        <p:nvPr/>
      </p:nvGrpSpPr>
      <p:grpSpPr>
        <a:xfrm>
          <a:off x="0" y="0"/>
          <a:ext cx="0" cy="0"/>
          <a:chOff x="0" y="0"/>
          <a:chExt cx="0" cy="0"/>
        </a:xfrm>
      </p:grpSpPr>
      <p:sp>
        <p:nvSpPr>
          <p:cNvPr id="677" name="Google Shape;677;p1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78" name="Google Shape;678;p1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79" name="Google Shape;679;p1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96"/>
        <p:cNvGrpSpPr/>
        <p:nvPr/>
      </p:nvGrpSpPr>
      <p:grpSpPr>
        <a:xfrm>
          <a:off x="0" y="0"/>
          <a:ext cx="0" cy="0"/>
          <a:chOff x="0" y="0"/>
          <a:chExt cx="0" cy="0"/>
        </a:xfrm>
      </p:grpSpPr>
      <p:sp>
        <p:nvSpPr>
          <p:cNvPr id="97" name="Google Shape;97;p85"/>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99" name="Google Shape;99;p85"/>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100" name="Google Shape;100;p8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680"/>
        <p:cNvGrpSpPr/>
        <p:nvPr/>
      </p:nvGrpSpPr>
      <p:grpSpPr>
        <a:xfrm>
          <a:off x="0" y="0"/>
          <a:ext cx="0" cy="0"/>
          <a:chOff x="0" y="0"/>
          <a:chExt cx="0" cy="0"/>
        </a:xfrm>
      </p:grpSpPr>
      <p:pic>
        <p:nvPicPr>
          <p:cNvPr id="681" name="Google Shape;681;p15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82" name="Google Shape;682;p15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683" name="Google Shape;683;p15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4" name="Google Shape;684;p15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5"/>
        <p:cNvGrpSpPr/>
        <p:nvPr/>
      </p:nvGrpSpPr>
      <p:grpSpPr>
        <a:xfrm>
          <a:off x="0" y="0"/>
          <a:ext cx="0" cy="0"/>
          <a:chOff x="0" y="0"/>
          <a:chExt cx="0" cy="0"/>
        </a:xfrm>
      </p:grpSpPr>
      <p:sp>
        <p:nvSpPr>
          <p:cNvPr id="686" name="Google Shape;686;p159"/>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7" name="Google Shape;687;p159"/>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688" name="Google Shape;688;p15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689"/>
        <p:cNvGrpSpPr/>
        <p:nvPr/>
      </p:nvGrpSpPr>
      <p:grpSpPr>
        <a:xfrm>
          <a:off x="0" y="0"/>
          <a:ext cx="0" cy="0"/>
          <a:chOff x="0" y="0"/>
          <a:chExt cx="0" cy="0"/>
        </a:xfrm>
      </p:grpSpPr>
      <p:sp>
        <p:nvSpPr>
          <p:cNvPr id="690" name="Google Shape;690;p160"/>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691" name="Google Shape;691;p160"/>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92" name="Google Shape;692;p1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3" name="Google Shape;693;p16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94" name="Google Shape;694;p160"/>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695"/>
        <p:cNvGrpSpPr/>
        <p:nvPr/>
      </p:nvGrpSpPr>
      <p:grpSpPr>
        <a:xfrm>
          <a:off x="0" y="0"/>
          <a:ext cx="0" cy="0"/>
          <a:chOff x="0" y="0"/>
          <a:chExt cx="0" cy="0"/>
        </a:xfrm>
      </p:grpSpPr>
      <p:sp>
        <p:nvSpPr>
          <p:cNvPr id="696" name="Google Shape;696;p161"/>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697" name="Google Shape;697;p161"/>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698" name="Google Shape;698;p161"/>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699"/>
        <p:cNvGrpSpPr/>
        <p:nvPr/>
      </p:nvGrpSpPr>
      <p:grpSpPr>
        <a:xfrm>
          <a:off x="0" y="0"/>
          <a:ext cx="0" cy="0"/>
          <a:chOff x="0" y="0"/>
          <a:chExt cx="0" cy="0"/>
        </a:xfrm>
      </p:grpSpPr>
      <p:sp>
        <p:nvSpPr>
          <p:cNvPr id="700" name="Google Shape;700;p162"/>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162"/>
          <p:cNvSpPr>
            <a:spLocks noGrp="1"/>
          </p:cNvSpPr>
          <p:nvPr>
            <p:ph type="pic" idx="2"/>
          </p:nvPr>
        </p:nvSpPr>
        <p:spPr>
          <a:xfrm>
            <a:off x="5854750" y="980700"/>
            <a:ext cx="2862900" cy="2714100"/>
          </a:xfrm>
          <a:prstGeom prst="roundRect">
            <a:avLst>
              <a:gd name="adj" fmla="val 16667"/>
            </a:avLst>
          </a:prstGeom>
          <a:noFill/>
          <a:ln>
            <a:noFill/>
          </a:ln>
        </p:spPr>
      </p:sp>
      <p:sp>
        <p:nvSpPr>
          <p:cNvPr id="702" name="Google Shape;702;p162"/>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703" name="Google Shape;703;p162"/>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704" name="Google Shape;704;p162"/>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705" name="Google Shape;705;p16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706"/>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707"/>
        <p:cNvGrpSpPr/>
        <p:nvPr/>
      </p:nvGrpSpPr>
      <p:grpSpPr>
        <a:xfrm>
          <a:off x="0" y="0"/>
          <a:ext cx="0" cy="0"/>
          <a:chOff x="0" y="0"/>
          <a:chExt cx="0" cy="0"/>
        </a:xfrm>
      </p:grpSpPr>
      <p:pic>
        <p:nvPicPr>
          <p:cNvPr id="708" name="Google Shape;708;p164"/>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709" name="Google Shape;709;p16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10" name="Google Shape;710;p16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1" name="Google Shape;711;p16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712"/>
        <p:cNvGrpSpPr/>
        <p:nvPr/>
      </p:nvGrpSpPr>
      <p:grpSpPr>
        <a:xfrm>
          <a:off x="0" y="0"/>
          <a:ext cx="0" cy="0"/>
          <a:chOff x="0" y="0"/>
          <a:chExt cx="0" cy="0"/>
        </a:xfrm>
      </p:grpSpPr>
      <p:pic>
        <p:nvPicPr>
          <p:cNvPr id="713" name="Google Shape;713;p16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14" name="Google Shape;714;p16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15" name="Google Shape;715;p16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6" name="Google Shape;716;p16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717"/>
        <p:cNvGrpSpPr/>
        <p:nvPr/>
      </p:nvGrpSpPr>
      <p:grpSpPr>
        <a:xfrm>
          <a:off x="0" y="0"/>
          <a:ext cx="0" cy="0"/>
          <a:chOff x="0" y="0"/>
          <a:chExt cx="0" cy="0"/>
        </a:xfrm>
      </p:grpSpPr>
      <p:sp>
        <p:nvSpPr>
          <p:cNvPr id="718" name="Google Shape;718;p166"/>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19" name="Google Shape;719;p166"/>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20" name="Google Shape;720;p1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21" name="Google Shape;721;p1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22" name="Google Shape;722;p166"/>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723"/>
        <p:cNvGrpSpPr/>
        <p:nvPr/>
      </p:nvGrpSpPr>
      <p:grpSpPr>
        <a:xfrm>
          <a:off x="0" y="0"/>
          <a:ext cx="0" cy="0"/>
          <a:chOff x="0" y="0"/>
          <a:chExt cx="0" cy="0"/>
        </a:xfrm>
      </p:grpSpPr>
      <p:pic>
        <p:nvPicPr>
          <p:cNvPr id="724" name="Google Shape;724;p16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25" name="Google Shape;725;p16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6" name="Google Shape;726;p16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7" name="Google Shape;727;p16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48.xml"/><Relationship Id="rId21" Type="http://schemas.openxmlformats.org/officeDocument/2006/relationships/slideLayout" Target="../slideLayouts/slideLayout143.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63" Type="http://schemas.openxmlformats.org/officeDocument/2006/relationships/slideLayout" Target="../slideLayouts/slideLayout185.xml"/><Relationship Id="rId68" Type="http://schemas.openxmlformats.org/officeDocument/2006/relationships/slideLayout" Target="../slideLayouts/slideLayout190.xml"/><Relationship Id="rId84" Type="http://schemas.openxmlformats.org/officeDocument/2006/relationships/slideLayout" Target="../slideLayouts/slideLayout206.xml"/><Relationship Id="rId89" Type="http://schemas.openxmlformats.org/officeDocument/2006/relationships/slideLayout" Target="../slideLayouts/slideLayout211.xml"/><Relationship Id="rId112" Type="http://schemas.openxmlformats.org/officeDocument/2006/relationships/slideLayout" Target="../slideLayouts/slideLayout234.xml"/><Relationship Id="rId16" Type="http://schemas.openxmlformats.org/officeDocument/2006/relationships/slideLayout" Target="../slideLayouts/slideLayout138.xml"/><Relationship Id="rId107" Type="http://schemas.openxmlformats.org/officeDocument/2006/relationships/slideLayout" Target="../slideLayouts/slideLayout229.xml"/><Relationship Id="rId11" Type="http://schemas.openxmlformats.org/officeDocument/2006/relationships/slideLayout" Target="../slideLayouts/slideLayout133.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53" Type="http://schemas.openxmlformats.org/officeDocument/2006/relationships/slideLayout" Target="../slideLayouts/slideLayout175.xml"/><Relationship Id="rId58" Type="http://schemas.openxmlformats.org/officeDocument/2006/relationships/slideLayout" Target="../slideLayouts/slideLayout180.xml"/><Relationship Id="rId74" Type="http://schemas.openxmlformats.org/officeDocument/2006/relationships/slideLayout" Target="../slideLayouts/slideLayout196.xml"/><Relationship Id="rId79" Type="http://schemas.openxmlformats.org/officeDocument/2006/relationships/slideLayout" Target="../slideLayouts/slideLayout201.xml"/><Relationship Id="rId102" Type="http://schemas.openxmlformats.org/officeDocument/2006/relationships/slideLayout" Target="../slideLayouts/slideLayout224.xml"/><Relationship Id="rId5" Type="http://schemas.openxmlformats.org/officeDocument/2006/relationships/slideLayout" Target="../slideLayouts/slideLayout127.xml"/><Relationship Id="rId90" Type="http://schemas.openxmlformats.org/officeDocument/2006/relationships/slideLayout" Target="../slideLayouts/slideLayout212.xml"/><Relationship Id="rId95" Type="http://schemas.openxmlformats.org/officeDocument/2006/relationships/slideLayout" Target="../slideLayouts/slideLayout217.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64" Type="http://schemas.openxmlformats.org/officeDocument/2006/relationships/slideLayout" Target="../slideLayouts/slideLayout186.xml"/><Relationship Id="rId69" Type="http://schemas.openxmlformats.org/officeDocument/2006/relationships/slideLayout" Target="../slideLayouts/slideLayout191.xml"/><Relationship Id="rId113" Type="http://schemas.openxmlformats.org/officeDocument/2006/relationships/slideLayout" Target="../slideLayouts/slideLayout235.xml"/><Relationship Id="rId80" Type="http://schemas.openxmlformats.org/officeDocument/2006/relationships/slideLayout" Target="../slideLayouts/slideLayout202.xml"/><Relationship Id="rId85" Type="http://schemas.openxmlformats.org/officeDocument/2006/relationships/slideLayout" Target="../slideLayouts/slideLayout207.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59" Type="http://schemas.openxmlformats.org/officeDocument/2006/relationships/slideLayout" Target="../slideLayouts/slideLayout181.xml"/><Relationship Id="rId103" Type="http://schemas.openxmlformats.org/officeDocument/2006/relationships/slideLayout" Target="../slideLayouts/slideLayout225.xml"/><Relationship Id="rId108" Type="http://schemas.openxmlformats.org/officeDocument/2006/relationships/slideLayout" Target="../slideLayouts/slideLayout230.xml"/><Relationship Id="rId54" Type="http://schemas.openxmlformats.org/officeDocument/2006/relationships/slideLayout" Target="../slideLayouts/slideLayout176.xml"/><Relationship Id="rId70" Type="http://schemas.openxmlformats.org/officeDocument/2006/relationships/slideLayout" Target="../slideLayouts/slideLayout192.xml"/><Relationship Id="rId75" Type="http://schemas.openxmlformats.org/officeDocument/2006/relationships/slideLayout" Target="../slideLayouts/slideLayout197.xml"/><Relationship Id="rId91" Type="http://schemas.openxmlformats.org/officeDocument/2006/relationships/slideLayout" Target="../slideLayouts/slideLayout213.xml"/><Relationship Id="rId96" Type="http://schemas.openxmlformats.org/officeDocument/2006/relationships/slideLayout" Target="../slideLayouts/slideLayout21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57" Type="http://schemas.openxmlformats.org/officeDocument/2006/relationships/slideLayout" Target="../slideLayouts/slideLayout179.xml"/><Relationship Id="rId106" Type="http://schemas.openxmlformats.org/officeDocument/2006/relationships/slideLayout" Target="../slideLayouts/slideLayout228.xml"/><Relationship Id="rId114" Type="http://schemas.openxmlformats.org/officeDocument/2006/relationships/theme" Target="../theme/theme2.xml"/><Relationship Id="rId10" Type="http://schemas.openxmlformats.org/officeDocument/2006/relationships/slideLayout" Target="../slideLayouts/slideLayout132.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60" Type="http://schemas.openxmlformats.org/officeDocument/2006/relationships/slideLayout" Target="../slideLayouts/slideLayout182.xml"/><Relationship Id="rId65" Type="http://schemas.openxmlformats.org/officeDocument/2006/relationships/slideLayout" Target="../slideLayouts/slideLayout187.xml"/><Relationship Id="rId73" Type="http://schemas.openxmlformats.org/officeDocument/2006/relationships/slideLayout" Target="../slideLayouts/slideLayout195.xml"/><Relationship Id="rId78" Type="http://schemas.openxmlformats.org/officeDocument/2006/relationships/slideLayout" Target="../slideLayouts/slideLayout200.xml"/><Relationship Id="rId81" Type="http://schemas.openxmlformats.org/officeDocument/2006/relationships/slideLayout" Target="../slideLayouts/slideLayout203.xml"/><Relationship Id="rId86" Type="http://schemas.openxmlformats.org/officeDocument/2006/relationships/slideLayout" Target="../slideLayouts/slideLayout208.xml"/><Relationship Id="rId94" Type="http://schemas.openxmlformats.org/officeDocument/2006/relationships/slideLayout" Target="../slideLayouts/slideLayout216.xml"/><Relationship Id="rId99" Type="http://schemas.openxmlformats.org/officeDocument/2006/relationships/slideLayout" Target="../slideLayouts/slideLayout221.xml"/><Relationship Id="rId101" Type="http://schemas.openxmlformats.org/officeDocument/2006/relationships/slideLayout" Target="../slideLayouts/slideLayout22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9" Type="http://schemas.openxmlformats.org/officeDocument/2006/relationships/slideLayout" Target="../slideLayouts/slideLayout161.xml"/><Relationship Id="rId109" Type="http://schemas.openxmlformats.org/officeDocument/2006/relationships/slideLayout" Target="../slideLayouts/slideLayout231.xml"/><Relationship Id="rId34" Type="http://schemas.openxmlformats.org/officeDocument/2006/relationships/slideLayout" Target="../slideLayouts/slideLayout156.xml"/><Relationship Id="rId50" Type="http://schemas.openxmlformats.org/officeDocument/2006/relationships/slideLayout" Target="../slideLayouts/slideLayout172.xml"/><Relationship Id="rId55" Type="http://schemas.openxmlformats.org/officeDocument/2006/relationships/slideLayout" Target="../slideLayouts/slideLayout177.xml"/><Relationship Id="rId76" Type="http://schemas.openxmlformats.org/officeDocument/2006/relationships/slideLayout" Target="../slideLayouts/slideLayout198.xml"/><Relationship Id="rId97" Type="http://schemas.openxmlformats.org/officeDocument/2006/relationships/slideLayout" Target="../slideLayouts/slideLayout219.xml"/><Relationship Id="rId104" Type="http://schemas.openxmlformats.org/officeDocument/2006/relationships/slideLayout" Target="../slideLayouts/slideLayout226.xml"/><Relationship Id="rId7" Type="http://schemas.openxmlformats.org/officeDocument/2006/relationships/slideLayout" Target="../slideLayouts/slideLayout129.xml"/><Relationship Id="rId71" Type="http://schemas.openxmlformats.org/officeDocument/2006/relationships/slideLayout" Target="../slideLayouts/slideLayout193.xml"/><Relationship Id="rId92" Type="http://schemas.openxmlformats.org/officeDocument/2006/relationships/slideLayout" Target="../slideLayouts/slideLayout214.xml"/><Relationship Id="rId2" Type="http://schemas.openxmlformats.org/officeDocument/2006/relationships/slideLayout" Target="../slideLayouts/slideLayout124.xml"/><Relationship Id="rId29" Type="http://schemas.openxmlformats.org/officeDocument/2006/relationships/slideLayout" Target="../slideLayouts/slideLayout151.xml"/><Relationship Id="rId24" Type="http://schemas.openxmlformats.org/officeDocument/2006/relationships/slideLayout" Target="../slideLayouts/slideLayout146.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66" Type="http://schemas.openxmlformats.org/officeDocument/2006/relationships/slideLayout" Target="../slideLayouts/slideLayout188.xml"/><Relationship Id="rId87" Type="http://schemas.openxmlformats.org/officeDocument/2006/relationships/slideLayout" Target="../slideLayouts/slideLayout209.xml"/><Relationship Id="rId110" Type="http://schemas.openxmlformats.org/officeDocument/2006/relationships/slideLayout" Target="../slideLayouts/slideLayout232.xml"/><Relationship Id="rId61" Type="http://schemas.openxmlformats.org/officeDocument/2006/relationships/slideLayout" Target="../slideLayouts/slideLayout183.xml"/><Relationship Id="rId82" Type="http://schemas.openxmlformats.org/officeDocument/2006/relationships/slideLayout" Target="../slideLayouts/slideLayout204.xml"/><Relationship Id="rId19" Type="http://schemas.openxmlformats.org/officeDocument/2006/relationships/slideLayout" Target="../slideLayouts/slideLayout141.xml"/><Relationship Id="rId14" Type="http://schemas.openxmlformats.org/officeDocument/2006/relationships/slideLayout" Target="../slideLayouts/slideLayout136.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56" Type="http://schemas.openxmlformats.org/officeDocument/2006/relationships/slideLayout" Target="../slideLayouts/slideLayout178.xml"/><Relationship Id="rId77" Type="http://schemas.openxmlformats.org/officeDocument/2006/relationships/slideLayout" Target="../slideLayouts/slideLayout199.xml"/><Relationship Id="rId100" Type="http://schemas.openxmlformats.org/officeDocument/2006/relationships/slideLayout" Target="../slideLayouts/slideLayout222.xml"/><Relationship Id="rId105" Type="http://schemas.openxmlformats.org/officeDocument/2006/relationships/slideLayout" Target="../slideLayouts/slideLayout227.xml"/><Relationship Id="rId8" Type="http://schemas.openxmlformats.org/officeDocument/2006/relationships/slideLayout" Target="../slideLayouts/slideLayout130.xml"/><Relationship Id="rId51" Type="http://schemas.openxmlformats.org/officeDocument/2006/relationships/slideLayout" Target="../slideLayouts/slideLayout173.xml"/><Relationship Id="rId72" Type="http://schemas.openxmlformats.org/officeDocument/2006/relationships/slideLayout" Target="../slideLayouts/slideLayout194.xml"/><Relationship Id="rId93" Type="http://schemas.openxmlformats.org/officeDocument/2006/relationships/slideLayout" Target="../slideLayouts/slideLayout215.xml"/><Relationship Id="rId98" Type="http://schemas.openxmlformats.org/officeDocument/2006/relationships/slideLayout" Target="../slideLayouts/slideLayout220.xml"/><Relationship Id="rId3" Type="http://schemas.openxmlformats.org/officeDocument/2006/relationships/slideLayout" Target="../slideLayouts/slideLayout125.xml"/><Relationship Id="rId25" Type="http://schemas.openxmlformats.org/officeDocument/2006/relationships/slideLayout" Target="../slideLayouts/slideLayout147.xml"/><Relationship Id="rId46" Type="http://schemas.openxmlformats.org/officeDocument/2006/relationships/slideLayout" Target="../slideLayouts/slideLayout168.xml"/><Relationship Id="rId67" Type="http://schemas.openxmlformats.org/officeDocument/2006/relationships/slideLayout" Target="../slideLayouts/slideLayout189.xml"/><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62" Type="http://schemas.openxmlformats.org/officeDocument/2006/relationships/slideLayout" Target="../slideLayouts/slideLayout184.xml"/><Relationship Id="rId83" Type="http://schemas.openxmlformats.org/officeDocument/2006/relationships/slideLayout" Target="../slideLayouts/slideLayout205.xml"/><Relationship Id="rId88" Type="http://schemas.openxmlformats.org/officeDocument/2006/relationships/slideLayout" Target="../slideLayouts/slideLayout210.xml"/><Relationship Id="rId111" Type="http://schemas.openxmlformats.org/officeDocument/2006/relationships/slideLayout" Target="../slideLayouts/slideLayout23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61.xml"/><Relationship Id="rId21" Type="http://schemas.openxmlformats.org/officeDocument/2006/relationships/slideLayout" Target="../slideLayouts/slideLayout256.xml"/><Relationship Id="rId42" Type="http://schemas.openxmlformats.org/officeDocument/2006/relationships/slideLayout" Target="../slideLayouts/slideLayout277.xml"/><Relationship Id="rId47" Type="http://schemas.openxmlformats.org/officeDocument/2006/relationships/slideLayout" Target="../slideLayouts/slideLayout282.xml"/><Relationship Id="rId63" Type="http://schemas.openxmlformats.org/officeDocument/2006/relationships/slideLayout" Target="../slideLayouts/slideLayout298.xml"/><Relationship Id="rId68" Type="http://schemas.openxmlformats.org/officeDocument/2006/relationships/slideLayout" Target="../slideLayouts/slideLayout303.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9" Type="http://schemas.openxmlformats.org/officeDocument/2006/relationships/slideLayout" Target="../slideLayouts/slideLayout264.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32" Type="http://schemas.openxmlformats.org/officeDocument/2006/relationships/slideLayout" Target="../slideLayouts/slideLayout267.xml"/><Relationship Id="rId37" Type="http://schemas.openxmlformats.org/officeDocument/2006/relationships/slideLayout" Target="../slideLayouts/slideLayout272.xml"/><Relationship Id="rId40" Type="http://schemas.openxmlformats.org/officeDocument/2006/relationships/slideLayout" Target="../slideLayouts/slideLayout275.xml"/><Relationship Id="rId45" Type="http://schemas.openxmlformats.org/officeDocument/2006/relationships/slideLayout" Target="../slideLayouts/slideLayout280.xml"/><Relationship Id="rId53" Type="http://schemas.openxmlformats.org/officeDocument/2006/relationships/slideLayout" Target="../slideLayouts/slideLayout288.xml"/><Relationship Id="rId58" Type="http://schemas.openxmlformats.org/officeDocument/2006/relationships/slideLayout" Target="../slideLayouts/slideLayout293.xml"/><Relationship Id="rId66" Type="http://schemas.openxmlformats.org/officeDocument/2006/relationships/slideLayout" Target="../slideLayouts/slideLayout301.xml"/><Relationship Id="rId74" Type="http://schemas.openxmlformats.org/officeDocument/2006/relationships/slideLayout" Target="../slideLayouts/slideLayout309.xml"/><Relationship Id="rId5" Type="http://schemas.openxmlformats.org/officeDocument/2006/relationships/slideLayout" Target="../slideLayouts/slideLayout240.xml"/><Relationship Id="rId61" Type="http://schemas.openxmlformats.org/officeDocument/2006/relationships/slideLayout" Target="../slideLayouts/slideLayout296.xml"/><Relationship Id="rId19" Type="http://schemas.openxmlformats.org/officeDocument/2006/relationships/slideLayout" Target="../slideLayouts/slideLayout25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slideLayout" Target="../slideLayouts/slideLayout262.xml"/><Relationship Id="rId30" Type="http://schemas.openxmlformats.org/officeDocument/2006/relationships/slideLayout" Target="../slideLayouts/slideLayout265.xml"/><Relationship Id="rId35" Type="http://schemas.openxmlformats.org/officeDocument/2006/relationships/slideLayout" Target="../slideLayouts/slideLayout270.xml"/><Relationship Id="rId43" Type="http://schemas.openxmlformats.org/officeDocument/2006/relationships/slideLayout" Target="../slideLayouts/slideLayout278.xml"/><Relationship Id="rId48" Type="http://schemas.openxmlformats.org/officeDocument/2006/relationships/slideLayout" Target="../slideLayouts/slideLayout283.xml"/><Relationship Id="rId56" Type="http://schemas.openxmlformats.org/officeDocument/2006/relationships/slideLayout" Target="../slideLayouts/slideLayout291.xml"/><Relationship Id="rId64" Type="http://schemas.openxmlformats.org/officeDocument/2006/relationships/slideLayout" Target="../slideLayouts/slideLayout299.xml"/><Relationship Id="rId69" Type="http://schemas.openxmlformats.org/officeDocument/2006/relationships/slideLayout" Target="../slideLayouts/slideLayout304.xml"/><Relationship Id="rId8" Type="http://schemas.openxmlformats.org/officeDocument/2006/relationships/slideLayout" Target="../slideLayouts/slideLayout243.xml"/><Relationship Id="rId51" Type="http://schemas.openxmlformats.org/officeDocument/2006/relationships/slideLayout" Target="../slideLayouts/slideLayout286.xml"/><Relationship Id="rId72" Type="http://schemas.openxmlformats.org/officeDocument/2006/relationships/slideLayout" Target="../slideLayouts/slideLayout307.xml"/><Relationship Id="rId3" Type="http://schemas.openxmlformats.org/officeDocument/2006/relationships/slideLayout" Target="../slideLayouts/slideLayout238.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33" Type="http://schemas.openxmlformats.org/officeDocument/2006/relationships/slideLayout" Target="../slideLayouts/slideLayout268.xml"/><Relationship Id="rId38" Type="http://schemas.openxmlformats.org/officeDocument/2006/relationships/slideLayout" Target="../slideLayouts/slideLayout273.xml"/><Relationship Id="rId46" Type="http://schemas.openxmlformats.org/officeDocument/2006/relationships/slideLayout" Target="../slideLayouts/slideLayout281.xml"/><Relationship Id="rId59" Type="http://schemas.openxmlformats.org/officeDocument/2006/relationships/slideLayout" Target="../slideLayouts/slideLayout294.xml"/><Relationship Id="rId67" Type="http://schemas.openxmlformats.org/officeDocument/2006/relationships/slideLayout" Target="../slideLayouts/slideLayout302.xml"/><Relationship Id="rId20" Type="http://schemas.openxmlformats.org/officeDocument/2006/relationships/slideLayout" Target="../slideLayouts/slideLayout255.xml"/><Relationship Id="rId41" Type="http://schemas.openxmlformats.org/officeDocument/2006/relationships/slideLayout" Target="../slideLayouts/slideLayout276.xml"/><Relationship Id="rId54" Type="http://schemas.openxmlformats.org/officeDocument/2006/relationships/slideLayout" Target="../slideLayouts/slideLayout289.xml"/><Relationship Id="rId62" Type="http://schemas.openxmlformats.org/officeDocument/2006/relationships/slideLayout" Target="../slideLayouts/slideLayout297.xml"/><Relationship Id="rId70" Type="http://schemas.openxmlformats.org/officeDocument/2006/relationships/slideLayout" Target="../slideLayouts/slideLayout305.xml"/><Relationship Id="rId75" Type="http://schemas.openxmlformats.org/officeDocument/2006/relationships/slideLayout" Target="../slideLayouts/slideLayout310.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slideLayout" Target="../slideLayouts/slideLayout263.xml"/><Relationship Id="rId36" Type="http://schemas.openxmlformats.org/officeDocument/2006/relationships/slideLayout" Target="../slideLayouts/slideLayout271.xml"/><Relationship Id="rId49" Type="http://schemas.openxmlformats.org/officeDocument/2006/relationships/slideLayout" Target="../slideLayouts/slideLayout284.xml"/><Relationship Id="rId57" Type="http://schemas.openxmlformats.org/officeDocument/2006/relationships/slideLayout" Target="../slideLayouts/slideLayout292.xml"/><Relationship Id="rId10" Type="http://schemas.openxmlformats.org/officeDocument/2006/relationships/slideLayout" Target="../slideLayouts/slideLayout245.xml"/><Relationship Id="rId31" Type="http://schemas.openxmlformats.org/officeDocument/2006/relationships/slideLayout" Target="../slideLayouts/slideLayout266.xml"/><Relationship Id="rId44" Type="http://schemas.openxmlformats.org/officeDocument/2006/relationships/slideLayout" Target="../slideLayouts/slideLayout279.xml"/><Relationship Id="rId52" Type="http://schemas.openxmlformats.org/officeDocument/2006/relationships/slideLayout" Target="../slideLayouts/slideLayout287.xml"/><Relationship Id="rId60" Type="http://schemas.openxmlformats.org/officeDocument/2006/relationships/slideLayout" Target="../slideLayouts/slideLayout295.xml"/><Relationship Id="rId65" Type="http://schemas.openxmlformats.org/officeDocument/2006/relationships/slideLayout" Target="../slideLayouts/slideLayout300.xml"/><Relationship Id="rId73" Type="http://schemas.openxmlformats.org/officeDocument/2006/relationships/slideLayout" Target="../slideLayouts/slideLayout308.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9" Type="http://schemas.openxmlformats.org/officeDocument/2006/relationships/slideLayout" Target="../slideLayouts/slideLayout274.xml"/><Relationship Id="rId34" Type="http://schemas.openxmlformats.org/officeDocument/2006/relationships/slideLayout" Target="../slideLayouts/slideLayout269.xml"/><Relationship Id="rId50" Type="http://schemas.openxmlformats.org/officeDocument/2006/relationships/slideLayout" Target="../slideLayouts/slideLayout285.xml"/><Relationship Id="rId55" Type="http://schemas.openxmlformats.org/officeDocument/2006/relationships/slideLayout" Target="../slideLayouts/slideLayout290.xml"/><Relationship Id="rId76" Type="http://schemas.openxmlformats.org/officeDocument/2006/relationships/theme" Target="../theme/theme3.xml"/><Relationship Id="rId7" Type="http://schemas.openxmlformats.org/officeDocument/2006/relationships/slideLayout" Target="../slideLayouts/slideLayout242.xml"/><Relationship Id="rId71" Type="http://schemas.openxmlformats.org/officeDocument/2006/relationships/slideLayout" Target="../slideLayouts/slideLayout30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23.xml"/><Relationship Id="rId18" Type="http://schemas.openxmlformats.org/officeDocument/2006/relationships/slideLayout" Target="../slideLayouts/slideLayout328.xml"/><Relationship Id="rId26" Type="http://schemas.openxmlformats.org/officeDocument/2006/relationships/slideLayout" Target="../slideLayouts/slideLayout336.xml"/><Relationship Id="rId39" Type="http://schemas.openxmlformats.org/officeDocument/2006/relationships/slideLayout" Target="../slideLayouts/slideLayout349.xml"/><Relationship Id="rId21" Type="http://schemas.openxmlformats.org/officeDocument/2006/relationships/slideLayout" Target="../slideLayouts/slideLayout331.xml"/><Relationship Id="rId34" Type="http://schemas.openxmlformats.org/officeDocument/2006/relationships/slideLayout" Target="../slideLayouts/slideLayout344.xml"/><Relationship Id="rId42" Type="http://schemas.openxmlformats.org/officeDocument/2006/relationships/slideLayout" Target="../slideLayouts/slideLayout352.xml"/><Relationship Id="rId7" Type="http://schemas.openxmlformats.org/officeDocument/2006/relationships/slideLayout" Target="../slideLayouts/slideLayout317.xml"/><Relationship Id="rId2" Type="http://schemas.openxmlformats.org/officeDocument/2006/relationships/slideLayout" Target="../slideLayouts/slideLayout312.xml"/><Relationship Id="rId16" Type="http://schemas.openxmlformats.org/officeDocument/2006/relationships/slideLayout" Target="../slideLayouts/slideLayout326.xml"/><Relationship Id="rId20" Type="http://schemas.openxmlformats.org/officeDocument/2006/relationships/slideLayout" Target="../slideLayouts/slideLayout330.xml"/><Relationship Id="rId29" Type="http://schemas.openxmlformats.org/officeDocument/2006/relationships/slideLayout" Target="../slideLayouts/slideLayout339.xml"/><Relationship Id="rId41" Type="http://schemas.openxmlformats.org/officeDocument/2006/relationships/slideLayout" Target="../slideLayouts/slideLayout351.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24" Type="http://schemas.openxmlformats.org/officeDocument/2006/relationships/slideLayout" Target="../slideLayouts/slideLayout334.xml"/><Relationship Id="rId32" Type="http://schemas.openxmlformats.org/officeDocument/2006/relationships/slideLayout" Target="../slideLayouts/slideLayout342.xml"/><Relationship Id="rId37" Type="http://schemas.openxmlformats.org/officeDocument/2006/relationships/slideLayout" Target="../slideLayouts/slideLayout347.xml"/><Relationship Id="rId40" Type="http://schemas.openxmlformats.org/officeDocument/2006/relationships/slideLayout" Target="../slideLayouts/slideLayout350.xml"/><Relationship Id="rId5" Type="http://schemas.openxmlformats.org/officeDocument/2006/relationships/slideLayout" Target="../slideLayouts/slideLayout315.xml"/><Relationship Id="rId15" Type="http://schemas.openxmlformats.org/officeDocument/2006/relationships/slideLayout" Target="../slideLayouts/slideLayout325.xml"/><Relationship Id="rId23" Type="http://schemas.openxmlformats.org/officeDocument/2006/relationships/slideLayout" Target="../slideLayouts/slideLayout333.xml"/><Relationship Id="rId28" Type="http://schemas.openxmlformats.org/officeDocument/2006/relationships/slideLayout" Target="../slideLayouts/slideLayout338.xml"/><Relationship Id="rId36" Type="http://schemas.openxmlformats.org/officeDocument/2006/relationships/slideLayout" Target="../slideLayouts/slideLayout346.xml"/><Relationship Id="rId10" Type="http://schemas.openxmlformats.org/officeDocument/2006/relationships/slideLayout" Target="../slideLayouts/slideLayout320.xml"/><Relationship Id="rId19" Type="http://schemas.openxmlformats.org/officeDocument/2006/relationships/slideLayout" Target="../slideLayouts/slideLayout329.xml"/><Relationship Id="rId31" Type="http://schemas.openxmlformats.org/officeDocument/2006/relationships/slideLayout" Target="../slideLayouts/slideLayout341.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slideLayout" Target="../slideLayouts/slideLayout324.xml"/><Relationship Id="rId22" Type="http://schemas.openxmlformats.org/officeDocument/2006/relationships/slideLayout" Target="../slideLayouts/slideLayout332.xml"/><Relationship Id="rId27" Type="http://schemas.openxmlformats.org/officeDocument/2006/relationships/slideLayout" Target="../slideLayouts/slideLayout337.xml"/><Relationship Id="rId30" Type="http://schemas.openxmlformats.org/officeDocument/2006/relationships/slideLayout" Target="../slideLayouts/slideLayout340.xml"/><Relationship Id="rId35" Type="http://schemas.openxmlformats.org/officeDocument/2006/relationships/slideLayout" Target="../slideLayouts/slideLayout345.xml"/><Relationship Id="rId43" Type="http://schemas.openxmlformats.org/officeDocument/2006/relationships/theme" Target="../theme/theme4.xml"/><Relationship Id="rId8" Type="http://schemas.openxmlformats.org/officeDocument/2006/relationships/slideLayout" Target="../slideLayouts/slideLayout318.xml"/><Relationship Id="rId3" Type="http://schemas.openxmlformats.org/officeDocument/2006/relationships/slideLayout" Target="../slideLayouts/slideLayout313.xml"/><Relationship Id="rId12" Type="http://schemas.openxmlformats.org/officeDocument/2006/relationships/slideLayout" Target="../slideLayouts/slideLayout322.xml"/><Relationship Id="rId17" Type="http://schemas.openxmlformats.org/officeDocument/2006/relationships/slideLayout" Target="../slideLayouts/slideLayout327.xml"/><Relationship Id="rId25" Type="http://schemas.openxmlformats.org/officeDocument/2006/relationships/slideLayout" Target="../slideLayouts/slideLayout335.xml"/><Relationship Id="rId33" Type="http://schemas.openxmlformats.org/officeDocument/2006/relationships/slideLayout" Target="../slideLayouts/slideLayout343.xml"/><Relationship Id="rId38" Type="http://schemas.openxmlformats.org/officeDocument/2006/relationships/slideLayout" Target="../slideLayouts/slideLayout348.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78.xml"/><Relationship Id="rId117" Type="http://schemas.openxmlformats.org/officeDocument/2006/relationships/slideLayout" Target="../slideLayouts/slideLayout469.xml"/><Relationship Id="rId21" Type="http://schemas.openxmlformats.org/officeDocument/2006/relationships/slideLayout" Target="../slideLayouts/slideLayout373.xml"/><Relationship Id="rId42" Type="http://schemas.openxmlformats.org/officeDocument/2006/relationships/slideLayout" Target="../slideLayouts/slideLayout394.xml"/><Relationship Id="rId47" Type="http://schemas.openxmlformats.org/officeDocument/2006/relationships/slideLayout" Target="../slideLayouts/slideLayout399.xml"/><Relationship Id="rId63" Type="http://schemas.openxmlformats.org/officeDocument/2006/relationships/slideLayout" Target="../slideLayouts/slideLayout415.xml"/><Relationship Id="rId68" Type="http://schemas.openxmlformats.org/officeDocument/2006/relationships/slideLayout" Target="../slideLayouts/slideLayout420.xml"/><Relationship Id="rId84" Type="http://schemas.openxmlformats.org/officeDocument/2006/relationships/slideLayout" Target="../slideLayouts/slideLayout436.xml"/><Relationship Id="rId89" Type="http://schemas.openxmlformats.org/officeDocument/2006/relationships/slideLayout" Target="../slideLayouts/slideLayout441.xml"/><Relationship Id="rId112" Type="http://schemas.openxmlformats.org/officeDocument/2006/relationships/slideLayout" Target="../slideLayouts/slideLayout464.xml"/><Relationship Id="rId16" Type="http://schemas.openxmlformats.org/officeDocument/2006/relationships/slideLayout" Target="../slideLayouts/slideLayout368.xml"/><Relationship Id="rId107" Type="http://schemas.openxmlformats.org/officeDocument/2006/relationships/slideLayout" Target="../slideLayouts/slideLayout459.xml"/><Relationship Id="rId11" Type="http://schemas.openxmlformats.org/officeDocument/2006/relationships/slideLayout" Target="../slideLayouts/slideLayout363.xml"/><Relationship Id="rId32" Type="http://schemas.openxmlformats.org/officeDocument/2006/relationships/slideLayout" Target="../slideLayouts/slideLayout384.xml"/><Relationship Id="rId37" Type="http://schemas.openxmlformats.org/officeDocument/2006/relationships/slideLayout" Target="../slideLayouts/slideLayout389.xml"/><Relationship Id="rId53" Type="http://schemas.openxmlformats.org/officeDocument/2006/relationships/slideLayout" Target="../slideLayouts/slideLayout405.xml"/><Relationship Id="rId58" Type="http://schemas.openxmlformats.org/officeDocument/2006/relationships/slideLayout" Target="../slideLayouts/slideLayout410.xml"/><Relationship Id="rId74" Type="http://schemas.openxmlformats.org/officeDocument/2006/relationships/slideLayout" Target="../slideLayouts/slideLayout426.xml"/><Relationship Id="rId79" Type="http://schemas.openxmlformats.org/officeDocument/2006/relationships/slideLayout" Target="../slideLayouts/slideLayout431.xml"/><Relationship Id="rId102" Type="http://schemas.openxmlformats.org/officeDocument/2006/relationships/slideLayout" Target="../slideLayouts/slideLayout454.xml"/><Relationship Id="rId5" Type="http://schemas.openxmlformats.org/officeDocument/2006/relationships/slideLayout" Target="../slideLayouts/slideLayout357.xml"/><Relationship Id="rId90" Type="http://schemas.openxmlformats.org/officeDocument/2006/relationships/slideLayout" Target="../slideLayouts/slideLayout442.xml"/><Relationship Id="rId95" Type="http://schemas.openxmlformats.org/officeDocument/2006/relationships/slideLayout" Target="../slideLayouts/slideLayout447.xml"/><Relationship Id="rId22" Type="http://schemas.openxmlformats.org/officeDocument/2006/relationships/slideLayout" Target="../slideLayouts/slideLayout374.xml"/><Relationship Id="rId27" Type="http://schemas.openxmlformats.org/officeDocument/2006/relationships/slideLayout" Target="../slideLayouts/slideLayout379.xml"/><Relationship Id="rId43" Type="http://schemas.openxmlformats.org/officeDocument/2006/relationships/slideLayout" Target="../slideLayouts/slideLayout395.xml"/><Relationship Id="rId48" Type="http://schemas.openxmlformats.org/officeDocument/2006/relationships/slideLayout" Target="../slideLayouts/slideLayout400.xml"/><Relationship Id="rId64" Type="http://schemas.openxmlformats.org/officeDocument/2006/relationships/slideLayout" Target="../slideLayouts/slideLayout416.xml"/><Relationship Id="rId69" Type="http://schemas.openxmlformats.org/officeDocument/2006/relationships/slideLayout" Target="../slideLayouts/slideLayout421.xml"/><Relationship Id="rId113" Type="http://schemas.openxmlformats.org/officeDocument/2006/relationships/slideLayout" Target="../slideLayouts/slideLayout465.xml"/><Relationship Id="rId118" Type="http://schemas.openxmlformats.org/officeDocument/2006/relationships/slideLayout" Target="../slideLayouts/slideLayout470.xml"/><Relationship Id="rId80" Type="http://schemas.openxmlformats.org/officeDocument/2006/relationships/slideLayout" Target="../slideLayouts/slideLayout432.xml"/><Relationship Id="rId85" Type="http://schemas.openxmlformats.org/officeDocument/2006/relationships/slideLayout" Target="../slideLayouts/slideLayout437.xml"/><Relationship Id="rId12" Type="http://schemas.openxmlformats.org/officeDocument/2006/relationships/slideLayout" Target="../slideLayouts/slideLayout364.xml"/><Relationship Id="rId17" Type="http://schemas.openxmlformats.org/officeDocument/2006/relationships/slideLayout" Target="../slideLayouts/slideLayout369.xml"/><Relationship Id="rId33" Type="http://schemas.openxmlformats.org/officeDocument/2006/relationships/slideLayout" Target="../slideLayouts/slideLayout385.xml"/><Relationship Id="rId38" Type="http://schemas.openxmlformats.org/officeDocument/2006/relationships/slideLayout" Target="../slideLayouts/slideLayout390.xml"/><Relationship Id="rId59" Type="http://schemas.openxmlformats.org/officeDocument/2006/relationships/slideLayout" Target="../slideLayouts/slideLayout411.xml"/><Relationship Id="rId103" Type="http://schemas.openxmlformats.org/officeDocument/2006/relationships/slideLayout" Target="../slideLayouts/slideLayout455.xml"/><Relationship Id="rId108" Type="http://schemas.openxmlformats.org/officeDocument/2006/relationships/slideLayout" Target="../slideLayouts/slideLayout460.xml"/><Relationship Id="rId54" Type="http://schemas.openxmlformats.org/officeDocument/2006/relationships/slideLayout" Target="../slideLayouts/slideLayout406.xml"/><Relationship Id="rId70" Type="http://schemas.openxmlformats.org/officeDocument/2006/relationships/slideLayout" Target="../slideLayouts/slideLayout422.xml"/><Relationship Id="rId75" Type="http://schemas.openxmlformats.org/officeDocument/2006/relationships/slideLayout" Target="../slideLayouts/slideLayout427.xml"/><Relationship Id="rId91" Type="http://schemas.openxmlformats.org/officeDocument/2006/relationships/slideLayout" Target="../slideLayouts/slideLayout443.xml"/><Relationship Id="rId96" Type="http://schemas.openxmlformats.org/officeDocument/2006/relationships/slideLayout" Target="../slideLayouts/slideLayout448.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23" Type="http://schemas.openxmlformats.org/officeDocument/2006/relationships/slideLayout" Target="../slideLayouts/slideLayout375.xml"/><Relationship Id="rId28" Type="http://schemas.openxmlformats.org/officeDocument/2006/relationships/slideLayout" Target="../slideLayouts/slideLayout380.xml"/><Relationship Id="rId49" Type="http://schemas.openxmlformats.org/officeDocument/2006/relationships/slideLayout" Target="../slideLayouts/slideLayout401.xml"/><Relationship Id="rId114" Type="http://schemas.openxmlformats.org/officeDocument/2006/relationships/slideLayout" Target="../slideLayouts/slideLayout466.xml"/><Relationship Id="rId119" Type="http://schemas.openxmlformats.org/officeDocument/2006/relationships/theme" Target="../theme/theme5.xml"/><Relationship Id="rId10" Type="http://schemas.openxmlformats.org/officeDocument/2006/relationships/slideLayout" Target="../slideLayouts/slideLayout362.xml"/><Relationship Id="rId31" Type="http://schemas.openxmlformats.org/officeDocument/2006/relationships/slideLayout" Target="../slideLayouts/slideLayout383.xml"/><Relationship Id="rId44" Type="http://schemas.openxmlformats.org/officeDocument/2006/relationships/slideLayout" Target="../slideLayouts/slideLayout396.xml"/><Relationship Id="rId52" Type="http://schemas.openxmlformats.org/officeDocument/2006/relationships/slideLayout" Target="../slideLayouts/slideLayout404.xml"/><Relationship Id="rId60" Type="http://schemas.openxmlformats.org/officeDocument/2006/relationships/slideLayout" Target="../slideLayouts/slideLayout412.xml"/><Relationship Id="rId65" Type="http://schemas.openxmlformats.org/officeDocument/2006/relationships/slideLayout" Target="../slideLayouts/slideLayout417.xml"/><Relationship Id="rId73" Type="http://schemas.openxmlformats.org/officeDocument/2006/relationships/slideLayout" Target="../slideLayouts/slideLayout425.xml"/><Relationship Id="rId78" Type="http://schemas.openxmlformats.org/officeDocument/2006/relationships/slideLayout" Target="../slideLayouts/slideLayout430.xml"/><Relationship Id="rId81" Type="http://schemas.openxmlformats.org/officeDocument/2006/relationships/slideLayout" Target="../slideLayouts/slideLayout433.xml"/><Relationship Id="rId86" Type="http://schemas.openxmlformats.org/officeDocument/2006/relationships/slideLayout" Target="../slideLayouts/slideLayout438.xml"/><Relationship Id="rId94" Type="http://schemas.openxmlformats.org/officeDocument/2006/relationships/slideLayout" Target="../slideLayouts/slideLayout446.xml"/><Relationship Id="rId99" Type="http://schemas.openxmlformats.org/officeDocument/2006/relationships/slideLayout" Target="../slideLayouts/slideLayout451.xml"/><Relationship Id="rId101" Type="http://schemas.openxmlformats.org/officeDocument/2006/relationships/slideLayout" Target="../slideLayouts/slideLayout453.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3" Type="http://schemas.openxmlformats.org/officeDocument/2006/relationships/slideLayout" Target="../slideLayouts/slideLayout365.xml"/><Relationship Id="rId18" Type="http://schemas.openxmlformats.org/officeDocument/2006/relationships/slideLayout" Target="../slideLayouts/slideLayout370.xml"/><Relationship Id="rId39" Type="http://schemas.openxmlformats.org/officeDocument/2006/relationships/slideLayout" Target="../slideLayouts/slideLayout391.xml"/><Relationship Id="rId109" Type="http://schemas.openxmlformats.org/officeDocument/2006/relationships/slideLayout" Target="../slideLayouts/slideLayout461.xml"/><Relationship Id="rId34" Type="http://schemas.openxmlformats.org/officeDocument/2006/relationships/slideLayout" Target="../slideLayouts/slideLayout386.xml"/><Relationship Id="rId50" Type="http://schemas.openxmlformats.org/officeDocument/2006/relationships/slideLayout" Target="../slideLayouts/slideLayout402.xml"/><Relationship Id="rId55" Type="http://schemas.openxmlformats.org/officeDocument/2006/relationships/slideLayout" Target="../slideLayouts/slideLayout407.xml"/><Relationship Id="rId76" Type="http://schemas.openxmlformats.org/officeDocument/2006/relationships/slideLayout" Target="../slideLayouts/slideLayout428.xml"/><Relationship Id="rId97" Type="http://schemas.openxmlformats.org/officeDocument/2006/relationships/slideLayout" Target="../slideLayouts/slideLayout449.xml"/><Relationship Id="rId104" Type="http://schemas.openxmlformats.org/officeDocument/2006/relationships/slideLayout" Target="../slideLayouts/slideLayout456.xml"/><Relationship Id="rId7" Type="http://schemas.openxmlformats.org/officeDocument/2006/relationships/slideLayout" Target="../slideLayouts/slideLayout359.xml"/><Relationship Id="rId71" Type="http://schemas.openxmlformats.org/officeDocument/2006/relationships/slideLayout" Target="../slideLayouts/slideLayout423.xml"/><Relationship Id="rId92" Type="http://schemas.openxmlformats.org/officeDocument/2006/relationships/slideLayout" Target="../slideLayouts/slideLayout444.xml"/><Relationship Id="rId2" Type="http://schemas.openxmlformats.org/officeDocument/2006/relationships/slideLayout" Target="../slideLayouts/slideLayout354.xml"/><Relationship Id="rId29" Type="http://schemas.openxmlformats.org/officeDocument/2006/relationships/slideLayout" Target="../slideLayouts/slideLayout381.xml"/><Relationship Id="rId24" Type="http://schemas.openxmlformats.org/officeDocument/2006/relationships/slideLayout" Target="../slideLayouts/slideLayout376.xml"/><Relationship Id="rId40" Type="http://schemas.openxmlformats.org/officeDocument/2006/relationships/slideLayout" Target="../slideLayouts/slideLayout392.xml"/><Relationship Id="rId45" Type="http://schemas.openxmlformats.org/officeDocument/2006/relationships/slideLayout" Target="../slideLayouts/slideLayout397.xml"/><Relationship Id="rId66" Type="http://schemas.openxmlformats.org/officeDocument/2006/relationships/slideLayout" Target="../slideLayouts/slideLayout418.xml"/><Relationship Id="rId87" Type="http://schemas.openxmlformats.org/officeDocument/2006/relationships/slideLayout" Target="../slideLayouts/slideLayout439.xml"/><Relationship Id="rId110" Type="http://schemas.openxmlformats.org/officeDocument/2006/relationships/slideLayout" Target="../slideLayouts/slideLayout462.xml"/><Relationship Id="rId115" Type="http://schemas.openxmlformats.org/officeDocument/2006/relationships/slideLayout" Target="../slideLayouts/slideLayout467.xml"/><Relationship Id="rId61" Type="http://schemas.openxmlformats.org/officeDocument/2006/relationships/slideLayout" Target="../slideLayouts/slideLayout413.xml"/><Relationship Id="rId82" Type="http://schemas.openxmlformats.org/officeDocument/2006/relationships/slideLayout" Target="../slideLayouts/slideLayout434.xml"/><Relationship Id="rId19" Type="http://schemas.openxmlformats.org/officeDocument/2006/relationships/slideLayout" Target="../slideLayouts/slideLayout371.xml"/><Relationship Id="rId14" Type="http://schemas.openxmlformats.org/officeDocument/2006/relationships/slideLayout" Target="../slideLayouts/slideLayout366.xml"/><Relationship Id="rId30" Type="http://schemas.openxmlformats.org/officeDocument/2006/relationships/slideLayout" Target="../slideLayouts/slideLayout382.xml"/><Relationship Id="rId35" Type="http://schemas.openxmlformats.org/officeDocument/2006/relationships/slideLayout" Target="../slideLayouts/slideLayout387.xml"/><Relationship Id="rId56" Type="http://schemas.openxmlformats.org/officeDocument/2006/relationships/slideLayout" Target="../slideLayouts/slideLayout408.xml"/><Relationship Id="rId77" Type="http://schemas.openxmlformats.org/officeDocument/2006/relationships/slideLayout" Target="../slideLayouts/slideLayout429.xml"/><Relationship Id="rId100" Type="http://schemas.openxmlformats.org/officeDocument/2006/relationships/slideLayout" Target="../slideLayouts/slideLayout452.xml"/><Relationship Id="rId105" Type="http://schemas.openxmlformats.org/officeDocument/2006/relationships/slideLayout" Target="../slideLayouts/slideLayout457.xml"/><Relationship Id="rId8" Type="http://schemas.openxmlformats.org/officeDocument/2006/relationships/slideLayout" Target="../slideLayouts/slideLayout360.xml"/><Relationship Id="rId51" Type="http://schemas.openxmlformats.org/officeDocument/2006/relationships/slideLayout" Target="../slideLayouts/slideLayout403.xml"/><Relationship Id="rId72" Type="http://schemas.openxmlformats.org/officeDocument/2006/relationships/slideLayout" Target="../slideLayouts/slideLayout424.xml"/><Relationship Id="rId93" Type="http://schemas.openxmlformats.org/officeDocument/2006/relationships/slideLayout" Target="../slideLayouts/slideLayout445.xml"/><Relationship Id="rId98" Type="http://schemas.openxmlformats.org/officeDocument/2006/relationships/slideLayout" Target="../slideLayouts/slideLayout450.xml"/><Relationship Id="rId3" Type="http://schemas.openxmlformats.org/officeDocument/2006/relationships/slideLayout" Target="../slideLayouts/slideLayout355.xml"/><Relationship Id="rId25" Type="http://schemas.openxmlformats.org/officeDocument/2006/relationships/slideLayout" Target="../slideLayouts/slideLayout377.xml"/><Relationship Id="rId46" Type="http://schemas.openxmlformats.org/officeDocument/2006/relationships/slideLayout" Target="../slideLayouts/slideLayout398.xml"/><Relationship Id="rId67" Type="http://schemas.openxmlformats.org/officeDocument/2006/relationships/slideLayout" Target="../slideLayouts/slideLayout419.xml"/><Relationship Id="rId116" Type="http://schemas.openxmlformats.org/officeDocument/2006/relationships/slideLayout" Target="../slideLayouts/slideLayout468.xml"/><Relationship Id="rId20" Type="http://schemas.openxmlformats.org/officeDocument/2006/relationships/slideLayout" Target="../slideLayouts/slideLayout372.xml"/><Relationship Id="rId41" Type="http://schemas.openxmlformats.org/officeDocument/2006/relationships/slideLayout" Target="../slideLayouts/slideLayout393.xml"/><Relationship Id="rId62" Type="http://schemas.openxmlformats.org/officeDocument/2006/relationships/slideLayout" Target="../slideLayouts/slideLayout414.xml"/><Relationship Id="rId83" Type="http://schemas.openxmlformats.org/officeDocument/2006/relationships/slideLayout" Target="../slideLayouts/slideLayout435.xml"/><Relationship Id="rId88" Type="http://schemas.openxmlformats.org/officeDocument/2006/relationships/slideLayout" Target="../slideLayouts/slideLayout440.xml"/><Relationship Id="rId111" Type="http://schemas.openxmlformats.org/officeDocument/2006/relationships/slideLayout" Target="../slideLayouts/slideLayout463.xml"/><Relationship Id="rId15" Type="http://schemas.openxmlformats.org/officeDocument/2006/relationships/slideLayout" Target="../slideLayouts/slideLayout367.xml"/><Relationship Id="rId36" Type="http://schemas.openxmlformats.org/officeDocument/2006/relationships/slideLayout" Target="../slideLayouts/slideLayout388.xml"/><Relationship Id="rId57" Type="http://schemas.openxmlformats.org/officeDocument/2006/relationships/slideLayout" Target="../slideLayouts/slideLayout409.xml"/><Relationship Id="rId106" Type="http://schemas.openxmlformats.org/officeDocument/2006/relationships/slideLayout" Target="../slideLayouts/slideLayout4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7" name="Google Shape;7;p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8" name="Google Shape;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87"/>
        <p:cNvGrpSpPr/>
        <p:nvPr/>
      </p:nvGrpSpPr>
      <p:grpSpPr>
        <a:xfrm>
          <a:off x="0" y="0"/>
          <a:ext cx="0" cy="0"/>
          <a:chOff x="0" y="0"/>
          <a:chExt cx="0" cy="0"/>
        </a:xfrm>
      </p:grpSpPr>
      <p:sp>
        <p:nvSpPr>
          <p:cNvPr id="888" name="Google Shape;888;g30b444836f5_1_23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889" name="Google Shape;889;g30b444836f5_1_23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890" name="Google Shape;890;g30b444836f5_1_23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 id="2147483820" r:id="rId49"/>
    <p:sldLayoutId id="2147483821" r:id="rId50"/>
    <p:sldLayoutId id="2147483822" r:id="rId51"/>
    <p:sldLayoutId id="2147483823" r:id="rId52"/>
    <p:sldLayoutId id="2147483824" r:id="rId53"/>
    <p:sldLayoutId id="2147483825" r:id="rId54"/>
    <p:sldLayoutId id="2147483826" r:id="rId55"/>
    <p:sldLayoutId id="2147483827" r:id="rId56"/>
    <p:sldLayoutId id="2147483828" r:id="rId57"/>
    <p:sldLayoutId id="2147483829" r:id="rId58"/>
    <p:sldLayoutId id="2147483830" r:id="rId59"/>
    <p:sldLayoutId id="2147483831" r:id="rId60"/>
    <p:sldLayoutId id="2147483832" r:id="rId61"/>
    <p:sldLayoutId id="2147483833" r:id="rId62"/>
    <p:sldLayoutId id="2147483834" r:id="rId63"/>
    <p:sldLayoutId id="2147483835" r:id="rId64"/>
    <p:sldLayoutId id="2147483836" r:id="rId65"/>
    <p:sldLayoutId id="2147483837" r:id="rId66"/>
    <p:sldLayoutId id="2147483838" r:id="rId67"/>
    <p:sldLayoutId id="2147483839" r:id="rId68"/>
    <p:sldLayoutId id="2147483840" r:id="rId69"/>
    <p:sldLayoutId id="2147483841" r:id="rId70"/>
    <p:sldLayoutId id="2147483842" r:id="rId71"/>
    <p:sldLayoutId id="2147483843" r:id="rId72"/>
    <p:sldLayoutId id="2147483844" r:id="rId73"/>
    <p:sldLayoutId id="2147483845" r:id="rId74"/>
    <p:sldLayoutId id="2147483846" r:id="rId75"/>
    <p:sldLayoutId id="2147483847" r:id="rId76"/>
    <p:sldLayoutId id="2147483848" r:id="rId77"/>
    <p:sldLayoutId id="2147483849" r:id="rId78"/>
    <p:sldLayoutId id="2147483850" r:id="rId79"/>
    <p:sldLayoutId id="2147483851" r:id="rId80"/>
    <p:sldLayoutId id="2147483852" r:id="rId81"/>
    <p:sldLayoutId id="2147483853" r:id="rId82"/>
    <p:sldLayoutId id="2147483854" r:id="rId83"/>
    <p:sldLayoutId id="2147483855" r:id="rId84"/>
    <p:sldLayoutId id="2147483856" r:id="rId85"/>
    <p:sldLayoutId id="2147483857" r:id="rId86"/>
    <p:sldLayoutId id="2147483858" r:id="rId87"/>
    <p:sldLayoutId id="2147483859" r:id="rId88"/>
    <p:sldLayoutId id="2147483860" r:id="rId89"/>
    <p:sldLayoutId id="2147483861" r:id="rId90"/>
    <p:sldLayoutId id="2147483862" r:id="rId91"/>
    <p:sldLayoutId id="2147483863" r:id="rId92"/>
    <p:sldLayoutId id="2147483864" r:id="rId93"/>
    <p:sldLayoutId id="2147483865" r:id="rId94"/>
    <p:sldLayoutId id="2147483866" r:id="rId95"/>
    <p:sldLayoutId id="2147483867" r:id="rId96"/>
    <p:sldLayoutId id="2147483868" r:id="rId97"/>
    <p:sldLayoutId id="2147483869" r:id="rId98"/>
    <p:sldLayoutId id="2147483870" r:id="rId99"/>
    <p:sldLayoutId id="2147483871" r:id="rId100"/>
    <p:sldLayoutId id="2147483872" r:id="rId101"/>
    <p:sldLayoutId id="2147483873" r:id="rId102"/>
    <p:sldLayoutId id="2147483874" r:id="rId103"/>
    <p:sldLayoutId id="2147483875" r:id="rId104"/>
    <p:sldLayoutId id="2147483876" r:id="rId105"/>
    <p:sldLayoutId id="2147483877" r:id="rId106"/>
    <p:sldLayoutId id="2147483878" r:id="rId107"/>
    <p:sldLayoutId id="2147483879" r:id="rId108"/>
    <p:sldLayoutId id="2147483880" r:id="rId109"/>
    <p:sldLayoutId id="2147483881" r:id="rId110"/>
    <p:sldLayoutId id="2147483882" r:id="rId111"/>
    <p:sldLayoutId id="2147483883" r:id="rId112"/>
    <p:sldLayoutId id="2147483884" r:id="rId1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71"/>
        <p:cNvGrpSpPr/>
        <p:nvPr/>
      </p:nvGrpSpPr>
      <p:grpSpPr>
        <a:xfrm>
          <a:off x="0" y="0"/>
          <a:ext cx="0" cy="0"/>
          <a:chOff x="0" y="0"/>
          <a:chExt cx="0" cy="0"/>
        </a:xfrm>
      </p:grpSpPr>
      <p:sp>
        <p:nvSpPr>
          <p:cNvPr id="1672" name="Google Shape;1672;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1673" name="Google Shape;1673;p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1674" name="Google Shape;1674;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1" r:id="rId26"/>
    <p:sldLayoutId id="2147483912" r:id="rId27"/>
    <p:sldLayoutId id="2147483913" r:id="rId28"/>
    <p:sldLayoutId id="2147483914" r:id="rId29"/>
    <p:sldLayoutId id="2147483915" r:id="rId30"/>
    <p:sldLayoutId id="2147483916" r:id="rId31"/>
    <p:sldLayoutId id="2147483917" r:id="rId32"/>
    <p:sldLayoutId id="2147483918" r:id="rId33"/>
    <p:sldLayoutId id="2147483919" r:id="rId34"/>
    <p:sldLayoutId id="2147483920" r:id="rId35"/>
    <p:sldLayoutId id="2147483921" r:id="rId36"/>
    <p:sldLayoutId id="2147483922" r:id="rId37"/>
    <p:sldLayoutId id="2147483923" r:id="rId38"/>
    <p:sldLayoutId id="2147483924" r:id="rId39"/>
    <p:sldLayoutId id="2147483925" r:id="rId40"/>
    <p:sldLayoutId id="2147483926" r:id="rId41"/>
    <p:sldLayoutId id="2147483927" r:id="rId42"/>
    <p:sldLayoutId id="2147483928" r:id="rId43"/>
    <p:sldLayoutId id="2147483929" r:id="rId44"/>
    <p:sldLayoutId id="2147483930" r:id="rId45"/>
    <p:sldLayoutId id="2147483931" r:id="rId46"/>
    <p:sldLayoutId id="2147483932" r:id="rId47"/>
    <p:sldLayoutId id="2147483933" r:id="rId48"/>
    <p:sldLayoutId id="2147483934" r:id="rId49"/>
    <p:sldLayoutId id="2147483935" r:id="rId50"/>
    <p:sldLayoutId id="2147483936" r:id="rId51"/>
    <p:sldLayoutId id="2147483937" r:id="rId52"/>
    <p:sldLayoutId id="2147483938" r:id="rId53"/>
    <p:sldLayoutId id="2147483939" r:id="rId54"/>
    <p:sldLayoutId id="2147483940" r:id="rId55"/>
    <p:sldLayoutId id="2147483941" r:id="rId56"/>
    <p:sldLayoutId id="2147483942" r:id="rId57"/>
    <p:sldLayoutId id="2147483943" r:id="rId58"/>
    <p:sldLayoutId id="2147483944" r:id="rId59"/>
    <p:sldLayoutId id="2147483945" r:id="rId60"/>
    <p:sldLayoutId id="2147483946" r:id="rId61"/>
    <p:sldLayoutId id="2147483947" r:id="rId62"/>
    <p:sldLayoutId id="2147483948" r:id="rId63"/>
    <p:sldLayoutId id="2147483949" r:id="rId64"/>
    <p:sldLayoutId id="2147483950" r:id="rId65"/>
    <p:sldLayoutId id="2147483951" r:id="rId66"/>
    <p:sldLayoutId id="2147483952" r:id="rId67"/>
    <p:sldLayoutId id="2147483953" r:id="rId68"/>
    <p:sldLayoutId id="2147483954" r:id="rId69"/>
    <p:sldLayoutId id="2147483955" r:id="rId70"/>
    <p:sldLayoutId id="2147483956" r:id="rId71"/>
    <p:sldLayoutId id="2147483957" r:id="rId72"/>
    <p:sldLayoutId id="2147483958" r:id="rId73"/>
    <p:sldLayoutId id="2147483959" r:id="rId74"/>
    <p:sldLayoutId id="2147483960" r:id="rId7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38"/>
        <p:cNvGrpSpPr/>
        <p:nvPr/>
      </p:nvGrpSpPr>
      <p:grpSpPr>
        <a:xfrm>
          <a:off x="0" y="0"/>
          <a:ext cx="0" cy="0"/>
          <a:chOff x="0" y="0"/>
          <a:chExt cx="0" cy="0"/>
        </a:xfrm>
      </p:grpSpPr>
      <p:sp>
        <p:nvSpPr>
          <p:cNvPr id="2239" name="Google Shape;2239;g30fd9288ee6_3_2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240" name="Google Shape;2240;g30fd9288ee6_3_2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241" name="Google Shape;2241;g30fd9288ee6_3_2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 id="2147483991" r:id="rId30"/>
    <p:sldLayoutId id="2147483992" r:id="rId31"/>
    <p:sldLayoutId id="2147483993" r:id="rId32"/>
    <p:sldLayoutId id="2147483994" r:id="rId33"/>
    <p:sldLayoutId id="2147483995" r:id="rId34"/>
    <p:sldLayoutId id="2147483996" r:id="rId35"/>
    <p:sldLayoutId id="2147483997" r:id="rId36"/>
    <p:sldLayoutId id="2147483998" r:id="rId37"/>
    <p:sldLayoutId id="2147483999" r:id="rId38"/>
    <p:sldLayoutId id="2147484000" r:id="rId39"/>
    <p:sldLayoutId id="2147484001" r:id="rId40"/>
    <p:sldLayoutId id="2147484002" r:id="rId41"/>
    <p:sldLayoutId id="2147484003" r:id="rId4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32"/>
        <p:cNvGrpSpPr/>
        <p:nvPr/>
      </p:nvGrpSpPr>
      <p:grpSpPr>
        <a:xfrm>
          <a:off x="0" y="0"/>
          <a:ext cx="0" cy="0"/>
          <a:chOff x="0" y="0"/>
          <a:chExt cx="0" cy="0"/>
        </a:xfrm>
      </p:grpSpPr>
      <p:sp>
        <p:nvSpPr>
          <p:cNvPr id="2433" name="Google Shape;2433;g38f0278ac17_0_11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2434" name="Google Shape;2434;g38f0278ac17_0_119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2435" name="Google Shape;2435;g38f0278ac17_0_11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 id="2147484041" r:id="rId37"/>
    <p:sldLayoutId id="2147484042" r:id="rId38"/>
    <p:sldLayoutId id="2147484043" r:id="rId39"/>
    <p:sldLayoutId id="2147484044" r:id="rId40"/>
    <p:sldLayoutId id="2147484045" r:id="rId41"/>
    <p:sldLayoutId id="2147484046" r:id="rId42"/>
    <p:sldLayoutId id="2147484047" r:id="rId43"/>
    <p:sldLayoutId id="2147484048" r:id="rId44"/>
    <p:sldLayoutId id="2147484049" r:id="rId45"/>
    <p:sldLayoutId id="2147484050" r:id="rId46"/>
    <p:sldLayoutId id="2147484051" r:id="rId47"/>
    <p:sldLayoutId id="2147484052" r:id="rId48"/>
    <p:sldLayoutId id="2147484053" r:id="rId49"/>
    <p:sldLayoutId id="2147484054" r:id="rId50"/>
    <p:sldLayoutId id="2147484055" r:id="rId51"/>
    <p:sldLayoutId id="2147484056" r:id="rId52"/>
    <p:sldLayoutId id="2147484057" r:id="rId53"/>
    <p:sldLayoutId id="2147484058" r:id="rId54"/>
    <p:sldLayoutId id="2147484059" r:id="rId55"/>
    <p:sldLayoutId id="2147484060" r:id="rId56"/>
    <p:sldLayoutId id="2147484061" r:id="rId57"/>
    <p:sldLayoutId id="2147484062" r:id="rId58"/>
    <p:sldLayoutId id="2147484063" r:id="rId59"/>
    <p:sldLayoutId id="2147484064" r:id="rId60"/>
    <p:sldLayoutId id="2147484065" r:id="rId61"/>
    <p:sldLayoutId id="2147484066" r:id="rId62"/>
    <p:sldLayoutId id="2147484067" r:id="rId63"/>
    <p:sldLayoutId id="2147484068" r:id="rId64"/>
    <p:sldLayoutId id="2147484069" r:id="rId65"/>
    <p:sldLayoutId id="2147484070" r:id="rId66"/>
    <p:sldLayoutId id="2147484071" r:id="rId67"/>
    <p:sldLayoutId id="2147484072" r:id="rId68"/>
    <p:sldLayoutId id="2147484073" r:id="rId69"/>
    <p:sldLayoutId id="2147484074" r:id="rId70"/>
    <p:sldLayoutId id="2147484075" r:id="rId71"/>
    <p:sldLayoutId id="2147484076" r:id="rId72"/>
    <p:sldLayoutId id="2147484077" r:id="rId73"/>
    <p:sldLayoutId id="2147484078" r:id="rId74"/>
    <p:sldLayoutId id="2147484079" r:id="rId75"/>
    <p:sldLayoutId id="2147484080" r:id="rId76"/>
    <p:sldLayoutId id="2147484081" r:id="rId77"/>
    <p:sldLayoutId id="2147484082" r:id="rId78"/>
    <p:sldLayoutId id="2147484083" r:id="rId79"/>
    <p:sldLayoutId id="2147484084" r:id="rId80"/>
    <p:sldLayoutId id="2147484085" r:id="rId81"/>
    <p:sldLayoutId id="2147484086" r:id="rId82"/>
    <p:sldLayoutId id="2147484087" r:id="rId83"/>
    <p:sldLayoutId id="2147484088" r:id="rId84"/>
    <p:sldLayoutId id="2147484089" r:id="rId85"/>
    <p:sldLayoutId id="2147484090" r:id="rId86"/>
    <p:sldLayoutId id="2147484091" r:id="rId87"/>
    <p:sldLayoutId id="2147484092" r:id="rId88"/>
    <p:sldLayoutId id="2147484093" r:id="rId89"/>
    <p:sldLayoutId id="2147484094" r:id="rId90"/>
    <p:sldLayoutId id="2147484095" r:id="rId91"/>
    <p:sldLayoutId id="2147484096" r:id="rId92"/>
    <p:sldLayoutId id="2147484097" r:id="rId93"/>
    <p:sldLayoutId id="2147484098" r:id="rId94"/>
    <p:sldLayoutId id="2147484099" r:id="rId95"/>
    <p:sldLayoutId id="2147484100" r:id="rId96"/>
    <p:sldLayoutId id="2147484101" r:id="rId97"/>
    <p:sldLayoutId id="2147484102" r:id="rId98"/>
    <p:sldLayoutId id="2147484103" r:id="rId99"/>
    <p:sldLayoutId id="2147484104" r:id="rId100"/>
    <p:sldLayoutId id="2147484105" r:id="rId101"/>
    <p:sldLayoutId id="2147484106" r:id="rId102"/>
    <p:sldLayoutId id="2147484107" r:id="rId103"/>
    <p:sldLayoutId id="2147484108" r:id="rId104"/>
    <p:sldLayoutId id="2147484109" r:id="rId105"/>
    <p:sldLayoutId id="2147484110" r:id="rId106"/>
    <p:sldLayoutId id="2147484111" r:id="rId107"/>
    <p:sldLayoutId id="2147484112" r:id="rId108"/>
    <p:sldLayoutId id="2147484113" r:id="rId109"/>
    <p:sldLayoutId id="2147484114" r:id="rId110"/>
    <p:sldLayoutId id="2147484115" r:id="rId111"/>
    <p:sldLayoutId id="2147484116" r:id="rId112"/>
    <p:sldLayoutId id="2147484117" r:id="rId113"/>
    <p:sldLayoutId id="2147484118" r:id="rId114"/>
    <p:sldLayoutId id="2147484119" r:id="rId115"/>
    <p:sldLayoutId id="2147484120" r:id="rId116"/>
    <p:sldLayoutId id="2147484121" r:id="rId117"/>
    <p:sldLayoutId id="2147484122" r:id="rId1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rive.google.com/file/d/14uNMMgDXR6Nzowd2F0oMbSevtZvOmdtA/vie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J_tnbmdH8hI"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comments" Target="../comments/comment1.xml"/><Relationship Id="rId4" Type="http://schemas.openxmlformats.org/officeDocument/2006/relationships/image" Target="../media/image59.jpg"/></Relationships>
</file>

<file path=ppt/slides/_rels/slide12.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46.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jpg"/><Relationship Id="rId10" Type="http://schemas.openxmlformats.org/officeDocument/2006/relationships/image" Target="../media/image65.png"/><Relationship Id="rId4" Type="http://schemas.openxmlformats.org/officeDocument/2006/relationships/image" Target="../media/image47.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321.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jpg"/><Relationship Id="rId3" Type="http://schemas.openxmlformats.org/officeDocument/2006/relationships/image" Target="../media/image81.png"/><Relationship Id="rId7" Type="http://schemas.openxmlformats.org/officeDocument/2006/relationships/image" Target="../media/image84.png"/><Relationship Id="rId12" Type="http://schemas.openxmlformats.org/officeDocument/2006/relationships/image" Target="../media/image88.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83.png"/><Relationship Id="rId11" Type="http://schemas.openxmlformats.org/officeDocument/2006/relationships/image" Target="../media/image87.jpg"/><Relationship Id="rId5" Type="http://schemas.openxmlformats.org/officeDocument/2006/relationships/image" Target="../media/image58.png"/><Relationship Id="rId10" Type="http://schemas.openxmlformats.org/officeDocument/2006/relationships/hyperlink" Target="http://drive.google.com/file/d/1zmWTB8j16UUnHMgD9Y30kazVjpa0JE3G/view" TargetMode="External"/><Relationship Id="rId4" Type="http://schemas.openxmlformats.org/officeDocument/2006/relationships/image" Target="../media/image82.png"/><Relationship Id="rId9"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0.png"/><Relationship Id="rId3" Type="http://schemas.openxmlformats.org/officeDocument/2006/relationships/image" Target="../media/image58.png"/><Relationship Id="rId7" Type="http://schemas.openxmlformats.org/officeDocument/2006/relationships/image" Target="../media/image41.png"/><Relationship Id="rId12"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38.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file/d/16dRblVDyc5ZSGAntLBUkt4f7AXwwk0OY/view?usp=sharing"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jpg"/><Relationship Id="rId3" Type="http://schemas.openxmlformats.org/officeDocument/2006/relationships/image" Target="../media/image40.png"/><Relationship Id="rId7" Type="http://schemas.openxmlformats.org/officeDocument/2006/relationships/image" Target="../media/image99.png"/><Relationship Id="rId12" Type="http://schemas.openxmlformats.org/officeDocument/2006/relationships/hyperlink" Target="http://www.youtube.com/watch?v=uyvdG39-Gzk" TargetMode="External"/><Relationship Id="rId2" Type="http://schemas.openxmlformats.org/officeDocument/2006/relationships/notesSlide" Target="../notesSlides/notesSlide23.xml"/><Relationship Id="rId16" Type="http://schemas.openxmlformats.org/officeDocument/2006/relationships/image" Target="../media/image105.png"/><Relationship Id="rId1" Type="http://schemas.openxmlformats.org/officeDocument/2006/relationships/slideLayout" Target="../slideLayouts/slideLayout19.xml"/><Relationship Id="rId6" Type="http://schemas.openxmlformats.org/officeDocument/2006/relationships/image" Target="../media/image98.png"/><Relationship Id="rId11" Type="http://schemas.openxmlformats.org/officeDocument/2006/relationships/image" Target="../media/image102.jpg"/><Relationship Id="rId5" Type="http://schemas.openxmlformats.org/officeDocument/2006/relationships/image" Target="../media/image97.png"/><Relationship Id="rId15" Type="http://schemas.openxmlformats.org/officeDocument/2006/relationships/image" Target="../media/image104.jpg"/><Relationship Id="rId10" Type="http://schemas.openxmlformats.org/officeDocument/2006/relationships/hyperlink" Target="http://www.youtube.com/watch?v=z0Y7D7xNQG8" TargetMode="External"/><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hyperlink" Target="http://www.youtube.com/watch?v=mPU_I3L-9R8"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hyperlink" Target="http://www.youtube.com/watch?v=z0Y7D7xNQG8" TargetMode="External"/><Relationship Id="rId3" Type="http://schemas.openxmlformats.org/officeDocument/2006/relationships/image" Target="../media/image99.png"/><Relationship Id="rId7" Type="http://schemas.openxmlformats.org/officeDocument/2006/relationships/image" Target="../media/image108.png"/><Relationship Id="rId12" Type="http://schemas.openxmlformats.org/officeDocument/2006/relationships/image" Target="../media/image104.jp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107.png"/><Relationship Id="rId11" Type="http://schemas.openxmlformats.org/officeDocument/2006/relationships/hyperlink" Target="http://www.youtube.com/watch?v=mPU_I3L-9R8" TargetMode="External"/><Relationship Id="rId5" Type="http://schemas.openxmlformats.org/officeDocument/2006/relationships/image" Target="../media/image106.jpg"/><Relationship Id="rId15" Type="http://schemas.openxmlformats.org/officeDocument/2006/relationships/image" Target="../media/image41.png"/><Relationship Id="rId10" Type="http://schemas.openxmlformats.org/officeDocument/2006/relationships/image" Target="../media/image111.jpg"/><Relationship Id="rId4" Type="http://schemas.openxmlformats.org/officeDocument/2006/relationships/hyperlink" Target="http://www.youtube.com/watch?v=6gCmn3UGB78" TargetMode="External"/><Relationship Id="rId9" Type="http://schemas.openxmlformats.org/officeDocument/2006/relationships/image" Target="../media/image110.jpg"/><Relationship Id="rId14" Type="http://schemas.openxmlformats.org/officeDocument/2006/relationships/image" Target="../media/image102.jpg"/></Relationships>
</file>

<file path=ppt/slides/_rels/slide25.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hyperlink" Target="http://www.youtube.com/watch?v=6gCmn3UGB78" TargetMode="External"/><Relationship Id="rId7" Type="http://schemas.openxmlformats.org/officeDocument/2006/relationships/image" Target="../media/image114.png"/><Relationship Id="rId12"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113.jpg"/><Relationship Id="rId11" Type="http://schemas.openxmlformats.org/officeDocument/2006/relationships/image" Target="../media/image102.jpg"/><Relationship Id="rId5" Type="http://schemas.openxmlformats.org/officeDocument/2006/relationships/image" Target="../media/image112.png"/><Relationship Id="rId10" Type="http://schemas.openxmlformats.org/officeDocument/2006/relationships/hyperlink" Target="http://www.youtube.com/watch?v=z0Y7D7xNQG8" TargetMode="External"/><Relationship Id="rId4" Type="http://schemas.openxmlformats.org/officeDocument/2006/relationships/image" Target="../media/image106.jpg"/><Relationship Id="rId9" Type="http://schemas.openxmlformats.org/officeDocument/2006/relationships/image" Target="../media/image116.png"/></Relationships>
</file>

<file path=ppt/slides/_rels/slide2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jpg"/><Relationship Id="rId7" Type="http://schemas.openxmlformats.org/officeDocument/2006/relationships/image" Target="../media/image119.jp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92.png"/><Relationship Id="rId5" Type="http://schemas.openxmlformats.org/officeDocument/2006/relationships/image" Target="../media/image118.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125.png"/><Relationship Id="rId4" Type="http://schemas.openxmlformats.org/officeDocument/2006/relationships/image" Target="../media/image124.png"/></Relationships>
</file>

<file path=ppt/slides/_rels/slide32.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3.png"/><Relationship Id="rId3" Type="http://schemas.openxmlformats.org/officeDocument/2006/relationships/hyperlink" Target="https://www.getepic.com/" TargetMode="External"/><Relationship Id="rId7" Type="http://schemas.openxmlformats.org/officeDocument/2006/relationships/image" Target="../media/image128.png"/><Relationship Id="rId12" Type="http://schemas.openxmlformats.org/officeDocument/2006/relationships/image" Target="../media/image132.png"/><Relationship Id="rId2" Type="http://schemas.openxmlformats.org/officeDocument/2006/relationships/notesSlide" Target="../notesSlides/notesSlide32.xml"/><Relationship Id="rId16" Type="http://schemas.openxmlformats.org/officeDocument/2006/relationships/image" Target="../media/image125.png"/><Relationship Id="rId1" Type="http://schemas.openxmlformats.org/officeDocument/2006/relationships/slideLayout" Target="../slideLayouts/slideLayout83.xml"/><Relationship Id="rId6" Type="http://schemas.openxmlformats.org/officeDocument/2006/relationships/image" Target="../media/image127.png"/><Relationship Id="rId11" Type="http://schemas.openxmlformats.org/officeDocument/2006/relationships/image" Target="../media/image131.png"/><Relationship Id="rId5" Type="http://schemas.openxmlformats.org/officeDocument/2006/relationships/image" Target="../media/image126.png"/><Relationship Id="rId15" Type="http://schemas.openxmlformats.org/officeDocument/2006/relationships/image" Target="../media/image134.png"/><Relationship Id="rId10" Type="http://schemas.openxmlformats.org/officeDocument/2006/relationships/hyperlink" Target="https://storybookscanada.ca/" TargetMode="External"/><Relationship Id="rId4" Type="http://schemas.openxmlformats.org/officeDocument/2006/relationships/hyperlink" Target="https://www.thespanishexperiment.com/" TargetMode="External"/><Relationship Id="rId9" Type="http://schemas.openxmlformats.org/officeDocument/2006/relationships/image" Target="../media/image130.png"/><Relationship Id="rId14" Type="http://schemas.openxmlformats.org/officeDocument/2006/relationships/hyperlink" Target="https://soraapp.com/library/lausd/generated-1552472/title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lausdschoology.azurewebsites.net/" TargetMode="External"/><Relationship Id="rId3" Type="http://schemas.openxmlformats.org/officeDocument/2006/relationships/hyperlink" Target="https://wp.dinolingo.com/armenian-for-kids/armenian-books-for-kids/" TargetMode="External"/><Relationship Id="rId7" Type="http://schemas.openxmlformats.org/officeDocument/2006/relationships/image" Target="../media/image135.jpg"/><Relationship Id="rId12"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64.xml"/><Relationship Id="rId6" Type="http://schemas.openxmlformats.org/officeDocument/2006/relationships/hyperlink" Target="https://erexa.am/blog/heqiatner/?srsltid=AfmBOor99QoDEZ_MnUXF3-WF8sJunTc1qHiJdaGpvGnQVECPWbUMYg0I" TargetMode="External"/><Relationship Id="rId11" Type="http://schemas.openxmlformats.org/officeDocument/2006/relationships/image" Target="../media/image138.jpg"/><Relationship Id="rId5" Type="http://schemas.openxmlformats.org/officeDocument/2006/relationships/hyperlink" Target="https://poqrik.am/category/%D5%B4%D5%A1%D5%B6%D5%AF%D5%A1%D5%AF%D5%A1%D5%B6-%D5%A3%D6%80%D5%A1%D5%A4%D5%A1%D6%80%D5%A1%D5%B6/" TargetMode="External"/><Relationship Id="rId10" Type="http://schemas.openxmlformats.org/officeDocument/2006/relationships/image" Target="../media/image137.jpg"/><Relationship Id="rId4" Type="http://schemas.openxmlformats.org/officeDocument/2006/relationships/hyperlink" Target="https://docs.google.com/document/u/0/d/1J5eeCdIEOfMi7A3n3LhjXGCe8-Uknsb76Y-OPbZOc30/edit" TargetMode="External"/><Relationship Id="rId9" Type="http://schemas.openxmlformats.org/officeDocument/2006/relationships/image" Target="../media/image136.png"/></Relationships>
</file>

<file path=ppt/slides/_rels/slide3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4.png"/><Relationship Id="rId7" Type="http://schemas.openxmlformats.org/officeDocument/2006/relationships/hyperlink" Target="https://m.sc.or.kr/happy2/bookDown.do" TargetMode="External"/><Relationship Id="rId2" Type="http://schemas.openxmlformats.org/officeDocument/2006/relationships/notesSlide" Target="../notesSlides/notesSlide34.xml"/><Relationship Id="rId1" Type="http://schemas.openxmlformats.org/officeDocument/2006/relationships/slideLayout" Target="../slideLayouts/slideLayout83.xml"/><Relationship Id="rId6" Type="http://schemas.openxmlformats.org/officeDocument/2006/relationships/image" Target="../media/image140.png"/><Relationship Id="rId11" Type="http://schemas.openxmlformats.org/officeDocument/2006/relationships/image" Target="../media/image125.png"/><Relationship Id="rId5" Type="http://schemas.openxmlformats.org/officeDocument/2006/relationships/hyperlink" Target="https://storybookscanada.ca/stories/ko/" TargetMode="External"/><Relationship Id="rId10" Type="http://schemas.openxmlformats.org/officeDocument/2006/relationships/image" Target="../media/image142.png"/><Relationship Id="rId4" Type="http://schemas.openxmlformats.org/officeDocument/2006/relationships/image" Target="../media/image139.png"/><Relationship Id="rId9" Type="http://schemas.openxmlformats.org/officeDocument/2006/relationships/hyperlink" Target="https://ridibooks.com/category/free-books/1320"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45.jpg"/><Relationship Id="rId3" Type="http://schemas.openxmlformats.org/officeDocument/2006/relationships/hyperlink" Target="https://www.mandarinchineseschool.com/index.php/resources/87-free-download-picture-chinese-bedtime-stories-book-for-kids-illustrated-children-reading-book-in-chinese-pinyin-365" TargetMode="External"/><Relationship Id="rId7" Type="http://schemas.openxmlformats.org/officeDocument/2006/relationships/hyperlink" Target="https://dudu.town/our-books" TargetMode="External"/><Relationship Id="rId2" Type="http://schemas.openxmlformats.org/officeDocument/2006/relationships/notesSlide" Target="../notesSlides/notesSlide35.xml"/><Relationship Id="rId1" Type="http://schemas.openxmlformats.org/officeDocument/2006/relationships/slideLayout" Target="../slideLayouts/slideLayout83.xml"/><Relationship Id="rId6" Type="http://schemas.openxmlformats.org/officeDocument/2006/relationships/image" Target="../media/image144.jpg"/><Relationship Id="rId11" Type="http://schemas.openxmlformats.org/officeDocument/2006/relationships/image" Target="../media/image125.png"/><Relationship Id="rId5" Type="http://schemas.openxmlformats.org/officeDocument/2006/relationships/hyperlink" Target="https://www.thatsmandarin.com/free-chinese-ebooks/" TargetMode="External"/><Relationship Id="rId10" Type="http://schemas.openxmlformats.org/officeDocument/2006/relationships/image" Target="../media/image146.jpg"/><Relationship Id="rId4" Type="http://schemas.openxmlformats.org/officeDocument/2006/relationships/image" Target="../media/image143.jpg"/><Relationship Id="rId9" Type="http://schemas.openxmlformats.org/officeDocument/2006/relationships/hyperlink" Target="https://cforchinese-jc.hk/en/chinese-learning-storybooks#gsc.tab=0"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hyperlink" Target="https://www.gutenberg.org/browse/languages/tl" TargetMode="External"/><Relationship Id="rId7" Type="http://schemas.openxmlformats.org/officeDocument/2006/relationships/hyperlink" Target="https://www.canvas.ph/art-and-stories" TargetMode="External"/><Relationship Id="rId2" Type="http://schemas.openxmlformats.org/officeDocument/2006/relationships/notesSlide" Target="../notesSlides/notesSlide36.xml"/><Relationship Id="rId1" Type="http://schemas.openxmlformats.org/officeDocument/2006/relationships/slideLayout" Target="../slideLayouts/slideLayout83.xml"/><Relationship Id="rId6" Type="http://schemas.openxmlformats.org/officeDocument/2006/relationships/image" Target="../media/image148.jpg"/><Relationship Id="rId5" Type="http://schemas.openxmlformats.org/officeDocument/2006/relationships/hyperlink" Target="https://sentrofilipino.upd.edu.ph/publikasyon/aklatang-bayan/online-downloadable-e-books/" TargetMode="External"/><Relationship Id="rId10" Type="http://schemas.openxmlformats.org/officeDocument/2006/relationships/image" Target="../media/image125.png"/><Relationship Id="rId4" Type="http://schemas.openxmlformats.org/officeDocument/2006/relationships/image" Target="../media/image147.jpg"/><Relationship Id="rId9" Type="http://schemas.openxmlformats.org/officeDocument/2006/relationships/image" Target="../media/image150.jpg"/></Relationships>
</file>

<file path=ppt/slides/_rels/slide37.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hyperlink" Target="https://freekidsbooks.org/subject/files/foreign-language/french/" TargetMode="External"/><Relationship Id="rId7"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83.xml"/><Relationship Id="rId6" Type="http://schemas.openxmlformats.org/officeDocument/2006/relationships/image" Target="../media/image131.png"/><Relationship Id="rId5" Type="http://schemas.openxmlformats.org/officeDocument/2006/relationships/hyperlink" Target="https://www.storyplayr.com/en/bibliotheque" TargetMode="External"/><Relationship Id="rId10" Type="http://schemas.openxmlformats.org/officeDocument/2006/relationships/image" Target="../media/image125.png"/><Relationship Id="rId4" Type="http://schemas.openxmlformats.org/officeDocument/2006/relationships/hyperlink" Target="https://storybookscanada.ca/" TargetMode="External"/><Relationship Id="rId9" Type="http://schemas.openxmlformats.org/officeDocument/2006/relationships/image" Target="../media/image152.jpg"/></Relationships>
</file>

<file path=ppt/slides/_rels/slide3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s://freekidsbooks.org/subject/files/foreign-language/farsi/" TargetMode="External"/><Relationship Id="rId7" Type="http://schemas.openxmlformats.org/officeDocument/2006/relationships/hyperlink" Target="https://www.getepic.com/" TargetMode="External"/><Relationship Id="rId12" Type="http://schemas.openxmlformats.org/officeDocument/2006/relationships/image" Target="../media/image125.png"/><Relationship Id="rId2" Type="http://schemas.openxmlformats.org/officeDocument/2006/relationships/notesSlide" Target="../notesSlides/notesSlide38.xml"/><Relationship Id="rId1" Type="http://schemas.openxmlformats.org/officeDocument/2006/relationships/slideLayout" Target="../slideLayouts/slideLayout83.xml"/><Relationship Id="rId6" Type="http://schemas.openxmlformats.org/officeDocument/2006/relationships/hyperlink" Target="https://www.storyplayr.com/en/bibliotheque/allemand-deutsche" TargetMode="External"/><Relationship Id="rId11" Type="http://schemas.openxmlformats.org/officeDocument/2006/relationships/image" Target="../media/image155.jpg"/><Relationship Id="rId5" Type="http://schemas.openxmlformats.org/officeDocument/2006/relationships/image" Target="../media/image139.png"/><Relationship Id="rId10" Type="http://schemas.openxmlformats.org/officeDocument/2006/relationships/image" Target="../media/image154.jpg"/><Relationship Id="rId4" Type="http://schemas.openxmlformats.org/officeDocument/2006/relationships/image" Target="../media/image153.png"/><Relationship Id="rId9" Type="http://schemas.openxmlformats.org/officeDocument/2006/relationships/image" Target="../media/image130.png"/></Relationships>
</file>

<file path=ppt/slides/_rels/slide3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59.png"/><Relationship Id="rId12" Type="http://schemas.openxmlformats.org/officeDocument/2006/relationships/image" Target="../media/image16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25.png"/><Relationship Id="rId5" Type="http://schemas.openxmlformats.org/officeDocument/2006/relationships/image" Target="../media/image157.png"/><Relationship Id="rId10" Type="http://schemas.openxmlformats.org/officeDocument/2006/relationships/image" Target="../media/image162.jpg"/><Relationship Id="rId4" Type="http://schemas.openxmlformats.org/officeDocument/2006/relationships/hyperlink" Target="https://www.lapl.org/" TargetMode="External"/><Relationship Id="rId9" Type="http://schemas.openxmlformats.org/officeDocument/2006/relationships/image" Target="../media/image161.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18" Type="http://schemas.openxmlformats.org/officeDocument/2006/relationships/image" Target="../media/image177.png"/><Relationship Id="rId3" Type="http://schemas.openxmlformats.org/officeDocument/2006/relationships/hyperlink" Target="https://soraapp.com/library/lausd" TargetMode="External"/><Relationship Id="rId21" Type="http://schemas.openxmlformats.org/officeDocument/2006/relationships/image" Target="../media/image125.png"/><Relationship Id="rId7" Type="http://schemas.openxmlformats.org/officeDocument/2006/relationships/image" Target="../media/image166.png"/><Relationship Id="rId12" Type="http://schemas.openxmlformats.org/officeDocument/2006/relationships/image" Target="../media/image171.png"/><Relationship Id="rId17" Type="http://schemas.openxmlformats.org/officeDocument/2006/relationships/image" Target="../media/image176.png"/><Relationship Id="rId2" Type="http://schemas.openxmlformats.org/officeDocument/2006/relationships/notesSlide" Target="../notesSlides/notesSlide40.xml"/><Relationship Id="rId16" Type="http://schemas.openxmlformats.org/officeDocument/2006/relationships/image" Target="../media/image175.png"/><Relationship Id="rId20"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5" Type="http://schemas.openxmlformats.org/officeDocument/2006/relationships/image" Target="../media/image174.png"/><Relationship Id="rId10" Type="http://schemas.openxmlformats.org/officeDocument/2006/relationships/image" Target="../media/image169.png"/><Relationship Id="rId19" Type="http://schemas.openxmlformats.org/officeDocument/2006/relationships/image" Target="../media/image178.png"/><Relationship Id="rId4" Type="http://schemas.openxmlformats.org/officeDocument/2006/relationships/hyperlink" Target="https://company.overdrive.com/lausd-for-students/" TargetMode="External"/><Relationship Id="rId9" Type="http://schemas.openxmlformats.org/officeDocument/2006/relationships/image" Target="../media/image168.png"/><Relationship Id="rId14" Type="http://schemas.openxmlformats.org/officeDocument/2006/relationships/image" Target="../media/image173.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72.xml"/><Relationship Id="rId4" Type="http://schemas.openxmlformats.org/officeDocument/2006/relationships/image" Target="../media/image180.png"/></Relationships>
</file>

<file path=ppt/slides/_rels/slide42.xml.rels><?xml version="1.0" encoding="UTF-8" standalone="yes"?>
<Relationships xmlns="http://schemas.openxmlformats.org/package/2006/relationships"><Relationship Id="rId3" Type="http://schemas.openxmlformats.org/officeDocument/2006/relationships/image" Target="../media/image181.gi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44.xml"/><Relationship Id="rId1" Type="http://schemas.openxmlformats.org/officeDocument/2006/relationships/slideLayout" Target="../slideLayouts/slideLayout67.xml"/><Relationship Id="rId4" Type="http://schemas.openxmlformats.org/officeDocument/2006/relationships/image" Target="../media/image18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46.xml"/><Relationship Id="rId1" Type="http://schemas.openxmlformats.org/officeDocument/2006/relationships/slideLayout" Target="../slideLayouts/slideLayout362.xml"/><Relationship Id="rId4" Type="http://schemas.openxmlformats.org/officeDocument/2006/relationships/image" Target="../media/image18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123.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42.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38.xml"/><Relationship Id="rId6" Type="http://schemas.openxmlformats.org/officeDocument/2006/relationships/image" Target="../media/image41.pn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81"/>
        <p:cNvGrpSpPr/>
        <p:nvPr/>
      </p:nvGrpSpPr>
      <p:grpSpPr>
        <a:xfrm>
          <a:off x="0" y="0"/>
          <a:ext cx="0" cy="0"/>
          <a:chOff x="0" y="0"/>
          <a:chExt cx="0" cy="0"/>
        </a:xfrm>
      </p:grpSpPr>
      <p:sp>
        <p:nvSpPr>
          <p:cNvPr id="3582" name="Google Shape;3582;g30bd28d67fa_2_89"/>
          <p:cNvSpPr txBox="1">
            <a:spLocks noGrp="1"/>
          </p:cNvSpPr>
          <p:nvPr>
            <p:ph type="title"/>
          </p:nvPr>
        </p:nvSpPr>
        <p:spPr>
          <a:xfrm>
            <a:off x="904950" y="464225"/>
            <a:ext cx="7258200" cy="2339700"/>
          </a:xfrm>
          <a:prstGeom prst="rect">
            <a:avLst/>
          </a:prstGeom>
          <a:noFill/>
          <a:ln>
            <a:noFill/>
          </a:ln>
        </p:spPr>
        <p:txBody>
          <a:bodyPr spcFirstLastPara="1" wrap="square" lIns="91425" tIns="91425" rIns="91425" bIns="91425" anchor="ctr" anchorCtr="0">
            <a:spAutoFit/>
          </a:bodyPr>
          <a:lstStyle/>
          <a:p>
            <a:pPr marL="0" lvl="0" indent="0" algn="l" rtl="0">
              <a:lnSpc>
                <a:spcPct val="100000"/>
              </a:lnSpc>
              <a:spcBef>
                <a:spcPts val="0"/>
              </a:spcBef>
              <a:spcAft>
                <a:spcPts val="0"/>
              </a:spcAft>
              <a:buSzPts val="3600"/>
              <a:buNone/>
            </a:pPr>
            <a:endParaRPr sz="3500" b="1"/>
          </a:p>
          <a:p>
            <a:pPr marL="0" lvl="0" indent="0" algn="ctr" rtl="0">
              <a:lnSpc>
                <a:spcPct val="100000"/>
              </a:lnSpc>
              <a:spcBef>
                <a:spcPts val="0"/>
              </a:spcBef>
              <a:spcAft>
                <a:spcPts val="0"/>
              </a:spcAft>
              <a:buSzPts val="3600"/>
              <a:buNone/>
            </a:pPr>
            <a:r>
              <a:rPr lang="en" sz="3500" b="1"/>
              <a:t>Pathway to Biliteracy Awards,</a:t>
            </a:r>
            <a:endParaRPr sz="3500" b="1"/>
          </a:p>
          <a:p>
            <a:pPr marL="0" lvl="0" indent="0" algn="ctr" rtl="0">
              <a:lnSpc>
                <a:spcPct val="100000"/>
              </a:lnSpc>
              <a:spcBef>
                <a:spcPts val="0"/>
              </a:spcBef>
              <a:spcAft>
                <a:spcPts val="0"/>
              </a:spcAft>
              <a:buSzPts val="3600"/>
              <a:buNone/>
            </a:pPr>
            <a:r>
              <a:rPr lang="en" sz="3500" b="1"/>
              <a:t>Honoring and Celebrating Language &amp; Culture</a:t>
            </a:r>
            <a:endParaRPr sz="3500" b="1"/>
          </a:p>
        </p:txBody>
      </p:sp>
      <p:sp>
        <p:nvSpPr>
          <p:cNvPr id="3583" name="Google Shape;3583;g30bd28d67fa_2_89"/>
          <p:cNvSpPr txBox="1">
            <a:spLocks noGrp="1"/>
          </p:cNvSpPr>
          <p:nvPr>
            <p:ph type="subTitle" idx="4294967295"/>
          </p:nvPr>
        </p:nvSpPr>
        <p:spPr>
          <a:xfrm>
            <a:off x="2084850" y="3121850"/>
            <a:ext cx="4974300" cy="82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Lato"/>
              <a:buNone/>
            </a:pPr>
            <a:r>
              <a:rPr lang="en" sz="2000">
                <a:solidFill>
                  <a:schemeClr val="lt1"/>
                </a:solidFill>
              </a:rPr>
              <a:t>Family </a:t>
            </a:r>
            <a:r>
              <a:rPr lang="en" sz="2000" b="0" i="0" u="none" strike="noStrike" cap="none">
                <a:solidFill>
                  <a:schemeClr val="lt1"/>
                </a:solidFill>
                <a:latin typeface="Lato"/>
                <a:ea typeface="Lato"/>
                <a:cs typeface="Lato"/>
                <a:sym typeface="Lato"/>
              </a:rPr>
              <a:t>Informational Sessions</a:t>
            </a:r>
            <a:endParaRPr sz="2000" b="0"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Lato"/>
              <a:buNone/>
            </a:pPr>
            <a:r>
              <a:rPr lang="en" sz="2000" b="0" i="0" u="none" strike="noStrike" cap="none">
                <a:solidFill>
                  <a:schemeClr val="lt1"/>
                </a:solidFill>
                <a:latin typeface="Lato"/>
                <a:ea typeface="Lato"/>
                <a:cs typeface="Lato"/>
                <a:sym typeface="Lato"/>
              </a:rPr>
              <a:t>October </a:t>
            </a:r>
            <a:r>
              <a:rPr lang="en" sz="2000">
                <a:solidFill>
                  <a:schemeClr val="lt1"/>
                </a:solidFill>
              </a:rPr>
              <a:t>6th-28th, 2025</a:t>
            </a:r>
            <a:endParaRPr sz="2000"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chemeClr val="dk1"/>
              </a:buClr>
              <a:buSzPts val="1400"/>
              <a:buFont typeface="Lato"/>
              <a:buNone/>
            </a:pPr>
            <a:endParaRPr sz="2000" b="0" i="0" u="none" strike="noStrike" cap="none">
              <a:solidFill>
                <a:schemeClr val="lt1"/>
              </a:solidFill>
              <a:latin typeface="Lato"/>
              <a:ea typeface="Lato"/>
              <a:cs typeface="Lato"/>
              <a:sym typeface="Lato"/>
            </a:endParaRPr>
          </a:p>
        </p:txBody>
      </p:sp>
      <p:pic>
        <p:nvPicPr>
          <p:cNvPr id="3584" name="Google Shape;3584;g30bd28d67fa_2_89" title="Micro Day 2 playlist.mp3">
            <a:hlinkClick r:id="rId3"/>
          </p:cNvPr>
          <p:cNvPicPr preferRelativeResize="0"/>
          <p:nvPr/>
        </p:nvPicPr>
        <p:blipFill rotWithShape="1">
          <a:blip r:embed="rId4">
            <a:alphaModFix/>
          </a:blip>
          <a:srcRect/>
          <a:stretch/>
        </p:blipFill>
        <p:spPr>
          <a:xfrm>
            <a:off x="8624225" y="4577963"/>
            <a:ext cx="457200" cy="457200"/>
          </a:xfrm>
          <a:prstGeom prst="rect">
            <a:avLst/>
          </a:prstGeom>
          <a:noFill/>
          <a:ln>
            <a:noFill/>
          </a:ln>
        </p:spPr>
      </p:pic>
      <p:pic>
        <p:nvPicPr>
          <p:cNvPr id="3585" name="Google Shape;3585;g30bd28d67fa_2_89"/>
          <p:cNvPicPr preferRelativeResize="0"/>
          <p:nvPr/>
        </p:nvPicPr>
        <p:blipFill>
          <a:blip r:embed="rId5">
            <a:alphaModFix/>
          </a:blip>
          <a:stretch>
            <a:fillRect/>
          </a:stretch>
        </p:blipFill>
        <p:spPr>
          <a:xfrm>
            <a:off x="108525" y="2769700"/>
            <a:ext cx="2258625" cy="2265475"/>
          </a:xfrm>
          <a:prstGeom prst="rect">
            <a:avLst/>
          </a:prstGeom>
          <a:noFill/>
          <a:ln>
            <a:noFill/>
          </a:ln>
        </p:spPr>
      </p:pic>
      <p:sp>
        <p:nvSpPr>
          <p:cNvPr id="3586" name="Google Shape;3586;g30bd28d67fa_2_89"/>
          <p:cNvSpPr txBox="1"/>
          <p:nvPr/>
        </p:nvSpPr>
        <p:spPr>
          <a:xfrm>
            <a:off x="2140350" y="3944750"/>
            <a:ext cx="4787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FFFFFF"/>
                </a:solidFill>
                <a:latin typeface="Lato"/>
                <a:ea typeface="Lato"/>
                <a:cs typeface="Lato"/>
                <a:sym typeface="Lato"/>
              </a:rPr>
              <a:t>TK-1st Grade Informational Sessions </a:t>
            </a:r>
            <a:endParaRPr sz="1800">
              <a:solidFill>
                <a:srgbClr val="FFFFFF"/>
              </a:solidFill>
              <a:latin typeface="Lato"/>
              <a:ea typeface="Lato"/>
              <a:cs typeface="Lato"/>
              <a:sym typeface="Lato"/>
            </a:endParaRPr>
          </a:p>
          <a:p>
            <a:pPr marL="0" lvl="0" indent="0" algn="ctr" rtl="0">
              <a:spcBef>
                <a:spcPts val="0"/>
              </a:spcBef>
              <a:spcAft>
                <a:spcPts val="0"/>
              </a:spcAft>
              <a:buNone/>
            </a:pPr>
            <a:r>
              <a:rPr lang="en" sz="1800">
                <a:solidFill>
                  <a:srgbClr val="FFFFFF"/>
                </a:solidFill>
                <a:latin typeface="Lato"/>
                <a:ea typeface="Lato"/>
                <a:cs typeface="Lato"/>
                <a:sym typeface="Lato"/>
              </a:rPr>
              <a:t>October 6th and 7th, 2025</a:t>
            </a:r>
            <a:endParaRPr sz="180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38"/>
        <p:cNvGrpSpPr/>
        <p:nvPr/>
      </p:nvGrpSpPr>
      <p:grpSpPr>
        <a:xfrm>
          <a:off x="0" y="0"/>
          <a:ext cx="0" cy="0"/>
          <a:chOff x="0" y="0"/>
          <a:chExt cx="0" cy="0"/>
        </a:xfrm>
      </p:grpSpPr>
      <p:sp>
        <p:nvSpPr>
          <p:cNvPr id="3739" name="Google Shape;3739;g30fd9288ee6_1_821"/>
          <p:cNvSpPr txBox="1">
            <a:spLocks noGrp="1"/>
          </p:cNvSpPr>
          <p:nvPr>
            <p:ph type="title"/>
          </p:nvPr>
        </p:nvSpPr>
        <p:spPr>
          <a:xfrm>
            <a:off x="809525" y="898200"/>
            <a:ext cx="7263300" cy="3347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200">
                <a:solidFill>
                  <a:srgbClr val="FCCC00"/>
                </a:solidFill>
              </a:rPr>
              <a:t>What are the </a:t>
            </a:r>
            <a:endParaRPr sz="3200">
              <a:solidFill>
                <a:srgbClr val="FCCC00"/>
              </a:solidFill>
            </a:endParaRPr>
          </a:p>
          <a:p>
            <a:pPr marL="0" lvl="0" indent="0" algn="ctr" rtl="0">
              <a:spcBef>
                <a:spcPts val="0"/>
              </a:spcBef>
              <a:spcAft>
                <a:spcPts val="0"/>
              </a:spcAft>
              <a:buNone/>
            </a:pPr>
            <a:r>
              <a:rPr lang="en" sz="3200">
                <a:solidFill>
                  <a:srgbClr val="FCCC00"/>
                </a:solidFill>
              </a:rPr>
              <a:t>Promise to Bilingualism Awards </a:t>
            </a:r>
            <a:endParaRPr sz="3200">
              <a:solidFill>
                <a:srgbClr val="FCCC00"/>
              </a:solidFill>
            </a:endParaRPr>
          </a:p>
          <a:p>
            <a:pPr marL="0" lvl="0" indent="0" algn="ctr" rtl="0">
              <a:spcBef>
                <a:spcPts val="0"/>
              </a:spcBef>
              <a:spcAft>
                <a:spcPts val="0"/>
              </a:spcAft>
              <a:buClr>
                <a:schemeClr val="dk1"/>
              </a:buClr>
              <a:buSzPts val="1100"/>
              <a:buFont typeface="Arial"/>
              <a:buNone/>
            </a:pPr>
            <a:r>
              <a:rPr lang="en" sz="3200">
                <a:solidFill>
                  <a:srgbClr val="FCCC00"/>
                </a:solidFill>
              </a:rPr>
              <a:t>in TK-1st?</a:t>
            </a:r>
            <a:endParaRPr sz="6200">
              <a:solidFill>
                <a:srgbClr val="FCCC00"/>
              </a:solidFill>
            </a:endParaRPr>
          </a:p>
        </p:txBody>
      </p:sp>
      <p:pic>
        <p:nvPicPr>
          <p:cNvPr id="3740" name="Google Shape;3740;g30fd9288ee6_1_821"/>
          <p:cNvPicPr preferRelativeResize="0"/>
          <p:nvPr/>
        </p:nvPicPr>
        <p:blipFill rotWithShape="1">
          <a:blip r:embed="rId3">
            <a:alphaModFix/>
          </a:blip>
          <a:srcRect l="11985" t="2623" r="8110" b="5960"/>
          <a:stretch/>
        </p:blipFill>
        <p:spPr>
          <a:xfrm>
            <a:off x="4003022" y="3430866"/>
            <a:ext cx="876300" cy="826200"/>
          </a:xfrm>
          <a:prstGeom prst="ellipse">
            <a:avLst/>
          </a:prstGeom>
          <a:noFill/>
          <a:ln>
            <a:noFill/>
          </a:ln>
        </p:spPr>
      </p:pic>
      <p:pic>
        <p:nvPicPr>
          <p:cNvPr id="3741" name="Google Shape;3741;g30fd9288ee6_1_821"/>
          <p:cNvPicPr preferRelativeResize="0"/>
          <p:nvPr/>
        </p:nvPicPr>
        <p:blipFill rotWithShape="1">
          <a:blip r:embed="rId4">
            <a:alphaModFix/>
          </a:blip>
          <a:srcRect l="12141" t="1752" r="2831" b="2508"/>
          <a:stretch/>
        </p:blipFill>
        <p:spPr>
          <a:xfrm>
            <a:off x="5150357" y="3407325"/>
            <a:ext cx="876300" cy="826200"/>
          </a:xfrm>
          <a:prstGeom prst="ellipse">
            <a:avLst/>
          </a:prstGeom>
          <a:noFill/>
          <a:ln>
            <a:noFill/>
          </a:ln>
        </p:spPr>
      </p:pic>
      <p:pic>
        <p:nvPicPr>
          <p:cNvPr id="3742" name="Google Shape;3742;g30fd9288ee6_1_821"/>
          <p:cNvPicPr preferRelativeResize="0"/>
          <p:nvPr/>
        </p:nvPicPr>
        <p:blipFill rotWithShape="1">
          <a:blip r:embed="rId5">
            <a:alphaModFix/>
          </a:blip>
          <a:srcRect/>
          <a:stretch/>
        </p:blipFill>
        <p:spPr>
          <a:xfrm>
            <a:off x="2855700" y="3384615"/>
            <a:ext cx="876298" cy="871612"/>
          </a:xfrm>
          <a:prstGeom prst="rect">
            <a:avLst/>
          </a:prstGeom>
          <a:noFill/>
          <a:ln>
            <a:noFill/>
          </a:ln>
        </p:spPr>
      </p:pic>
      <p:sp>
        <p:nvSpPr>
          <p:cNvPr id="3743" name="Google Shape;3743;g30fd9288ee6_1_821"/>
          <p:cNvSpPr/>
          <p:nvPr/>
        </p:nvSpPr>
        <p:spPr>
          <a:xfrm>
            <a:off x="3050308" y="3703125"/>
            <a:ext cx="487075" cy="234600"/>
          </a:xfrm>
          <a:prstGeom prst="rect">
            <a:avLst/>
          </a:prstGeom>
        </p:spPr>
        <p:txBody>
          <a:bodyPr>
            <a:prstTxWarp prst="textPlain">
              <a:avLst/>
            </a:prstTxWarp>
          </a:bodyPr>
          <a:lstStyle/>
          <a:p>
            <a:pPr lvl="0" algn="ctr"/>
            <a:r>
              <a:rPr b="1" i="0">
                <a:ln w="19050" cap="flat" cmpd="sng">
                  <a:solidFill>
                    <a:srgbClr val="000000"/>
                  </a:solidFill>
                  <a:prstDash val="solid"/>
                  <a:round/>
                  <a:headEnd type="none" w="sm" len="sm"/>
                  <a:tailEnd type="none" w="sm" len="sm"/>
                </a:ln>
                <a:solidFill>
                  <a:srgbClr val="FFD966"/>
                </a:solidFill>
                <a:latin typeface="Poppins"/>
              </a:rPr>
              <a:t>TK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7"/>
        <p:cNvGrpSpPr/>
        <p:nvPr/>
      </p:nvGrpSpPr>
      <p:grpSpPr>
        <a:xfrm>
          <a:off x="0" y="0"/>
          <a:ext cx="0" cy="0"/>
          <a:chOff x="0" y="0"/>
          <a:chExt cx="0" cy="0"/>
        </a:xfrm>
      </p:grpSpPr>
      <p:pic>
        <p:nvPicPr>
          <p:cNvPr id="3748" name="Google Shape;3748;g30f76d506d9_0_0" title="Seal of Biliteracy and Pathway to Biliteracy Awards   ENG">
            <a:hlinkClick r:id="rId3"/>
          </p:cNvPr>
          <p:cNvPicPr preferRelativeResize="0"/>
          <p:nvPr/>
        </p:nvPicPr>
        <p:blipFill>
          <a:blip r:embed="rId4">
            <a:alphaModFix/>
          </a:blip>
          <a:stretch>
            <a:fillRect/>
          </a:stretch>
        </p:blipFill>
        <p:spPr>
          <a:xfrm>
            <a:off x="1423388" y="916550"/>
            <a:ext cx="6297225" cy="3542200"/>
          </a:xfrm>
          <a:prstGeom prst="rect">
            <a:avLst/>
          </a:prstGeom>
          <a:noFill/>
          <a:ln>
            <a:noFill/>
          </a:ln>
        </p:spPr>
      </p:pic>
      <p:sp>
        <p:nvSpPr>
          <p:cNvPr id="3749" name="Google Shape;3749;g30f76d506d9_0_0"/>
          <p:cNvSpPr txBox="1"/>
          <p:nvPr/>
        </p:nvSpPr>
        <p:spPr>
          <a:xfrm>
            <a:off x="1665525" y="102450"/>
            <a:ext cx="7764300" cy="572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a:solidFill>
                  <a:srgbClr val="FFFFFF"/>
                </a:solidFill>
                <a:latin typeface="Poppins"/>
                <a:ea typeface="Poppins"/>
                <a:cs typeface="Poppins"/>
                <a:sym typeface="Poppins"/>
              </a:rPr>
              <a:t>Video-Pathway to Biliteracy Awards</a:t>
            </a:r>
            <a:endParaRPr sz="3000" b="1" i="0" u="none" strike="noStrike" cap="none">
              <a:solidFill>
                <a:srgbClr val="FFFFFF"/>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8"/>
                                        </p:tgtEl>
                                        <p:attrNameLst>
                                          <p:attrName>style.visibility</p:attrName>
                                        </p:attrNameLst>
                                      </p:cBhvr>
                                      <p:to>
                                        <p:strVal val="visible"/>
                                      </p:to>
                                    </p:set>
                                    <p:animEffect transition="in" filter="fade">
                                      <p:cBhvr>
                                        <p:cTn id="7" dur="1000"/>
                                        <p:tgtEl>
                                          <p:spTgt spid="3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53"/>
        <p:cNvGrpSpPr/>
        <p:nvPr/>
      </p:nvGrpSpPr>
      <p:grpSpPr>
        <a:xfrm>
          <a:off x="0" y="0"/>
          <a:ext cx="0" cy="0"/>
          <a:chOff x="0" y="0"/>
          <a:chExt cx="0" cy="0"/>
        </a:xfrm>
      </p:grpSpPr>
      <p:sp>
        <p:nvSpPr>
          <p:cNvPr id="3754" name="Google Shape;3754;g30bd28d67fa_1_57"/>
          <p:cNvSpPr txBox="1">
            <a:spLocks noGrp="1"/>
          </p:cNvSpPr>
          <p:nvPr>
            <p:ph type="ctrTitle"/>
          </p:nvPr>
        </p:nvSpPr>
        <p:spPr>
          <a:xfrm>
            <a:off x="1576075" y="-80725"/>
            <a:ext cx="7867800" cy="816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endParaRPr sz="2300" b="1">
              <a:latin typeface="Poppins"/>
              <a:ea typeface="Poppins"/>
              <a:cs typeface="Poppins"/>
              <a:sym typeface="Poppins"/>
            </a:endParaRPr>
          </a:p>
          <a:p>
            <a:pPr marL="0" lvl="0" indent="0" algn="ctr" rtl="0">
              <a:lnSpc>
                <a:spcPct val="100000"/>
              </a:lnSpc>
              <a:spcBef>
                <a:spcPts val="0"/>
              </a:spcBef>
              <a:spcAft>
                <a:spcPts val="0"/>
              </a:spcAft>
              <a:buSzPts val="3200"/>
              <a:buNone/>
            </a:pPr>
            <a:r>
              <a:rPr lang="en" sz="1900" b="1">
                <a:latin typeface="Poppins"/>
                <a:ea typeface="Poppins"/>
                <a:cs typeface="Poppins"/>
                <a:sym typeface="Poppins"/>
              </a:rPr>
              <a:t>First Step! The </a:t>
            </a:r>
            <a:r>
              <a:rPr lang="en" sz="1900" b="1">
                <a:solidFill>
                  <a:schemeClr val="lt1"/>
                </a:solidFill>
                <a:latin typeface="Poppins"/>
                <a:ea typeface="Poppins"/>
                <a:cs typeface="Poppins"/>
                <a:sym typeface="Poppins"/>
              </a:rPr>
              <a:t>Home Language </a:t>
            </a:r>
            <a:r>
              <a:rPr lang="en" sz="1900" b="1">
                <a:solidFill>
                  <a:schemeClr val="lt1"/>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Survey</a:t>
            </a:r>
            <a:r>
              <a:rPr lang="en" sz="1900" b="1">
                <a:solidFill>
                  <a:schemeClr val="lt1"/>
                </a:solidFill>
                <a:latin typeface="Poppins"/>
                <a:ea typeface="Poppins"/>
                <a:cs typeface="Poppins"/>
                <a:sym typeface="Poppins"/>
              </a:rPr>
              <a:t> </a:t>
            </a:r>
            <a:r>
              <a:rPr lang="en" sz="1900" b="1">
                <a:latin typeface="Poppins"/>
                <a:ea typeface="Poppins"/>
                <a:cs typeface="Poppins"/>
                <a:sym typeface="Poppins"/>
              </a:rPr>
              <a:t>helps recognize </a:t>
            </a:r>
            <a:endParaRPr sz="1900" b="1">
              <a:latin typeface="Poppins"/>
              <a:ea typeface="Poppins"/>
              <a:cs typeface="Poppins"/>
              <a:sym typeface="Poppins"/>
            </a:endParaRPr>
          </a:p>
          <a:p>
            <a:pPr marL="0" lvl="0" indent="0" algn="ctr" rtl="0">
              <a:lnSpc>
                <a:spcPct val="100000"/>
              </a:lnSpc>
              <a:spcBef>
                <a:spcPts val="0"/>
              </a:spcBef>
              <a:spcAft>
                <a:spcPts val="0"/>
              </a:spcAft>
              <a:buSzPts val="3200"/>
              <a:buNone/>
            </a:pPr>
            <a:r>
              <a:rPr lang="en" sz="1900" b="1">
                <a:latin typeface="Poppins"/>
                <a:ea typeface="Poppins"/>
                <a:cs typeface="Poppins"/>
                <a:sym typeface="Poppins"/>
              </a:rPr>
              <a:t>the gifts of multilingualism and honor cultural identities</a:t>
            </a:r>
            <a:r>
              <a:rPr lang="en" sz="2200" b="1">
                <a:latin typeface="Poppins"/>
                <a:ea typeface="Poppins"/>
                <a:cs typeface="Poppins"/>
                <a:sym typeface="Poppins"/>
              </a:rPr>
              <a:t> </a:t>
            </a:r>
            <a:endParaRPr sz="2200" b="1">
              <a:latin typeface="Poppins"/>
              <a:ea typeface="Poppins"/>
              <a:cs typeface="Poppins"/>
              <a:sym typeface="Poppins"/>
            </a:endParaRPr>
          </a:p>
        </p:txBody>
      </p:sp>
      <p:sp>
        <p:nvSpPr>
          <p:cNvPr id="3755" name="Google Shape;3755;g30bd28d67fa_1_57"/>
          <p:cNvSpPr txBox="1"/>
          <p:nvPr/>
        </p:nvSpPr>
        <p:spPr>
          <a:xfrm>
            <a:off x="349350" y="860913"/>
            <a:ext cx="3736800" cy="45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Lato"/>
                <a:ea typeface="Lato"/>
                <a:cs typeface="Lato"/>
                <a:sym typeface="Lato"/>
              </a:rPr>
              <a:t>Home Language Survey</a:t>
            </a:r>
            <a:endParaRPr sz="1800" b="0" i="0" u="none" strike="noStrike" cap="none">
              <a:solidFill>
                <a:schemeClr val="lt1"/>
              </a:solidFill>
              <a:latin typeface="Lato"/>
              <a:ea typeface="Lato"/>
              <a:cs typeface="Lato"/>
              <a:sym typeface="Lato"/>
            </a:endParaRPr>
          </a:p>
        </p:txBody>
      </p:sp>
      <p:pic>
        <p:nvPicPr>
          <p:cNvPr id="3756" name="Google Shape;3756;g30bd28d67fa_1_57"/>
          <p:cNvPicPr preferRelativeResize="0"/>
          <p:nvPr/>
        </p:nvPicPr>
        <p:blipFill rotWithShape="1">
          <a:blip r:embed="rId3">
            <a:alphaModFix/>
          </a:blip>
          <a:srcRect/>
          <a:stretch/>
        </p:blipFill>
        <p:spPr>
          <a:xfrm>
            <a:off x="66549" y="3844874"/>
            <a:ext cx="939676" cy="991424"/>
          </a:xfrm>
          <a:prstGeom prst="rect">
            <a:avLst/>
          </a:prstGeom>
          <a:noFill/>
          <a:ln>
            <a:noFill/>
          </a:ln>
        </p:spPr>
      </p:pic>
      <p:pic>
        <p:nvPicPr>
          <p:cNvPr id="3757" name="Google Shape;3757;g30bd28d67fa_1_57"/>
          <p:cNvPicPr preferRelativeResize="0"/>
          <p:nvPr/>
        </p:nvPicPr>
        <p:blipFill rotWithShape="1">
          <a:blip r:embed="rId4">
            <a:alphaModFix/>
          </a:blip>
          <a:srcRect/>
          <a:stretch/>
        </p:blipFill>
        <p:spPr>
          <a:xfrm>
            <a:off x="637501" y="4494275"/>
            <a:ext cx="138875" cy="178675"/>
          </a:xfrm>
          <a:prstGeom prst="rect">
            <a:avLst/>
          </a:prstGeom>
          <a:noFill/>
          <a:ln>
            <a:noFill/>
          </a:ln>
        </p:spPr>
      </p:pic>
      <p:pic>
        <p:nvPicPr>
          <p:cNvPr id="3758" name="Google Shape;3758;g30bd28d67fa_1_57"/>
          <p:cNvPicPr preferRelativeResize="0"/>
          <p:nvPr/>
        </p:nvPicPr>
        <p:blipFill rotWithShape="1">
          <a:blip r:embed="rId5">
            <a:alphaModFix/>
          </a:blip>
          <a:srcRect b="7715"/>
          <a:stretch/>
        </p:blipFill>
        <p:spPr>
          <a:xfrm>
            <a:off x="3640813" y="1049700"/>
            <a:ext cx="1592030" cy="1959000"/>
          </a:xfrm>
          <a:prstGeom prst="rect">
            <a:avLst/>
          </a:prstGeom>
          <a:noFill/>
          <a:ln w="38100" cap="flat" cmpd="sng">
            <a:solidFill>
              <a:srgbClr val="289FD9"/>
            </a:solidFill>
            <a:prstDash val="solid"/>
            <a:round/>
            <a:headEnd type="none" w="sm" len="sm"/>
            <a:tailEnd type="none" w="sm" len="sm"/>
          </a:ln>
        </p:spPr>
      </p:pic>
      <p:pic>
        <p:nvPicPr>
          <p:cNvPr id="3759" name="Google Shape;3759;g30bd28d67fa_1_57"/>
          <p:cNvPicPr preferRelativeResize="0"/>
          <p:nvPr/>
        </p:nvPicPr>
        <p:blipFill rotWithShape="1">
          <a:blip r:embed="rId6">
            <a:alphaModFix/>
          </a:blip>
          <a:srcRect l="5401" t="3484" r="3821"/>
          <a:stretch/>
        </p:blipFill>
        <p:spPr>
          <a:xfrm>
            <a:off x="4713975" y="2857175"/>
            <a:ext cx="1592026" cy="2257101"/>
          </a:xfrm>
          <a:prstGeom prst="rect">
            <a:avLst/>
          </a:prstGeom>
          <a:noFill/>
          <a:ln>
            <a:noFill/>
          </a:ln>
        </p:spPr>
      </p:pic>
      <p:pic>
        <p:nvPicPr>
          <p:cNvPr id="3760" name="Google Shape;3760;g30bd28d67fa_1_57"/>
          <p:cNvPicPr preferRelativeResize="0"/>
          <p:nvPr/>
        </p:nvPicPr>
        <p:blipFill rotWithShape="1">
          <a:blip r:embed="rId7">
            <a:alphaModFix/>
          </a:blip>
          <a:srcRect l="5410" t="32840"/>
          <a:stretch/>
        </p:blipFill>
        <p:spPr>
          <a:xfrm>
            <a:off x="5521600" y="1005850"/>
            <a:ext cx="3387400" cy="1807475"/>
          </a:xfrm>
          <a:prstGeom prst="rect">
            <a:avLst/>
          </a:prstGeom>
          <a:noFill/>
          <a:ln w="19050" cap="flat" cmpd="sng">
            <a:solidFill>
              <a:srgbClr val="FF9900"/>
            </a:solidFill>
            <a:prstDash val="solid"/>
            <a:round/>
            <a:headEnd type="none" w="sm" len="sm"/>
            <a:tailEnd type="none" w="sm" len="sm"/>
          </a:ln>
        </p:spPr>
      </p:pic>
      <p:pic>
        <p:nvPicPr>
          <p:cNvPr id="3761" name="Google Shape;3761;g30bd28d67fa_1_57"/>
          <p:cNvPicPr preferRelativeResize="0"/>
          <p:nvPr/>
        </p:nvPicPr>
        <p:blipFill>
          <a:blip r:embed="rId8">
            <a:alphaModFix/>
          </a:blip>
          <a:stretch>
            <a:fillRect/>
          </a:stretch>
        </p:blipFill>
        <p:spPr>
          <a:xfrm>
            <a:off x="8722750" y="860925"/>
            <a:ext cx="347950" cy="347950"/>
          </a:xfrm>
          <a:prstGeom prst="rect">
            <a:avLst/>
          </a:prstGeom>
          <a:noFill/>
          <a:ln>
            <a:noFill/>
          </a:ln>
        </p:spPr>
      </p:pic>
      <p:pic>
        <p:nvPicPr>
          <p:cNvPr id="3762" name="Google Shape;3762;g30bd28d67fa_1_57"/>
          <p:cNvPicPr preferRelativeResize="0"/>
          <p:nvPr/>
        </p:nvPicPr>
        <p:blipFill>
          <a:blip r:embed="rId9">
            <a:alphaModFix/>
          </a:blip>
          <a:stretch>
            <a:fillRect/>
          </a:stretch>
        </p:blipFill>
        <p:spPr>
          <a:xfrm>
            <a:off x="6306001" y="2955425"/>
            <a:ext cx="2533199" cy="1880886"/>
          </a:xfrm>
          <a:prstGeom prst="rect">
            <a:avLst/>
          </a:prstGeom>
          <a:noFill/>
          <a:ln w="28575" cap="flat" cmpd="sng">
            <a:solidFill>
              <a:srgbClr val="289FD9"/>
            </a:solidFill>
            <a:prstDash val="solid"/>
            <a:round/>
            <a:headEnd type="none" w="sm" len="sm"/>
            <a:tailEnd type="none" w="sm" len="sm"/>
          </a:ln>
        </p:spPr>
      </p:pic>
      <p:sp>
        <p:nvSpPr>
          <p:cNvPr id="3763" name="Google Shape;3763;g30bd28d67fa_1_57"/>
          <p:cNvSpPr txBox="1"/>
          <p:nvPr/>
        </p:nvSpPr>
        <p:spPr>
          <a:xfrm>
            <a:off x="3442200" y="3143200"/>
            <a:ext cx="1296600" cy="125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accent6"/>
                </a:solidFill>
                <a:latin typeface="Poppins"/>
                <a:ea typeface="Poppins"/>
                <a:cs typeface="Poppins"/>
                <a:sym typeface="Poppins"/>
              </a:rPr>
              <a:t>You are your child’s biggest advocate!</a:t>
            </a:r>
            <a:endParaRPr sz="1600" b="1">
              <a:solidFill>
                <a:schemeClr val="accent6"/>
              </a:solidFill>
              <a:latin typeface="Poppins"/>
              <a:ea typeface="Poppins"/>
              <a:cs typeface="Poppins"/>
              <a:sym typeface="Poppins"/>
            </a:endParaRPr>
          </a:p>
        </p:txBody>
      </p:sp>
      <p:pic>
        <p:nvPicPr>
          <p:cNvPr id="3764" name="Google Shape;3764;g30bd28d67fa_1_57"/>
          <p:cNvPicPr preferRelativeResize="0"/>
          <p:nvPr/>
        </p:nvPicPr>
        <p:blipFill>
          <a:blip r:embed="rId10">
            <a:alphaModFix/>
          </a:blip>
          <a:stretch>
            <a:fillRect/>
          </a:stretch>
        </p:blipFill>
        <p:spPr>
          <a:xfrm>
            <a:off x="377550" y="1438681"/>
            <a:ext cx="3064650" cy="2330368"/>
          </a:xfrm>
          <a:prstGeom prst="rect">
            <a:avLst/>
          </a:prstGeom>
          <a:noFill/>
          <a:ln w="19050" cap="flat" cmpd="sng">
            <a:solidFill>
              <a:srgbClr val="5B0F0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69"/>
        <p:cNvGrpSpPr/>
        <p:nvPr/>
      </p:nvGrpSpPr>
      <p:grpSpPr>
        <a:xfrm>
          <a:off x="0" y="0"/>
          <a:ext cx="0" cy="0"/>
          <a:chOff x="0" y="0"/>
          <a:chExt cx="0" cy="0"/>
        </a:xfrm>
      </p:grpSpPr>
      <p:sp>
        <p:nvSpPr>
          <p:cNvPr id="3770" name="Google Shape;3770;p7"/>
          <p:cNvSpPr txBox="1">
            <a:spLocks noGrp="1"/>
          </p:cNvSpPr>
          <p:nvPr>
            <p:ph type="title"/>
          </p:nvPr>
        </p:nvSpPr>
        <p:spPr>
          <a:xfrm>
            <a:off x="311700" y="328500"/>
            <a:ext cx="85206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 sz="3000" b="1">
                <a:solidFill>
                  <a:schemeClr val="lt1"/>
                </a:solidFill>
                <a:latin typeface="Poppins"/>
                <a:ea typeface="Poppins"/>
                <a:cs typeface="Poppins"/>
                <a:sym typeface="Poppins"/>
              </a:rPr>
              <a:t>LA Unified’s Diverse Student</a:t>
            </a:r>
            <a:r>
              <a:rPr lang="en" sz="3000" b="1">
                <a:solidFill>
                  <a:schemeClr val="lt1"/>
                </a:solidFill>
              </a:rPr>
              <a:t>s</a:t>
            </a:r>
            <a:endParaRPr sz="3000" b="1">
              <a:solidFill>
                <a:schemeClr val="lt1"/>
              </a:solidFill>
              <a:latin typeface="Poppins"/>
              <a:ea typeface="Poppins"/>
              <a:cs typeface="Poppins"/>
              <a:sym typeface="Poppins"/>
            </a:endParaRPr>
          </a:p>
        </p:txBody>
      </p:sp>
      <p:sp>
        <p:nvSpPr>
          <p:cNvPr id="3771" name="Google Shape;3771;p7"/>
          <p:cNvSpPr txBox="1">
            <a:spLocks noGrp="1"/>
          </p:cNvSpPr>
          <p:nvPr>
            <p:ph type="body" idx="4294967295"/>
          </p:nvPr>
        </p:nvSpPr>
        <p:spPr>
          <a:xfrm>
            <a:off x="108900" y="826450"/>
            <a:ext cx="8926200" cy="233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a:solidFill>
                  <a:schemeClr val="lt1"/>
                </a:solidFill>
                <a:latin typeface="Poppins"/>
                <a:ea typeface="Poppins"/>
                <a:cs typeface="Poppins"/>
                <a:sym typeface="Poppins"/>
              </a:rPr>
              <a:t>154</a:t>
            </a:r>
            <a:r>
              <a:rPr lang="en" sz="2100" b="1" i="0" u="none" strike="noStrike" cap="none">
                <a:solidFill>
                  <a:schemeClr val="lt1"/>
                </a:solidFill>
                <a:latin typeface="Poppins"/>
                <a:ea typeface="Poppins"/>
                <a:cs typeface="Poppins"/>
                <a:sym typeface="Poppins"/>
              </a:rPr>
              <a:t> different languages are spoken in LAUSD schools:</a:t>
            </a:r>
            <a:endParaRPr sz="2100" b="1" i="0" u="none" strike="noStrike" cap="none">
              <a:solidFill>
                <a:schemeClr val="lt1"/>
              </a:solidFill>
              <a:latin typeface="Poppins"/>
              <a:ea typeface="Poppins"/>
              <a:cs typeface="Poppins"/>
              <a:sym typeface="Poppins"/>
            </a:endParaRPr>
          </a:p>
          <a:p>
            <a:pPr marL="457200" marR="0" lvl="0" indent="-355600" algn="l" rtl="0">
              <a:lnSpc>
                <a:spcPct val="115000"/>
              </a:lnSpc>
              <a:spcBef>
                <a:spcPts val="0"/>
              </a:spcBef>
              <a:spcAft>
                <a:spcPts val="0"/>
              </a:spcAft>
              <a:buClr>
                <a:schemeClr val="lt1"/>
              </a:buClr>
              <a:buSzPts val="2000"/>
              <a:buFont typeface="Poppins"/>
              <a:buChar char="●"/>
            </a:pPr>
            <a:r>
              <a:rPr lang="en" sz="2000" b="0" i="0" u="none" strike="noStrike" cap="none">
                <a:solidFill>
                  <a:schemeClr val="lt1"/>
                </a:solidFill>
                <a:latin typeface="Poppins"/>
                <a:ea typeface="Poppins"/>
                <a:cs typeface="Poppins"/>
                <a:sym typeface="Poppins"/>
              </a:rPr>
              <a:t>The primary </a:t>
            </a:r>
            <a:r>
              <a:rPr lang="en" sz="2000">
                <a:solidFill>
                  <a:schemeClr val="lt1"/>
                </a:solidFill>
                <a:latin typeface="Poppins"/>
                <a:ea typeface="Poppins"/>
                <a:cs typeface="Poppins"/>
                <a:sym typeface="Poppins"/>
              </a:rPr>
              <a:t>Language other than English (LOTE) </a:t>
            </a:r>
            <a:r>
              <a:rPr lang="en" sz="2000" b="0" i="0" u="none" strike="noStrike" cap="none">
                <a:solidFill>
                  <a:schemeClr val="lt1"/>
                </a:solidFill>
                <a:latin typeface="Poppins"/>
                <a:ea typeface="Poppins"/>
                <a:cs typeface="Poppins"/>
                <a:sym typeface="Poppins"/>
              </a:rPr>
              <a:t>is Spanish (</a:t>
            </a:r>
            <a:r>
              <a:rPr lang="en" sz="2000">
                <a:solidFill>
                  <a:schemeClr val="lt1"/>
                </a:solidFill>
                <a:latin typeface="Poppins"/>
                <a:ea typeface="Poppins"/>
                <a:cs typeface="Poppins"/>
                <a:sym typeface="Poppins"/>
              </a:rPr>
              <a:t>88</a:t>
            </a:r>
            <a:r>
              <a:rPr lang="en" sz="2000" b="0" i="0" u="none" strike="noStrike" cap="none">
                <a:solidFill>
                  <a:schemeClr val="lt1"/>
                </a:solidFill>
                <a:latin typeface="Poppins"/>
                <a:ea typeface="Poppins"/>
                <a:cs typeface="Poppins"/>
                <a:sym typeface="Poppins"/>
              </a:rPr>
              <a:t>%)</a:t>
            </a:r>
            <a:endParaRPr sz="2000" b="0" i="0" u="none" strike="noStrike" cap="none">
              <a:solidFill>
                <a:schemeClr val="lt1"/>
              </a:solidFill>
              <a:latin typeface="Poppins"/>
              <a:ea typeface="Poppins"/>
              <a:cs typeface="Poppins"/>
              <a:sym typeface="Poppins"/>
            </a:endParaRPr>
          </a:p>
          <a:p>
            <a:pPr marL="457200" marR="0" lvl="0" indent="-355600" algn="l" rtl="0">
              <a:lnSpc>
                <a:spcPct val="115000"/>
              </a:lnSpc>
              <a:spcBef>
                <a:spcPts val="0"/>
              </a:spcBef>
              <a:spcAft>
                <a:spcPts val="0"/>
              </a:spcAft>
              <a:buClr>
                <a:schemeClr val="lt1"/>
              </a:buClr>
              <a:buSzPts val="2000"/>
              <a:buFont typeface="Poppins"/>
              <a:buChar char="●"/>
            </a:pPr>
            <a:r>
              <a:rPr lang="en" sz="2000" b="0" i="0" u="none" strike="noStrike" cap="none">
                <a:solidFill>
                  <a:schemeClr val="lt1"/>
                </a:solidFill>
                <a:latin typeface="Poppins"/>
                <a:ea typeface="Poppins"/>
                <a:cs typeface="Poppins"/>
                <a:sym typeface="Poppins"/>
              </a:rPr>
              <a:t>Other languages include: Armenian (2%), Russian (2%), Korean (1</a:t>
            </a:r>
            <a:r>
              <a:rPr lang="en" sz="2000">
                <a:solidFill>
                  <a:schemeClr val="lt1"/>
                </a:solidFill>
                <a:latin typeface="Poppins"/>
                <a:ea typeface="Poppins"/>
                <a:cs typeface="Poppins"/>
                <a:sym typeface="Poppins"/>
              </a:rPr>
              <a:t>%)</a:t>
            </a:r>
            <a:r>
              <a:rPr lang="en" sz="2000" b="0" i="0" u="none" strike="noStrike" cap="none">
                <a:solidFill>
                  <a:schemeClr val="lt1"/>
                </a:solidFill>
                <a:latin typeface="Poppins"/>
                <a:ea typeface="Poppins"/>
                <a:cs typeface="Poppins"/>
                <a:sym typeface="Poppins"/>
              </a:rPr>
              <a:t>, </a:t>
            </a:r>
            <a:r>
              <a:rPr lang="en" sz="2000">
                <a:solidFill>
                  <a:schemeClr val="lt1"/>
                </a:solidFill>
                <a:latin typeface="Poppins"/>
                <a:ea typeface="Poppins"/>
                <a:cs typeface="Poppins"/>
                <a:sym typeface="Poppins"/>
              </a:rPr>
              <a:t>Filipino (1%), Farsi (1%), </a:t>
            </a:r>
            <a:r>
              <a:rPr lang="en" sz="2000" b="0" i="0" u="none" strike="noStrike" cap="none">
                <a:solidFill>
                  <a:schemeClr val="lt1"/>
                </a:solidFill>
                <a:latin typeface="Poppins"/>
                <a:ea typeface="Poppins"/>
                <a:cs typeface="Poppins"/>
                <a:sym typeface="Poppins"/>
              </a:rPr>
              <a:t>Arabic, Vietnamese, K’iche’, Bengali, Cantonese to name a few.</a:t>
            </a:r>
            <a:endParaRPr sz="2000" b="0" i="0" u="none" strike="noStrike" cap="none">
              <a:solidFill>
                <a:schemeClr val="lt1"/>
              </a:solidFill>
              <a:latin typeface="Poppins"/>
              <a:ea typeface="Poppins"/>
              <a:cs typeface="Poppins"/>
              <a:sym typeface="Poppins"/>
            </a:endParaRPr>
          </a:p>
        </p:txBody>
      </p:sp>
      <p:pic>
        <p:nvPicPr>
          <p:cNvPr id="3772" name="Google Shape;3772;p7"/>
          <p:cNvPicPr preferRelativeResize="0"/>
          <p:nvPr/>
        </p:nvPicPr>
        <p:blipFill rotWithShape="1">
          <a:blip r:embed="rId3">
            <a:alphaModFix/>
          </a:blip>
          <a:srcRect/>
          <a:stretch/>
        </p:blipFill>
        <p:spPr>
          <a:xfrm rot="-523540">
            <a:off x="310500" y="2929750"/>
            <a:ext cx="884725" cy="1289178"/>
          </a:xfrm>
          <a:prstGeom prst="rect">
            <a:avLst/>
          </a:prstGeom>
          <a:noFill/>
          <a:ln w="38100" cap="flat" cmpd="sng">
            <a:solidFill>
              <a:schemeClr val="dk2"/>
            </a:solidFill>
            <a:prstDash val="solid"/>
            <a:round/>
            <a:headEnd type="none" w="sm" len="sm"/>
            <a:tailEnd type="none" w="sm" len="sm"/>
          </a:ln>
        </p:spPr>
      </p:pic>
      <p:pic>
        <p:nvPicPr>
          <p:cNvPr id="3773" name="Google Shape;3773;p7"/>
          <p:cNvPicPr preferRelativeResize="0"/>
          <p:nvPr/>
        </p:nvPicPr>
        <p:blipFill rotWithShape="1">
          <a:blip r:embed="rId4">
            <a:alphaModFix/>
          </a:blip>
          <a:srcRect/>
          <a:stretch/>
        </p:blipFill>
        <p:spPr>
          <a:xfrm>
            <a:off x="1683000" y="3244025"/>
            <a:ext cx="1412950" cy="1133050"/>
          </a:xfrm>
          <a:prstGeom prst="rect">
            <a:avLst/>
          </a:prstGeom>
          <a:noFill/>
          <a:ln w="38100" cap="flat" cmpd="sng">
            <a:solidFill>
              <a:schemeClr val="dk2"/>
            </a:solidFill>
            <a:prstDash val="solid"/>
            <a:round/>
            <a:headEnd type="none" w="sm" len="sm"/>
            <a:tailEnd type="none" w="sm" len="sm"/>
          </a:ln>
        </p:spPr>
      </p:pic>
      <p:pic>
        <p:nvPicPr>
          <p:cNvPr id="3774" name="Google Shape;3774;p7"/>
          <p:cNvPicPr preferRelativeResize="0"/>
          <p:nvPr/>
        </p:nvPicPr>
        <p:blipFill rotWithShape="1">
          <a:blip r:embed="rId5">
            <a:alphaModFix/>
          </a:blip>
          <a:srcRect/>
          <a:stretch/>
        </p:blipFill>
        <p:spPr>
          <a:xfrm rot="299925">
            <a:off x="7593000" y="3085874"/>
            <a:ext cx="884736" cy="1133050"/>
          </a:xfrm>
          <a:prstGeom prst="rect">
            <a:avLst/>
          </a:prstGeom>
          <a:noFill/>
          <a:ln w="38100" cap="flat" cmpd="sng">
            <a:solidFill>
              <a:schemeClr val="dk2"/>
            </a:solidFill>
            <a:prstDash val="solid"/>
            <a:round/>
            <a:headEnd type="none" w="sm" len="sm"/>
            <a:tailEnd type="none" w="sm" len="sm"/>
          </a:ln>
        </p:spPr>
      </p:pic>
      <p:pic>
        <p:nvPicPr>
          <p:cNvPr id="3775" name="Google Shape;3775;p7"/>
          <p:cNvPicPr preferRelativeResize="0"/>
          <p:nvPr/>
        </p:nvPicPr>
        <p:blipFill rotWithShape="1">
          <a:blip r:embed="rId6">
            <a:alphaModFix/>
          </a:blip>
          <a:srcRect/>
          <a:stretch/>
        </p:blipFill>
        <p:spPr>
          <a:xfrm>
            <a:off x="5469013" y="3231552"/>
            <a:ext cx="1709751" cy="1157998"/>
          </a:xfrm>
          <a:prstGeom prst="rect">
            <a:avLst/>
          </a:prstGeom>
          <a:noFill/>
          <a:ln w="38100" cap="flat" cmpd="sng">
            <a:solidFill>
              <a:schemeClr val="dk2"/>
            </a:solidFill>
            <a:prstDash val="solid"/>
            <a:round/>
            <a:headEnd type="none" w="sm" len="sm"/>
            <a:tailEnd type="none" w="sm" len="sm"/>
          </a:ln>
        </p:spPr>
      </p:pic>
      <p:pic>
        <p:nvPicPr>
          <p:cNvPr id="3776" name="Google Shape;3776;p7"/>
          <p:cNvPicPr preferRelativeResize="0"/>
          <p:nvPr/>
        </p:nvPicPr>
        <p:blipFill rotWithShape="1">
          <a:blip r:embed="rId7">
            <a:alphaModFix/>
          </a:blip>
          <a:srcRect/>
          <a:stretch/>
        </p:blipFill>
        <p:spPr>
          <a:xfrm>
            <a:off x="3392712" y="3244037"/>
            <a:ext cx="1709756" cy="1133050"/>
          </a:xfrm>
          <a:prstGeom prst="rect">
            <a:avLst/>
          </a:prstGeom>
          <a:noFill/>
          <a:ln w="38100" cap="flat" cmpd="sng">
            <a:solidFill>
              <a:schemeClr val="dk2"/>
            </a:solidFill>
            <a:prstDash val="solid"/>
            <a:round/>
            <a:headEnd type="none" w="sm" len="sm"/>
            <a:tailEnd type="none" w="sm" len="sm"/>
          </a:ln>
        </p:spPr>
      </p:pic>
      <p:sp>
        <p:nvSpPr>
          <p:cNvPr id="3777" name="Google Shape;3777;p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rgbClr val="000000"/>
              </a:buClr>
              <a:buSzPts val="900"/>
              <a:buFont typeface="Arial"/>
              <a:buNone/>
            </a:pPr>
            <a:fld id="{00000000-1234-1234-1234-123412341234}" type="slidenum">
              <a:rPr lang="en" sz="900"/>
              <a:t>13</a:t>
            </a:fld>
            <a:endParaRPr sz="9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81"/>
        <p:cNvGrpSpPr/>
        <p:nvPr/>
      </p:nvGrpSpPr>
      <p:grpSpPr>
        <a:xfrm>
          <a:off x="0" y="0"/>
          <a:ext cx="0" cy="0"/>
          <a:chOff x="0" y="0"/>
          <a:chExt cx="0" cy="0"/>
        </a:xfrm>
      </p:grpSpPr>
      <p:sp>
        <p:nvSpPr>
          <p:cNvPr id="3782" name="Google Shape;3782;g30f76d506d9_0_2438"/>
          <p:cNvSpPr txBox="1">
            <a:spLocks noGrp="1"/>
          </p:cNvSpPr>
          <p:nvPr>
            <p:ph type="title"/>
          </p:nvPr>
        </p:nvSpPr>
        <p:spPr>
          <a:xfrm>
            <a:off x="311675" y="1339025"/>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What language(s) do you speak</a:t>
            </a:r>
            <a:endParaRPr/>
          </a:p>
          <a:p>
            <a:pPr marL="0" lvl="0" indent="0" algn="ctr" rtl="0">
              <a:spcBef>
                <a:spcPts val="0"/>
              </a:spcBef>
              <a:spcAft>
                <a:spcPts val="0"/>
              </a:spcAft>
              <a:buNone/>
            </a:pPr>
            <a:r>
              <a:rPr lang="en"/>
              <a:t>at home?</a:t>
            </a:r>
            <a:endParaRPr/>
          </a:p>
        </p:txBody>
      </p:sp>
      <p:pic>
        <p:nvPicPr>
          <p:cNvPr id="3783" name="Google Shape;3783;g30f76d506d9_0_2438"/>
          <p:cNvPicPr preferRelativeResize="0"/>
          <p:nvPr/>
        </p:nvPicPr>
        <p:blipFill>
          <a:blip r:embed="rId3">
            <a:alphaModFix/>
          </a:blip>
          <a:stretch>
            <a:fillRect/>
          </a:stretch>
        </p:blipFill>
        <p:spPr>
          <a:xfrm>
            <a:off x="1281550" y="2468888"/>
            <a:ext cx="4163400" cy="2152200"/>
          </a:xfrm>
          <a:prstGeom prst="round2DiagRect">
            <a:avLst>
              <a:gd name="adj1" fmla="val 16667"/>
              <a:gd name="adj2" fmla="val 0"/>
            </a:avLst>
          </a:prstGeom>
          <a:noFill/>
          <a:ln w="38100" cap="flat" cmpd="sng">
            <a:solidFill>
              <a:srgbClr val="85200C"/>
            </a:solidFill>
            <a:prstDash val="solid"/>
            <a:round/>
            <a:headEnd type="none" w="sm" len="sm"/>
            <a:tailEnd type="none" w="sm" len="sm"/>
          </a:ln>
        </p:spPr>
      </p:pic>
      <p:pic>
        <p:nvPicPr>
          <p:cNvPr id="3784" name="Google Shape;3784;g30f76d506d9_0_2438"/>
          <p:cNvPicPr preferRelativeResize="0"/>
          <p:nvPr/>
        </p:nvPicPr>
        <p:blipFill>
          <a:blip r:embed="rId4">
            <a:alphaModFix/>
          </a:blip>
          <a:stretch>
            <a:fillRect/>
          </a:stretch>
        </p:blipFill>
        <p:spPr>
          <a:xfrm>
            <a:off x="5758900" y="2468900"/>
            <a:ext cx="2283300" cy="2016000"/>
          </a:xfrm>
          <a:prstGeom prst="roundRect">
            <a:avLst>
              <a:gd name="adj" fmla="val 16667"/>
            </a:avLst>
          </a:prstGeom>
          <a:noFill/>
          <a:ln w="38100" cap="flat" cmpd="sng">
            <a:solidFill>
              <a:srgbClr val="660000"/>
            </a:solidFill>
            <a:prstDash val="solid"/>
            <a:round/>
            <a:headEnd type="none" w="sm" len="sm"/>
            <a:tailEnd type="none" w="sm" len="sm"/>
          </a:ln>
        </p:spPr>
      </p:pic>
      <p:sp>
        <p:nvSpPr>
          <p:cNvPr id="3785" name="Google Shape;3785;g30f76d506d9_0_2438"/>
          <p:cNvSpPr txBox="1"/>
          <p:nvPr/>
        </p:nvSpPr>
        <p:spPr>
          <a:xfrm>
            <a:off x="5758900" y="4621100"/>
            <a:ext cx="2346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Poppins"/>
                <a:ea typeface="Poppins"/>
                <a:cs typeface="Poppins"/>
                <a:sym typeface="Poppins"/>
              </a:rPr>
              <a:t>Share in the chat! </a:t>
            </a:r>
            <a:endParaRPr sz="1800">
              <a:solidFill>
                <a:schemeClr val="lt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89"/>
        <p:cNvGrpSpPr/>
        <p:nvPr/>
      </p:nvGrpSpPr>
      <p:grpSpPr>
        <a:xfrm>
          <a:off x="0" y="0"/>
          <a:ext cx="0" cy="0"/>
          <a:chOff x="0" y="0"/>
          <a:chExt cx="0" cy="0"/>
        </a:xfrm>
      </p:grpSpPr>
      <p:sp>
        <p:nvSpPr>
          <p:cNvPr id="3790" name="Google Shape;3790;g30fd9288ee6_3_266"/>
          <p:cNvSpPr/>
          <p:nvPr/>
        </p:nvSpPr>
        <p:spPr>
          <a:xfrm>
            <a:off x="0" y="4855761"/>
            <a:ext cx="9144000" cy="2991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800" i="1" u="none" strike="noStrike" cap="none">
                <a:solidFill>
                  <a:schemeClr val="lt1"/>
                </a:solidFill>
                <a:latin typeface="Poppins"/>
                <a:ea typeface="Poppins"/>
                <a:cs typeface="Poppins"/>
                <a:sym typeface="Poppins"/>
              </a:rPr>
              <a:t>Sources:  All Students Must Thrive</a:t>
            </a:r>
            <a:r>
              <a:rPr lang="en" sz="800" i="1">
                <a:solidFill>
                  <a:schemeClr val="lt1"/>
                </a:solidFill>
                <a:latin typeface="Poppins"/>
                <a:ea typeface="Poppins"/>
                <a:cs typeface="Poppins"/>
                <a:sym typeface="Poppins"/>
              </a:rPr>
              <a:t> &amp; </a:t>
            </a:r>
            <a:r>
              <a:rPr lang="en" sz="800" i="1" u="none" strike="noStrike" cap="none">
                <a:solidFill>
                  <a:schemeClr val="lt1"/>
                </a:solidFill>
                <a:latin typeface="Poppins"/>
                <a:ea typeface="Poppins"/>
                <a:cs typeface="Poppins"/>
                <a:sym typeface="Poppins"/>
              </a:rPr>
              <a:t>The Translanguaging Classroom: Leveraging Student Bilingualism for Learning </a:t>
            </a:r>
            <a:endParaRPr sz="800" i="1" u="none" strike="noStrike" cap="none">
              <a:solidFill>
                <a:schemeClr val="lt1"/>
              </a:solidFill>
              <a:latin typeface="Poppins"/>
              <a:ea typeface="Poppins"/>
              <a:cs typeface="Poppins"/>
              <a:sym typeface="Poppins"/>
            </a:endParaRPr>
          </a:p>
        </p:txBody>
      </p:sp>
      <p:pic>
        <p:nvPicPr>
          <p:cNvPr id="3791" name="Google Shape;3791;g30fd9288ee6_3_266"/>
          <p:cNvPicPr preferRelativeResize="0"/>
          <p:nvPr/>
        </p:nvPicPr>
        <p:blipFill>
          <a:blip r:embed="rId3">
            <a:alphaModFix/>
          </a:blip>
          <a:stretch>
            <a:fillRect/>
          </a:stretch>
        </p:blipFill>
        <p:spPr>
          <a:xfrm>
            <a:off x="0" y="0"/>
            <a:ext cx="9143998" cy="5143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1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5"/>
        <p:cNvGrpSpPr/>
        <p:nvPr/>
      </p:nvGrpSpPr>
      <p:grpSpPr>
        <a:xfrm>
          <a:off x="0" y="0"/>
          <a:ext cx="0" cy="0"/>
          <a:chOff x="0" y="0"/>
          <a:chExt cx="0" cy="0"/>
        </a:xfrm>
      </p:grpSpPr>
      <p:sp>
        <p:nvSpPr>
          <p:cNvPr id="3796" name="Google Shape;3796;p20"/>
          <p:cNvSpPr txBox="1"/>
          <p:nvPr/>
        </p:nvSpPr>
        <p:spPr>
          <a:xfrm>
            <a:off x="1131775" y="4795425"/>
            <a:ext cx="21642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Poppins"/>
                <a:ea typeface="Poppins"/>
                <a:cs typeface="Poppins"/>
                <a:sym typeface="Poppins"/>
              </a:rPr>
              <a:t>Data from MiSiS 6/14/23</a:t>
            </a:r>
            <a:endParaRPr sz="800" b="0" i="1" u="none" strike="noStrike" cap="none">
              <a:solidFill>
                <a:srgbClr val="000000"/>
              </a:solidFill>
              <a:latin typeface="Poppins"/>
              <a:ea typeface="Poppins"/>
              <a:cs typeface="Poppins"/>
              <a:sym typeface="Poppins"/>
            </a:endParaRPr>
          </a:p>
        </p:txBody>
      </p:sp>
      <p:grpSp>
        <p:nvGrpSpPr>
          <p:cNvPr id="3797" name="Google Shape;3797;p20"/>
          <p:cNvGrpSpPr/>
          <p:nvPr/>
        </p:nvGrpSpPr>
        <p:grpSpPr>
          <a:xfrm>
            <a:off x="8149101" y="-2"/>
            <a:ext cx="755055" cy="868424"/>
            <a:chOff x="8178125" y="58800"/>
            <a:chExt cx="755055" cy="986173"/>
          </a:xfrm>
        </p:grpSpPr>
        <p:pic>
          <p:nvPicPr>
            <p:cNvPr id="3798" name="Google Shape;3798;p20"/>
            <p:cNvPicPr preferRelativeResize="0"/>
            <p:nvPr/>
          </p:nvPicPr>
          <p:blipFill rotWithShape="1">
            <a:blip r:embed="rId3">
              <a:alphaModFix/>
            </a:blip>
            <a:srcRect/>
            <a:stretch/>
          </p:blipFill>
          <p:spPr>
            <a:xfrm>
              <a:off x="8178125" y="58800"/>
              <a:ext cx="755055" cy="986173"/>
            </a:xfrm>
            <a:prstGeom prst="rect">
              <a:avLst/>
            </a:prstGeom>
            <a:noFill/>
            <a:ln>
              <a:noFill/>
            </a:ln>
          </p:spPr>
        </p:pic>
        <p:sp>
          <p:nvSpPr>
            <p:cNvPr id="3799" name="Google Shape;3799;p20"/>
            <p:cNvSpPr txBox="1"/>
            <p:nvPr/>
          </p:nvSpPr>
          <p:spPr>
            <a:xfrm>
              <a:off x="8237024" y="232945"/>
              <a:ext cx="647700" cy="30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b="1"/>
                <a:t>100</a:t>
              </a:r>
              <a:r>
                <a:rPr lang="en" sz="1400" b="1" i="0" u="none" strike="noStrike" cap="none">
                  <a:solidFill>
                    <a:srgbClr val="000000"/>
                  </a:solidFill>
                  <a:latin typeface="Arial"/>
                  <a:ea typeface="Arial"/>
                  <a:cs typeface="Arial"/>
                  <a:sym typeface="Arial"/>
                </a:rPr>
                <a:t>+</a:t>
              </a:r>
              <a:endParaRPr sz="1400" b="1" i="0" u="none" strike="noStrike" cap="none">
                <a:solidFill>
                  <a:srgbClr val="000000"/>
                </a:solidFill>
                <a:latin typeface="Arial"/>
                <a:ea typeface="Arial"/>
                <a:cs typeface="Arial"/>
                <a:sym typeface="Arial"/>
              </a:endParaRPr>
            </a:p>
          </p:txBody>
        </p:sp>
      </p:grpSp>
      <p:pic>
        <p:nvPicPr>
          <p:cNvPr id="3800" name="Google Shape;3800;p20"/>
          <p:cNvPicPr preferRelativeResize="0"/>
          <p:nvPr/>
        </p:nvPicPr>
        <p:blipFill rotWithShape="1">
          <a:blip r:embed="rId4">
            <a:alphaModFix/>
          </a:blip>
          <a:srcRect/>
          <a:stretch/>
        </p:blipFill>
        <p:spPr>
          <a:xfrm>
            <a:off x="7948974" y="4038300"/>
            <a:ext cx="1222750" cy="1031700"/>
          </a:xfrm>
          <a:prstGeom prst="rect">
            <a:avLst/>
          </a:prstGeom>
          <a:noFill/>
          <a:ln>
            <a:noFill/>
          </a:ln>
        </p:spPr>
      </p:pic>
      <p:sp>
        <p:nvSpPr>
          <p:cNvPr id="3801" name="Google Shape;3801;p20"/>
          <p:cNvSpPr txBox="1">
            <a:spLocks noGrp="1"/>
          </p:cNvSpPr>
          <p:nvPr>
            <p:ph type="title"/>
          </p:nvPr>
        </p:nvSpPr>
        <p:spPr>
          <a:xfrm>
            <a:off x="623400" y="13325"/>
            <a:ext cx="8397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 sz="3200"/>
              <a:t>Languages Recognized</a:t>
            </a:r>
            <a:endParaRPr/>
          </a:p>
        </p:txBody>
      </p:sp>
      <p:graphicFrame>
        <p:nvGraphicFramePr>
          <p:cNvPr id="3802" name="Google Shape;3802;p20"/>
          <p:cNvGraphicFramePr/>
          <p:nvPr/>
        </p:nvGraphicFramePr>
        <p:xfrm>
          <a:off x="1290000" y="863650"/>
          <a:ext cx="1932925" cy="3930825"/>
        </p:xfrm>
        <a:graphic>
          <a:graphicData uri="http://schemas.openxmlformats.org/drawingml/2006/table">
            <a:tbl>
              <a:tblPr>
                <a:noFill/>
                <a:tableStyleId>{BBCED718-BF5C-4B2E-9954-31230EFE2853}</a:tableStyleId>
              </a:tblPr>
              <a:tblGrid>
                <a:gridCol w="322225">
                  <a:extLst>
                    <a:ext uri="{9D8B030D-6E8A-4147-A177-3AD203B41FA5}">
                      <a16:colId xmlns:a16="http://schemas.microsoft.com/office/drawing/2014/main" val="20000"/>
                    </a:ext>
                  </a:extLst>
                </a:gridCol>
                <a:gridCol w="1610700">
                  <a:extLst>
                    <a:ext uri="{9D8B030D-6E8A-4147-A177-3AD203B41FA5}">
                      <a16:colId xmlns:a16="http://schemas.microsoft.com/office/drawing/2014/main" val="20001"/>
                    </a:ext>
                  </a:extLst>
                </a:gridCol>
              </a:tblGrid>
              <a:tr h="335800">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b="1" u="none" strike="noStrike" cap="none"/>
                        <a:t>LANGUAGES</a:t>
                      </a:r>
                      <a:endParaRPr sz="800" b="1"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MANDARIN</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ARMENIAN</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KOREAN</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RUSSIAN</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JAPANESE</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FARSI</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69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HEBREW</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ARABIC</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FILIPINO</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3390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AMERICAN SIGN LANGUAGE(ASL)</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HINDI</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PORTUGUESE</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TAMIL</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VIETNAMESE</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BENGALI</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GERMAN</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highlight>
                            <a:srgbClr val="FFFFFF"/>
                          </a:highlight>
                        </a:rPr>
                        <a:t>OTHER</a:t>
                      </a:r>
                      <a:endParaRPr sz="800" u="none" strike="noStrike" cap="none">
                        <a:highlight>
                          <a:srgbClr val="FFFFFF"/>
                        </a:highlight>
                      </a:endParaRPr>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714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UKRAINIAN</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bl>
          </a:graphicData>
        </a:graphic>
      </p:graphicFrame>
      <p:graphicFrame>
        <p:nvGraphicFramePr>
          <p:cNvPr id="3803" name="Google Shape;3803;p20"/>
          <p:cNvGraphicFramePr/>
          <p:nvPr/>
        </p:nvGraphicFramePr>
        <p:xfrm>
          <a:off x="3524400" y="855263"/>
          <a:ext cx="2100950" cy="3940150"/>
        </p:xfrm>
        <a:graphic>
          <a:graphicData uri="http://schemas.openxmlformats.org/drawingml/2006/table">
            <a:tbl>
              <a:tblPr>
                <a:noFill/>
                <a:tableStyleId>{BBCED718-BF5C-4B2E-9954-31230EFE2853}</a:tableStyleId>
              </a:tblPr>
              <a:tblGrid>
                <a:gridCol w="329500">
                  <a:extLst>
                    <a:ext uri="{9D8B030D-6E8A-4147-A177-3AD203B41FA5}">
                      <a16:colId xmlns:a16="http://schemas.microsoft.com/office/drawing/2014/main" val="20000"/>
                    </a:ext>
                  </a:extLst>
                </a:gridCol>
                <a:gridCol w="1771450">
                  <a:extLst>
                    <a:ext uri="{9D8B030D-6E8A-4147-A177-3AD203B41FA5}">
                      <a16:colId xmlns:a16="http://schemas.microsoft.com/office/drawing/2014/main" val="20001"/>
                    </a:ext>
                  </a:extLst>
                </a:gridCol>
              </a:tblGrid>
              <a:tr h="309900">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b="1" u="none" strike="noStrike" cap="none"/>
                        <a:t>LANGUAGES</a:t>
                      </a:r>
                      <a:endParaRPr sz="800" b="1"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SIGN LANGUAGE</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702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THAI</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INDONESIAN</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POLISH</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PUNJABI</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TURKISH</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URDU</a:t>
                      </a:r>
                      <a:endParaRPr sz="800"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AMHARIC</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GUJARATI</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PASHTO</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ROMANIAN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TELUGU</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702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GREEK</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ITALIAN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SWAHILI</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SWEDISH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UZBEK</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ALBANIAN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CAMBODIAN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CANTONESE</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r h="1731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DUTCH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1"/>
                  </a:ext>
                </a:extLst>
              </a:tr>
            </a:tbl>
          </a:graphicData>
        </a:graphic>
      </p:graphicFrame>
      <p:graphicFrame>
        <p:nvGraphicFramePr>
          <p:cNvPr id="3804" name="Google Shape;3804;p20"/>
          <p:cNvGraphicFramePr/>
          <p:nvPr/>
        </p:nvGraphicFramePr>
        <p:xfrm>
          <a:off x="5884550" y="859088"/>
          <a:ext cx="2064425" cy="3939925"/>
        </p:xfrm>
        <a:graphic>
          <a:graphicData uri="http://schemas.openxmlformats.org/drawingml/2006/table">
            <a:tbl>
              <a:tblPr>
                <a:noFill/>
                <a:tableStyleId>{BBCED718-BF5C-4B2E-9954-31230EFE2853}</a:tableStyleId>
              </a:tblPr>
              <a:tblGrid>
                <a:gridCol w="343975">
                  <a:extLst>
                    <a:ext uri="{9D8B030D-6E8A-4147-A177-3AD203B41FA5}">
                      <a16:colId xmlns:a16="http://schemas.microsoft.com/office/drawing/2014/main" val="20000"/>
                    </a:ext>
                  </a:extLst>
                </a:gridCol>
                <a:gridCol w="1720450">
                  <a:extLst>
                    <a:ext uri="{9D8B030D-6E8A-4147-A177-3AD203B41FA5}">
                      <a16:colId xmlns:a16="http://schemas.microsoft.com/office/drawing/2014/main" val="20001"/>
                    </a:ext>
                  </a:extLst>
                </a:gridCol>
              </a:tblGrid>
              <a:tr h="391450">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b="1" u="none" strike="noStrike" cap="none"/>
                        <a:t>LANGUAGES</a:t>
                      </a:r>
                      <a:endParaRPr sz="800" b="1" u="none" strike="noStrike" cap="none"/>
                    </a:p>
                  </a:txBody>
                  <a:tcPr marL="28575" marR="28575" marT="19050" marB="19050" anchor="b">
                    <a:lnL w="9525" cap="flat" cmpd="sng">
                      <a:solidFill>
                        <a:srgbClr val="EA9999"/>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HUNGARIAN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KANNADA</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MARATHI</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NAVAJO</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JAVANESE</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AFGHAN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AFRIKAANS</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ASSYRIAN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BULGARIAN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BURMESE</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CROATIAN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CZECH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FINNISH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MONGOLIAN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NEPALI</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SERBIAN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SLOVAK</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60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SOMALI</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61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TIGRINYA</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62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YORUBA</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r h="168975">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63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ZAPOTECO</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08"/>
        <p:cNvGrpSpPr/>
        <p:nvPr/>
      </p:nvGrpSpPr>
      <p:grpSpPr>
        <a:xfrm>
          <a:off x="0" y="0"/>
          <a:ext cx="0" cy="0"/>
          <a:chOff x="0" y="0"/>
          <a:chExt cx="0" cy="0"/>
        </a:xfrm>
      </p:grpSpPr>
      <p:sp>
        <p:nvSpPr>
          <p:cNvPr id="3809" name="Google Shape;3809;p21"/>
          <p:cNvSpPr/>
          <p:nvPr/>
        </p:nvSpPr>
        <p:spPr>
          <a:xfrm>
            <a:off x="6095300" y="820425"/>
            <a:ext cx="2481900" cy="3865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810" name="Google Shape;3810;p21"/>
          <p:cNvGraphicFramePr/>
          <p:nvPr/>
        </p:nvGraphicFramePr>
        <p:xfrm>
          <a:off x="968950" y="879438"/>
          <a:ext cx="2047750" cy="4187928"/>
        </p:xfrm>
        <a:graphic>
          <a:graphicData uri="http://schemas.openxmlformats.org/drawingml/2006/table">
            <a:tbl>
              <a:tblPr>
                <a:noFill/>
                <a:tableStyleId>{BBCED718-BF5C-4B2E-9954-31230EFE2853}</a:tableStyleId>
              </a:tblPr>
              <a:tblGrid>
                <a:gridCol w="289950">
                  <a:extLst>
                    <a:ext uri="{9D8B030D-6E8A-4147-A177-3AD203B41FA5}">
                      <a16:colId xmlns:a16="http://schemas.microsoft.com/office/drawing/2014/main" val="20000"/>
                    </a:ext>
                  </a:extLst>
                </a:gridCol>
                <a:gridCol w="1757800">
                  <a:extLst>
                    <a:ext uri="{9D8B030D-6E8A-4147-A177-3AD203B41FA5}">
                      <a16:colId xmlns:a16="http://schemas.microsoft.com/office/drawing/2014/main" val="20001"/>
                    </a:ext>
                  </a:extLst>
                </a:gridCol>
              </a:tblGrid>
              <a:tr h="332150">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b="1" u="none" strike="noStrike" cap="none"/>
                        <a:t>LANGUAGES</a:t>
                      </a:r>
                      <a:endParaRPr sz="800" b="1" u="none" strike="noStrike" cap="none"/>
                    </a:p>
                  </a:txBody>
                  <a:tcPr marL="28575" marR="28575" marT="19050" marB="19050" anchor="b">
                    <a:lnL w="19050" cap="flat" cmpd="sng">
                      <a:solidFill>
                        <a:srgbClr val="EA9999"/>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MANDARIN,SPANISH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ARMENIAN,RUSSIAN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KOREAN,SPANISH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SPANISH,VIETNAMESE</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ARMENIAN,SPANISH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JAPANESE,SPANISH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MANDARIN,RUSSIAN</a:t>
                      </a:r>
                      <a:endParaRPr sz="800" u="none" strike="noStrike" cap="none"/>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RUSSIAN,UKRAINIAN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ARABIC,SPANISH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FRENCH,PORTUGUESE</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GERMAN,SPANISH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RUSSIAN,SPANISH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AFRIKAANS,SPANISH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ALBANIAN,SPANISH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AMERICAN SIGN LANGUAGE(ASL),SPANISH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ARABIC,URDU</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CAMBODIAN,SPANISH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FARSI,FRENCH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FILIPINO,SWEDISH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bl>
          </a:graphicData>
        </a:graphic>
      </p:graphicFrame>
      <p:graphicFrame>
        <p:nvGraphicFramePr>
          <p:cNvPr id="3811" name="Google Shape;3811;p21"/>
          <p:cNvGraphicFramePr/>
          <p:nvPr/>
        </p:nvGraphicFramePr>
        <p:xfrm>
          <a:off x="3199700" y="880500"/>
          <a:ext cx="2047750" cy="4185803"/>
        </p:xfrm>
        <a:graphic>
          <a:graphicData uri="http://schemas.openxmlformats.org/drawingml/2006/table">
            <a:tbl>
              <a:tblPr>
                <a:noFill/>
                <a:tableStyleId>{BBCED718-BF5C-4B2E-9954-31230EFE2853}</a:tableStyleId>
              </a:tblPr>
              <a:tblGrid>
                <a:gridCol w="289950">
                  <a:extLst>
                    <a:ext uri="{9D8B030D-6E8A-4147-A177-3AD203B41FA5}">
                      <a16:colId xmlns:a16="http://schemas.microsoft.com/office/drawing/2014/main" val="20000"/>
                    </a:ext>
                  </a:extLst>
                </a:gridCol>
                <a:gridCol w="1757800">
                  <a:extLst>
                    <a:ext uri="{9D8B030D-6E8A-4147-A177-3AD203B41FA5}">
                      <a16:colId xmlns:a16="http://schemas.microsoft.com/office/drawing/2014/main" val="20001"/>
                    </a:ext>
                  </a:extLst>
                </a:gridCol>
              </a:tblGrid>
              <a:tr h="334275">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b="1" u="none" strike="noStrike" cap="none"/>
                        <a:t>LANGUAGES</a:t>
                      </a:r>
                      <a:endParaRPr sz="800" b="1" u="none" strike="noStrike" cap="none"/>
                    </a:p>
                  </a:txBody>
                  <a:tcPr marL="28575" marR="28575" marT="19050" marB="19050" anchor="b">
                    <a:lnL w="19050" cap="flat" cmpd="sng">
                      <a:solidFill>
                        <a:srgbClr val="EA9999"/>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FRENCH,GREEK</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FRENCH,HEBREW</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FRENCH,KOREAN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FRENCH,POLISH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FRENCH,SIGN LANGUAGE,SPANISH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FRENCH,TURKISH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GERMAN,SWEDISH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HEBREW,SPANISH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HINDI,SPANISH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JAPANESE,KOREAN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JAPANESE,MANDARIN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KOREAN,MANDARIN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825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POLISH,SPANISH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PUNJABI,SPANISH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SIGN LANGUAGE,SPANISH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SLOVAK,SPANISH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SPANISH,SWAHILI</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SPANISH,TAMIL</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SPANISH,ZAPOTECO</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FRENCH,GREEK</a:t>
                      </a:r>
                      <a:endParaRPr sz="800" u="none" strike="noStrike" cap="none"/>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bl>
          </a:graphicData>
        </a:graphic>
      </p:graphicFrame>
      <p:sp>
        <p:nvSpPr>
          <p:cNvPr id="3812" name="Google Shape;3812;p2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600"/>
              <a:buNone/>
            </a:pPr>
            <a:r>
              <a:rPr lang="en" sz="2400"/>
              <a:t>Awards Earned in Multiple Languages </a:t>
            </a:r>
            <a:endParaRPr sz="2400"/>
          </a:p>
        </p:txBody>
      </p:sp>
      <p:pic>
        <p:nvPicPr>
          <p:cNvPr id="3813" name="Google Shape;3813;p21"/>
          <p:cNvPicPr preferRelativeResize="0"/>
          <p:nvPr/>
        </p:nvPicPr>
        <p:blipFill rotWithShape="1">
          <a:blip r:embed="rId3">
            <a:alphaModFix/>
          </a:blip>
          <a:srcRect/>
          <a:stretch/>
        </p:blipFill>
        <p:spPr>
          <a:xfrm>
            <a:off x="6148300" y="2575138"/>
            <a:ext cx="820375" cy="593091"/>
          </a:xfrm>
          <a:prstGeom prst="rect">
            <a:avLst/>
          </a:prstGeom>
          <a:noFill/>
          <a:ln>
            <a:noFill/>
          </a:ln>
        </p:spPr>
      </p:pic>
      <p:pic>
        <p:nvPicPr>
          <p:cNvPr id="3814" name="Google Shape;3814;p21"/>
          <p:cNvPicPr preferRelativeResize="0"/>
          <p:nvPr/>
        </p:nvPicPr>
        <p:blipFill rotWithShape="1">
          <a:blip r:embed="rId4">
            <a:alphaModFix/>
          </a:blip>
          <a:srcRect/>
          <a:stretch/>
        </p:blipFill>
        <p:spPr>
          <a:xfrm>
            <a:off x="8027425" y="1966000"/>
            <a:ext cx="820375" cy="593100"/>
          </a:xfrm>
          <a:prstGeom prst="rect">
            <a:avLst/>
          </a:prstGeom>
          <a:noFill/>
          <a:ln>
            <a:noFill/>
          </a:ln>
        </p:spPr>
      </p:pic>
      <p:sp>
        <p:nvSpPr>
          <p:cNvPr id="3815" name="Google Shape;3815;p21"/>
          <p:cNvSpPr txBox="1"/>
          <p:nvPr/>
        </p:nvSpPr>
        <p:spPr>
          <a:xfrm>
            <a:off x="6917400" y="1450075"/>
            <a:ext cx="106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TK</a:t>
            </a:r>
            <a:endParaRPr sz="1400" b="0" i="0" u="none" strike="noStrike" cap="none">
              <a:solidFill>
                <a:srgbClr val="000000"/>
              </a:solidFill>
              <a:latin typeface="Poppins"/>
              <a:ea typeface="Poppins"/>
              <a:cs typeface="Poppins"/>
              <a:sym typeface="Poppins"/>
            </a:endParaRPr>
          </a:p>
        </p:txBody>
      </p:sp>
      <p:sp>
        <p:nvSpPr>
          <p:cNvPr id="3816" name="Google Shape;3816;p21"/>
          <p:cNvSpPr txBox="1"/>
          <p:nvPr/>
        </p:nvSpPr>
        <p:spPr>
          <a:xfrm>
            <a:off x="6805975" y="1916901"/>
            <a:ext cx="1382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Kindergarten</a:t>
            </a:r>
            <a:endParaRPr sz="1400" b="0" i="0" u="none" strike="noStrike" cap="none">
              <a:solidFill>
                <a:srgbClr val="000000"/>
              </a:solidFill>
              <a:latin typeface="Poppins"/>
              <a:ea typeface="Poppins"/>
              <a:cs typeface="Poppins"/>
              <a:sym typeface="Poppins"/>
            </a:endParaRPr>
          </a:p>
        </p:txBody>
      </p:sp>
      <p:sp>
        <p:nvSpPr>
          <p:cNvPr id="3817" name="Google Shape;3817;p21"/>
          <p:cNvSpPr txBox="1"/>
          <p:nvPr/>
        </p:nvSpPr>
        <p:spPr>
          <a:xfrm>
            <a:off x="6966625" y="2526826"/>
            <a:ext cx="106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1st grade</a:t>
            </a:r>
            <a:endParaRPr sz="1400" b="0" i="0" u="none" strike="noStrike" cap="none">
              <a:solidFill>
                <a:srgbClr val="000000"/>
              </a:solidFill>
              <a:latin typeface="Poppins"/>
              <a:ea typeface="Poppins"/>
              <a:cs typeface="Poppins"/>
              <a:sym typeface="Poppins"/>
            </a:endParaRPr>
          </a:p>
        </p:txBody>
      </p:sp>
      <p:sp>
        <p:nvSpPr>
          <p:cNvPr id="3818" name="Google Shape;3818;p21"/>
          <p:cNvSpPr txBox="1"/>
          <p:nvPr/>
        </p:nvSpPr>
        <p:spPr>
          <a:xfrm>
            <a:off x="7041388" y="4996500"/>
            <a:ext cx="21642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Poppins"/>
                <a:ea typeface="Poppins"/>
                <a:cs typeface="Poppins"/>
                <a:sym typeface="Poppins"/>
              </a:rPr>
              <a:t>Data from MiSiS 6/14/23</a:t>
            </a:r>
            <a:endParaRPr sz="800" b="0" i="1" u="none" strike="noStrike" cap="none">
              <a:solidFill>
                <a:srgbClr val="000000"/>
              </a:solidFill>
              <a:latin typeface="Poppins"/>
              <a:ea typeface="Poppins"/>
              <a:cs typeface="Poppins"/>
              <a:sym typeface="Poppins"/>
            </a:endParaRPr>
          </a:p>
        </p:txBody>
      </p:sp>
      <p:pic>
        <p:nvPicPr>
          <p:cNvPr id="3819" name="Google Shape;3819;p21"/>
          <p:cNvPicPr preferRelativeResize="0"/>
          <p:nvPr/>
        </p:nvPicPr>
        <p:blipFill rotWithShape="1">
          <a:blip r:embed="rId5">
            <a:alphaModFix/>
          </a:blip>
          <a:srcRect/>
          <a:stretch/>
        </p:blipFill>
        <p:spPr>
          <a:xfrm rot="1377069" flipH="1">
            <a:off x="8090330" y="4011723"/>
            <a:ext cx="497619" cy="676151"/>
          </a:xfrm>
          <a:prstGeom prst="rect">
            <a:avLst/>
          </a:prstGeom>
          <a:noFill/>
          <a:ln>
            <a:noFill/>
          </a:ln>
        </p:spPr>
      </p:pic>
      <p:pic>
        <p:nvPicPr>
          <p:cNvPr id="3820" name="Google Shape;3820;p21"/>
          <p:cNvPicPr preferRelativeResize="0"/>
          <p:nvPr/>
        </p:nvPicPr>
        <p:blipFill rotWithShape="1">
          <a:blip r:embed="rId6">
            <a:alphaModFix/>
          </a:blip>
          <a:srcRect/>
          <a:stretch/>
        </p:blipFill>
        <p:spPr>
          <a:xfrm flipH="1">
            <a:off x="6478658" y="3535036"/>
            <a:ext cx="648617" cy="853451"/>
          </a:xfrm>
          <a:prstGeom prst="rect">
            <a:avLst/>
          </a:prstGeom>
          <a:noFill/>
          <a:ln>
            <a:noFill/>
          </a:ln>
        </p:spPr>
      </p:pic>
      <p:sp>
        <p:nvSpPr>
          <p:cNvPr id="3821" name="Google Shape;3821;p21"/>
          <p:cNvSpPr txBox="1"/>
          <p:nvPr/>
        </p:nvSpPr>
        <p:spPr>
          <a:xfrm>
            <a:off x="6917400" y="4226513"/>
            <a:ext cx="10608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8th grade</a:t>
            </a:r>
            <a:endParaRPr sz="1400" b="0" i="0" u="none" strike="noStrike" cap="none">
              <a:solidFill>
                <a:srgbClr val="000000"/>
              </a:solidFill>
              <a:latin typeface="Poppins"/>
              <a:ea typeface="Poppins"/>
              <a:cs typeface="Poppins"/>
              <a:sym typeface="Poppins"/>
            </a:endParaRPr>
          </a:p>
        </p:txBody>
      </p:sp>
      <p:sp>
        <p:nvSpPr>
          <p:cNvPr id="3822" name="Google Shape;3822;p21"/>
          <p:cNvSpPr txBox="1"/>
          <p:nvPr/>
        </p:nvSpPr>
        <p:spPr>
          <a:xfrm>
            <a:off x="7127263" y="3566425"/>
            <a:ext cx="10608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5th grade</a:t>
            </a:r>
            <a:endParaRPr sz="1400" b="0" i="0" u="none" strike="noStrike" cap="none">
              <a:solidFill>
                <a:srgbClr val="000000"/>
              </a:solidFill>
              <a:latin typeface="Poppins"/>
              <a:ea typeface="Poppins"/>
              <a:cs typeface="Poppins"/>
              <a:sym typeface="Poppins"/>
            </a:endParaRPr>
          </a:p>
        </p:txBody>
      </p:sp>
      <p:pic>
        <p:nvPicPr>
          <p:cNvPr id="3823" name="Google Shape;3823;p21"/>
          <p:cNvPicPr preferRelativeResize="0"/>
          <p:nvPr/>
        </p:nvPicPr>
        <p:blipFill rotWithShape="1">
          <a:blip r:embed="rId7">
            <a:alphaModFix/>
          </a:blip>
          <a:srcRect/>
          <a:stretch/>
        </p:blipFill>
        <p:spPr>
          <a:xfrm rot="-146393">
            <a:off x="6161537" y="1478951"/>
            <a:ext cx="675351" cy="636649"/>
          </a:xfrm>
          <a:prstGeom prst="rect">
            <a:avLst/>
          </a:prstGeom>
          <a:noFill/>
          <a:ln>
            <a:noFill/>
          </a:ln>
        </p:spPr>
      </p:pic>
      <p:sp>
        <p:nvSpPr>
          <p:cNvPr id="3824" name="Google Shape;3824;p21"/>
          <p:cNvSpPr txBox="1"/>
          <p:nvPr/>
        </p:nvSpPr>
        <p:spPr>
          <a:xfrm>
            <a:off x="6223400" y="834700"/>
            <a:ext cx="2481900" cy="593100"/>
          </a:xfrm>
          <a:prstGeom prst="rect">
            <a:avLst/>
          </a:prstGeom>
          <a:solidFill>
            <a:srgbClr val="F3F3F3"/>
          </a:solidFill>
          <a:ln w="28575" cap="flat" cmpd="sng">
            <a:solidFill>
              <a:srgbClr val="FFA50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1200"/>
              <a:buFont typeface="Arial"/>
              <a:buNone/>
            </a:pPr>
            <a:r>
              <a:rPr lang="en" sz="1100" b="0" i="0" u="none" strike="noStrike" cap="none">
                <a:solidFill>
                  <a:srgbClr val="000000"/>
                </a:solidFill>
                <a:latin typeface="Poppins"/>
                <a:ea typeface="Poppins"/>
                <a:cs typeface="Poppins"/>
                <a:sym typeface="Poppins"/>
              </a:rPr>
              <a:t>Cords awarded in recognition of 2 or more languages </a:t>
            </a:r>
            <a:endParaRPr sz="1100" b="0" i="0" u="none" strike="noStrike" cap="none">
              <a:solidFill>
                <a:srgbClr val="000000"/>
              </a:solidFill>
              <a:latin typeface="Poppins"/>
              <a:ea typeface="Poppins"/>
              <a:cs typeface="Poppins"/>
              <a:sym typeface="Poppins"/>
            </a:endParaRPr>
          </a:p>
          <a:p>
            <a:pPr marL="0" marR="0" lvl="0" indent="0" algn="ctr" rtl="0">
              <a:lnSpc>
                <a:spcPct val="80000"/>
              </a:lnSpc>
              <a:spcBef>
                <a:spcPts val="0"/>
              </a:spcBef>
              <a:spcAft>
                <a:spcPts val="0"/>
              </a:spcAft>
              <a:buClr>
                <a:srgbClr val="000000"/>
              </a:buClr>
              <a:buSzPts val="1200"/>
              <a:buFont typeface="Arial"/>
              <a:buNone/>
            </a:pPr>
            <a:r>
              <a:rPr lang="en" sz="1100" b="0" i="0" u="none" strike="noStrike" cap="none">
                <a:solidFill>
                  <a:srgbClr val="000000"/>
                </a:solidFill>
                <a:latin typeface="Poppins"/>
                <a:ea typeface="Poppins"/>
                <a:cs typeface="Poppins"/>
                <a:sym typeface="Poppins"/>
              </a:rPr>
              <a:t>(in addition to English)</a:t>
            </a:r>
            <a:endParaRPr sz="1100" b="0" i="0" u="none" strike="noStrike" cap="none">
              <a:solidFill>
                <a:srgbClr val="000000"/>
              </a:solidFill>
              <a:latin typeface="Poppins"/>
              <a:ea typeface="Poppins"/>
              <a:cs typeface="Poppins"/>
              <a:sym typeface="Poppins"/>
            </a:endParaRPr>
          </a:p>
        </p:txBody>
      </p:sp>
      <p:pic>
        <p:nvPicPr>
          <p:cNvPr id="3825" name="Google Shape;3825;p21"/>
          <p:cNvPicPr preferRelativeResize="0"/>
          <p:nvPr/>
        </p:nvPicPr>
        <p:blipFill rotWithShape="1">
          <a:blip r:embed="rId8">
            <a:alphaModFix/>
          </a:blip>
          <a:srcRect/>
          <a:stretch/>
        </p:blipFill>
        <p:spPr>
          <a:xfrm>
            <a:off x="8083009" y="3038300"/>
            <a:ext cx="925441" cy="664800"/>
          </a:xfrm>
          <a:prstGeom prst="rect">
            <a:avLst/>
          </a:prstGeom>
          <a:noFill/>
          <a:ln>
            <a:noFill/>
          </a:ln>
        </p:spPr>
      </p:pic>
      <p:sp>
        <p:nvSpPr>
          <p:cNvPr id="3826" name="Google Shape;3826;p21"/>
          <p:cNvSpPr txBox="1"/>
          <p:nvPr/>
        </p:nvSpPr>
        <p:spPr>
          <a:xfrm>
            <a:off x="7127275" y="3097300"/>
            <a:ext cx="106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a:ea typeface="Poppins"/>
                <a:cs typeface="Poppins"/>
                <a:sym typeface="Poppins"/>
              </a:rPr>
              <a:t>3rd grade</a:t>
            </a:r>
            <a:endParaRPr sz="1400" b="0" i="0" u="none" strike="noStrike" cap="none">
              <a:solidFill>
                <a:srgbClr val="000000"/>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30"/>
        <p:cNvGrpSpPr/>
        <p:nvPr/>
      </p:nvGrpSpPr>
      <p:grpSpPr>
        <a:xfrm>
          <a:off x="0" y="0"/>
          <a:ext cx="0" cy="0"/>
          <a:chOff x="0" y="0"/>
          <a:chExt cx="0" cy="0"/>
        </a:xfrm>
      </p:grpSpPr>
      <p:sp>
        <p:nvSpPr>
          <p:cNvPr id="3831" name="Google Shape;3831;g2fa8ea3f03b_2_0"/>
          <p:cNvSpPr txBox="1">
            <a:spLocks noGrp="1"/>
          </p:cNvSpPr>
          <p:nvPr>
            <p:ph type="title"/>
          </p:nvPr>
        </p:nvSpPr>
        <p:spPr>
          <a:xfrm>
            <a:off x="628650" y="-111480"/>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400"/>
              <a:buNone/>
            </a:pPr>
            <a:r>
              <a:rPr lang="e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Celebrating</a:t>
            </a:r>
            <a:r>
              <a:rPr lang="en"/>
              <a:t> the Pathway to Multiliteracy</a:t>
            </a:r>
            <a:endParaRPr/>
          </a:p>
        </p:txBody>
      </p:sp>
      <p:pic>
        <p:nvPicPr>
          <p:cNvPr id="3832" name="Google Shape;3832;g2fa8ea3f03b_2_0" descr="Bunting Banners Flags Free Stock Photo - Public Domain Pictures"/>
          <p:cNvPicPr preferRelativeResize="0"/>
          <p:nvPr/>
        </p:nvPicPr>
        <p:blipFill rotWithShape="1">
          <a:blip r:embed="rId3">
            <a:alphaModFix/>
          </a:blip>
          <a:srcRect t="58531"/>
          <a:stretch/>
        </p:blipFill>
        <p:spPr>
          <a:xfrm>
            <a:off x="-111475" y="538235"/>
            <a:ext cx="5857875" cy="841325"/>
          </a:xfrm>
          <a:prstGeom prst="rect">
            <a:avLst/>
          </a:prstGeom>
          <a:noFill/>
          <a:ln>
            <a:noFill/>
          </a:ln>
        </p:spPr>
      </p:pic>
      <p:pic>
        <p:nvPicPr>
          <p:cNvPr id="3833" name="Google Shape;3833;g2fa8ea3f03b_2_0" descr="Bunting Banners Flags Free Stock Photo - Public Domain Pictures"/>
          <p:cNvPicPr preferRelativeResize="0"/>
          <p:nvPr/>
        </p:nvPicPr>
        <p:blipFill rotWithShape="1">
          <a:blip r:embed="rId3">
            <a:alphaModFix/>
          </a:blip>
          <a:srcRect l="4825" t="58531" r="35667"/>
          <a:stretch/>
        </p:blipFill>
        <p:spPr>
          <a:xfrm>
            <a:off x="5658375" y="538225"/>
            <a:ext cx="3485625" cy="841325"/>
          </a:xfrm>
          <a:prstGeom prst="rect">
            <a:avLst/>
          </a:prstGeom>
          <a:noFill/>
          <a:ln>
            <a:noFill/>
          </a:ln>
        </p:spPr>
      </p:pic>
      <p:pic>
        <p:nvPicPr>
          <p:cNvPr id="3834" name="Google Shape;3834;g2fa8ea3f03b_2_0"/>
          <p:cNvPicPr preferRelativeResize="0"/>
          <p:nvPr/>
        </p:nvPicPr>
        <p:blipFill rotWithShape="1">
          <a:blip r:embed="rId4">
            <a:alphaModFix/>
          </a:blip>
          <a:srcRect/>
          <a:stretch/>
        </p:blipFill>
        <p:spPr>
          <a:xfrm rot="-7393349">
            <a:off x="8360740" y="4565088"/>
            <a:ext cx="949795" cy="676623"/>
          </a:xfrm>
          <a:prstGeom prst="rect">
            <a:avLst/>
          </a:prstGeom>
          <a:noFill/>
          <a:ln>
            <a:noFill/>
          </a:ln>
        </p:spPr>
      </p:pic>
      <p:sp>
        <p:nvSpPr>
          <p:cNvPr id="3835" name="Google Shape;3835;g2fa8ea3f03b_2_0"/>
          <p:cNvSpPr txBox="1"/>
          <p:nvPr/>
        </p:nvSpPr>
        <p:spPr>
          <a:xfrm>
            <a:off x="1244025" y="3886750"/>
            <a:ext cx="5955300" cy="99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F1C232"/>
                </a:solidFill>
                <a:latin typeface="Poppins"/>
                <a:ea typeface="Poppins"/>
                <a:cs typeface="Poppins"/>
                <a:sym typeface="Poppins"/>
              </a:rPr>
              <a:t>Honoring culture, celebrating linguistic gifts, preserving culture, </a:t>
            </a:r>
            <a:endParaRPr sz="2200" b="0" i="0" u="none" strike="noStrike" cap="none">
              <a:solidFill>
                <a:srgbClr val="F1C232"/>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F1C232"/>
                </a:solidFill>
                <a:latin typeface="Poppins"/>
                <a:ea typeface="Poppins"/>
                <a:cs typeface="Poppins"/>
                <a:sym typeface="Poppins"/>
              </a:rPr>
              <a:t>valuing students’ multilingual assets </a:t>
            </a:r>
            <a:endParaRPr sz="2200" b="0" i="0" u="none" strike="noStrike" cap="none">
              <a:solidFill>
                <a:srgbClr val="F1C232"/>
              </a:solidFill>
              <a:latin typeface="Poppins"/>
              <a:ea typeface="Poppins"/>
              <a:cs typeface="Poppins"/>
              <a:sym typeface="Poppins"/>
            </a:endParaRPr>
          </a:p>
        </p:txBody>
      </p:sp>
      <p:pic>
        <p:nvPicPr>
          <p:cNvPr id="3836" name="Google Shape;3836;g2fa8ea3f03b_2_0"/>
          <p:cNvPicPr preferRelativeResize="0"/>
          <p:nvPr/>
        </p:nvPicPr>
        <p:blipFill rotWithShape="1">
          <a:blip r:embed="rId5">
            <a:alphaModFix/>
          </a:blip>
          <a:srcRect/>
          <a:stretch/>
        </p:blipFill>
        <p:spPr>
          <a:xfrm rot="2032442" flipH="1">
            <a:off x="-2690648" y="3808075"/>
            <a:ext cx="1502894" cy="1469124"/>
          </a:xfrm>
          <a:prstGeom prst="rect">
            <a:avLst/>
          </a:prstGeom>
          <a:noFill/>
          <a:ln>
            <a:noFill/>
          </a:ln>
        </p:spPr>
      </p:pic>
      <p:pic>
        <p:nvPicPr>
          <p:cNvPr id="3837" name="Google Shape;3837;g2fa8ea3f03b_2_0"/>
          <p:cNvPicPr preferRelativeResize="0"/>
          <p:nvPr/>
        </p:nvPicPr>
        <p:blipFill rotWithShape="1">
          <a:blip r:embed="rId6">
            <a:alphaModFix/>
          </a:blip>
          <a:srcRect l="637" t="8147" r="2789"/>
          <a:stretch/>
        </p:blipFill>
        <p:spPr>
          <a:xfrm>
            <a:off x="359475" y="1379552"/>
            <a:ext cx="1762800" cy="1116300"/>
          </a:xfrm>
          <a:prstGeom prst="roundRect">
            <a:avLst>
              <a:gd name="adj" fmla="val 16667"/>
            </a:avLst>
          </a:prstGeom>
          <a:noFill/>
          <a:ln>
            <a:noFill/>
          </a:ln>
        </p:spPr>
      </p:pic>
      <p:pic>
        <p:nvPicPr>
          <p:cNvPr id="3838" name="Google Shape;3838;g2fa8ea3f03b_2_0"/>
          <p:cNvPicPr preferRelativeResize="0"/>
          <p:nvPr/>
        </p:nvPicPr>
        <p:blipFill rotWithShape="1">
          <a:blip r:embed="rId7">
            <a:alphaModFix/>
          </a:blip>
          <a:srcRect t="25356"/>
          <a:stretch/>
        </p:blipFill>
        <p:spPr>
          <a:xfrm>
            <a:off x="6183525" y="1865600"/>
            <a:ext cx="2835300" cy="1686300"/>
          </a:xfrm>
          <a:prstGeom prst="roundRect">
            <a:avLst>
              <a:gd name="adj" fmla="val 16667"/>
            </a:avLst>
          </a:prstGeom>
          <a:noFill/>
          <a:ln w="28575" cap="flat" cmpd="sng">
            <a:solidFill>
              <a:srgbClr val="0070C0"/>
            </a:solidFill>
            <a:prstDash val="solid"/>
            <a:round/>
            <a:headEnd type="none" w="sm" len="sm"/>
            <a:tailEnd type="none" w="sm" len="sm"/>
          </a:ln>
        </p:spPr>
      </p:pic>
      <p:pic>
        <p:nvPicPr>
          <p:cNvPr id="3839" name="Google Shape;3839;g2fa8ea3f03b_2_0"/>
          <p:cNvPicPr preferRelativeResize="0"/>
          <p:nvPr/>
        </p:nvPicPr>
        <p:blipFill rotWithShape="1">
          <a:blip r:embed="rId8">
            <a:alphaModFix/>
          </a:blip>
          <a:srcRect/>
          <a:stretch/>
        </p:blipFill>
        <p:spPr>
          <a:xfrm>
            <a:off x="4109285" y="2804553"/>
            <a:ext cx="1762800" cy="1165200"/>
          </a:xfrm>
          <a:prstGeom prst="roundRect">
            <a:avLst>
              <a:gd name="adj" fmla="val 16667"/>
            </a:avLst>
          </a:prstGeom>
          <a:noFill/>
          <a:ln w="28575" cap="flat" cmpd="sng">
            <a:solidFill>
              <a:srgbClr val="418BF7"/>
            </a:solidFill>
            <a:prstDash val="solid"/>
            <a:round/>
            <a:headEnd type="none" w="sm" len="sm"/>
            <a:tailEnd type="none" w="sm" len="sm"/>
          </a:ln>
        </p:spPr>
      </p:pic>
      <p:sp>
        <p:nvSpPr>
          <p:cNvPr id="3840" name="Google Shape;3840;g2fa8ea3f03b_2_0"/>
          <p:cNvSpPr txBox="1"/>
          <p:nvPr/>
        </p:nvSpPr>
        <p:spPr>
          <a:xfrm>
            <a:off x="-501975" y="2448500"/>
            <a:ext cx="34857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200" b="0" i="0" u="none" strike="noStrike" cap="none">
                <a:solidFill>
                  <a:srgbClr val="F1C232"/>
                </a:solidFill>
                <a:latin typeface="Poppins"/>
                <a:ea typeface="Poppins"/>
                <a:cs typeface="Poppins"/>
                <a:sym typeface="Poppins"/>
              </a:rPr>
              <a:t>Մենք բազմալեզու խոսնակներ ենք</a:t>
            </a:r>
            <a:endParaRPr sz="400" b="0" i="0" u="none" strike="noStrike" cap="none">
              <a:solidFill>
                <a:srgbClr val="000000"/>
              </a:solidFill>
              <a:latin typeface="Arial"/>
              <a:ea typeface="Arial"/>
              <a:cs typeface="Arial"/>
              <a:sym typeface="Arial"/>
            </a:endParaRPr>
          </a:p>
        </p:txBody>
      </p:sp>
      <p:pic>
        <p:nvPicPr>
          <p:cNvPr id="3841" name="Google Shape;3841;g2fa8ea3f03b_2_0"/>
          <p:cNvPicPr preferRelativeResize="0"/>
          <p:nvPr/>
        </p:nvPicPr>
        <p:blipFill rotWithShape="1">
          <a:blip r:embed="rId9">
            <a:alphaModFix/>
          </a:blip>
          <a:srcRect/>
          <a:stretch/>
        </p:blipFill>
        <p:spPr>
          <a:xfrm>
            <a:off x="2027562" y="2804550"/>
            <a:ext cx="1770300" cy="1165200"/>
          </a:xfrm>
          <a:prstGeom prst="roundRect">
            <a:avLst>
              <a:gd name="adj" fmla="val 16667"/>
            </a:avLst>
          </a:prstGeom>
          <a:noFill/>
          <a:ln w="28575" cap="flat" cmpd="sng">
            <a:solidFill>
              <a:srgbClr val="FBA508"/>
            </a:solidFill>
            <a:prstDash val="solid"/>
            <a:round/>
            <a:headEnd type="none" w="sm" len="sm"/>
            <a:tailEnd type="none" w="sm" len="sm"/>
          </a:ln>
        </p:spPr>
      </p:pic>
      <p:sp>
        <p:nvSpPr>
          <p:cNvPr id="3842" name="Google Shape;3842;g2fa8ea3f03b_2_0"/>
          <p:cNvSpPr txBox="1"/>
          <p:nvPr/>
        </p:nvSpPr>
        <p:spPr>
          <a:xfrm>
            <a:off x="6526501" y="882725"/>
            <a:ext cx="2617500" cy="12468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endParaRPr sz="2100" b="0" i="0" u="none" strike="noStrike" cap="none">
              <a:solidFill>
                <a:srgbClr val="FFD966"/>
              </a:solidFill>
              <a:highlight>
                <a:srgbClr val="F8F9FA"/>
              </a:highlight>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 sz="2100" b="0" i="0" u="none" strike="noStrike" cap="none">
                <a:solidFill>
                  <a:srgbClr val="FFD966"/>
                </a:solidFill>
                <a:highlight>
                  <a:srgbClr val="002575"/>
                </a:highlight>
                <a:latin typeface="Poppins"/>
                <a:ea typeface="Poppins"/>
                <a:cs typeface="Poppins"/>
                <a:sym typeface="Poppins"/>
              </a:rPr>
              <a:t>Мы многоязычны</a:t>
            </a:r>
            <a:endParaRPr sz="2100" b="0" i="0" u="none" strike="noStrike" cap="none">
              <a:solidFill>
                <a:srgbClr val="FFD966"/>
              </a:solidFill>
              <a:highlight>
                <a:srgbClr val="002575"/>
              </a:highlight>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1C232"/>
              </a:solidFill>
              <a:latin typeface="Poppins"/>
              <a:ea typeface="Poppins"/>
              <a:cs typeface="Poppins"/>
              <a:sym typeface="Poppins"/>
            </a:endParaRPr>
          </a:p>
        </p:txBody>
      </p:sp>
      <p:pic>
        <p:nvPicPr>
          <p:cNvPr id="3843" name="Google Shape;3843;g2fa8ea3f03b_2_0" title="IMG_5372.mov">
            <a:hlinkClick r:id="rId10"/>
          </p:cNvPr>
          <p:cNvPicPr preferRelativeResize="0"/>
          <p:nvPr/>
        </p:nvPicPr>
        <p:blipFill rotWithShape="1">
          <a:blip r:embed="rId11">
            <a:alphaModFix/>
          </a:blip>
          <a:srcRect/>
          <a:stretch/>
        </p:blipFill>
        <p:spPr>
          <a:xfrm>
            <a:off x="2412263" y="1355075"/>
            <a:ext cx="2071560" cy="1165250"/>
          </a:xfrm>
          <a:prstGeom prst="rect">
            <a:avLst/>
          </a:prstGeom>
          <a:noFill/>
          <a:ln>
            <a:noFill/>
          </a:ln>
        </p:spPr>
      </p:pic>
      <p:pic>
        <p:nvPicPr>
          <p:cNvPr id="3844" name="Google Shape;3844;g2fa8ea3f03b_2_0"/>
          <p:cNvPicPr preferRelativeResize="0"/>
          <p:nvPr/>
        </p:nvPicPr>
        <p:blipFill rotWithShape="1">
          <a:blip r:embed="rId12">
            <a:alphaModFix/>
          </a:blip>
          <a:srcRect t="9049" b="8604"/>
          <a:stretch/>
        </p:blipFill>
        <p:spPr>
          <a:xfrm>
            <a:off x="65525" y="2992685"/>
            <a:ext cx="1402775" cy="1540139"/>
          </a:xfrm>
          <a:prstGeom prst="rect">
            <a:avLst/>
          </a:prstGeom>
          <a:noFill/>
          <a:ln w="19050" cap="flat" cmpd="sng">
            <a:solidFill>
              <a:srgbClr val="FF5D06"/>
            </a:solidFill>
            <a:prstDash val="solid"/>
            <a:round/>
            <a:headEnd type="none" w="sm" len="sm"/>
            <a:tailEnd type="none" w="sm" len="sm"/>
          </a:ln>
        </p:spPr>
      </p:pic>
      <p:pic>
        <p:nvPicPr>
          <p:cNvPr id="3845" name="Google Shape;3845;g2fa8ea3f03b_2_0"/>
          <p:cNvPicPr preferRelativeResize="0"/>
          <p:nvPr/>
        </p:nvPicPr>
        <p:blipFill rotWithShape="1">
          <a:blip r:embed="rId13">
            <a:alphaModFix/>
          </a:blip>
          <a:srcRect t="2918" b="17080"/>
          <a:stretch/>
        </p:blipFill>
        <p:spPr>
          <a:xfrm>
            <a:off x="4702376" y="1355071"/>
            <a:ext cx="1262575" cy="1346778"/>
          </a:xfrm>
          <a:prstGeom prst="rect">
            <a:avLst/>
          </a:prstGeom>
          <a:noFill/>
          <a:ln w="28575" cap="flat" cmpd="sng">
            <a:solidFill>
              <a:srgbClr val="FFF2CC"/>
            </a:solidFill>
            <a:prstDash val="solid"/>
            <a:round/>
            <a:headEnd type="none" w="sm" len="sm"/>
            <a:tailEnd type="none" w="sm" len="sm"/>
          </a:ln>
        </p:spPr>
      </p:pic>
      <p:sp>
        <p:nvSpPr>
          <p:cNvPr id="3846" name="Google Shape;3846;g2fa8ea3f03b_2_0"/>
          <p:cNvSpPr txBox="1"/>
          <p:nvPr/>
        </p:nvSpPr>
        <p:spPr>
          <a:xfrm>
            <a:off x="1948050" y="2433050"/>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D966"/>
                </a:solidFill>
                <a:latin typeface="Poppins"/>
                <a:ea typeface="Poppins"/>
                <a:cs typeface="Poppins"/>
                <a:sym typeface="Poppins"/>
              </a:rPr>
              <a:t>Bilingual Tayo</a:t>
            </a:r>
            <a:endParaRPr>
              <a:solidFill>
                <a:srgbClr val="FFD966"/>
              </a:solidFill>
              <a:latin typeface="Poppins"/>
              <a:ea typeface="Poppins"/>
              <a:cs typeface="Poppins"/>
              <a:sym typeface="Poppins"/>
            </a:endParaRPr>
          </a:p>
        </p:txBody>
      </p:sp>
      <p:sp>
        <p:nvSpPr>
          <p:cNvPr id="3847" name="Google Shape;3847;g2fa8ea3f03b_2_0"/>
          <p:cNvSpPr txBox="1"/>
          <p:nvPr/>
        </p:nvSpPr>
        <p:spPr>
          <a:xfrm>
            <a:off x="5901175" y="3551900"/>
            <a:ext cx="3000000" cy="384900"/>
          </a:xfrm>
          <a:prstGeom prst="rect">
            <a:avLst/>
          </a:prstGeom>
          <a:noFill/>
          <a:ln>
            <a:noFill/>
          </a:ln>
        </p:spPr>
        <p:txBody>
          <a:bodyPr spcFirstLastPara="1" wrap="square" lIns="91425" tIns="91425" rIns="91425" bIns="91425" anchor="t" anchorCtr="0">
            <a:spAutoFit/>
          </a:bodyPr>
          <a:lstStyle/>
          <a:p>
            <a:pPr marL="457200" marR="38100" lvl="0" indent="0" algn="l" rtl="0">
              <a:lnSpc>
                <a:spcPct val="114285"/>
              </a:lnSpc>
              <a:spcBef>
                <a:spcPts val="0"/>
              </a:spcBef>
              <a:spcAft>
                <a:spcPts val="0"/>
              </a:spcAft>
              <a:buNone/>
            </a:pPr>
            <a:r>
              <a:rPr lang="en" sz="1300">
                <a:solidFill>
                  <a:srgbClr val="FFD966"/>
                </a:solidFill>
              </a:rPr>
              <a:t>우리는 이중 언어를 구사합니다</a:t>
            </a:r>
            <a:endParaRPr sz="1300">
              <a:solidFill>
                <a:srgbClr val="FFD9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3"/>
                                        </p:tgtEl>
                                        <p:attrNameLst>
                                          <p:attrName>style.visibility</p:attrName>
                                        </p:attrNameLst>
                                      </p:cBhvr>
                                      <p:to>
                                        <p:strVal val="visible"/>
                                      </p:to>
                                    </p:set>
                                    <p:animEffect transition="in" filter="fade">
                                      <p:cBhvr>
                                        <p:cTn id="7" dur="1000"/>
                                        <p:tgtEl>
                                          <p:spTgt spid="3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2"/>
        <p:cNvGrpSpPr/>
        <p:nvPr/>
      </p:nvGrpSpPr>
      <p:grpSpPr>
        <a:xfrm>
          <a:off x="0" y="0"/>
          <a:ext cx="0" cy="0"/>
          <a:chOff x="0" y="0"/>
          <a:chExt cx="0" cy="0"/>
        </a:xfrm>
      </p:grpSpPr>
      <p:pic>
        <p:nvPicPr>
          <p:cNvPr id="3853" name="Google Shape;3853;p12"/>
          <p:cNvPicPr preferRelativeResize="0"/>
          <p:nvPr/>
        </p:nvPicPr>
        <p:blipFill rotWithShape="1">
          <a:blip r:embed="rId3">
            <a:alphaModFix/>
          </a:blip>
          <a:srcRect/>
          <a:stretch/>
        </p:blipFill>
        <p:spPr>
          <a:xfrm flipH="1">
            <a:off x="4271426" y="-55175"/>
            <a:ext cx="2551924" cy="1428750"/>
          </a:xfrm>
          <a:prstGeom prst="rect">
            <a:avLst/>
          </a:prstGeom>
          <a:noFill/>
          <a:ln>
            <a:noFill/>
          </a:ln>
        </p:spPr>
      </p:pic>
      <p:sp>
        <p:nvSpPr>
          <p:cNvPr id="3854" name="Google Shape;3854;p12"/>
          <p:cNvSpPr txBox="1"/>
          <p:nvPr/>
        </p:nvSpPr>
        <p:spPr>
          <a:xfrm>
            <a:off x="8645069" y="4686881"/>
            <a:ext cx="379500" cy="295200"/>
          </a:xfrm>
          <a:prstGeom prst="rect">
            <a:avLst/>
          </a:prstGeom>
          <a:noFill/>
          <a:ln>
            <a:noFill/>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0" i="0" u="none" strike="noStrike" cap="none">
                <a:solidFill>
                  <a:srgbClr val="000000"/>
                </a:solidFill>
                <a:latin typeface="Poppins"/>
                <a:ea typeface="Poppins"/>
                <a:cs typeface="Poppins"/>
                <a:sym typeface="Poppins"/>
              </a:rPr>
              <a:t>19</a:t>
            </a:fld>
            <a:endParaRPr sz="1100" b="0" i="0" u="none" strike="noStrike" cap="none">
              <a:solidFill>
                <a:srgbClr val="000000"/>
              </a:solidFill>
              <a:latin typeface="Poppins"/>
              <a:ea typeface="Poppins"/>
              <a:cs typeface="Poppins"/>
              <a:sym typeface="Poppins"/>
            </a:endParaRPr>
          </a:p>
        </p:txBody>
      </p:sp>
      <p:sp>
        <p:nvSpPr>
          <p:cNvPr id="3855" name="Google Shape;3855;p12"/>
          <p:cNvSpPr txBox="1"/>
          <p:nvPr/>
        </p:nvSpPr>
        <p:spPr>
          <a:xfrm>
            <a:off x="28163" y="4803056"/>
            <a:ext cx="837900" cy="328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rial"/>
                <a:ea typeface="Arial"/>
                <a:cs typeface="Arial"/>
                <a:sym typeface="Arial"/>
              </a:rPr>
              <a:t> </a:t>
            </a:r>
            <a:endParaRPr sz="1100" b="1" i="0" u="none" strike="noStrike" cap="none">
              <a:solidFill>
                <a:schemeClr val="dk1"/>
              </a:solidFill>
              <a:latin typeface="Poppins"/>
              <a:ea typeface="Poppins"/>
              <a:cs typeface="Poppins"/>
              <a:sym typeface="Poppins"/>
            </a:endParaRPr>
          </a:p>
        </p:txBody>
      </p:sp>
      <p:sp>
        <p:nvSpPr>
          <p:cNvPr id="3856" name="Google Shape;3856;p12"/>
          <p:cNvSpPr/>
          <p:nvPr/>
        </p:nvSpPr>
        <p:spPr>
          <a:xfrm>
            <a:off x="7048175" y="824700"/>
            <a:ext cx="1990500" cy="13425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57" name="Google Shape;3857;p12"/>
          <p:cNvCxnSpPr/>
          <p:nvPr/>
        </p:nvCxnSpPr>
        <p:spPr>
          <a:xfrm rot="10800000" flipH="1">
            <a:off x="68975" y="2361750"/>
            <a:ext cx="8955600" cy="5700"/>
          </a:xfrm>
          <a:prstGeom prst="straightConnector1">
            <a:avLst/>
          </a:prstGeom>
          <a:noFill/>
          <a:ln w="76200" cap="flat" cmpd="sng">
            <a:solidFill>
              <a:srgbClr val="595959"/>
            </a:solidFill>
            <a:prstDash val="solid"/>
            <a:round/>
            <a:headEnd type="none" w="sm" len="sm"/>
            <a:tailEnd type="none" w="sm" len="sm"/>
          </a:ln>
        </p:spPr>
      </p:cxnSp>
      <p:grpSp>
        <p:nvGrpSpPr>
          <p:cNvPr id="3858" name="Google Shape;3858;p12"/>
          <p:cNvGrpSpPr/>
          <p:nvPr/>
        </p:nvGrpSpPr>
        <p:grpSpPr>
          <a:xfrm>
            <a:off x="1564300" y="2240525"/>
            <a:ext cx="243600" cy="234600"/>
            <a:chOff x="1564300" y="2088125"/>
            <a:chExt cx="243600" cy="234600"/>
          </a:xfrm>
        </p:grpSpPr>
        <p:sp>
          <p:nvSpPr>
            <p:cNvPr id="3859" name="Google Shape;3859;p12"/>
            <p:cNvSpPr/>
            <p:nvPr/>
          </p:nvSpPr>
          <p:spPr>
            <a:xfrm>
              <a:off x="1564300" y="2088125"/>
              <a:ext cx="243600" cy="234600"/>
            </a:xfrm>
            <a:prstGeom prst="ellipse">
              <a:avLst/>
            </a:prstGeom>
            <a:solidFill>
              <a:srgbClr val="418B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0" name="Google Shape;3860;p12"/>
            <p:cNvSpPr/>
            <p:nvPr/>
          </p:nvSpPr>
          <p:spPr>
            <a:xfrm>
              <a:off x="16075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61" name="Google Shape;3861;p12"/>
          <p:cNvGrpSpPr/>
          <p:nvPr/>
        </p:nvGrpSpPr>
        <p:grpSpPr>
          <a:xfrm>
            <a:off x="7971050" y="2247300"/>
            <a:ext cx="243600" cy="234600"/>
            <a:chOff x="7971050" y="2094900"/>
            <a:chExt cx="243600" cy="234600"/>
          </a:xfrm>
        </p:grpSpPr>
        <p:sp>
          <p:nvSpPr>
            <p:cNvPr id="3862" name="Google Shape;3862;p12"/>
            <p:cNvSpPr/>
            <p:nvPr/>
          </p:nvSpPr>
          <p:spPr>
            <a:xfrm>
              <a:off x="7971050" y="2094900"/>
              <a:ext cx="243600" cy="234600"/>
            </a:xfrm>
            <a:prstGeom prst="ellipse">
              <a:avLst/>
            </a:prstGeom>
            <a:solidFill>
              <a:srgbClr val="EACC7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3" name="Google Shape;3863;p12"/>
            <p:cNvSpPr/>
            <p:nvPr/>
          </p:nvSpPr>
          <p:spPr>
            <a:xfrm>
              <a:off x="8014250" y="213735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64" name="Google Shape;3864;p12"/>
          <p:cNvGrpSpPr/>
          <p:nvPr/>
        </p:nvGrpSpPr>
        <p:grpSpPr>
          <a:xfrm>
            <a:off x="5039850" y="2240513"/>
            <a:ext cx="243600" cy="234600"/>
            <a:chOff x="5037325" y="2085950"/>
            <a:chExt cx="243600" cy="234600"/>
          </a:xfrm>
        </p:grpSpPr>
        <p:sp>
          <p:nvSpPr>
            <p:cNvPr id="3865" name="Google Shape;3865;p12"/>
            <p:cNvSpPr/>
            <p:nvPr/>
          </p:nvSpPr>
          <p:spPr>
            <a:xfrm>
              <a:off x="5037325" y="2085950"/>
              <a:ext cx="243600" cy="234600"/>
            </a:xfrm>
            <a:prstGeom prst="ellipse">
              <a:avLst/>
            </a:prstGeom>
            <a:solidFill>
              <a:srgbClr val="0082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6" name="Google Shape;3866;p12"/>
            <p:cNvSpPr/>
            <p:nvPr/>
          </p:nvSpPr>
          <p:spPr>
            <a:xfrm>
              <a:off x="50805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67" name="Google Shape;3867;p12"/>
          <p:cNvGrpSpPr/>
          <p:nvPr/>
        </p:nvGrpSpPr>
        <p:grpSpPr>
          <a:xfrm>
            <a:off x="6203750" y="2240513"/>
            <a:ext cx="243600" cy="234600"/>
            <a:chOff x="6066050" y="2094900"/>
            <a:chExt cx="243600" cy="234600"/>
          </a:xfrm>
        </p:grpSpPr>
        <p:sp>
          <p:nvSpPr>
            <p:cNvPr id="3868" name="Google Shape;3868;p12"/>
            <p:cNvSpPr/>
            <p:nvPr/>
          </p:nvSpPr>
          <p:spPr>
            <a:xfrm>
              <a:off x="6066050" y="2094900"/>
              <a:ext cx="243600" cy="234600"/>
            </a:xfrm>
            <a:prstGeom prst="ellipse">
              <a:avLst/>
            </a:prstGeom>
            <a:solidFill>
              <a:srgbClr val="4A86E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9" name="Google Shape;3869;p12"/>
            <p:cNvSpPr/>
            <p:nvPr/>
          </p:nvSpPr>
          <p:spPr>
            <a:xfrm>
              <a:off x="6109253" y="213735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70" name="Google Shape;3870;p12"/>
          <p:cNvSpPr txBox="1"/>
          <p:nvPr/>
        </p:nvSpPr>
        <p:spPr>
          <a:xfrm>
            <a:off x="7052400" y="896400"/>
            <a:ext cx="1990500" cy="13425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California Department of Education &amp; </a:t>
            </a:r>
            <a:endParaRPr sz="15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L.A. Unified </a:t>
            </a:r>
            <a:endParaRPr sz="15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Seals of Biliteracy</a:t>
            </a:r>
            <a:endParaRPr sz="1500" b="1" i="0" u="none" strike="noStrike" cap="none">
              <a:solidFill>
                <a:srgbClr val="000000"/>
              </a:solidFill>
              <a:latin typeface="Poppins"/>
              <a:ea typeface="Poppins"/>
              <a:cs typeface="Poppins"/>
              <a:sym typeface="Poppins"/>
            </a:endParaRPr>
          </a:p>
        </p:txBody>
      </p:sp>
      <p:pic>
        <p:nvPicPr>
          <p:cNvPr id="3871" name="Google Shape;3871;p12"/>
          <p:cNvPicPr preferRelativeResize="0"/>
          <p:nvPr/>
        </p:nvPicPr>
        <p:blipFill rotWithShape="1">
          <a:blip r:embed="rId4">
            <a:alphaModFix/>
          </a:blip>
          <a:srcRect/>
          <a:stretch/>
        </p:blipFill>
        <p:spPr>
          <a:xfrm>
            <a:off x="8057714" y="3296488"/>
            <a:ext cx="843464" cy="843464"/>
          </a:xfrm>
          <a:prstGeom prst="rect">
            <a:avLst/>
          </a:prstGeom>
          <a:noFill/>
          <a:ln>
            <a:noFill/>
          </a:ln>
        </p:spPr>
      </p:pic>
      <p:pic>
        <p:nvPicPr>
          <p:cNvPr id="3872" name="Google Shape;3872;p12"/>
          <p:cNvPicPr preferRelativeResize="0"/>
          <p:nvPr/>
        </p:nvPicPr>
        <p:blipFill rotWithShape="1">
          <a:blip r:embed="rId5">
            <a:alphaModFix/>
          </a:blip>
          <a:srcRect/>
          <a:stretch/>
        </p:blipFill>
        <p:spPr>
          <a:xfrm>
            <a:off x="7194131" y="2884450"/>
            <a:ext cx="900229" cy="913533"/>
          </a:xfrm>
          <a:prstGeom prst="rect">
            <a:avLst/>
          </a:prstGeom>
          <a:noFill/>
          <a:ln>
            <a:noFill/>
          </a:ln>
        </p:spPr>
      </p:pic>
      <p:sp>
        <p:nvSpPr>
          <p:cNvPr id="3873" name="Google Shape;3873;p12"/>
          <p:cNvSpPr txBox="1"/>
          <p:nvPr/>
        </p:nvSpPr>
        <p:spPr>
          <a:xfrm>
            <a:off x="0" y="2492200"/>
            <a:ext cx="1163700" cy="6465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11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000000"/>
                </a:solidFill>
                <a:latin typeface="Poppins"/>
                <a:ea typeface="Poppins"/>
                <a:cs typeface="Poppins"/>
                <a:sym typeface="Poppins"/>
              </a:rPr>
              <a:t>Transitional </a:t>
            </a:r>
            <a:endParaRPr sz="11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000000"/>
                </a:solidFill>
                <a:latin typeface="Poppins"/>
                <a:ea typeface="Poppins"/>
                <a:cs typeface="Poppins"/>
                <a:sym typeface="Poppins"/>
              </a:rPr>
              <a:t>Kindergarten</a:t>
            </a:r>
            <a:endParaRPr sz="1100" b="1" i="0" u="none" strike="noStrike" cap="none">
              <a:solidFill>
                <a:srgbClr val="000000"/>
              </a:solidFill>
              <a:latin typeface="Poppins"/>
              <a:ea typeface="Poppins"/>
              <a:cs typeface="Poppins"/>
              <a:sym typeface="Poppins"/>
            </a:endParaRPr>
          </a:p>
        </p:txBody>
      </p:sp>
      <p:grpSp>
        <p:nvGrpSpPr>
          <p:cNvPr id="3874" name="Google Shape;3874;p12"/>
          <p:cNvGrpSpPr/>
          <p:nvPr/>
        </p:nvGrpSpPr>
        <p:grpSpPr>
          <a:xfrm>
            <a:off x="454275" y="2238350"/>
            <a:ext cx="243600" cy="234600"/>
            <a:chOff x="454275" y="2085950"/>
            <a:chExt cx="243600" cy="234600"/>
          </a:xfrm>
        </p:grpSpPr>
        <p:sp>
          <p:nvSpPr>
            <p:cNvPr id="3875" name="Google Shape;3875;p12"/>
            <p:cNvSpPr/>
            <p:nvPr/>
          </p:nvSpPr>
          <p:spPr>
            <a:xfrm>
              <a:off x="454275" y="2085950"/>
              <a:ext cx="243600" cy="234600"/>
            </a:xfrm>
            <a:prstGeom prst="ellipse">
              <a:avLst/>
            </a:prstGeom>
            <a:solidFill>
              <a:srgbClr val="9900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6" name="Google Shape;3876;p12"/>
            <p:cNvSpPr/>
            <p:nvPr/>
          </p:nvSpPr>
          <p:spPr>
            <a:xfrm>
              <a:off x="501563" y="2130581"/>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77" name="Google Shape;3877;p12"/>
          <p:cNvSpPr txBox="1"/>
          <p:nvPr/>
        </p:nvSpPr>
        <p:spPr>
          <a:xfrm>
            <a:off x="302825" y="1613525"/>
            <a:ext cx="2766600" cy="6003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Promise to Bilingualism Awards</a:t>
            </a:r>
            <a:endParaRPr sz="1500" b="1" i="0" u="none" strike="noStrike" cap="none">
              <a:solidFill>
                <a:srgbClr val="000000"/>
              </a:solidFill>
              <a:latin typeface="Poppins"/>
              <a:ea typeface="Poppins"/>
              <a:cs typeface="Poppins"/>
              <a:sym typeface="Poppins"/>
            </a:endParaRPr>
          </a:p>
        </p:txBody>
      </p:sp>
      <p:grpSp>
        <p:nvGrpSpPr>
          <p:cNvPr id="3878" name="Google Shape;3878;p12"/>
          <p:cNvGrpSpPr/>
          <p:nvPr/>
        </p:nvGrpSpPr>
        <p:grpSpPr>
          <a:xfrm>
            <a:off x="3875950" y="2240525"/>
            <a:ext cx="243600" cy="234600"/>
            <a:chOff x="4008600" y="2085950"/>
            <a:chExt cx="243600" cy="234600"/>
          </a:xfrm>
        </p:grpSpPr>
        <p:sp>
          <p:nvSpPr>
            <p:cNvPr id="3879" name="Google Shape;3879;p12"/>
            <p:cNvSpPr/>
            <p:nvPr/>
          </p:nvSpPr>
          <p:spPr>
            <a:xfrm>
              <a:off x="4008600" y="2085950"/>
              <a:ext cx="243600" cy="234600"/>
            </a:xfrm>
            <a:prstGeom prst="ellipse">
              <a:avLst/>
            </a:prstGeom>
            <a:solidFill>
              <a:srgbClr val="FF99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0" name="Google Shape;3880;p12"/>
            <p:cNvSpPr/>
            <p:nvPr/>
          </p:nvSpPr>
          <p:spPr>
            <a:xfrm>
              <a:off x="4051788"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81" name="Google Shape;3881;p12"/>
          <p:cNvSpPr txBox="1"/>
          <p:nvPr/>
        </p:nvSpPr>
        <p:spPr>
          <a:xfrm>
            <a:off x="3517700" y="1647175"/>
            <a:ext cx="3210300" cy="6003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Pathway to Biliteracy</a:t>
            </a:r>
            <a:endParaRPr sz="15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Awards</a:t>
            </a:r>
            <a:endParaRPr sz="1500" b="1" i="0" u="none" strike="noStrike" cap="none">
              <a:solidFill>
                <a:srgbClr val="000000"/>
              </a:solidFill>
              <a:latin typeface="Poppins"/>
              <a:ea typeface="Poppins"/>
              <a:cs typeface="Poppins"/>
              <a:sym typeface="Poppins"/>
            </a:endParaRPr>
          </a:p>
        </p:txBody>
      </p:sp>
      <p:sp>
        <p:nvSpPr>
          <p:cNvPr id="3882" name="Google Shape;3882;p12"/>
          <p:cNvSpPr txBox="1"/>
          <p:nvPr/>
        </p:nvSpPr>
        <p:spPr>
          <a:xfrm>
            <a:off x="1104275" y="2795725"/>
            <a:ext cx="12111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Kindergarten</a:t>
            </a:r>
            <a:endParaRPr sz="1200" b="1" i="0" u="none" strike="noStrike" cap="none">
              <a:solidFill>
                <a:srgbClr val="000000"/>
              </a:solidFill>
              <a:latin typeface="Poppins"/>
              <a:ea typeface="Poppins"/>
              <a:cs typeface="Poppins"/>
              <a:sym typeface="Poppins"/>
            </a:endParaRPr>
          </a:p>
        </p:txBody>
      </p:sp>
      <p:sp>
        <p:nvSpPr>
          <p:cNvPr id="3883" name="Google Shape;3883;p12"/>
          <p:cNvSpPr txBox="1"/>
          <p:nvPr/>
        </p:nvSpPr>
        <p:spPr>
          <a:xfrm>
            <a:off x="2247275" y="2789988"/>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1st Grade</a:t>
            </a:r>
            <a:endParaRPr sz="1200" b="1" i="0" u="none" strike="noStrike" cap="none">
              <a:solidFill>
                <a:srgbClr val="000000"/>
              </a:solidFill>
              <a:latin typeface="Poppins"/>
              <a:ea typeface="Poppins"/>
              <a:cs typeface="Poppins"/>
              <a:sym typeface="Poppins"/>
            </a:endParaRPr>
          </a:p>
        </p:txBody>
      </p:sp>
      <p:grpSp>
        <p:nvGrpSpPr>
          <p:cNvPr id="3884" name="Google Shape;3884;p12"/>
          <p:cNvGrpSpPr/>
          <p:nvPr/>
        </p:nvGrpSpPr>
        <p:grpSpPr>
          <a:xfrm>
            <a:off x="2707325" y="2240525"/>
            <a:ext cx="243600" cy="234600"/>
            <a:chOff x="2631125" y="2088125"/>
            <a:chExt cx="243600" cy="234600"/>
          </a:xfrm>
        </p:grpSpPr>
        <p:sp>
          <p:nvSpPr>
            <p:cNvPr id="3885" name="Google Shape;3885;p12"/>
            <p:cNvSpPr/>
            <p:nvPr/>
          </p:nvSpPr>
          <p:spPr>
            <a:xfrm>
              <a:off x="2631125" y="2088125"/>
              <a:ext cx="243600" cy="234600"/>
            </a:xfrm>
            <a:prstGeom prst="ellipse">
              <a:avLst/>
            </a:prstGeom>
            <a:solidFill>
              <a:srgbClr val="FF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6" name="Google Shape;3886;p12"/>
            <p:cNvSpPr/>
            <p:nvPr/>
          </p:nvSpPr>
          <p:spPr>
            <a:xfrm>
              <a:off x="26743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87" name="Google Shape;3887;p12"/>
          <p:cNvSpPr txBox="1"/>
          <p:nvPr/>
        </p:nvSpPr>
        <p:spPr>
          <a:xfrm>
            <a:off x="3466475" y="2795725"/>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3rd Grade</a:t>
            </a:r>
            <a:endParaRPr sz="1200" b="1" i="0" u="none" strike="noStrike" cap="none">
              <a:solidFill>
                <a:srgbClr val="000000"/>
              </a:solidFill>
              <a:latin typeface="Poppins"/>
              <a:ea typeface="Poppins"/>
              <a:cs typeface="Poppins"/>
              <a:sym typeface="Poppins"/>
            </a:endParaRPr>
          </a:p>
        </p:txBody>
      </p:sp>
      <p:sp>
        <p:nvSpPr>
          <p:cNvPr id="3888" name="Google Shape;3888;p12"/>
          <p:cNvSpPr txBox="1"/>
          <p:nvPr/>
        </p:nvSpPr>
        <p:spPr>
          <a:xfrm>
            <a:off x="4577275" y="2561388"/>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5th Grade</a:t>
            </a:r>
            <a:endParaRPr sz="1200" b="1" i="0" u="none" strike="noStrike" cap="none">
              <a:solidFill>
                <a:srgbClr val="000000"/>
              </a:solidFill>
              <a:latin typeface="Poppins"/>
              <a:ea typeface="Poppins"/>
              <a:cs typeface="Poppins"/>
              <a:sym typeface="Poppins"/>
            </a:endParaRPr>
          </a:p>
        </p:txBody>
      </p:sp>
      <p:sp>
        <p:nvSpPr>
          <p:cNvPr id="3889" name="Google Shape;3889;p12"/>
          <p:cNvSpPr txBox="1"/>
          <p:nvPr/>
        </p:nvSpPr>
        <p:spPr>
          <a:xfrm>
            <a:off x="5743700" y="2561388"/>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8th Grade</a:t>
            </a:r>
            <a:endParaRPr sz="1200" b="1" i="0" u="none" strike="noStrike" cap="none">
              <a:solidFill>
                <a:srgbClr val="000000"/>
              </a:solidFill>
              <a:latin typeface="Poppins"/>
              <a:ea typeface="Poppins"/>
              <a:cs typeface="Poppins"/>
              <a:sym typeface="Poppins"/>
            </a:endParaRPr>
          </a:p>
        </p:txBody>
      </p:sp>
      <p:sp>
        <p:nvSpPr>
          <p:cNvPr id="3890" name="Google Shape;3890;p12"/>
          <p:cNvSpPr txBox="1"/>
          <p:nvPr/>
        </p:nvSpPr>
        <p:spPr>
          <a:xfrm>
            <a:off x="7523600" y="2583325"/>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12th Grade</a:t>
            </a:r>
            <a:endParaRPr sz="1200" b="1" i="0" u="none" strike="noStrike" cap="none">
              <a:solidFill>
                <a:srgbClr val="000000"/>
              </a:solidFill>
              <a:latin typeface="Poppins"/>
              <a:ea typeface="Poppins"/>
              <a:cs typeface="Poppins"/>
              <a:sym typeface="Poppins"/>
            </a:endParaRPr>
          </a:p>
        </p:txBody>
      </p:sp>
      <p:pic>
        <p:nvPicPr>
          <p:cNvPr id="3891" name="Google Shape;3891;p12"/>
          <p:cNvPicPr preferRelativeResize="0"/>
          <p:nvPr/>
        </p:nvPicPr>
        <p:blipFill rotWithShape="1">
          <a:blip r:embed="rId6">
            <a:alphaModFix/>
          </a:blip>
          <a:srcRect l="7462" r="4010" b="1573"/>
          <a:stretch/>
        </p:blipFill>
        <p:spPr>
          <a:xfrm>
            <a:off x="3652150" y="3355614"/>
            <a:ext cx="843600" cy="827700"/>
          </a:xfrm>
          <a:prstGeom prst="ellipse">
            <a:avLst/>
          </a:prstGeom>
          <a:noFill/>
          <a:ln>
            <a:noFill/>
          </a:ln>
        </p:spPr>
      </p:pic>
      <p:pic>
        <p:nvPicPr>
          <p:cNvPr id="3892" name="Google Shape;3892;p12"/>
          <p:cNvPicPr preferRelativeResize="0"/>
          <p:nvPr/>
        </p:nvPicPr>
        <p:blipFill rotWithShape="1">
          <a:blip r:embed="rId7">
            <a:alphaModFix/>
          </a:blip>
          <a:srcRect l="11985" t="2623" r="8108" b="5959"/>
          <a:stretch/>
        </p:blipFill>
        <p:spPr>
          <a:xfrm>
            <a:off x="1247947" y="3379916"/>
            <a:ext cx="876300" cy="826200"/>
          </a:xfrm>
          <a:prstGeom prst="ellipse">
            <a:avLst/>
          </a:prstGeom>
          <a:noFill/>
          <a:ln>
            <a:noFill/>
          </a:ln>
        </p:spPr>
      </p:pic>
      <p:pic>
        <p:nvPicPr>
          <p:cNvPr id="3893" name="Google Shape;3893;p12"/>
          <p:cNvPicPr preferRelativeResize="0"/>
          <p:nvPr/>
        </p:nvPicPr>
        <p:blipFill rotWithShape="1">
          <a:blip r:embed="rId8">
            <a:alphaModFix/>
          </a:blip>
          <a:srcRect l="12141" t="1752" r="2831" b="2508"/>
          <a:stretch/>
        </p:blipFill>
        <p:spPr>
          <a:xfrm>
            <a:off x="2413982" y="3379925"/>
            <a:ext cx="876300" cy="826200"/>
          </a:xfrm>
          <a:prstGeom prst="ellipse">
            <a:avLst/>
          </a:prstGeom>
          <a:noFill/>
          <a:ln>
            <a:noFill/>
          </a:ln>
        </p:spPr>
      </p:pic>
      <p:grpSp>
        <p:nvGrpSpPr>
          <p:cNvPr id="3894" name="Google Shape;3894;p12"/>
          <p:cNvGrpSpPr/>
          <p:nvPr/>
        </p:nvGrpSpPr>
        <p:grpSpPr>
          <a:xfrm>
            <a:off x="4574953" y="2884442"/>
            <a:ext cx="1213411" cy="1393920"/>
            <a:chOff x="4662993" y="2779580"/>
            <a:chExt cx="1163831" cy="1405870"/>
          </a:xfrm>
        </p:grpSpPr>
        <p:pic>
          <p:nvPicPr>
            <p:cNvPr id="3895" name="Google Shape;3895;p12"/>
            <p:cNvPicPr preferRelativeResize="0"/>
            <p:nvPr/>
          </p:nvPicPr>
          <p:blipFill rotWithShape="1">
            <a:blip r:embed="rId9">
              <a:alphaModFix/>
            </a:blip>
            <a:srcRect/>
            <a:stretch/>
          </p:blipFill>
          <p:spPr>
            <a:xfrm>
              <a:off x="4662993" y="2779580"/>
              <a:ext cx="1163831" cy="1405870"/>
            </a:xfrm>
            <a:prstGeom prst="rect">
              <a:avLst/>
            </a:prstGeom>
            <a:noFill/>
            <a:ln>
              <a:noFill/>
            </a:ln>
          </p:spPr>
        </p:pic>
        <p:pic>
          <p:nvPicPr>
            <p:cNvPr id="3896" name="Google Shape;3896;p12"/>
            <p:cNvPicPr preferRelativeResize="0"/>
            <p:nvPr/>
          </p:nvPicPr>
          <p:blipFill rotWithShape="1">
            <a:blip r:embed="rId10">
              <a:alphaModFix/>
            </a:blip>
            <a:srcRect l="5780" t="3393" r="3159" b="4132"/>
            <a:stretch/>
          </p:blipFill>
          <p:spPr>
            <a:xfrm>
              <a:off x="4897325" y="3391650"/>
              <a:ext cx="697800" cy="692700"/>
            </a:xfrm>
            <a:prstGeom prst="ellipse">
              <a:avLst/>
            </a:prstGeom>
            <a:noFill/>
            <a:ln>
              <a:noFill/>
            </a:ln>
          </p:spPr>
        </p:pic>
      </p:grpSp>
      <p:grpSp>
        <p:nvGrpSpPr>
          <p:cNvPr id="3897" name="Google Shape;3897;p12"/>
          <p:cNvGrpSpPr/>
          <p:nvPr/>
        </p:nvGrpSpPr>
        <p:grpSpPr>
          <a:xfrm>
            <a:off x="5717497" y="2884441"/>
            <a:ext cx="1213383" cy="1393898"/>
            <a:chOff x="5884372" y="2779593"/>
            <a:chExt cx="1163805" cy="1405848"/>
          </a:xfrm>
        </p:grpSpPr>
        <p:pic>
          <p:nvPicPr>
            <p:cNvPr id="3898" name="Google Shape;3898;p12"/>
            <p:cNvPicPr preferRelativeResize="0"/>
            <p:nvPr/>
          </p:nvPicPr>
          <p:blipFill rotWithShape="1">
            <a:blip r:embed="rId11">
              <a:alphaModFix/>
            </a:blip>
            <a:srcRect/>
            <a:stretch/>
          </p:blipFill>
          <p:spPr>
            <a:xfrm>
              <a:off x="5884372" y="2779593"/>
              <a:ext cx="1163805" cy="1405848"/>
            </a:xfrm>
            <a:prstGeom prst="rect">
              <a:avLst/>
            </a:prstGeom>
            <a:noFill/>
            <a:ln>
              <a:noFill/>
            </a:ln>
          </p:spPr>
        </p:pic>
        <p:pic>
          <p:nvPicPr>
            <p:cNvPr id="3899" name="Google Shape;3899;p12"/>
            <p:cNvPicPr preferRelativeResize="0"/>
            <p:nvPr/>
          </p:nvPicPr>
          <p:blipFill rotWithShape="1">
            <a:blip r:embed="rId12">
              <a:alphaModFix/>
            </a:blip>
            <a:srcRect l="8675" t="11625" r="9791" b="6506"/>
            <a:stretch/>
          </p:blipFill>
          <p:spPr>
            <a:xfrm>
              <a:off x="6126500" y="3391650"/>
              <a:ext cx="697800" cy="700800"/>
            </a:xfrm>
            <a:prstGeom prst="ellipse">
              <a:avLst/>
            </a:prstGeom>
            <a:noFill/>
            <a:ln>
              <a:noFill/>
            </a:ln>
          </p:spPr>
        </p:pic>
      </p:grpSp>
      <p:sp>
        <p:nvSpPr>
          <p:cNvPr id="3900" name="Google Shape;3900;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a:t>The Multilingual Journey</a:t>
            </a:r>
            <a:endParaRPr/>
          </a:p>
        </p:txBody>
      </p:sp>
      <p:pic>
        <p:nvPicPr>
          <p:cNvPr id="3901" name="Google Shape;3901;p12"/>
          <p:cNvPicPr preferRelativeResize="0"/>
          <p:nvPr/>
        </p:nvPicPr>
        <p:blipFill rotWithShape="1">
          <a:blip r:embed="rId13">
            <a:alphaModFix/>
          </a:blip>
          <a:srcRect/>
          <a:stretch/>
        </p:blipFill>
        <p:spPr>
          <a:xfrm>
            <a:off x="152541" y="3362928"/>
            <a:ext cx="843448" cy="838928"/>
          </a:xfrm>
          <a:prstGeom prst="rect">
            <a:avLst/>
          </a:prstGeom>
          <a:noFill/>
          <a:ln>
            <a:noFill/>
          </a:ln>
        </p:spPr>
      </p:pic>
      <p:sp>
        <p:nvSpPr>
          <p:cNvPr id="3902" name="Google Shape;3902;p12"/>
          <p:cNvSpPr/>
          <p:nvPr/>
        </p:nvSpPr>
        <p:spPr>
          <a:xfrm>
            <a:off x="355796" y="3619675"/>
            <a:ext cx="487075" cy="234600"/>
          </a:xfrm>
          <a:prstGeom prst="rect">
            <a:avLst/>
          </a:prstGeom>
        </p:spPr>
        <p:txBody>
          <a:bodyPr>
            <a:prstTxWarp prst="textPlain">
              <a:avLst/>
            </a:prstTxWarp>
          </a:bodyPr>
          <a:lstStyle/>
          <a:p>
            <a:pPr lvl="0" algn="ctr"/>
            <a:r>
              <a:rPr b="1" i="0">
                <a:ln w="19050" cap="flat" cmpd="sng">
                  <a:solidFill>
                    <a:srgbClr val="000000"/>
                  </a:solidFill>
                  <a:prstDash val="solid"/>
                  <a:round/>
                  <a:headEnd type="none" w="sm" len="sm"/>
                  <a:tailEnd type="none" w="sm" len="sm"/>
                </a:ln>
                <a:solidFill>
                  <a:srgbClr val="FFD966"/>
                </a:solidFill>
                <a:latin typeface="Poppins"/>
              </a:rPr>
              <a:t>TK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90"/>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sp>
        <p:nvSpPr>
          <p:cNvPr id="3907" name="Google Shape;3907;p23"/>
          <p:cNvSpPr txBox="1">
            <a:spLocks noGrp="1"/>
          </p:cNvSpPr>
          <p:nvPr>
            <p:ph type="title"/>
          </p:nvPr>
        </p:nvSpPr>
        <p:spPr>
          <a:xfrm>
            <a:off x="450750" y="898200"/>
            <a:ext cx="8242500" cy="3347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600">
                <a:latin typeface="Poppins SemiBold"/>
                <a:ea typeface="Poppins SemiBold"/>
                <a:cs typeface="Poppins SemiBold"/>
                <a:sym typeface="Poppins SemiBold"/>
              </a:rPr>
              <a:t>How does your child earn the</a:t>
            </a:r>
            <a:endParaRPr sz="3600">
              <a:latin typeface="Poppins SemiBold"/>
              <a:ea typeface="Poppins SemiBold"/>
              <a:cs typeface="Poppins SemiBold"/>
              <a:sym typeface="Poppins SemiBold"/>
            </a:endParaRPr>
          </a:p>
          <a:p>
            <a:pPr marL="0" lvl="0" indent="0" algn="ctr" rtl="0">
              <a:lnSpc>
                <a:spcPct val="100000"/>
              </a:lnSpc>
              <a:spcBef>
                <a:spcPts val="0"/>
              </a:spcBef>
              <a:spcAft>
                <a:spcPts val="0"/>
              </a:spcAft>
              <a:buSzPts val="3600"/>
              <a:buNone/>
            </a:pPr>
            <a:r>
              <a:rPr lang="en" sz="3600">
                <a:solidFill>
                  <a:schemeClr val="lt1"/>
                </a:solidFill>
                <a:latin typeface="Poppins SemiBold"/>
                <a:ea typeface="Poppins SemiBold"/>
                <a:cs typeface="Poppins SemiBold"/>
                <a:sym typeface="Poppins SemiBold"/>
              </a:rPr>
              <a:t>TK - 1st Grade </a:t>
            </a:r>
            <a:endParaRPr sz="3600">
              <a:solidFill>
                <a:schemeClr val="lt1"/>
              </a:solidFill>
              <a:latin typeface="Poppins SemiBold"/>
              <a:ea typeface="Poppins SemiBold"/>
              <a:cs typeface="Poppins SemiBold"/>
              <a:sym typeface="Poppins SemiBold"/>
            </a:endParaRPr>
          </a:p>
          <a:p>
            <a:pPr marL="0" lvl="0" indent="0" algn="ctr" rtl="0">
              <a:lnSpc>
                <a:spcPct val="100000"/>
              </a:lnSpc>
              <a:spcBef>
                <a:spcPts val="0"/>
              </a:spcBef>
              <a:spcAft>
                <a:spcPts val="0"/>
              </a:spcAft>
              <a:buSzPts val="3600"/>
              <a:buNone/>
            </a:pPr>
            <a:r>
              <a:rPr lang="en" sz="3600">
                <a:solidFill>
                  <a:schemeClr val="lt1"/>
                </a:solidFill>
                <a:latin typeface="Poppins SemiBold"/>
                <a:ea typeface="Poppins SemiBold"/>
                <a:cs typeface="Poppins SemiBold"/>
                <a:sym typeface="Poppins SemiBold"/>
              </a:rPr>
              <a:t>Promise to Bilingualism Awards?</a:t>
            </a:r>
            <a:endParaRPr sz="3600">
              <a:solidFill>
                <a:schemeClr val="lt1"/>
              </a:solidFill>
              <a:latin typeface="Poppins SemiBold"/>
              <a:ea typeface="Poppins SemiBold"/>
              <a:cs typeface="Poppins SemiBold"/>
              <a:sym typeface="Poppins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1"/>
        <p:cNvGrpSpPr/>
        <p:nvPr/>
      </p:nvGrpSpPr>
      <p:grpSpPr>
        <a:xfrm>
          <a:off x="0" y="0"/>
          <a:ext cx="0" cy="0"/>
          <a:chOff x="0" y="0"/>
          <a:chExt cx="0" cy="0"/>
        </a:xfrm>
      </p:grpSpPr>
      <p:pic>
        <p:nvPicPr>
          <p:cNvPr id="3912" name="Google Shape;3912;p24"/>
          <p:cNvPicPr preferRelativeResize="0"/>
          <p:nvPr/>
        </p:nvPicPr>
        <p:blipFill rotWithShape="1">
          <a:blip r:embed="rId3">
            <a:alphaModFix/>
          </a:blip>
          <a:srcRect/>
          <a:stretch/>
        </p:blipFill>
        <p:spPr>
          <a:xfrm>
            <a:off x="550425" y="1026349"/>
            <a:ext cx="2955724" cy="2289155"/>
          </a:xfrm>
          <a:prstGeom prst="rect">
            <a:avLst/>
          </a:prstGeom>
          <a:noFill/>
          <a:ln>
            <a:noFill/>
          </a:ln>
        </p:spPr>
      </p:pic>
      <p:sp>
        <p:nvSpPr>
          <p:cNvPr id="3913" name="Google Shape;3913;p2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 sz="2400">
                <a:solidFill>
                  <a:schemeClr val="lt1"/>
                </a:solidFill>
              </a:rPr>
              <a:t>TK - 1   Promise to Bilingualism Awards</a:t>
            </a:r>
            <a:endParaRPr sz="2400">
              <a:solidFill>
                <a:schemeClr val="lt1"/>
              </a:solidFill>
            </a:endParaRPr>
          </a:p>
        </p:txBody>
      </p:sp>
      <p:pic>
        <p:nvPicPr>
          <p:cNvPr id="3914" name="Google Shape;3914;p24"/>
          <p:cNvPicPr preferRelativeResize="0"/>
          <p:nvPr/>
        </p:nvPicPr>
        <p:blipFill rotWithShape="1">
          <a:blip r:embed="rId4">
            <a:alphaModFix/>
          </a:blip>
          <a:srcRect/>
          <a:stretch/>
        </p:blipFill>
        <p:spPr>
          <a:xfrm>
            <a:off x="2917209" y="1729125"/>
            <a:ext cx="2955718" cy="2280451"/>
          </a:xfrm>
          <a:prstGeom prst="rect">
            <a:avLst/>
          </a:prstGeom>
          <a:noFill/>
          <a:ln>
            <a:noFill/>
          </a:ln>
        </p:spPr>
      </p:pic>
      <p:sp>
        <p:nvSpPr>
          <p:cNvPr id="3915" name="Google Shape;3915;p24"/>
          <p:cNvSpPr txBox="1"/>
          <p:nvPr/>
        </p:nvSpPr>
        <p:spPr>
          <a:xfrm>
            <a:off x="3591775" y="1041500"/>
            <a:ext cx="2751900" cy="400200"/>
          </a:xfrm>
          <a:prstGeom prst="rect">
            <a:avLst/>
          </a:prstGeom>
          <a:solidFill>
            <a:srgbClr val="6F2A96"/>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Poppins Medium"/>
                <a:ea typeface="Poppins Medium"/>
                <a:cs typeface="Poppins Medium"/>
                <a:sym typeface="Poppins Medium"/>
              </a:rPr>
              <a:t>Transitional </a:t>
            </a:r>
            <a:r>
              <a:rPr lang="en">
                <a:solidFill>
                  <a:srgbClr val="FFFFFF"/>
                </a:solidFill>
                <a:latin typeface="Poppins Medium"/>
                <a:ea typeface="Poppins Medium"/>
                <a:cs typeface="Poppins Medium"/>
                <a:sym typeface="Poppins Medium"/>
              </a:rPr>
              <a:t>Kindergarten</a:t>
            </a:r>
            <a:endParaRPr sz="1400" b="0" i="0" u="none" strike="noStrike" cap="none">
              <a:solidFill>
                <a:srgbClr val="FFFFFF"/>
              </a:solidFill>
              <a:latin typeface="Poppins Medium"/>
              <a:ea typeface="Poppins Medium"/>
              <a:cs typeface="Poppins Medium"/>
              <a:sym typeface="Poppins Medium"/>
            </a:endParaRPr>
          </a:p>
        </p:txBody>
      </p:sp>
      <p:sp>
        <p:nvSpPr>
          <p:cNvPr id="3916" name="Google Shape;3916;p24"/>
          <p:cNvSpPr txBox="1"/>
          <p:nvPr/>
        </p:nvSpPr>
        <p:spPr>
          <a:xfrm>
            <a:off x="5962075" y="1742225"/>
            <a:ext cx="1362600" cy="400200"/>
          </a:xfrm>
          <a:prstGeom prst="rect">
            <a:avLst/>
          </a:prstGeom>
          <a:solidFill>
            <a:srgbClr val="418BF7"/>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Poppins Medium"/>
                <a:ea typeface="Poppins Medium"/>
                <a:cs typeface="Poppins Medium"/>
                <a:sym typeface="Poppins Medium"/>
              </a:rPr>
              <a:t>Kindergarten</a:t>
            </a:r>
            <a:endParaRPr sz="1400" b="0" i="0" u="none" strike="noStrike" cap="none">
              <a:solidFill>
                <a:srgbClr val="FFFFFF"/>
              </a:solidFill>
              <a:latin typeface="Poppins Medium"/>
              <a:ea typeface="Poppins Medium"/>
              <a:cs typeface="Poppins Medium"/>
              <a:sym typeface="Poppins Medium"/>
            </a:endParaRPr>
          </a:p>
        </p:txBody>
      </p:sp>
      <p:sp>
        <p:nvSpPr>
          <p:cNvPr id="3917" name="Google Shape;3917;p24"/>
          <p:cNvSpPr txBox="1"/>
          <p:nvPr/>
        </p:nvSpPr>
        <p:spPr>
          <a:xfrm>
            <a:off x="8375325" y="2516850"/>
            <a:ext cx="625800" cy="400200"/>
          </a:xfrm>
          <a:prstGeom prst="rect">
            <a:avLst/>
          </a:prstGeom>
          <a:solidFill>
            <a:srgbClr val="FF0A00"/>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Poppins Medium"/>
                <a:ea typeface="Poppins Medium"/>
                <a:cs typeface="Poppins Medium"/>
                <a:sym typeface="Poppins Medium"/>
              </a:rPr>
              <a:t>1st</a:t>
            </a:r>
            <a:endParaRPr sz="1400" b="0" i="0" u="none" strike="noStrike" cap="none">
              <a:solidFill>
                <a:srgbClr val="000000"/>
              </a:solidFill>
              <a:latin typeface="Poppins Medium"/>
              <a:ea typeface="Poppins Medium"/>
              <a:cs typeface="Poppins Medium"/>
              <a:sym typeface="Poppins Medium"/>
            </a:endParaRPr>
          </a:p>
        </p:txBody>
      </p:sp>
      <p:pic>
        <p:nvPicPr>
          <p:cNvPr id="3918" name="Google Shape;3918;p24"/>
          <p:cNvPicPr preferRelativeResize="0"/>
          <p:nvPr/>
        </p:nvPicPr>
        <p:blipFill rotWithShape="1">
          <a:blip r:embed="rId5">
            <a:alphaModFix/>
          </a:blip>
          <a:srcRect/>
          <a:stretch/>
        </p:blipFill>
        <p:spPr>
          <a:xfrm>
            <a:off x="2318225" y="3531949"/>
            <a:ext cx="1080079" cy="773400"/>
          </a:xfrm>
          <a:prstGeom prst="rect">
            <a:avLst/>
          </a:prstGeom>
          <a:noFill/>
          <a:ln>
            <a:noFill/>
          </a:ln>
        </p:spPr>
      </p:pic>
      <p:pic>
        <p:nvPicPr>
          <p:cNvPr id="3919" name="Google Shape;3919;p24"/>
          <p:cNvPicPr preferRelativeResize="0"/>
          <p:nvPr/>
        </p:nvPicPr>
        <p:blipFill rotWithShape="1">
          <a:blip r:embed="rId6">
            <a:alphaModFix/>
          </a:blip>
          <a:srcRect/>
          <a:stretch/>
        </p:blipFill>
        <p:spPr>
          <a:xfrm>
            <a:off x="5294000" y="2447150"/>
            <a:ext cx="2950309" cy="2280449"/>
          </a:xfrm>
          <a:prstGeom prst="rect">
            <a:avLst/>
          </a:prstGeom>
          <a:noFill/>
          <a:ln>
            <a:noFill/>
          </a:ln>
        </p:spPr>
      </p:pic>
      <p:pic>
        <p:nvPicPr>
          <p:cNvPr id="3920" name="Google Shape;3920;p24"/>
          <p:cNvPicPr preferRelativeResize="0"/>
          <p:nvPr/>
        </p:nvPicPr>
        <p:blipFill rotWithShape="1">
          <a:blip r:embed="rId7">
            <a:alphaModFix/>
          </a:blip>
          <a:srcRect/>
          <a:stretch/>
        </p:blipFill>
        <p:spPr>
          <a:xfrm>
            <a:off x="4614700" y="4235370"/>
            <a:ext cx="1156226" cy="818506"/>
          </a:xfrm>
          <a:prstGeom prst="rect">
            <a:avLst/>
          </a:prstGeom>
          <a:noFill/>
          <a:ln>
            <a:noFill/>
          </a:ln>
        </p:spPr>
      </p:pic>
      <p:pic>
        <p:nvPicPr>
          <p:cNvPr id="3921" name="Google Shape;3921;p24"/>
          <p:cNvPicPr preferRelativeResize="0"/>
          <p:nvPr/>
        </p:nvPicPr>
        <p:blipFill rotWithShape="1">
          <a:blip r:embed="rId8">
            <a:alphaModFix/>
          </a:blip>
          <a:srcRect/>
          <a:stretch/>
        </p:blipFill>
        <p:spPr>
          <a:xfrm rot="-605525">
            <a:off x="36999" y="2604575"/>
            <a:ext cx="985450" cy="1378900"/>
          </a:xfrm>
          <a:prstGeom prst="rect">
            <a:avLst/>
          </a:prstGeom>
          <a:noFill/>
          <a:ln>
            <a:noFill/>
          </a:ln>
        </p:spPr>
      </p:pic>
      <p:sp>
        <p:nvSpPr>
          <p:cNvPr id="3922" name="Google Shape;3922;p24"/>
          <p:cNvSpPr txBox="1"/>
          <p:nvPr/>
        </p:nvSpPr>
        <p:spPr>
          <a:xfrm>
            <a:off x="76200" y="4179675"/>
            <a:ext cx="2318100" cy="593100"/>
          </a:xfrm>
          <a:prstGeom prst="rect">
            <a:avLst/>
          </a:prstGeom>
          <a:solidFill>
            <a:srgbClr val="F3F3F3"/>
          </a:solidFill>
          <a:ln w="28575" cap="flat" cmpd="sng">
            <a:solidFill>
              <a:srgbClr val="FFA50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1200"/>
              <a:buFont typeface="Arial"/>
              <a:buNone/>
            </a:pPr>
            <a:r>
              <a:rPr lang="en" sz="1100" b="0" i="0" u="none" strike="noStrike" cap="none">
                <a:solidFill>
                  <a:srgbClr val="000000"/>
                </a:solidFill>
                <a:latin typeface="Poppins"/>
                <a:ea typeface="Poppins"/>
                <a:cs typeface="Poppins"/>
                <a:sym typeface="Poppins"/>
              </a:rPr>
              <a:t>Cords awarded in recognition of 2 or more languages </a:t>
            </a:r>
            <a:endParaRPr sz="1100" b="0" i="0" u="none" strike="noStrike" cap="none">
              <a:solidFill>
                <a:srgbClr val="000000"/>
              </a:solidFill>
              <a:latin typeface="Poppins"/>
              <a:ea typeface="Poppins"/>
              <a:cs typeface="Poppins"/>
              <a:sym typeface="Poppins"/>
            </a:endParaRPr>
          </a:p>
          <a:p>
            <a:pPr marL="0" marR="0" lvl="0" indent="0" algn="ctr" rtl="0">
              <a:lnSpc>
                <a:spcPct val="80000"/>
              </a:lnSpc>
              <a:spcBef>
                <a:spcPts val="0"/>
              </a:spcBef>
              <a:spcAft>
                <a:spcPts val="0"/>
              </a:spcAft>
              <a:buClr>
                <a:srgbClr val="000000"/>
              </a:buClr>
              <a:buSzPts val="1200"/>
              <a:buFont typeface="Arial"/>
              <a:buNone/>
            </a:pPr>
            <a:r>
              <a:rPr lang="en" sz="1100" b="0" i="0" u="none" strike="noStrike" cap="none">
                <a:solidFill>
                  <a:srgbClr val="000000"/>
                </a:solidFill>
                <a:latin typeface="Poppins"/>
                <a:ea typeface="Poppins"/>
                <a:cs typeface="Poppins"/>
                <a:sym typeface="Poppins"/>
              </a:rPr>
              <a:t>(in addition to English)</a:t>
            </a:r>
            <a:endParaRPr sz="1100" b="0" i="0" u="none" strike="noStrike" cap="none">
              <a:solidFill>
                <a:srgbClr val="000000"/>
              </a:solidFill>
              <a:latin typeface="Poppins"/>
              <a:ea typeface="Poppins"/>
              <a:cs typeface="Poppins"/>
              <a:sym typeface="Poppins"/>
            </a:endParaRPr>
          </a:p>
        </p:txBody>
      </p:sp>
      <p:sp>
        <p:nvSpPr>
          <p:cNvPr id="3923" name="Google Shape;3923;p24"/>
          <p:cNvSpPr txBox="1"/>
          <p:nvPr/>
        </p:nvSpPr>
        <p:spPr>
          <a:xfrm>
            <a:off x="1105488" y="1201850"/>
            <a:ext cx="1845600" cy="209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b="1">
                <a:solidFill>
                  <a:schemeClr val="dk1"/>
                </a:solidFill>
                <a:latin typeface="Lato"/>
                <a:ea typeface="Lato"/>
                <a:cs typeface="Lato"/>
                <a:sym typeface="Lato"/>
              </a:rPr>
              <a:t>TRANSITIONAL KINDERGARTEN AWARD</a:t>
            </a:r>
            <a:endParaRPr sz="600" b="1">
              <a:solidFill>
                <a:schemeClr val="dk1"/>
              </a:solidFill>
              <a:latin typeface="Lato"/>
              <a:ea typeface="Lato"/>
              <a:cs typeface="Lato"/>
              <a:sym typeface="Lato"/>
            </a:endParaRPr>
          </a:p>
          <a:p>
            <a:pPr marL="0" lvl="0" indent="0" algn="l" rtl="0">
              <a:spcBef>
                <a:spcPts val="0"/>
              </a:spcBef>
              <a:spcAft>
                <a:spcPts val="0"/>
              </a:spcAft>
              <a:buNone/>
            </a:pPr>
            <a:endParaRPr sz="900">
              <a:solidFill>
                <a:schemeClr val="dk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922"/>
                                        </p:tgtEl>
                                        <p:attrNameLst>
                                          <p:attrName>style.visibility</p:attrName>
                                        </p:attrNameLst>
                                      </p:cBhvr>
                                      <p:to>
                                        <p:strVal val="visible"/>
                                      </p:to>
                                    </p:set>
                                    <p:anim calcmode="lin" valueType="num">
                                      <p:cBhvr additive="base">
                                        <p:cTn id="7" dur="1000"/>
                                        <p:tgtEl>
                                          <p:spTgt spid="392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921"/>
                                        </p:tgtEl>
                                        <p:attrNameLst>
                                          <p:attrName>style.visibility</p:attrName>
                                        </p:attrNameLst>
                                      </p:cBhvr>
                                      <p:to>
                                        <p:strVal val="visible"/>
                                      </p:to>
                                    </p:set>
                                    <p:anim calcmode="lin" valueType="num">
                                      <p:cBhvr additive="base">
                                        <p:cTn id="12" dur="1600"/>
                                        <p:tgtEl>
                                          <p:spTgt spid="39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918"/>
                                        </p:tgtEl>
                                        <p:attrNameLst>
                                          <p:attrName>style.visibility</p:attrName>
                                        </p:attrNameLst>
                                      </p:cBhvr>
                                      <p:to>
                                        <p:strVal val="visible"/>
                                      </p:to>
                                    </p:set>
                                    <p:anim calcmode="lin" valueType="num">
                                      <p:cBhvr additive="base">
                                        <p:cTn id="17" dur="2000"/>
                                        <p:tgtEl>
                                          <p:spTgt spid="39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3920"/>
                                        </p:tgtEl>
                                        <p:attrNameLst>
                                          <p:attrName>style.visibility</p:attrName>
                                        </p:attrNameLst>
                                      </p:cBhvr>
                                      <p:to>
                                        <p:strVal val="visible"/>
                                      </p:to>
                                    </p:set>
                                    <p:anim calcmode="lin" valueType="num">
                                      <p:cBhvr additive="base">
                                        <p:cTn id="22" dur="1500"/>
                                        <p:tgtEl>
                                          <p:spTgt spid="39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27"/>
        <p:cNvGrpSpPr/>
        <p:nvPr/>
      </p:nvGrpSpPr>
      <p:grpSpPr>
        <a:xfrm>
          <a:off x="0" y="0"/>
          <a:ext cx="0" cy="0"/>
          <a:chOff x="0" y="0"/>
          <a:chExt cx="0" cy="0"/>
        </a:xfrm>
      </p:grpSpPr>
      <p:pic>
        <p:nvPicPr>
          <p:cNvPr id="3928" name="Google Shape;3928;p25">
            <a:hlinkClick r:id="rId3"/>
          </p:cNvPr>
          <p:cNvPicPr preferRelativeResize="0"/>
          <p:nvPr/>
        </p:nvPicPr>
        <p:blipFill rotWithShape="1">
          <a:blip r:embed="rId4">
            <a:alphaModFix/>
          </a:blip>
          <a:srcRect/>
          <a:stretch/>
        </p:blipFill>
        <p:spPr>
          <a:xfrm>
            <a:off x="5029025" y="287375"/>
            <a:ext cx="3657951" cy="4529776"/>
          </a:xfrm>
          <a:prstGeom prst="rect">
            <a:avLst/>
          </a:prstGeom>
          <a:noFill/>
          <a:ln w="19050" cap="flat" cmpd="sng">
            <a:solidFill>
              <a:srgbClr val="666666"/>
            </a:solidFill>
            <a:prstDash val="solid"/>
            <a:round/>
            <a:headEnd type="none" w="sm" len="sm"/>
            <a:tailEnd type="none" w="sm" len="sm"/>
          </a:ln>
          <a:effectLst>
            <a:outerShdw blurRad="57150" dist="238125" dir="7920000" algn="bl" rotWithShape="0">
              <a:srgbClr val="000000">
                <a:alpha val="36470"/>
              </a:srgbClr>
            </a:outerShdw>
          </a:effectLst>
        </p:spPr>
      </p:pic>
      <p:sp>
        <p:nvSpPr>
          <p:cNvPr id="3929" name="Google Shape;3929;p25"/>
          <p:cNvSpPr txBox="1">
            <a:spLocks noGrp="1"/>
          </p:cNvSpPr>
          <p:nvPr>
            <p:ph type="title"/>
          </p:nvPr>
        </p:nvSpPr>
        <p:spPr>
          <a:xfrm>
            <a:off x="294050" y="1634400"/>
            <a:ext cx="4045200" cy="20772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t>TK-1st Grade Promise to Bilingualism Criteria</a:t>
            </a:r>
            <a:endParaRPr/>
          </a:p>
        </p:txBody>
      </p:sp>
      <p:sp>
        <p:nvSpPr>
          <p:cNvPr id="3930" name="Google Shape;3930;p25"/>
          <p:cNvSpPr txBox="1"/>
          <p:nvPr/>
        </p:nvSpPr>
        <p:spPr>
          <a:xfrm>
            <a:off x="5248350" y="1108736"/>
            <a:ext cx="1270200" cy="269400"/>
          </a:xfrm>
          <a:prstGeom prst="rect">
            <a:avLst/>
          </a:prstGeom>
          <a:solidFill>
            <a:srgbClr val="F1C23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chemeClr val="dk1"/>
                </a:solidFill>
                <a:latin typeface="Poppins"/>
                <a:ea typeface="Poppins"/>
                <a:cs typeface="Poppins"/>
                <a:sym typeface="Poppins"/>
              </a:rPr>
              <a:t>Transitional Kindergarten</a:t>
            </a:r>
            <a:endParaRPr sz="600" b="1">
              <a:solidFill>
                <a:schemeClr val="dk1"/>
              </a:solidFill>
              <a:latin typeface="Poppins"/>
              <a:ea typeface="Poppins"/>
              <a:cs typeface="Poppins"/>
              <a:sym typeface="Poppins"/>
            </a:endParaRPr>
          </a:p>
          <a:p>
            <a:pPr marL="0" lvl="0" indent="0" algn="l" rtl="0">
              <a:spcBef>
                <a:spcPts val="0"/>
              </a:spcBef>
              <a:spcAft>
                <a:spcPts val="0"/>
              </a:spcAft>
              <a:buNone/>
            </a:pPr>
            <a:endParaRPr sz="600" b="1">
              <a:solidFill>
                <a:schemeClr val="dk1"/>
              </a:solidFill>
              <a:latin typeface="Poppins"/>
              <a:ea typeface="Poppins"/>
              <a:cs typeface="Poppins"/>
              <a:sym typeface="Poppins"/>
            </a:endParaRPr>
          </a:p>
          <a:p>
            <a:pPr marL="0" lvl="0" indent="0" algn="l" rtl="0">
              <a:spcBef>
                <a:spcPts val="0"/>
              </a:spcBef>
              <a:spcAft>
                <a:spcPts val="0"/>
              </a:spcAft>
              <a:buNone/>
            </a:pPr>
            <a:endParaRPr sz="600" b="1">
              <a:solidFill>
                <a:schemeClr val="dk1"/>
              </a:solidFill>
              <a:latin typeface="Poppins"/>
              <a:ea typeface="Poppins"/>
              <a:cs typeface="Poppins"/>
              <a:sym typeface="Poppins"/>
            </a:endParaRPr>
          </a:p>
          <a:p>
            <a:pPr marL="0" lvl="0" indent="0" algn="l" rtl="0">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3931" name="Google Shape;3931;p25"/>
          <p:cNvSpPr txBox="1"/>
          <p:nvPr/>
        </p:nvSpPr>
        <p:spPr>
          <a:xfrm>
            <a:off x="6555332" y="521675"/>
            <a:ext cx="128100" cy="1377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5"/>
        <p:cNvGrpSpPr/>
        <p:nvPr/>
      </p:nvGrpSpPr>
      <p:grpSpPr>
        <a:xfrm>
          <a:off x="0" y="0"/>
          <a:ext cx="0" cy="0"/>
          <a:chOff x="0" y="0"/>
          <a:chExt cx="0" cy="0"/>
        </a:xfrm>
      </p:grpSpPr>
      <p:sp>
        <p:nvSpPr>
          <p:cNvPr id="3936" name="Google Shape;3936;g30b444836f5_3_7"/>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 sz="2400">
                <a:solidFill>
                  <a:schemeClr val="lt1"/>
                </a:solidFill>
              </a:rPr>
              <a:t>TK - Transitional Kindergarten Criteria</a:t>
            </a:r>
            <a:endParaRPr sz="2400">
              <a:solidFill>
                <a:schemeClr val="lt1"/>
              </a:solidFill>
            </a:endParaRPr>
          </a:p>
        </p:txBody>
      </p:sp>
      <p:sp>
        <p:nvSpPr>
          <p:cNvPr id="3937" name="Google Shape;3937;g30b444836f5_3_7"/>
          <p:cNvSpPr txBox="1">
            <a:spLocks noGrp="1"/>
          </p:cNvSpPr>
          <p:nvPr>
            <p:ph type="body" idx="4294967295"/>
          </p:nvPr>
        </p:nvSpPr>
        <p:spPr>
          <a:xfrm>
            <a:off x="4425925" y="908737"/>
            <a:ext cx="2802600" cy="2137500"/>
          </a:xfrm>
          <a:prstGeom prst="rect">
            <a:avLst/>
          </a:prstGeom>
          <a:solidFill>
            <a:srgbClr val="6FA8DC"/>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 b="0" i="0" u="none" strike="noStrike" cap="none">
                <a:solidFill>
                  <a:schemeClr val="dk1"/>
                </a:solidFill>
                <a:latin typeface="Poppins"/>
                <a:ea typeface="Poppins"/>
                <a:cs typeface="Poppins"/>
                <a:sym typeface="Poppins"/>
              </a:rPr>
              <a:t>Students demonstrate proficiency by meeting</a:t>
            </a:r>
            <a:r>
              <a:rPr lang="en" b="1" i="0" u="none" strike="noStrike" cap="none">
                <a:solidFill>
                  <a:schemeClr val="dk1"/>
                </a:solidFill>
                <a:latin typeface="Poppins"/>
                <a:ea typeface="Poppins"/>
                <a:cs typeface="Poppins"/>
                <a:sym typeface="Poppins"/>
              </a:rPr>
              <a:t> </a:t>
            </a:r>
            <a:r>
              <a:rPr lang="en" b="1">
                <a:latin typeface="Poppins"/>
                <a:ea typeface="Poppins"/>
                <a:cs typeface="Poppins"/>
                <a:sym typeface="Poppins"/>
              </a:rPr>
              <a:t>3</a:t>
            </a:r>
            <a:r>
              <a:rPr lang="en" b="1" i="0" u="none" strike="noStrike" cap="none">
                <a:solidFill>
                  <a:schemeClr val="dk1"/>
                </a:solidFill>
                <a:latin typeface="Poppins"/>
                <a:ea typeface="Poppins"/>
                <a:cs typeface="Poppins"/>
                <a:sym typeface="Poppins"/>
              </a:rPr>
              <a:t> of the 5</a:t>
            </a:r>
            <a:r>
              <a:rPr lang="en" b="0" i="0" u="none" strike="noStrike" cap="none">
                <a:solidFill>
                  <a:schemeClr val="dk1"/>
                </a:solidFill>
                <a:latin typeface="Poppins"/>
                <a:ea typeface="Poppins"/>
                <a:cs typeface="Poppins"/>
                <a:sym typeface="Poppins"/>
              </a:rPr>
              <a:t> following criteria in both English, and one or more languages</a:t>
            </a:r>
            <a:r>
              <a:rPr lang="en">
                <a:latin typeface="Poppins"/>
                <a:ea typeface="Poppins"/>
                <a:cs typeface="Poppins"/>
                <a:sym typeface="Poppins"/>
              </a:rPr>
              <a:t>.</a:t>
            </a:r>
            <a:endParaRPr sz="1600" b="0" i="0" u="none" strike="noStrike" cap="none">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000"/>
              <a:buFont typeface="Arial"/>
              <a:buNone/>
            </a:pPr>
            <a:endParaRPr sz="1600" b="0" i="0" u="none" strike="noStrike" cap="none">
              <a:solidFill>
                <a:srgbClr val="000000"/>
              </a:solidFill>
              <a:latin typeface="Poppins"/>
              <a:ea typeface="Poppins"/>
              <a:cs typeface="Poppins"/>
              <a:sym typeface="Poppins"/>
            </a:endParaRPr>
          </a:p>
        </p:txBody>
      </p:sp>
      <p:pic>
        <p:nvPicPr>
          <p:cNvPr id="3938" name="Google Shape;3938;g30b444836f5_3_7"/>
          <p:cNvPicPr preferRelativeResize="0"/>
          <p:nvPr/>
        </p:nvPicPr>
        <p:blipFill rotWithShape="1">
          <a:blip r:embed="rId3">
            <a:alphaModFix/>
          </a:blip>
          <a:srcRect/>
          <a:stretch/>
        </p:blipFill>
        <p:spPr>
          <a:xfrm>
            <a:off x="7799550" y="3601313"/>
            <a:ext cx="1004677" cy="999301"/>
          </a:xfrm>
          <a:prstGeom prst="rect">
            <a:avLst/>
          </a:prstGeom>
          <a:noFill/>
          <a:ln>
            <a:noFill/>
          </a:ln>
        </p:spPr>
      </p:pic>
      <p:pic>
        <p:nvPicPr>
          <p:cNvPr id="3939" name="Google Shape;3939;g30b444836f5_3_7"/>
          <p:cNvPicPr preferRelativeResize="0"/>
          <p:nvPr/>
        </p:nvPicPr>
        <p:blipFill>
          <a:blip r:embed="rId4">
            <a:alphaModFix/>
          </a:blip>
          <a:stretch>
            <a:fillRect/>
          </a:stretch>
        </p:blipFill>
        <p:spPr>
          <a:xfrm>
            <a:off x="131350" y="921700"/>
            <a:ext cx="4039324" cy="2225475"/>
          </a:xfrm>
          <a:prstGeom prst="rect">
            <a:avLst/>
          </a:prstGeom>
          <a:noFill/>
          <a:ln w="114300" cap="flat" cmpd="sng">
            <a:solidFill>
              <a:srgbClr val="9900FF"/>
            </a:solidFill>
            <a:prstDash val="solid"/>
            <a:round/>
            <a:headEnd type="none" w="sm" len="sm"/>
            <a:tailEnd type="none" w="sm" len="sm"/>
          </a:ln>
        </p:spPr>
      </p:pic>
      <p:pic>
        <p:nvPicPr>
          <p:cNvPr id="3940" name="Google Shape;3940;g30b444836f5_3_7"/>
          <p:cNvPicPr preferRelativeResize="0"/>
          <p:nvPr/>
        </p:nvPicPr>
        <p:blipFill>
          <a:blip r:embed="rId5">
            <a:alphaModFix/>
          </a:blip>
          <a:stretch>
            <a:fillRect/>
          </a:stretch>
        </p:blipFill>
        <p:spPr>
          <a:xfrm>
            <a:off x="3290350" y="3181437"/>
            <a:ext cx="1839050" cy="1839050"/>
          </a:xfrm>
          <a:prstGeom prst="rect">
            <a:avLst/>
          </a:prstGeom>
          <a:noFill/>
          <a:ln w="19050" cap="flat" cmpd="sng">
            <a:solidFill>
              <a:schemeClr val="dk2"/>
            </a:solidFill>
            <a:prstDash val="solid"/>
            <a:round/>
            <a:headEnd type="none" w="sm" len="sm"/>
            <a:tailEnd type="none" w="sm" len="sm"/>
          </a:ln>
        </p:spPr>
      </p:pic>
      <p:pic>
        <p:nvPicPr>
          <p:cNvPr id="3941" name="Google Shape;3941;g30b444836f5_3_7"/>
          <p:cNvPicPr preferRelativeResize="0"/>
          <p:nvPr/>
        </p:nvPicPr>
        <p:blipFill>
          <a:blip r:embed="rId6">
            <a:alphaModFix/>
          </a:blip>
          <a:stretch>
            <a:fillRect/>
          </a:stretch>
        </p:blipFill>
        <p:spPr>
          <a:xfrm>
            <a:off x="5166000" y="3181425"/>
            <a:ext cx="2486025" cy="1839077"/>
          </a:xfrm>
          <a:prstGeom prst="rect">
            <a:avLst/>
          </a:prstGeom>
          <a:noFill/>
          <a:ln>
            <a:noFill/>
          </a:ln>
        </p:spPr>
      </p:pic>
      <p:pic>
        <p:nvPicPr>
          <p:cNvPr id="3942" name="Google Shape;3942;g30b444836f5_3_7"/>
          <p:cNvPicPr preferRelativeResize="0"/>
          <p:nvPr/>
        </p:nvPicPr>
        <p:blipFill rotWithShape="1">
          <a:blip r:embed="rId7">
            <a:alphaModFix/>
          </a:blip>
          <a:srcRect l="3560" r="5621"/>
          <a:stretch/>
        </p:blipFill>
        <p:spPr>
          <a:xfrm>
            <a:off x="1579939" y="3181425"/>
            <a:ext cx="1563473" cy="1839075"/>
          </a:xfrm>
          <a:prstGeom prst="rect">
            <a:avLst/>
          </a:prstGeom>
          <a:noFill/>
          <a:ln w="19050" cap="flat" cmpd="sng">
            <a:solidFill>
              <a:srgbClr val="595959"/>
            </a:solidFill>
            <a:prstDash val="solid"/>
            <a:round/>
            <a:headEnd type="none" w="sm" len="sm"/>
            <a:tailEnd type="none" w="sm" len="sm"/>
          </a:ln>
        </p:spPr>
      </p:pic>
      <p:pic>
        <p:nvPicPr>
          <p:cNvPr id="3943" name="Google Shape;3943;g30b444836f5_3_7"/>
          <p:cNvPicPr preferRelativeResize="0"/>
          <p:nvPr/>
        </p:nvPicPr>
        <p:blipFill>
          <a:blip r:embed="rId8">
            <a:alphaModFix/>
          </a:blip>
          <a:stretch>
            <a:fillRect/>
          </a:stretch>
        </p:blipFill>
        <p:spPr>
          <a:xfrm>
            <a:off x="185850" y="3181431"/>
            <a:ext cx="1247150" cy="1891269"/>
          </a:xfrm>
          <a:prstGeom prst="rect">
            <a:avLst/>
          </a:prstGeom>
          <a:noFill/>
          <a:ln w="19050" cap="flat" cmpd="sng">
            <a:solidFill>
              <a:srgbClr val="418BF7"/>
            </a:solidFill>
            <a:prstDash val="solid"/>
            <a:round/>
            <a:headEnd type="none" w="sm" len="sm"/>
            <a:tailEnd type="none" w="sm" len="sm"/>
          </a:ln>
        </p:spPr>
      </p:pic>
      <p:pic>
        <p:nvPicPr>
          <p:cNvPr id="3944" name="Google Shape;3944;g30b444836f5_3_7"/>
          <p:cNvPicPr preferRelativeResize="0"/>
          <p:nvPr/>
        </p:nvPicPr>
        <p:blipFill>
          <a:blip r:embed="rId9">
            <a:alphaModFix/>
          </a:blip>
          <a:stretch>
            <a:fillRect/>
          </a:stretch>
        </p:blipFill>
        <p:spPr>
          <a:xfrm>
            <a:off x="7429275" y="1711999"/>
            <a:ext cx="1374957" cy="773401"/>
          </a:xfrm>
          <a:prstGeom prst="rect">
            <a:avLst/>
          </a:prstGeom>
          <a:noFill/>
          <a:ln>
            <a:noFill/>
          </a:ln>
        </p:spPr>
      </p:pic>
      <p:pic>
        <p:nvPicPr>
          <p:cNvPr id="3945" name="Google Shape;3945;g30b444836f5_3_7" descr="Frère jacques frère jacques dormez vous? dormez vous? ♫ Découvre nos plus belles comptines pour tout-petits → http://bit.ly/2uh7LWS&#10;✔ Abonne-toi pour ne manquer aucune vidéo → http://bit.ly/1qrE7oe&#10;&#10;♥ Et n’hésite pas à liker et commenter nos vidéos karaoké ! // Abonnez-vous et écoutez toutes les chansons de Boutchoo! sur DEEZER : http://bit.ly/2aeoWRc Découvrez notre collection de CD/DVD : http://bit.ly/2f2UE3h" title="Frère Jacques Frère Jacques (comptine avec paroles)">
            <a:hlinkClick r:id="rId10"/>
          </p:cNvPr>
          <p:cNvPicPr preferRelativeResize="0"/>
          <p:nvPr/>
        </p:nvPicPr>
        <p:blipFill>
          <a:blip r:embed="rId11">
            <a:alphaModFix/>
          </a:blip>
          <a:stretch>
            <a:fillRect/>
          </a:stretch>
        </p:blipFill>
        <p:spPr>
          <a:xfrm>
            <a:off x="10428391" y="1059706"/>
            <a:ext cx="1374965" cy="773400"/>
          </a:xfrm>
          <a:prstGeom prst="rect">
            <a:avLst/>
          </a:prstGeom>
          <a:noFill/>
          <a:ln>
            <a:noFill/>
          </a:ln>
        </p:spPr>
      </p:pic>
      <p:pic>
        <p:nvPicPr>
          <p:cNvPr id="3946" name="Google Shape;3946;g30b444836f5_3_7" descr="Mary Had a Little Lamb is a classic children’s nursery rhyme. Your kids will love The Learning Station’s (Also, known as Learning Station) popular kid’s animated music nursery rhyme video. Mary Had a Little Lamb, (Sung by Don Monopoli) is ideal for toddlers, preschoolers &amp; elementary age children.&#10;&#10;“Mary Had a Little Lamp” is from the award-winning CD Download, “Nursery Rhymes with The Learning Station” “Nursery Rhymes with The Learning Station” CD Download: https://www.learningstationmusic.com/product/nursery-rhymes-with-the-learning-station-download/&#10;&#10;Nursery Rhymes with The Learning Station &#10;From the CD, Nursery Rhymes with The Learning Station (Also, known as Learning Station), Sung by Don Monopoli of The Learning Station® &#10;By The Learning Station &#10;℗©Monopoli/The Learning Station (All rights reserved.) &#10;&#10;LYRICS:&#10;Mary Had a Little Lamb&#10;&#10;Mary had a little lamb, little lamb, little lamb.&#10;Mary had a little lamb, its fleece was white as snow.&#10;&#10;Everywhere that Mary went, Mary went, Mary went.&#10;Everywhere that Mary went, the lamb was sure to go.&#10;&#10;It followed her to school one day, school one day, school one day.&#10;It followed her to school one day, which was against the rules.&#10;&#10;It made the children laugh and play, laugh and play, laugh and play.&#10;It made the children laugh and play, to see a lamb at school.&#10;&#10;And so the teacher turned it out, turned it out, turned it out.&#10;And so the teacher turned it out, but still it lingered near.&#10;&#10;“Why does the lamb love Mary so, love Mary so, love Mary so?”&#10;“Why does the lamb love Mary so?” The eager children cried.&#10;&#10;“Why Mary loves the lamb, you know. Loves the lamb you know,&#10;loves the lamb you know.”&#10;“Why Mary loves the lamb, you know.” The teacher did reply.&#10;&#10;&#10;❤ Mary Had a Little Lamb nursery rhymes for Kids Illustrations and animation by Corbett Vanoni: https://www.instagram.com/corbettvanoniart/&#10;&#10;❤ “Like” us on Facebook and participate in FREE giveaways and freebies galore!: http://www.facebook.com/LearningStationMusic&#10;&#10;❤Visit The Learning Station: https://www.learningstationmusic.com/&#10;Visit our store!  CD’s, CD Downloads, DVD’s, Tee shirts &amp; more: https://www.learningstationmusic.com/shop/&#10;&#10;❤ STAY IN TOUCH WITH US ❤&#10;Facebook: http://www.facebook.com/LearningStationMusic&#10;Twitter: https://twitter.com/LearningStation&#10;Pinterest: http://pinterest.com/kidssong/&#10;Blog: http://www.learningstationmusic.com/blog/&#10;Google+: google.com/+Learningstationmusic&#10;&#10;#MaryHadALittleLamb #NurseryRhymesForKids #RhymingSongs #KidsSongs #MotherGooseSongs #TheLearningStation #LearningStation #NurseryRhymesByTheLearningStation&#10;&#10;&#10;http://www.youtube.com/user/thelearningstation" title="Mary Had a Little Lamb 🐑 Sing-along Nursery Rhyme Song 🐑 Kids Songs by The Learning Station">
            <a:hlinkClick r:id="rId12"/>
          </p:cNvPr>
          <p:cNvPicPr preferRelativeResize="0"/>
          <p:nvPr/>
        </p:nvPicPr>
        <p:blipFill>
          <a:blip r:embed="rId13">
            <a:alphaModFix/>
          </a:blip>
          <a:stretch>
            <a:fillRect/>
          </a:stretch>
        </p:blipFill>
        <p:spPr>
          <a:xfrm>
            <a:off x="7429275" y="2519650"/>
            <a:ext cx="1374950" cy="627525"/>
          </a:xfrm>
          <a:prstGeom prst="rect">
            <a:avLst/>
          </a:prstGeom>
          <a:noFill/>
          <a:ln>
            <a:noFill/>
          </a:ln>
        </p:spPr>
      </p:pic>
      <p:pic>
        <p:nvPicPr>
          <p:cNvPr id="3947" name="Google Shape;3947;g30b444836f5_3_7" descr="#동요연속듣기 #동요모음 #인기동요베스트&#10;&#10;지니키즈 동요・동화 애니메이션을 만날 수 있는 방법!&#10;지금 바로 [구독] 버튼을 눌러주세요!&#10;&#10;♥구독♥ 지니키즈 동요동화 구독하기: https://goo.gl/lkXUoJ&#10;&#10;----&#10;&#10;아이들 인기 최고! 동물동요 x 공룡동요 37분 모음집 ♪&#10;&#10;올챙이와 개구리&#10;엄마 돼지 아기 돼지&#10;기린이랑 사슴이랑&#10;작은 동물원&#10;Teddy Bear&#10;아기 염소&#10;아기 다람쥐 또미&#10;열 꼬마 인디언&#10;송아지&#10;산토끼&#10;바둑이 방울&#10;동물농장&#10;산중호걸&#10;다람쥐&#10;옹달샘&#10;개구리 가족&#10;꿀벌의 여행&#10;악어 떼&#10;밀림으로&#10;숲 속의 아침&#10;신나는 캠프&#10;아름다운 세상 &#10;참 좋은 말&#10;열 꼬마 인디언&#10;빡빡 꽥꽥&#10;높이 높이 쭉쭉&#10;코끼리와 거미줄&#10;&#10;----&#10;&#10;&#10;Copyright ⓒbrixen. Co., Ltd. All Rights Reserved." title="아이들 인기 최고 동물동요 37분 모음집 ♪ | 어린이 율동동요 모음 | 인기동요 연속듣기★지니키즈">
            <a:hlinkClick r:id="rId14"/>
          </p:cNvPr>
          <p:cNvPicPr preferRelativeResize="0"/>
          <p:nvPr/>
        </p:nvPicPr>
        <p:blipFill>
          <a:blip r:embed="rId15">
            <a:alphaModFix/>
          </a:blip>
          <a:stretch>
            <a:fillRect/>
          </a:stretch>
        </p:blipFill>
        <p:spPr>
          <a:xfrm>
            <a:off x="7429275" y="979725"/>
            <a:ext cx="1374950" cy="773400"/>
          </a:xfrm>
          <a:prstGeom prst="rect">
            <a:avLst/>
          </a:prstGeom>
          <a:noFill/>
          <a:ln>
            <a:noFill/>
          </a:ln>
        </p:spPr>
      </p:pic>
      <p:sp>
        <p:nvSpPr>
          <p:cNvPr id="3948" name="Google Shape;3948;g30b444836f5_3_7"/>
          <p:cNvSpPr txBox="1"/>
          <p:nvPr/>
        </p:nvSpPr>
        <p:spPr>
          <a:xfrm>
            <a:off x="11288838" y="3147175"/>
            <a:ext cx="514500" cy="3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8BB00"/>
                </a:solidFill>
                <a:latin typeface="Londrina Solid"/>
                <a:ea typeface="Londrina Solid"/>
                <a:cs typeface="Londrina Solid"/>
                <a:sym typeface="Londrina Solid"/>
              </a:rPr>
              <a:t>UTK</a:t>
            </a:r>
            <a:endParaRPr sz="1800">
              <a:solidFill>
                <a:srgbClr val="F8BB00"/>
              </a:solidFill>
              <a:latin typeface="Londrina Solid"/>
              <a:ea typeface="Londrina Solid"/>
              <a:cs typeface="Londrina Solid"/>
              <a:sym typeface="Londrina Solid"/>
            </a:endParaRPr>
          </a:p>
        </p:txBody>
      </p:sp>
      <p:sp>
        <p:nvSpPr>
          <p:cNvPr id="3949" name="Google Shape;3949;g30b444836f5_3_7"/>
          <p:cNvSpPr txBox="1"/>
          <p:nvPr/>
        </p:nvSpPr>
        <p:spPr>
          <a:xfrm>
            <a:off x="1756450" y="1122200"/>
            <a:ext cx="121500" cy="155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Lato"/>
              <a:ea typeface="Lato"/>
              <a:cs typeface="Lato"/>
              <a:sym typeface="Lato"/>
            </a:endParaRPr>
          </a:p>
        </p:txBody>
      </p:sp>
      <p:sp>
        <p:nvSpPr>
          <p:cNvPr id="3950" name="Google Shape;3950;g30b444836f5_3_7"/>
          <p:cNvSpPr txBox="1"/>
          <p:nvPr/>
        </p:nvSpPr>
        <p:spPr>
          <a:xfrm>
            <a:off x="285125" y="1774075"/>
            <a:ext cx="1425300" cy="372900"/>
          </a:xfrm>
          <a:prstGeom prst="rect">
            <a:avLst/>
          </a:prstGeom>
          <a:solidFill>
            <a:srgbClr val="F1C23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Lato"/>
                <a:ea typeface="Lato"/>
                <a:cs typeface="Lato"/>
                <a:sym typeface="Lato"/>
              </a:rPr>
              <a:t> </a:t>
            </a:r>
            <a:r>
              <a:rPr lang="en" sz="600" b="1">
                <a:solidFill>
                  <a:schemeClr val="dk1"/>
                </a:solidFill>
                <a:latin typeface="Poppins"/>
                <a:ea typeface="Poppins"/>
                <a:cs typeface="Poppins"/>
                <a:sym typeface="Poppins"/>
              </a:rPr>
              <a:t>Transitional Kindergarten</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pic>
        <p:nvPicPr>
          <p:cNvPr id="3951" name="Google Shape;3951;g30b444836f5_3_7"/>
          <p:cNvPicPr preferRelativeResize="0"/>
          <p:nvPr/>
        </p:nvPicPr>
        <p:blipFill>
          <a:blip r:embed="rId16">
            <a:alphaModFix/>
          </a:blip>
          <a:stretch>
            <a:fillRect/>
          </a:stretch>
        </p:blipFill>
        <p:spPr>
          <a:xfrm>
            <a:off x="21500" y="805350"/>
            <a:ext cx="4258999" cy="2376075"/>
          </a:xfrm>
          <a:prstGeom prst="rect">
            <a:avLst/>
          </a:prstGeom>
          <a:noFill/>
          <a:ln>
            <a:noFill/>
          </a:ln>
        </p:spPr>
      </p:pic>
      <p:sp>
        <p:nvSpPr>
          <p:cNvPr id="3952" name="Google Shape;3952;g30b444836f5_3_7"/>
          <p:cNvSpPr txBox="1"/>
          <p:nvPr/>
        </p:nvSpPr>
        <p:spPr>
          <a:xfrm>
            <a:off x="1666875" y="1062050"/>
            <a:ext cx="211200" cy="1905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Lato"/>
              <a:ea typeface="Lato"/>
              <a:cs typeface="Lato"/>
              <a:sym typeface="Lato"/>
            </a:endParaRPr>
          </a:p>
        </p:txBody>
      </p:sp>
      <p:sp>
        <p:nvSpPr>
          <p:cNvPr id="3953" name="Google Shape;3953;g30b444836f5_3_7"/>
          <p:cNvSpPr/>
          <p:nvPr/>
        </p:nvSpPr>
        <p:spPr>
          <a:xfrm>
            <a:off x="8058346" y="3913700"/>
            <a:ext cx="487075" cy="234600"/>
          </a:xfrm>
          <a:prstGeom prst="rect">
            <a:avLst/>
          </a:prstGeom>
        </p:spPr>
        <p:txBody>
          <a:bodyPr>
            <a:prstTxWarp prst="textPlain">
              <a:avLst/>
            </a:prstTxWarp>
          </a:bodyPr>
          <a:lstStyle/>
          <a:p>
            <a:pPr lvl="0" algn="ctr"/>
            <a:r>
              <a:rPr b="1" i="0">
                <a:ln w="19050" cap="flat" cmpd="sng">
                  <a:solidFill>
                    <a:srgbClr val="000000"/>
                  </a:solidFill>
                  <a:prstDash val="solid"/>
                  <a:round/>
                  <a:headEnd type="none" w="sm" len="sm"/>
                  <a:tailEnd type="none" w="sm" len="sm"/>
                </a:ln>
                <a:solidFill>
                  <a:srgbClr val="FFD966"/>
                </a:solidFill>
                <a:latin typeface="Poppins"/>
              </a:rPr>
              <a:t>TK</a:t>
            </a:r>
          </a:p>
        </p:txBody>
      </p:sp>
      <p:sp>
        <p:nvSpPr>
          <p:cNvPr id="3954" name="Google Shape;3954;g30b444836f5_3_7"/>
          <p:cNvSpPr txBox="1"/>
          <p:nvPr/>
        </p:nvSpPr>
        <p:spPr>
          <a:xfrm>
            <a:off x="1596000" y="4745700"/>
            <a:ext cx="1110000" cy="2748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rPr>
              <a:t>ENJUAGAR</a:t>
            </a:r>
            <a:endParaRPr sz="1200" b="1">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5"/>
                                        </p:tgtEl>
                                        <p:attrNameLst>
                                          <p:attrName>style.visibility</p:attrName>
                                        </p:attrNameLst>
                                      </p:cBhvr>
                                      <p:to>
                                        <p:strVal val="visible"/>
                                      </p:to>
                                    </p:set>
                                    <p:animEffect transition="in" filter="fade">
                                      <p:cBhvr>
                                        <p:cTn id="7" dur="1000"/>
                                        <p:tgtEl>
                                          <p:spTgt spid="39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46"/>
                                        </p:tgtEl>
                                        <p:attrNameLst>
                                          <p:attrName>style.visibility</p:attrName>
                                        </p:attrNameLst>
                                      </p:cBhvr>
                                      <p:to>
                                        <p:strVal val="visible"/>
                                      </p:to>
                                    </p:set>
                                    <p:animEffect transition="in" filter="fade">
                                      <p:cBhvr>
                                        <p:cTn id="12" dur="1000"/>
                                        <p:tgtEl>
                                          <p:spTgt spid="39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47"/>
                                        </p:tgtEl>
                                        <p:attrNameLst>
                                          <p:attrName>style.visibility</p:attrName>
                                        </p:attrNameLst>
                                      </p:cBhvr>
                                      <p:to>
                                        <p:strVal val="visible"/>
                                      </p:to>
                                    </p:set>
                                    <p:animEffect transition="in" filter="fade">
                                      <p:cBhvr>
                                        <p:cTn id="17" dur="1000"/>
                                        <p:tgtEl>
                                          <p:spTgt spid="3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58"/>
        <p:cNvGrpSpPr/>
        <p:nvPr/>
      </p:nvGrpSpPr>
      <p:grpSpPr>
        <a:xfrm>
          <a:off x="0" y="0"/>
          <a:ext cx="0" cy="0"/>
          <a:chOff x="0" y="0"/>
          <a:chExt cx="0" cy="0"/>
        </a:xfrm>
      </p:grpSpPr>
      <p:sp>
        <p:nvSpPr>
          <p:cNvPr id="3959" name="Google Shape;3959;g30ec124b87c_0_1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 sz="2400">
                <a:solidFill>
                  <a:schemeClr val="lt1"/>
                </a:solidFill>
              </a:rPr>
              <a:t> Kindergarten Criteria</a:t>
            </a:r>
            <a:endParaRPr sz="2400">
              <a:solidFill>
                <a:schemeClr val="lt1"/>
              </a:solidFill>
            </a:endParaRPr>
          </a:p>
        </p:txBody>
      </p:sp>
      <p:sp>
        <p:nvSpPr>
          <p:cNvPr id="3960" name="Google Shape;3960;g30ec124b87c_0_14"/>
          <p:cNvSpPr txBox="1">
            <a:spLocks noGrp="1"/>
          </p:cNvSpPr>
          <p:nvPr>
            <p:ph type="body" idx="4294967295"/>
          </p:nvPr>
        </p:nvSpPr>
        <p:spPr>
          <a:xfrm>
            <a:off x="4619025" y="848650"/>
            <a:ext cx="2784600" cy="1937400"/>
          </a:xfrm>
          <a:prstGeom prst="rect">
            <a:avLst/>
          </a:prstGeom>
          <a:solidFill>
            <a:srgbClr val="6FA8DC"/>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b="0" i="0" u="none" strike="noStrike" cap="none">
                <a:solidFill>
                  <a:schemeClr val="dk1"/>
                </a:solidFill>
                <a:latin typeface="Poppins"/>
                <a:ea typeface="Poppins"/>
                <a:cs typeface="Poppins"/>
                <a:sym typeface="Poppins"/>
              </a:rPr>
              <a:t>Students demonstrate proficiency by meeting </a:t>
            </a:r>
            <a:r>
              <a:rPr lang="en" b="1">
                <a:latin typeface="Poppins"/>
                <a:ea typeface="Poppins"/>
                <a:cs typeface="Poppins"/>
                <a:sym typeface="Poppins"/>
              </a:rPr>
              <a:t>3 of the 5</a:t>
            </a:r>
            <a:r>
              <a:rPr lang="en" b="0" i="0" u="none" strike="noStrike" cap="none">
                <a:solidFill>
                  <a:schemeClr val="dk1"/>
                </a:solidFill>
                <a:latin typeface="Poppins"/>
                <a:ea typeface="Poppins"/>
                <a:cs typeface="Poppins"/>
                <a:sym typeface="Poppins"/>
              </a:rPr>
              <a:t> following criteria in both English, and one or more languages</a:t>
            </a:r>
            <a:r>
              <a:rPr lang="en">
                <a:latin typeface="Poppins"/>
                <a:ea typeface="Poppins"/>
                <a:cs typeface="Poppins"/>
                <a:sym typeface="Poppins"/>
              </a:rPr>
              <a:t>.</a:t>
            </a:r>
            <a:endParaRPr b="0" i="0" u="none" strike="noStrike" cap="none">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600" b="0" i="0" u="none" strike="noStrike" cap="none">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000"/>
              <a:buFont typeface="Arial"/>
              <a:buNone/>
            </a:pPr>
            <a:endParaRPr sz="1600" b="0" i="0" u="none" strike="noStrike" cap="none">
              <a:solidFill>
                <a:srgbClr val="000000"/>
              </a:solidFill>
              <a:latin typeface="Poppins"/>
              <a:ea typeface="Poppins"/>
              <a:cs typeface="Poppins"/>
              <a:sym typeface="Poppins"/>
            </a:endParaRPr>
          </a:p>
        </p:txBody>
      </p:sp>
      <p:pic>
        <p:nvPicPr>
          <p:cNvPr id="3961" name="Google Shape;3961;g30ec124b87c_0_14"/>
          <p:cNvPicPr preferRelativeResize="0"/>
          <p:nvPr/>
        </p:nvPicPr>
        <p:blipFill rotWithShape="1">
          <a:blip r:embed="rId3">
            <a:alphaModFix/>
          </a:blip>
          <a:srcRect l="3560" r="5621"/>
          <a:stretch/>
        </p:blipFill>
        <p:spPr>
          <a:xfrm>
            <a:off x="1711425" y="2882288"/>
            <a:ext cx="1727300" cy="2031775"/>
          </a:xfrm>
          <a:prstGeom prst="rect">
            <a:avLst/>
          </a:prstGeom>
          <a:noFill/>
          <a:ln w="19050" cap="flat" cmpd="sng">
            <a:solidFill>
              <a:srgbClr val="595959"/>
            </a:solidFill>
            <a:prstDash val="solid"/>
            <a:round/>
            <a:headEnd type="none" w="sm" len="sm"/>
            <a:tailEnd type="none" w="sm" len="sm"/>
          </a:ln>
        </p:spPr>
      </p:pic>
      <p:pic>
        <p:nvPicPr>
          <p:cNvPr id="3962" name="Google Shape;3962;g30ec124b87c_0_14" descr="https://CalicoSpanish.com - Start your Spanish learning journey today!&#10;&#10;Spanish Transcript:&#10;¡Hola a todos! ¡Buenos días, buenos días, buenos días!&#10;¡Hola a todos! ¡Buenos días, buenos días, buenos días!&#10;Hola, ¿cómo estás?&#10;¡Yo estoy muy bien!&#10;Vamos a empezar la clase de español.&#10;Alegres vamos a estar porque nos gusta mucho cantar.&#10;Hola, ¿cómo estás?&#10;¡Yo estoy muy bien!&#10;Vamos a empezar la clase de español.&#10;Alegres vamos a estar porque nos gusta mucho cantar.&#10;¡Hola a todos! ¡Empecemos, empecemos, empecemos!&#10;¡Hola a todos! ¡Empecemos, empecemos, empecemos!&#10;&#10;English Transcript:&#10;Hello, everyone! Good morning, good morning, good morning.&#10;Hello, everyone! Good morning, good morning, good morning.&#10;Hello. How are you?&#10;I am very well!&#10;We are going to begin Spanish class.&#10;Happy we'll be because we very much like to sing.&#10;Hello. How are you?&#10;I am very well!&#10;We are going to begin Spanish class.&#10;Happy we'll be because we very much like to sing.&#10;Hello, everyone! Let's begin, let's begin, let's begin.&#10;Hello, everyone! Let's begin, let's begin, let's begin.&#10;&#10;With https://CalicoSpanish.com, you'll teach kids to speak real Spanish to real people, for a lifetime, no matter who you are.  Start today, and let us help. Explore our Stories Program for 7 days, absolutely free, at CalicoSpanish.com. &#10;&#10;Developed by educators and parents dedicated to truly effective language learning, our programs are engaging millions of children from preschool to grade school, from kindergarten to homeschool, from daycare to after-school programs.&#10;&#10;How can I help my child learn Spanish?&#10;Our elementary Spanish curriculum for kids is packed with real-life experiences that will have your child speaking real Spanish to real people in no time! We know you’ve seen the same ads we’ve seen across our phone screens. As nice as it would be to believe (and tell you) that some phrasebook, subscription box, stuffed animal, craft kit, or recipe set is going to make your child bilingual, this is completely deceptive. There’s no one key.&#10;&#10;How do you teach a child Spanish?&#10;The Stories videos provide comprehensible input that children want to pay attention to, and that is the recipe for successful language acquisition. No accountability groups are needed, it is just that fun! Our fun but simple videos,  friendly graphics, and catchy learning songs mean that anyone -- from absolute beginners to native speakers -- can help a child learn real Spanish.&#10;&#10;Why should an elementary child learn Spanish?&#10;Children who learn a second language experience benefits ranging from brain improvements to better employment to empathy across cultural divides.&#10;&#10;What are you waiting for?&#10;Get started today at https://CalicoSpanish.com." title="Buenos días: Spanish Greeting Song">
            <a:hlinkClick r:id="rId4"/>
          </p:cNvPr>
          <p:cNvPicPr preferRelativeResize="0"/>
          <p:nvPr/>
        </p:nvPicPr>
        <p:blipFill>
          <a:blip r:embed="rId5">
            <a:alphaModFix/>
          </a:blip>
          <a:stretch>
            <a:fillRect/>
          </a:stretch>
        </p:blipFill>
        <p:spPr>
          <a:xfrm>
            <a:off x="9849800" y="1972113"/>
            <a:ext cx="1766200" cy="993475"/>
          </a:xfrm>
          <a:prstGeom prst="rect">
            <a:avLst/>
          </a:prstGeom>
          <a:noFill/>
          <a:ln>
            <a:noFill/>
          </a:ln>
        </p:spPr>
      </p:pic>
      <p:pic>
        <p:nvPicPr>
          <p:cNvPr id="3963" name="Google Shape;3963;g30ec124b87c_0_14"/>
          <p:cNvPicPr preferRelativeResize="0"/>
          <p:nvPr/>
        </p:nvPicPr>
        <p:blipFill>
          <a:blip r:embed="rId6">
            <a:alphaModFix/>
          </a:blip>
          <a:stretch>
            <a:fillRect/>
          </a:stretch>
        </p:blipFill>
        <p:spPr>
          <a:xfrm>
            <a:off x="151725" y="1067626"/>
            <a:ext cx="4328325" cy="1520575"/>
          </a:xfrm>
          <a:prstGeom prst="rect">
            <a:avLst/>
          </a:prstGeom>
          <a:noFill/>
          <a:ln w="114300" cap="flat" cmpd="sng">
            <a:solidFill>
              <a:srgbClr val="1155CC"/>
            </a:solidFill>
            <a:prstDash val="solid"/>
            <a:round/>
            <a:headEnd type="none" w="sm" len="sm"/>
            <a:tailEnd type="none" w="sm" len="sm"/>
          </a:ln>
        </p:spPr>
      </p:pic>
      <p:pic>
        <p:nvPicPr>
          <p:cNvPr id="3964" name="Google Shape;3964;g30ec124b87c_0_14"/>
          <p:cNvPicPr preferRelativeResize="0"/>
          <p:nvPr/>
        </p:nvPicPr>
        <p:blipFill>
          <a:blip r:embed="rId7">
            <a:alphaModFix/>
          </a:blip>
          <a:stretch>
            <a:fillRect/>
          </a:stretch>
        </p:blipFill>
        <p:spPr>
          <a:xfrm>
            <a:off x="41375" y="3115553"/>
            <a:ext cx="1563451" cy="1640347"/>
          </a:xfrm>
          <a:prstGeom prst="rect">
            <a:avLst/>
          </a:prstGeom>
          <a:noFill/>
          <a:ln w="19050" cap="flat" cmpd="sng">
            <a:solidFill>
              <a:schemeClr val="dk2"/>
            </a:solidFill>
            <a:prstDash val="solid"/>
            <a:round/>
            <a:headEnd type="none" w="sm" len="sm"/>
            <a:tailEnd type="none" w="sm" len="sm"/>
          </a:ln>
        </p:spPr>
      </p:pic>
      <p:pic>
        <p:nvPicPr>
          <p:cNvPr id="3965" name="Google Shape;3965;g30ec124b87c_0_14"/>
          <p:cNvPicPr preferRelativeResize="0"/>
          <p:nvPr/>
        </p:nvPicPr>
        <p:blipFill rotWithShape="1">
          <a:blip r:embed="rId8">
            <a:alphaModFix/>
          </a:blip>
          <a:srcRect l="3374" t="12391" r="4416" b="12556"/>
          <a:stretch/>
        </p:blipFill>
        <p:spPr>
          <a:xfrm>
            <a:off x="6089050" y="3989500"/>
            <a:ext cx="1627400" cy="993475"/>
          </a:xfrm>
          <a:prstGeom prst="rect">
            <a:avLst/>
          </a:prstGeom>
          <a:noFill/>
          <a:ln>
            <a:noFill/>
          </a:ln>
        </p:spPr>
      </p:pic>
      <p:pic>
        <p:nvPicPr>
          <p:cNvPr id="3966" name="Google Shape;3966;g30ec124b87c_0_14"/>
          <p:cNvPicPr preferRelativeResize="0"/>
          <p:nvPr/>
        </p:nvPicPr>
        <p:blipFill>
          <a:blip r:embed="rId9">
            <a:alphaModFix/>
          </a:blip>
          <a:stretch>
            <a:fillRect/>
          </a:stretch>
        </p:blipFill>
        <p:spPr>
          <a:xfrm>
            <a:off x="3545313" y="3034963"/>
            <a:ext cx="2486025" cy="1801524"/>
          </a:xfrm>
          <a:prstGeom prst="rect">
            <a:avLst/>
          </a:prstGeom>
          <a:noFill/>
          <a:ln w="19050" cap="flat" cmpd="sng">
            <a:solidFill>
              <a:schemeClr val="dk2"/>
            </a:solidFill>
            <a:prstDash val="solid"/>
            <a:round/>
            <a:headEnd type="none" w="sm" len="sm"/>
            <a:tailEnd type="none" w="sm" len="sm"/>
          </a:ln>
        </p:spPr>
      </p:pic>
      <p:pic>
        <p:nvPicPr>
          <p:cNvPr id="3967" name="Google Shape;3967;g30ec124b87c_0_14" descr="IMG_7967 3.jpg"/>
          <p:cNvPicPr preferRelativeResize="0"/>
          <p:nvPr/>
        </p:nvPicPr>
        <p:blipFill rotWithShape="1">
          <a:blip r:embed="rId10">
            <a:alphaModFix/>
          </a:blip>
          <a:srcRect/>
          <a:stretch/>
        </p:blipFill>
        <p:spPr>
          <a:xfrm>
            <a:off x="7439037" y="803362"/>
            <a:ext cx="1648502" cy="2031747"/>
          </a:xfrm>
          <a:prstGeom prst="rect">
            <a:avLst/>
          </a:prstGeom>
          <a:noFill/>
          <a:ln>
            <a:noFill/>
          </a:ln>
        </p:spPr>
      </p:pic>
      <p:pic>
        <p:nvPicPr>
          <p:cNvPr id="3968" name="Google Shape;3968;g30ec124b87c_0_14" descr="#동요연속듣기 #동요모음 #인기동요베스트&#10;&#10;지니키즈 동요・동화 애니메이션을 만날 수 있는 방법!&#10;지금 바로 [구독] 버튼을 눌러주세요!&#10;&#10;♥구독♥ 지니키즈 동요동화 구독하기: https://goo.gl/lkXUoJ&#10;&#10;----&#10;&#10;아이들 인기 최고! 동물동요 x 공룡동요 37분 모음집 ♪&#10;&#10;올챙이와 개구리&#10;엄마 돼지 아기 돼지&#10;기린이랑 사슴이랑&#10;작은 동물원&#10;Teddy Bear&#10;아기 염소&#10;아기 다람쥐 또미&#10;열 꼬마 인디언&#10;송아지&#10;산토끼&#10;바둑이 방울&#10;동물농장&#10;산중호걸&#10;다람쥐&#10;옹달샘&#10;개구리 가족&#10;꿀벌의 여행&#10;악어 떼&#10;밀림으로&#10;숲 속의 아침&#10;신나는 캠프&#10;아름다운 세상 &#10;참 좋은 말&#10;열 꼬마 인디언&#10;빡빡 꽥꽥&#10;높이 높이 쭉쭉&#10;코끼리와 거미줄&#10;&#10;----&#10;&#10;&#10;Copyright ⓒbrixen. Co., Ltd. All Rights Reserved." title="아이들 인기 최고 동물동요 37분 모음집 ♪ | 어린이 율동동요 모음 | 인기동요 연속듣기★지니키즈">
            <a:hlinkClick r:id="rId11"/>
          </p:cNvPr>
          <p:cNvPicPr preferRelativeResize="0"/>
          <p:nvPr/>
        </p:nvPicPr>
        <p:blipFill>
          <a:blip r:embed="rId12">
            <a:alphaModFix/>
          </a:blip>
          <a:stretch>
            <a:fillRect/>
          </a:stretch>
        </p:blipFill>
        <p:spPr>
          <a:xfrm>
            <a:off x="10249650" y="3493450"/>
            <a:ext cx="1859012" cy="1045700"/>
          </a:xfrm>
          <a:prstGeom prst="rect">
            <a:avLst/>
          </a:prstGeom>
          <a:noFill/>
          <a:ln>
            <a:noFill/>
          </a:ln>
        </p:spPr>
      </p:pic>
      <p:pic>
        <p:nvPicPr>
          <p:cNvPr id="3969" name="Google Shape;3969;g30ec124b87c_0_14" descr="Frère jacques frère jacques dormez vous? dormez vous? ♫ Découvre nos plus belles comptines pour tout-petits → http://bit.ly/2uh7LWS&#10;✔ Abonne-toi pour ne manquer aucune vidéo → http://bit.ly/1qrE7oe&#10;&#10;♥ Et n’hésite pas à liker et commenter nos vidéos karaoké ! // Abonnez-vous et écoutez toutes les chansons de Boutchoo! sur DEEZER : http://bit.ly/2aeoWRc Découvrez notre collection de CD/DVD : http://bit.ly/2f2UE3h" title="Frère Jacques Frère Jacques (comptine avec paroles)">
            <a:hlinkClick r:id="rId13"/>
          </p:cNvPr>
          <p:cNvPicPr preferRelativeResize="0"/>
          <p:nvPr/>
        </p:nvPicPr>
        <p:blipFill>
          <a:blip r:embed="rId14">
            <a:alphaModFix/>
          </a:blip>
          <a:stretch>
            <a:fillRect/>
          </a:stretch>
        </p:blipFill>
        <p:spPr>
          <a:xfrm>
            <a:off x="6954851" y="2972587"/>
            <a:ext cx="1563450" cy="879430"/>
          </a:xfrm>
          <a:prstGeom prst="rect">
            <a:avLst/>
          </a:prstGeom>
          <a:noFill/>
          <a:ln>
            <a:noFill/>
          </a:ln>
        </p:spPr>
      </p:pic>
      <p:pic>
        <p:nvPicPr>
          <p:cNvPr id="3970" name="Google Shape;3970;g30ec124b87c_0_14"/>
          <p:cNvPicPr preferRelativeResize="0"/>
          <p:nvPr/>
        </p:nvPicPr>
        <p:blipFill rotWithShape="1">
          <a:blip r:embed="rId15">
            <a:alphaModFix/>
          </a:blip>
          <a:srcRect l="11985" t="2623" r="8110" b="5960"/>
          <a:stretch/>
        </p:blipFill>
        <p:spPr>
          <a:xfrm>
            <a:off x="8024375" y="78458"/>
            <a:ext cx="654300" cy="6168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8"/>
                                        </p:tgtEl>
                                        <p:attrNameLst>
                                          <p:attrName>style.visibility</p:attrName>
                                        </p:attrNameLst>
                                      </p:cBhvr>
                                      <p:to>
                                        <p:strVal val="visible"/>
                                      </p:to>
                                    </p:set>
                                    <p:animEffect transition="in" filter="fade">
                                      <p:cBhvr>
                                        <p:cTn id="7" dur="1000"/>
                                        <p:tgtEl>
                                          <p:spTgt spid="3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4"/>
        <p:cNvGrpSpPr/>
        <p:nvPr/>
      </p:nvGrpSpPr>
      <p:grpSpPr>
        <a:xfrm>
          <a:off x="0" y="0"/>
          <a:ext cx="0" cy="0"/>
          <a:chOff x="0" y="0"/>
          <a:chExt cx="0" cy="0"/>
        </a:xfrm>
      </p:grpSpPr>
      <p:sp>
        <p:nvSpPr>
          <p:cNvPr id="3975" name="Google Shape;3975;g30ec124b87c_0_3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 sz="2400">
                <a:solidFill>
                  <a:schemeClr val="lt1"/>
                </a:solidFill>
              </a:rPr>
              <a:t>1st Grade Criteria</a:t>
            </a:r>
            <a:endParaRPr sz="2400">
              <a:solidFill>
                <a:schemeClr val="lt1"/>
              </a:solidFill>
            </a:endParaRPr>
          </a:p>
        </p:txBody>
      </p:sp>
      <p:sp>
        <p:nvSpPr>
          <p:cNvPr id="3976" name="Google Shape;3976;g30ec124b87c_0_30"/>
          <p:cNvSpPr txBox="1">
            <a:spLocks noGrp="1"/>
          </p:cNvSpPr>
          <p:nvPr>
            <p:ph type="body" idx="4294967295"/>
          </p:nvPr>
        </p:nvSpPr>
        <p:spPr>
          <a:xfrm>
            <a:off x="4476150" y="854575"/>
            <a:ext cx="2776800" cy="1946700"/>
          </a:xfrm>
          <a:prstGeom prst="rect">
            <a:avLst/>
          </a:prstGeom>
          <a:solidFill>
            <a:srgbClr val="6FA8DC"/>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b="0" i="0" u="none" strike="noStrike" cap="none">
                <a:solidFill>
                  <a:schemeClr val="dk1"/>
                </a:solidFill>
                <a:latin typeface="Poppins"/>
                <a:ea typeface="Poppins"/>
                <a:cs typeface="Poppins"/>
                <a:sym typeface="Poppins"/>
              </a:rPr>
              <a:t>Students demonstrate proficiency by meeting </a:t>
            </a:r>
            <a:r>
              <a:rPr lang="en" b="1">
                <a:latin typeface="Poppins"/>
                <a:ea typeface="Poppins"/>
                <a:cs typeface="Poppins"/>
                <a:sym typeface="Poppins"/>
              </a:rPr>
              <a:t>3 of the 5</a:t>
            </a:r>
            <a:r>
              <a:rPr lang="en" b="0" i="0" u="none" strike="noStrike" cap="none">
                <a:solidFill>
                  <a:schemeClr val="dk1"/>
                </a:solidFill>
                <a:latin typeface="Poppins"/>
                <a:ea typeface="Poppins"/>
                <a:cs typeface="Poppins"/>
                <a:sym typeface="Poppins"/>
              </a:rPr>
              <a:t> following criteria in both English, and one or more languages</a:t>
            </a:r>
            <a:r>
              <a:rPr lang="en">
                <a:latin typeface="Poppins"/>
                <a:ea typeface="Poppins"/>
                <a:cs typeface="Poppins"/>
                <a:sym typeface="Poppins"/>
              </a:rPr>
              <a:t>.</a:t>
            </a:r>
            <a:endParaRPr b="0" i="0" u="none" strike="noStrike" cap="none">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600" b="0" i="0" u="none" strike="noStrike" cap="none">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000"/>
              <a:buFont typeface="Arial"/>
              <a:buNone/>
            </a:pPr>
            <a:endParaRPr sz="1600" b="0" i="0" u="none" strike="noStrike" cap="none">
              <a:solidFill>
                <a:srgbClr val="000000"/>
              </a:solidFill>
              <a:latin typeface="Poppins"/>
              <a:ea typeface="Poppins"/>
              <a:cs typeface="Poppins"/>
              <a:sym typeface="Poppins"/>
            </a:endParaRPr>
          </a:p>
        </p:txBody>
      </p:sp>
      <p:pic>
        <p:nvPicPr>
          <p:cNvPr id="3977" name="Google Shape;3977;g30ec124b87c_0_30" descr="https://CalicoSpanish.com - Start your Spanish learning journey today!&#10;&#10;Spanish Transcript:&#10;¡Hola a todos! ¡Buenos días, buenos días, buenos días!&#10;¡Hola a todos! ¡Buenos días, buenos días, buenos días!&#10;Hola, ¿cómo estás?&#10;¡Yo estoy muy bien!&#10;Vamos a empezar la clase de español.&#10;Alegres vamos a estar porque nos gusta mucho cantar.&#10;Hola, ¿cómo estás?&#10;¡Yo estoy muy bien!&#10;Vamos a empezar la clase de español.&#10;Alegres vamos a estar porque nos gusta mucho cantar.&#10;¡Hola a todos! ¡Empecemos, empecemos, empecemos!&#10;¡Hola a todos! ¡Empecemos, empecemos, empecemos!&#10;&#10;English Transcript:&#10;Hello, everyone! Good morning, good morning, good morning.&#10;Hello, everyone! Good morning, good morning, good morning.&#10;Hello. How are you?&#10;I am very well!&#10;We are going to begin Spanish class.&#10;Happy we'll be because we very much like to sing.&#10;Hello. How are you?&#10;I am very well!&#10;We are going to begin Spanish class.&#10;Happy we'll be because we very much like to sing.&#10;Hello, everyone! Let's begin, let's begin, let's begin.&#10;Hello, everyone! Let's begin, let's begin, let's begin.&#10;&#10;With https://CalicoSpanish.com, you'll teach kids to speak real Spanish to real people, for a lifetime, no matter who you are.  Start today, and let us help. Explore our Stories Program for 7 days, absolutely free, at CalicoSpanish.com. &#10;&#10;Developed by educators and parents dedicated to truly effective language learning, our programs are engaging millions of children from preschool to grade school, from kindergarten to homeschool, from daycare to after-school programs.&#10;&#10;How can I help my child learn Spanish?&#10;Our elementary Spanish curriculum for kids is packed with real-life experiences that will have your child speaking real Spanish to real people in no time! We know you’ve seen the same ads we’ve seen across our phone screens. As nice as it would be to believe (and tell you) that some phrasebook, subscription box, stuffed animal, craft kit, or recipe set is going to make your child bilingual, this is completely deceptive. There’s no one key.&#10;&#10;How do you teach a child Spanish?&#10;The Stories videos provide comprehensible input that children want to pay attention to, and that is the recipe for successful language acquisition. No accountability groups are needed, it is just that fun! Our fun but simple videos,  friendly graphics, and catchy learning songs mean that anyone -- from absolute beginners to native speakers -- can help a child learn real Spanish.&#10;&#10;Why should an elementary child learn Spanish?&#10;Children who learn a second language experience benefits ranging from brain improvements to better employment to empathy across cultural divides.&#10;&#10;What are you waiting for?&#10;Get started today at https://CalicoSpanish.com." title="Buenos días: Spanish Greeting Song">
            <a:hlinkClick r:id="rId3"/>
          </p:cNvPr>
          <p:cNvPicPr preferRelativeResize="0"/>
          <p:nvPr/>
        </p:nvPicPr>
        <p:blipFill>
          <a:blip r:embed="rId4">
            <a:alphaModFix/>
          </a:blip>
          <a:stretch>
            <a:fillRect/>
          </a:stretch>
        </p:blipFill>
        <p:spPr>
          <a:xfrm>
            <a:off x="9428875" y="1137738"/>
            <a:ext cx="1766200" cy="993475"/>
          </a:xfrm>
          <a:prstGeom prst="rect">
            <a:avLst/>
          </a:prstGeom>
          <a:noFill/>
          <a:ln>
            <a:noFill/>
          </a:ln>
        </p:spPr>
      </p:pic>
      <p:pic>
        <p:nvPicPr>
          <p:cNvPr id="3978" name="Google Shape;3978;g30ec124b87c_0_30"/>
          <p:cNvPicPr preferRelativeResize="0"/>
          <p:nvPr/>
        </p:nvPicPr>
        <p:blipFill>
          <a:blip r:embed="rId5">
            <a:alphaModFix/>
          </a:blip>
          <a:stretch>
            <a:fillRect/>
          </a:stretch>
        </p:blipFill>
        <p:spPr>
          <a:xfrm>
            <a:off x="132776" y="1095336"/>
            <a:ext cx="4189101" cy="1465189"/>
          </a:xfrm>
          <a:prstGeom prst="rect">
            <a:avLst/>
          </a:prstGeom>
          <a:noFill/>
          <a:ln w="114300" cap="flat" cmpd="sng">
            <a:solidFill>
              <a:srgbClr val="FF0000"/>
            </a:solidFill>
            <a:prstDash val="solid"/>
            <a:round/>
            <a:headEnd type="none" w="sm" len="sm"/>
            <a:tailEnd type="none" w="sm" len="sm"/>
          </a:ln>
        </p:spPr>
      </p:pic>
      <p:pic>
        <p:nvPicPr>
          <p:cNvPr id="3979" name="Google Shape;3979;g30ec124b87c_0_30"/>
          <p:cNvPicPr preferRelativeResize="0"/>
          <p:nvPr/>
        </p:nvPicPr>
        <p:blipFill>
          <a:blip r:embed="rId6">
            <a:alphaModFix/>
          </a:blip>
          <a:stretch>
            <a:fillRect/>
          </a:stretch>
        </p:blipFill>
        <p:spPr>
          <a:xfrm>
            <a:off x="7325025" y="1137750"/>
            <a:ext cx="1673550" cy="2138225"/>
          </a:xfrm>
          <a:prstGeom prst="rect">
            <a:avLst/>
          </a:prstGeom>
          <a:noFill/>
          <a:ln>
            <a:noFill/>
          </a:ln>
        </p:spPr>
      </p:pic>
      <p:pic>
        <p:nvPicPr>
          <p:cNvPr id="3980" name="Google Shape;3980;g30ec124b87c_0_30"/>
          <p:cNvPicPr preferRelativeResize="0"/>
          <p:nvPr/>
        </p:nvPicPr>
        <p:blipFill>
          <a:blip r:embed="rId7">
            <a:alphaModFix/>
          </a:blip>
          <a:stretch>
            <a:fillRect/>
          </a:stretch>
        </p:blipFill>
        <p:spPr>
          <a:xfrm>
            <a:off x="77196" y="2712457"/>
            <a:ext cx="1673550" cy="2371427"/>
          </a:xfrm>
          <a:prstGeom prst="rect">
            <a:avLst/>
          </a:prstGeom>
          <a:noFill/>
          <a:ln>
            <a:noFill/>
          </a:ln>
        </p:spPr>
      </p:pic>
      <p:pic>
        <p:nvPicPr>
          <p:cNvPr id="3981" name="Google Shape;3981;g30ec124b87c_0_30"/>
          <p:cNvPicPr preferRelativeResize="0"/>
          <p:nvPr/>
        </p:nvPicPr>
        <p:blipFill>
          <a:blip r:embed="rId8">
            <a:alphaModFix/>
          </a:blip>
          <a:stretch>
            <a:fillRect/>
          </a:stretch>
        </p:blipFill>
        <p:spPr>
          <a:xfrm>
            <a:off x="4610225" y="2959200"/>
            <a:ext cx="2486450" cy="1877925"/>
          </a:xfrm>
          <a:prstGeom prst="rect">
            <a:avLst/>
          </a:prstGeom>
          <a:noFill/>
          <a:ln w="19050" cap="flat" cmpd="sng">
            <a:solidFill>
              <a:schemeClr val="dk2"/>
            </a:solidFill>
            <a:prstDash val="solid"/>
            <a:round/>
            <a:headEnd type="none" w="sm" len="sm"/>
            <a:tailEnd type="none" w="sm" len="sm"/>
          </a:ln>
        </p:spPr>
      </p:pic>
      <p:pic>
        <p:nvPicPr>
          <p:cNvPr id="3982" name="Google Shape;3982;g30ec124b87c_0_30"/>
          <p:cNvPicPr preferRelativeResize="0"/>
          <p:nvPr/>
        </p:nvPicPr>
        <p:blipFill>
          <a:blip r:embed="rId9">
            <a:alphaModFix/>
          </a:blip>
          <a:stretch>
            <a:fillRect/>
          </a:stretch>
        </p:blipFill>
        <p:spPr>
          <a:xfrm>
            <a:off x="1806725" y="3010021"/>
            <a:ext cx="2575157" cy="1776276"/>
          </a:xfrm>
          <a:prstGeom prst="rect">
            <a:avLst/>
          </a:prstGeom>
          <a:noFill/>
          <a:ln>
            <a:noFill/>
          </a:ln>
        </p:spPr>
      </p:pic>
      <p:pic>
        <p:nvPicPr>
          <p:cNvPr id="3983" name="Google Shape;3983;g30ec124b87c_0_30" descr="Frère jacques frère jacques dormez vous? dormez vous? ♫ Découvre nos plus belles comptines pour tout-petits → http://bit.ly/2uh7LWS&#10;✔ Abonne-toi pour ne manquer aucune vidéo → http://bit.ly/1qrE7oe&#10;&#10;♥ Et n’hésite pas à liker et commenter nos vidéos karaoké ! // Abonnez-vous et écoutez toutes les chansons de Boutchoo! sur DEEZER : http://bit.ly/2aeoWRc Découvrez notre collection de CD/DVD : http://bit.ly/2f2UE3h" title="Frère Jacques Frère Jacques (comptine avec paroles)">
            <a:hlinkClick r:id="rId10"/>
          </p:cNvPr>
          <p:cNvPicPr preferRelativeResize="0"/>
          <p:nvPr/>
        </p:nvPicPr>
        <p:blipFill>
          <a:blip r:embed="rId11">
            <a:alphaModFix/>
          </a:blip>
          <a:stretch>
            <a:fillRect/>
          </a:stretch>
        </p:blipFill>
        <p:spPr>
          <a:xfrm>
            <a:off x="7325025" y="3520461"/>
            <a:ext cx="1766200" cy="993465"/>
          </a:xfrm>
          <a:prstGeom prst="rect">
            <a:avLst/>
          </a:prstGeom>
          <a:noFill/>
          <a:ln>
            <a:noFill/>
          </a:ln>
        </p:spPr>
      </p:pic>
      <p:pic>
        <p:nvPicPr>
          <p:cNvPr id="3984" name="Google Shape;3984;g30ec124b87c_0_30"/>
          <p:cNvPicPr preferRelativeResize="0"/>
          <p:nvPr/>
        </p:nvPicPr>
        <p:blipFill rotWithShape="1">
          <a:blip r:embed="rId12">
            <a:alphaModFix/>
          </a:blip>
          <a:srcRect l="12141" t="1752" r="2831" b="2508"/>
          <a:stretch/>
        </p:blipFill>
        <p:spPr>
          <a:xfrm>
            <a:off x="7943376" y="40196"/>
            <a:ext cx="735300" cy="693300"/>
          </a:xfrm>
          <a:prstGeom prst="ellipse">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88"/>
        <p:cNvGrpSpPr/>
        <p:nvPr/>
      </p:nvGrpSpPr>
      <p:grpSpPr>
        <a:xfrm>
          <a:off x="0" y="0"/>
          <a:ext cx="0" cy="0"/>
          <a:chOff x="0" y="0"/>
          <a:chExt cx="0" cy="0"/>
        </a:xfrm>
      </p:grpSpPr>
      <p:pic>
        <p:nvPicPr>
          <p:cNvPr id="3989" name="Google Shape;3989;p28"/>
          <p:cNvPicPr preferRelativeResize="0"/>
          <p:nvPr/>
        </p:nvPicPr>
        <p:blipFill rotWithShape="1">
          <a:blip r:embed="rId3">
            <a:alphaModFix/>
          </a:blip>
          <a:srcRect l="13018" t="25716" r="15173"/>
          <a:stretch/>
        </p:blipFill>
        <p:spPr>
          <a:xfrm>
            <a:off x="6466050" y="1015950"/>
            <a:ext cx="2477100" cy="3416376"/>
          </a:xfrm>
          <a:prstGeom prst="rect">
            <a:avLst/>
          </a:prstGeom>
          <a:noFill/>
          <a:ln w="38100" cap="flat" cmpd="sng">
            <a:solidFill>
              <a:srgbClr val="F8BB00"/>
            </a:solidFill>
            <a:prstDash val="solid"/>
            <a:round/>
            <a:headEnd type="none" w="sm" len="sm"/>
            <a:tailEnd type="none" w="sm" len="sm"/>
          </a:ln>
        </p:spPr>
      </p:pic>
      <p:sp>
        <p:nvSpPr>
          <p:cNvPr id="3990" name="Google Shape;3990;p28"/>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r>
              <a:rPr lang="en" sz="2200">
                <a:solidFill>
                  <a:schemeClr val="lt1"/>
                </a:solidFill>
              </a:rPr>
              <a:t>Promise to Bilingualism Award Recipients</a:t>
            </a:r>
            <a:endParaRPr sz="2200">
              <a:solidFill>
                <a:schemeClr val="lt1"/>
              </a:solidFill>
            </a:endParaRPr>
          </a:p>
        </p:txBody>
      </p:sp>
      <p:grpSp>
        <p:nvGrpSpPr>
          <p:cNvPr id="3991" name="Google Shape;3991;p28"/>
          <p:cNvGrpSpPr/>
          <p:nvPr/>
        </p:nvGrpSpPr>
        <p:grpSpPr>
          <a:xfrm>
            <a:off x="4463693" y="1246714"/>
            <a:ext cx="1836743" cy="1439028"/>
            <a:chOff x="6596375" y="837375"/>
            <a:chExt cx="2183999" cy="1685045"/>
          </a:xfrm>
        </p:grpSpPr>
        <p:pic>
          <p:nvPicPr>
            <p:cNvPr id="3992" name="Google Shape;3992;p28"/>
            <p:cNvPicPr preferRelativeResize="0"/>
            <p:nvPr/>
          </p:nvPicPr>
          <p:blipFill rotWithShape="1">
            <a:blip r:embed="rId4">
              <a:alphaModFix/>
            </a:blip>
            <a:srcRect/>
            <a:stretch/>
          </p:blipFill>
          <p:spPr>
            <a:xfrm>
              <a:off x="6596375" y="837375"/>
              <a:ext cx="2183999" cy="1685045"/>
            </a:xfrm>
            <a:prstGeom prst="rect">
              <a:avLst/>
            </a:prstGeom>
            <a:noFill/>
            <a:ln>
              <a:noFill/>
            </a:ln>
          </p:spPr>
        </p:pic>
        <p:pic>
          <p:nvPicPr>
            <p:cNvPr id="3993" name="Google Shape;3993;p28"/>
            <p:cNvPicPr preferRelativeResize="0"/>
            <p:nvPr/>
          </p:nvPicPr>
          <p:blipFill rotWithShape="1">
            <a:blip r:embed="rId5">
              <a:alphaModFix/>
            </a:blip>
            <a:srcRect/>
            <a:stretch/>
          </p:blipFill>
          <p:spPr>
            <a:xfrm>
              <a:off x="8318700" y="1416550"/>
              <a:ext cx="337925" cy="353100"/>
            </a:xfrm>
            <a:prstGeom prst="rect">
              <a:avLst/>
            </a:prstGeom>
            <a:noFill/>
            <a:ln>
              <a:noFill/>
            </a:ln>
          </p:spPr>
        </p:pic>
        <p:sp>
          <p:nvSpPr>
            <p:cNvPr id="3994" name="Google Shape;3994;p28"/>
            <p:cNvSpPr/>
            <p:nvPr/>
          </p:nvSpPr>
          <p:spPr>
            <a:xfrm>
              <a:off x="8448005" y="1543044"/>
              <a:ext cx="79318" cy="100109"/>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rgbClr val="D2974A"/>
                  </a:solidFill>
                  <a:latin typeface="Arial"/>
                </a:rPr>
                <a:t>K</a:t>
              </a:r>
            </a:p>
          </p:txBody>
        </p:sp>
      </p:grpSp>
      <p:pic>
        <p:nvPicPr>
          <p:cNvPr id="3995" name="Google Shape;3995;p28"/>
          <p:cNvPicPr preferRelativeResize="0"/>
          <p:nvPr/>
        </p:nvPicPr>
        <p:blipFill rotWithShape="1">
          <a:blip r:embed="rId6">
            <a:alphaModFix/>
          </a:blip>
          <a:srcRect/>
          <a:stretch/>
        </p:blipFill>
        <p:spPr>
          <a:xfrm>
            <a:off x="8212375" y="3671538"/>
            <a:ext cx="1016625" cy="1128725"/>
          </a:xfrm>
          <a:prstGeom prst="rect">
            <a:avLst/>
          </a:prstGeom>
          <a:noFill/>
          <a:ln>
            <a:noFill/>
          </a:ln>
        </p:spPr>
      </p:pic>
      <p:sp>
        <p:nvSpPr>
          <p:cNvPr id="3996" name="Google Shape;3996;p28"/>
          <p:cNvSpPr/>
          <p:nvPr/>
        </p:nvSpPr>
        <p:spPr>
          <a:xfrm rot="-237013">
            <a:off x="1933934" y="3067052"/>
            <a:ext cx="352738" cy="40590"/>
          </a:xfrm>
          <a:prstGeom prst="rect">
            <a:avLst/>
          </a:pr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97" name="Google Shape;3997;p28"/>
          <p:cNvPicPr preferRelativeResize="0"/>
          <p:nvPr/>
        </p:nvPicPr>
        <p:blipFill rotWithShape="1">
          <a:blip r:embed="rId7">
            <a:alphaModFix/>
          </a:blip>
          <a:srcRect t="10546"/>
          <a:stretch/>
        </p:blipFill>
        <p:spPr>
          <a:xfrm>
            <a:off x="170825" y="1588475"/>
            <a:ext cx="4024576" cy="2399574"/>
          </a:xfrm>
          <a:prstGeom prst="rect">
            <a:avLst/>
          </a:prstGeom>
          <a:noFill/>
          <a:ln w="38100" cap="flat" cmpd="sng">
            <a:solidFill>
              <a:srgbClr val="9900FF"/>
            </a:solidFill>
            <a:prstDash val="solid"/>
            <a:round/>
            <a:headEnd type="none" w="sm" len="sm"/>
            <a:tailEnd type="none" w="sm" len="sm"/>
          </a:ln>
        </p:spPr>
      </p:pic>
      <p:sp>
        <p:nvSpPr>
          <p:cNvPr id="3998" name="Google Shape;3998;p28"/>
          <p:cNvSpPr txBox="1"/>
          <p:nvPr/>
        </p:nvSpPr>
        <p:spPr>
          <a:xfrm>
            <a:off x="4398000" y="4451500"/>
            <a:ext cx="4176900" cy="11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lt1"/>
                </a:solidFill>
                <a:latin typeface="Poppins"/>
                <a:ea typeface="Poppins"/>
                <a:cs typeface="Poppins"/>
                <a:sym typeface="Poppins"/>
              </a:rPr>
              <a:t>Cord earned: Romanian &amp; French</a:t>
            </a:r>
            <a:endParaRPr sz="1600">
              <a:solidFill>
                <a:schemeClr val="lt1"/>
              </a:solidFill>
              <a:latin typeface="Poppins"/>
              <a:ea typeface="Poppins"/>
              <a:cs typeface="Poppins"/>
              <a:sym typeface="Poppins"/>
            </a:endParaRPr>
          </a:p>
        </p:txBody>
      </p:sp>
      <p:pic>
        <p:nvPicPr>
          <p:cNvPr id="3999" name="Google Shape;3999;p28"/>
          <p:cNvPicPr preferRelativeResize="0"/>
          <p:nvPr/>
        </p:nvPicPr>
        <p:blipFill>
          <a:blip r:embed="rId8">
            <a:alphaModFix/>
          </a:blip>
          <a:stretch>
            <a:fillRect/>
          </a:stretch>
        </p:blipFill>
        <p:spPr>
          <a:xfrm rot="5">
            <a:off x="4441775" y="2905776"/>
            <a:ext cx="1880574" cy="134474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3"/>
        <p:cNvGrpSpPr/>
        <p:nvPr/>
      </p:nvGrpSpPr>
      <p:grpSpPr>
        <a:xfrm>
          <a:off x="0" y="0"/>
          <a:ext cx="0" cy="0"/>
          <a:chOff x="0" y="0"/>
          <a:chExt cx="0" cy="0"/>
        </a:xfrm>
      </p:grpSpPr>
      <p:sp>
        <p:nvSpPr>
          <p:cNvPr id="4004" name="Google Shape;400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sz="1000">
                <a:latin typeface="Arial"/>
                <a:ea typeface="Arial"/>
                <a:cs typeface="Arial"/>
                <a:sym typeface="Arial"/>
              </a:rPr>
              <a:t>27</a:t>
            </a:fld>
            <a:endParaRPr sz="1000">
              <a:latin typeface="Arial"/>
              <a:ea typeface="Arial"/>
              <a:cs typeface="Arial"/>
              <a:sym typeface="Arial"/>
            </a:endParaRPr>
          </a:p>
        </p:txBody>
      </p:sp>
      <p:sp>
        <p:nvSpPr>
          <p:cNvPr id="4005" name="Google Shape;4005;p40"/>
          <p:cNvSpPr txBox="1"/>
          <p:nvPr/>
        </p:nvSpPr>
        <p:spPr>
          <a:xfrm>
            <a:off x="3413325" y="2171550"/>
            <a:ext cx="63036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 sz="5000" b="1" i="0" u="none" strike="noStrike" cap="none">
                <a:solidFill>
                  <a:schemeClr val="lt1"/>
                </a:solidFill>
              </a:rPr>
              <a:t>Q &amp; A</a:t>
            </a:r>
            <a:endParaRPr sz="5000" b="1" i="0" u="none" strike="noStrike" cap="none">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09"/>
        <p:cNvGrpSpPr/>
        <p:nvPr/>
      </p:nvGrpSpPr>
      <p:grpSpPr>
        <a:xfrm>
          <a:off x="0" y="0"/>
          <a:ext cx="0" cy="0"/>
          <a:chOff x="0" y="0"/>
          <a:chExt cx="0" cy="0"/>
        </a:xfrm>
      </p:grpSpPr>
      <p:sp>
        <p:nvSpPr>
          <p:cNvPr id="4010" name="Google Shape;4010;g30f76d506d9_0_533"/>
          <p:cNvSpPr txBox="1"/>
          <p:nvPr/>
        </p:nvSpPr>
        <p:spPr>
          <a:xfrm>
            <a:off x="372650" y="1553925"/>
            <a:ext cx="8601300" cy="23055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 sz="3600" b="1" i="0" u="none" strike="noStrike" cap="none">
                <a:solidFill>
                  <a:srgbClr val="FFFFFF"/>
                </a:solidFill>
                <a:latin typeface="Poppins"/>
                <a:ea typeface="Poppins"/>
                <a:cs typeface="Poppins"/>
                <a:sym typeface="Poppins"/>
              </a:rPr>
              <a:t>Literacy Family Resources</a:t>
            </a:r>
            <a:endParaRPr sz="36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 sz="2400" b="0" i="0" u="none" strike="noStrike" cap="none">
                <a:solidFill>
                  <a:srgbClr val="FFFFFF"/>
                </a:solidFill>
                <a:latin typeface="Poppins"/>
                <a:ea typeface="Poppins"/>
                <a:cs typeface="Poppins"/>
                <a:sym typeface="Poppins"/>
              </a:rPr>
              <a:t>A Multilingual Journey to Pathway Awards</a:t>
            </a:r>
            <a:endParaRPr sz="2400" b="0" i="0" u="none" strike="noStrike" cap="none">
              <a:solidFill>
                <a:srgbClr val="FCCC00"/>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1100"/>
              <a:buFont typeface="Arial"/>
              <a:buNone/>
            </a:pPr>
            <a:endParaRPr sz="3300" b="0" i="0" u="none" strike="noStrike" cap="none">
              <a:solidFill>
                <a:srgbClr val="FCCC00"/>
              </a:solidFill>
              <a:latin typeface="Poppins"/>
              <a:ea typeface="Poppins"/>
              <a:cs typeface="Poppins"/>
              <a:sym typeface="Poppins"/>
            </a:endParaRPr>
          </a:p>
        </p:txBody>
      </p:sp>
      <p:sp>
        <p:nvSpPr>
          <p:cNvPr id="4011" name="Google Shape;4011;g30f76d506d9_0_533"/>
          <p:cNvSpPr txBox="1"/>
          <p:nvPr/>
        </p:nvSpPr>
        <p:spPr>
          <a:xfrm>
            <a:off x="4126425" y="4410325"/>
            <a:ext cx="4728000" cy="50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4012" name="Google Shape;4012;g30f76d506d9_0_533"/>
          <p:cNvSpPr txBox="1"/>
          <p:nvPr/>
        </p:nvSpPr>
        <p:spPr>
          <a:xfrm>
            <a:off x="1785925" y="2878900"/>
            <a:ext cx="5958600" cy="108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0" i="0" u="none" strike="noStrike" cap="none">
                <a:solidFill>
                  <a:srgbClr val="FCCC00"/>
                </a:solidFill>
                <a:latin typeface="Poppins"/>
                <a:ea typeface="Poppins"/>
                <a:cs typeface="Poppins"/>
                <a:sym typeface="Poppins"/>
              </a:rPr>
              <a:t>Home and Community</a:t>
            </a:r>
            <a:endParaRPr sz="2800" b="0" i="0" u="none" strike="noStrike" cap="none">
              <a:solidFill>
                <a:srgbClr val="FCCC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800"/>
              <a:buFont typeface="Arial"/>
              <a:buNone/>
            </a:pPr>
            <a:r>
              <a:rPr lang="en" sz="2800" b="0" i="0" u="none" strike="noStrike" cap="none">
                <a:solidFill>
                  <a:srgbClr val="FCCC00"/>
                </a:solidFill>
                <a:latin typeface="Poppins"/>
                <a:ea typeface="Poppins"/>
                <a:cs typeface="Poppins"/>
                <a:sym typeface="Poppins"/>
              </a:rPr>
              <a:t> Support Resources</a:t>
            </a:r>
            <a:endParaRPr sz="2800" b="0" i="0" u="none" strike="noStrike" cap="none">
              <a:solidFill>
                <a:srgbClr val="FCCC00"/>
              </a:solidFill>
              <a:latin typeface="Poppins"/>
              <a:ea typeface="Poppins"/>
              <a:cs typeface="Poppins"/>
              <a:sym typeface="Poppins"/>
            </a:endParaRPr>
          </a:p>
        </p:txBody>
      </p:sp>
      <p:pic>
        <p:nvPicPr>
          <p:cNvPr id="4013" name="Google Shape;4013;g30f76d506d9_0_533" descr="Logo&#10;&#10;Description automatically generated"/>
          <p:cNvPicPr preferRelativeResize="0"/>
          <p:nvPr/>
        </p:nvPicPr>
        <p:blipFill rotWithShape="1">
          <a:blip r:embed="rId3">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941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7"/>
        <p:cNvGrpSpPr/>
        <p:nvPr/>
      </p:nvGrpSpPr>
      <p:grpSpPr>
        <a:xfrm>
          <a:off x="0" y="0"/>
          <a:ext cx="0" cy="0"/>
          <a:chOff x="0" y="0"/>
          <a:chExt cx="0" cy="0"/>
        </a:xfrm>
      </p:grpSpPr>
      <p:sp>
        <p:nvSpPr>
          <p:cNvPr id="4018" name="Google Shape;4018;g30fd9288ee6_3_57"/>
          <p:cNvSpPr txBox="1">
            <a:spLocks noGrp="1"/>
          </p:cNvSpPr>
          <p:nvPr>
            <p:ph type="title"/>
          </p:nvPr>
        </p:nvSpPr>
        <p:spPr>
          <a:xfrm>
            <a:off x="41375" y="150"/>
            <a:ext cx="9048300" cy="7734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Your Community and Home as a Resource!</a:t>
            </a:r>
            <a:endParaRPr/>
          </a:p>
        </p:txBody>
      </p:sp>
      <p:sp>
        <p:nvSpPr>
          <p:cNvPr id="4019" name="Google Shape;4019;g30fd9288ee6_3_57"/>
          <p:cNvSpPr txBox="1"/>
          <p:nvPr/>
        </p:nvSpPr>
        <p:spPr>
          <a:xfrm>
            <a:off x="244650" y="1004875"/>
            <a:ext cx="7760100" cy="3773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Call out the names of objects in more than 1 language! </a:t>
            </a:r>
            <a:endParaRPr sz="1800">
              <a:solidFill>
                <a:schemeClr val="dk1"/>
              </a:solidFill>
              <a:latin typeface="Poppins"/>
              <a:ea typeface="Poppins"/>
              <a:cs typeface="Poppins"/>
              <a:sym typeface="Poppins"/>
            </a:endParaRPr>
          </a:p>
          <a:p>
            <a:pPr marL="457200" lvl="0" indent="0" algn="l" rtl="0">
              <a:spcBef>
                <a:spcPts val="0"/>
              </a:spcBef>
              <a:spcAft>
                <a:spcPts val="0"/>
              </a:spcAft>
              <a:buNone/>
            </a:pPr>
            <a:r>
              <a:rPr lang="en" sz="1800">
                <a:solidFill>
                  <a:schemeClr val="dk1"/>
                </a:solidFill>
                <a:latin typeface="Poppins"/>
                <a:ea typeface="Poppins"/>
                <a:cs typeface="Poppins"/>
                <a:sym typeface="Poppins"/>
              </a:rPr>
              <a:t>At the grocery store, restaurant, laundromat, bakeries, Target…</a:t>
            </a:r>
            <a:endParaRPr sz="1800">
              <a:solidFill>
                <a:schemeClr val="dk1"/>
              </a:solidFill>
              <a:latin typeface="Poppins"/>
              <a:ea typeface="Poppins"/>
              <a:cs typeface="Poppins"/>
              <a:sym typeface="Poppins"/>
            </a:endParaRPr>
          </a:p>
          <a:p>
            <a:pPr marL="457200" lvl="0" indent="0" algn="l" rtl="0">
              <a:spcBef>
                <a:spcPts val="0"/>
              </a:spcBef>
              <a:spcAft>
                <a:spcPts val="0"/>
              </a:spcAft>
              <a:buNone/>
            </a:pPr>
            <a:endParaRPr sz="1200">
              <a:solidFill>
                <a:schemeClr val="dk1"/>
              </a:solidFill>
              <a:latin typeface="Poppins"/>
              <a:ea typeface="Poppins"/>
              <a:cs typeface="Poppins"/>
              <a:sym typeface="Poppins"/>
            </a:endParaRPr>
          </a:p>
          <a:p>
            <a:pPr marL="457200" lvl="0" indent="-342900" algn="l" rtl="0">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Write recipes, thank you letters, announcements and party invitations in multiple languages</a:t>
            </a:r>
            <a:endParaRPr sz="1800">
              <a:solidFill>
                <a:schemeClr val="dk1"/>
              </a:solidFill>
              <a:latin typeface="Poppins"/>
              <a:ea typeface="Poppins"/>
              <a:cs typeface="Poppins"/>
              <a:sym typeface="Poppins"/>
            </a:endParaRPr>
          </a:p>
          <a:p>
            <a:pPr marL="457200" lvl="0" indent="0" algn="l" rtl="0">
              <a:spcBef>
                <a:spcPts val="0"/>
              </a:spcBef>
              <a:spcAft>
                <a:spcPts val="0"/>
              </a:spcAft>
              <a:buNone/>
            </a:pPr>
            <a:endParaRPr sz="1200">
              <a:solidFill>
                <a:schemeClr val="dk1"/>
              </a:solidFill>
              <a:latin typeface="Poppins"/>
              <a:ea typeface="Poppins"/>
              <a:cs typeface="Poppins"/>
              <a:sym typeface="Poppins"/>
            </a:endParaRPr>
          </a:p>
          <a:p>
            <a:pPr marL="457200" lvl="0" indent="-342900" algn="l" rtl="0">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Watch a kid-friendly show in another language</a:t>
            </a:r>
            <a:endParaRPr sz="1800">
              <a:solidFill>
                <a:schemeClr val="dk1"/>
              </a:solidFill>
              <a:latin typeface="Poppins"/>
              <a:ea typeface="Poppins"/>
              <a:cs typeface="Poppins"/>
              <a:sym typeface="Poppins"/>
            </a:endParaRPr>
          </a:p>
          <a:p>
            <a:pPr marL="457200" lvl="0" indent="0" algn="l" rtl="0">
              <a:spcBef>
                <a:spcPts val="0"/>
              </a:spcBef>
              <a:spcAft>
                <a:spcPts val="0"/>
              </a:spcAft>
              <a:buNone/>
            </a:pPr>
            <a:endParaRPr sz="1200">
              <a:solidFill>
                <a:schemeClr val="dk1"/>
              </a:solidFill>
              <a:latin typeface="Poppins"/>
              <a:ea typeface="Poppins"/>
              <a:cs typeface="Poppins"/>
              <a:sym typeface="Poppins"/>
            </a:endParaRPr>
          </a:p>
          <a:p>
            <a:pPr marL="457200" lvl="0" indent="-342900" algn="l" rtl="0">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Share stories</a:t>
            </a:r>
            <a:endParaRPr sz="1800">
              <a:solidFill>
                <a:schemeClr val="dk1"/>
              </a:solidFill>
              <a:latin typeface="Poppins"/>
              <a:ea typeface="Poppins"/>
              <a:cs typeface="Poppins"/>
              <a:sym typeface="Poppins"/>
            </a:endParaRPr>
          </a:p>
          <a:p>
            <a:pPr marL="457200" lvl="0" indent="0" algn="l" rtl="0">
              <a:spcBef>
                <a:spcPts val="0"/>
              </a:spcBef>
              <a:spcAft>
                <a:spcPts val="0"/>
              </a:spcAft>
              <a:buNone/>
            </a:pPr>
            <a:endParaRPr sz="1200">
              <a:solidFill>
                <a:schemeClr val="dk1"/>
              </a:solidFill>
              <a:latin typeface="Poppins"/>
              <a:ea typeface="Poppins"/>
              <a:cs typeface="Poppins"/>
              <a:sym typeface="Poppins"/>
            </a:endParaRPr>
          </a:p>
          <a:p>
            <a:pPr marL="457200" lvl="0" indent="-342900" algn="l" rtl="0">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Sing songs</a:t>
            </a:r>
            <a:endParaRPr sz="1800">
              <a:solidFill>
                <a:schemeClr val="dk1"/>
              </a:solidFill>
              <a:latin typeface="Poppins"/>
              <a:ea typeface="Poppins"/>
              <a:cs typeface="Poppins"/>
              <a:sym typeface="Poppins"/>
            </a:endParaRPr>
          </a:p>
          <a:p>
            <a:pPr marL="0" lvl="0" indent="0" algn="l" rtl="0">
              <a:spcBef>
                <a:spcPts val="0"/>
              </a:spcBef>
              <a:spcAft>
                <a:spcPts val="0"/>
              </a:spcAft>
              <a:buNone/>
            </a:pPr>
            <a:endParaRPr sz="1800">
              <a:solidFill>
                <a:schemeClr val="dk1"/>
              </a:solidFill>
              <a:latin typeface="Poppins"/>
              <a:ea typeface="Poppins"/>
              <a:cs typeface="Poppins"/>
              <a:sym typeface="Poppins"/>
            </a:endParaRPr>
          </a:p>
        </p:txBody>
      </p:sp>
      <p:pic>
        <p:nvPicPr>
          <p:cNvPr id="4020" name="Google Shape;4020;g30fd9288ee6_3_57"/>
          <p:cNvPicPr preferRelativeResize="0"/>
          <p:nvPr/>
        </p:nvPicPr>
        <p:blipFill>
          <a:blip r:embed="rId3">
            <a:alphaModFix/>
          </a:blip>
          <a:stretch>
            <a:fillRect/>
          </a:stretch>
        </p:blipFill>
        <p:spPr>
          <a:xfrm>
            <a:off x="7123500" y="2411288"/>
            <a:ext cx="2258625" cy="2265475"/>
          </a:xfrm>
          <a:prstGeom prst="rect">
            <a:avLst/>
          </a:prstGeom>
          <a:noFill/>
          <a:ln>
            <a:noFill/>
          </a:ln>
        </p:spPr>
      </p:pic>
      <p:pic>
        <p:nvPicPr>
          <p:cNvPr id="4021" name="Google Shape;4021;g30fd9288ee6_3_57"/>
          <p:cNvPicPr preferRelativeResize="0"/>
          <p:nvPr/>
        </p:nvPicPr>
        <p:blipFill rotWithShape="1">
          <a:blip r:embed="rId4">
            <a:alphaModFix/>
          </a:blip>
          <a:srcRect/>
          <a:stretch/>
        </p:blipFill>
        <p:spPr>
          <a:xfrm>
            <a:off x="3640300" y="3578075"/>
            <a:ext cx="1397775" cy="1315425"/>
          </a:xfrm>
          <a:prstGeom prst="rect">
            <a:avLst/>
          </a:prstGeom>
          <a:noFill/>
          <a:ln>
            <a:noFill/>
          </a:ln>
        </p:spPr>
      </p:pic>
      <p:pic>
        <p:nvPicPr>
          <p:cNvPr id="4022" name="Google Shape;4022;g30fd9288ee6_3_57"/>
          <p:cNvPicPr preferRelativeResize="0"/>
          <p:nvPr/>
        </p:nvPicPr>
        <p:blipFill rotWithShape="1">
          <a:blip r:embed="rId5">
            <a:alphaModFix/>
          </a:blip>
          <a:srcRect/>
          <a:stretch/>
        </p:blipFill>
        <p:spPr>
          <a:xfrm>
            <a:off x="4489595" y="4439704"/>
            <a:ext cx="206578" cy="2370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95"/>
        <p:cNvGrpSpPr/>
        <p:nvPr/>
      </p:nvGrpSpPr>
      <p:grpSpPr>
        <a:xfrm>
          <a:off x="0" y="0"/>
          <a:ext cx="0" cy="0"/>
          <a:chOff x="0" y="0"/>
          <a:chExt cx="0" cy="0"/>
        </a:xfrm>
      </p:grpSpPr>
      <p:sp>
        <p:nvSpPr>
          <p:cNvPr id="3596" name="Google Shape;3596;p3"/>
          <p:cNvSpPr txBox="1">
            <a:spLocks noGrp="1"/>
          </p:cNvSpPr>
          <p:nvPr>
            <p:ph type="title"/>
          </p:nvPr>
        </p:nvSpPr>
        <p:spPr>
          <a:xfrm>
            <a:off x="311700" y="445025"/>
            <a:ext cx="8520600" cy="561900"/>
          </a:xfrm>
          <a:prstGeom prst="rect">
            <a:avLst/>
          </a:prstGeom>
          <a:noFill/>
          <a:ln>
            <a:noFill/>
          </a:ln>
        </p:spPr>
        <p:txBody>
          <a:bodyPr spcFirstLastPara="1" wrap="square" lIns="68575" tIns="34275" rIns="68575" bIns="34275" anchor="ctr" anchorCtr="0">
            <a:spAutoFit/>
          </a:bodyPr>
          <a:lstStyle/>
          <a:p>
            <a:pPr marL="0" lvl="0" indent="0" algn="ctr" rtl="0">
              <a:lnSpc>
                <a:spcPct val="100000"/>
              </a:lnSpc>
              <a:spcBef>
                <a:spcPts val="0"/>
              </a:spcBef>
              <a:spcAft>
                <a:spcPts val="0"/>
              </a:spcAft>
              <a:buClr>
                <a:schemeClr val="dk1"/>
              </a:buClr>
              <a:buSzPts val="1100"/>
              <a:buFont typeface="Arial"/>
              <a:buNone/>
            </a:pPr>
            <a:r>
              <a:rPr lang="en" sz="3200">
                <a:solidFill>
                  <a:schemeClr val="lt1"/>
                </a:solidFill>
              </a:rPr>
              <a:t>Meet our MMED Leadership</a:t>
            </a:r>
            <a:endParaRPr sz="3200">
              <a:solidFill>
                <a:schemeClr val="lt1"/>
              </a:solidFill>
            </a:endParaRPr>
          </a:p>
        </p:txBody>
      </p:sp>
      <p:sp>
        <p:nvSpPr>
          <p:cNvPr id="3597" name="Google Shape;3597;p3"/>
          <p:cNvSpPr txBox="1"/>
          <p:nvPr/>
        </p:nvSpPr>
        <p:spPr>
          <a:xfrm>
            <a:off x="1398756" y="3950675"/>
            <a:ext cx="2665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dk1"/>
              </a:solidFill>
              <a:latin typeface="Courgette"/>
              <a:ea typeface="Courgette"/>
              <a:cs typeface="Courgette"/>
              <a:sym typeface="Courgette"/>
            </a:endParaRPr>
          </a:p>
        </p:txBody>
      </p:sp>
      <p:sp>
        <p:nvSpPr>
          <p:cNvPr id="3598" name="Google Shape;3598;p3"/>
          <p:cNvSpPr txBox="1"/>
          <p:nvPr/>
        </p:nvSpPr>
        <p:spPr>
          <a:xfrm>
            <a:off x="0" y="3445794"/>
            <a:ext cx="2250000" cy="1000500"/>
          </a:xfrm>
          <a:prstGeom prst="rect">
            <a:avLst/>
          </a:prstGeom>
          <a:noFill/>
          <a:ln>
            <a:noFill/>
          </a:ln>
        </p:spPr>
        <p:txBody>
          <a:bodyPr spcFirstLastPara="1" wrap="square" lIns="68575" tIns="68575" rIns="68575" bIns="6857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Poppins"/>
                <a:ea typeface="Poppins"/>
                <a:cs typeface="Poppins"/>
                <a:sym typeface="Poppins"/>
              </a:rPr>
              <a:t>  </a:t>
            </a:r>
            <a:endParaRPr sz="1000" b="0" i="0" u="none" strike="noStrike" cap="none">
              <a:solidFill>
                <a:schemeClr val="dk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Executive Director </a:t>
            </a:r>
            <a:endParaRPr sz="1000" b="0" i="1"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lt1"/>
                </a:solidFill>
                <a:latin typeface="Poppins"/>
                <a:ea typeface="Poppins"/>
                <a:cs typeface="Poppins"/>
                <a:sym typeface="Poppins"/>
              </a:rPr>
              <a:t>Parent of they/them kiddo</a:t>
            </a:r>
            <a:endParaRPr sz="10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lt1"/>
                </a:solidFill>
                <a:latin typeface="Poppins"/>
                <a:ea typeface="Poppins"/>
                <a:cs typeface="Poppins"/>
                <a:sym typeface="Poppins"/>
              </a:rPr>
              <a:t>       </a:t>
            </a:r>
            <a:endParaRPr sz="1000" b="0" i="1"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rgbClr val="0000FF"/>
                </a:solidFill>
                <a:latin typeface="Gill Sans"/>
                <a:ea typeface="Gill Sans"/>
                <a:cs typeface="Gill Sans"/>
                <a:sym typeface="Gill Sans"/>
              </a:rPr>
              <a:t> </a:t>
            </a:r>
            <a:endParaRPr sz="1000" b="1" i="0" u="none" strike="noStrike" cap="none">
              <a:solidFill>
                <a:srgbClr val="0000FF"/>
              </a:solidFill>
              <a:latin typeface="Gill Sans"/>
              <a:ea typeface="Gill Sans"/>
              <a:cs typeface="Gill Sans"/>
              <a:sym typeface="Gill Sans"/>
            </a:endParaRPr>
          </a:p>
        </p:txBody>
      </p:sp>
      <p:sp>
        <p:nvSpPr>
          <p:cNvPr id="3599" name="Google Shape;3599;p3"/>
          <p:cNvSpPr/>
          <p:nvPr/>
        </p:nvSpPr>
        <p:spPr>
          <a:xfrm>
            <a:off x="350406" y="1634916"/>
            <a:ext cx="1549200" cy="1483800"/>
          </a:xfrm>
          <a:prstGeom prst="ellipse">
            <a:avLst/>
          </a:prstGeom>
          <a:solidFill>
            <a:srgbClr val="38761D"/>
          </a:solidFill>
          <a:ln w="381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3600" name="Google Shape;3600;p3"/>
          <p:cNvPicPr preferRelativeResize="0"/>
          <p:nvPr/>
        </p:nvPicPr>
        <p:blipFill rotWithShape="1">
          <a:blip r:embed="rId3">
            <a:alphaModFix/>
          </a:blip>
          <a:srcRect/>
          <a:stretch/>
        </p:blipFill>
        <p:spPr>
          <a:xfrm>
            <a:off x="420306" y="1671821"/>
            <a:ext cx="1409400" cy="1410000"/>
          </a:xfrm>
          <a:prstGeom prst="ellipse">
            <a:avLst/>
          </a:prstGeom>
          <a:noFill/>
          <a:ln w="38100" cap="flat" cmpd="sng">
            <a:solidFill>
              <a:srgbClr val="3D3D3D"/>
            </a:solidFill>
            <a:prstDash val="solid"/>
            <a:round/>
            <a:headEnd type="none" w="sm" len="sm"/>
            <a:tailEnd type="none" w="sm" len="sm"/>
          </a:ln>
        </p:spPr>
      </p:pic>
      <p:sp>
        <p:nvSpPr>
          <p:cNvPr id="3601" name="Google Shape;3601;p3"/>
          <p:cNvSpPr/>
          <p:nvPr/>
        </p:nvSpPr>
        <p:spPr>
          <a:xfrm>
            <a:off x="350413" y="3215253"/>
            <a:ext cx="1549152" cy="427410"/>
          </a:xfrm>
          <a:prstGeom prst="flowChartTerminator">
            <a:avLst/>
          </a:prstGeom>
          <a:solidFill>
            <a:srgbClr val="38761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100" b="1" i="0" u="none" strike="noStrike" cap="none">
                <a:solidFill>
                  <a:srgbClr val="FFFFFF"/>
                </a:solidFill>
                <a:latin typeface="Poppins"/>
                <a:ea typeface="Poppins"/>
                <a:cs typeface="Poppins"/>
                <a:sym typeface="Poppins"/>
              </a:rPr>
              <a:t>Lydia Acosta Stephens</a:t>
            </a:r>
            <a:endParaRPr sz="1100" b="1" i="0" u="none" strike="noStrike" cap="none">
              <a:solidFill>
                <a:srgbClr val="FFFFFF"/>
              </a:solidFill>
              <a:latin typeface="Poppins"/>
              <a:ea typeface="Poppins"/>
              <a:cs typeface="Poppins"/>
              <a:sym typeface="Poppins"/>
            </a:endParaRPr>
          </a:p>
        </p:txBody>
      </p:sp>
      <p:sp>
        <p:nvSpPr>
          <p:cNvPr id="3602" name="Google Shape;3602;p3"/>
          <p:cNvSpPr txBox="1"/>
          <p:nvPr/>
        </p:nvSpPr>
        <p:spPr>
          <a:xfrm>
            <a:off x="1079100" y="4765425"/>
            <a:ext cx="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3" name="Google Shape;3603;p3"/>
          <p:cNvSpPr/>
          <p:nvPr/>
        </p:nvSpPr>
        <p:spPr>
          <a:xfrm>
            <a:off x="2640600" y="1634925"/>
            <a:ext cx="1549200" cy="14838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04" name="Google Shape;3604;p3"/>
          <p:cNvPicPr preferRelativeResize="0"/>
          <p:nvPr/>
        </p:nvPicPr>
        <p:blipFill rotWithShape="1">
          <a:blip r:embed="rId4">
            <a:alphaModFix/>
          </a:blip>
          <a:srcRect/>
          <a:stretch/>
        </p:blipFill>
        <p:spPr>
          <a:xfrm>
            <a:off x="2681651" y="1695313"/>
            <a:ext cx="1467000" cy="1362900"/>
          </a:xfrm>
          <a:prstGeom prst="ellipse">
            <a:avLst/>
          </a:prstGeom>
          <a:noFill/>
          <a:ln>
            <a:noFill/>
          </a:ln>
        </p:spPr>
      </p:pic>
      <p:sp>
        <p:nvSpPr>
          <p:cNvPr id="3605" name="Google Shape;3605;p3"/>
          <p:cNvSpPr/>
          <p:nvPr/>
        </p:nvSpPr>
        <p:spPr>
          <a:xfrm>
            <a:off x="2638062" y="3240077"/>
            <a:ext cx="1554282" cy="427410"/>
          </a:xfrm>
          <a:prstGeom prst="flowChartTermina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Poppins"/>
                <a:ea typeface="Poppins"/>
                <a:cs typeface="Poppins"/>
                <a:sym typeface="Poppins"/>
              </a:rPr>
              <a:t>Ana Guzman</a:t>
            </a:r>
            <a:endParaRPr sz="1100" b="1" i="0" u="none" strike="noStrike" cap="none">
              <a:solidFill>
                <a:srgbClr val="FFFFFF"/>
              </a:solidFill>
              <a:latin typeface="Poppins"/>
              <a:ea typeface="Poppins"/>
              <a:cs typeface="Poppins"/>
              <a:sym typeface="Poppins"/>
            </a:endParaRPr>
          </a:p>
        </p:txBody>
      </p:sp>
      <p:sp>
        <p:nvSpPr>
          <p:cNvPr id="3606" name="Google Shape;3606;p3"/>
          <p:cNvSpPr txBox="1"/>
          <p:nvPr/>
        </p:nvSpPr>
        <p:spPr>
          <a:xfrm>
            <a:off x="1946425" y="3577175"/>
            <a:ext cx="30000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Administrator</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Dual Language Education</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World Languages and Cultures</a:t>
            </a:r>
            <a:endParaRPr sz="1000" b="0" i="1" u="none" strike="noStrike" cap="none">
              <a:solidFill>
                <a:schemeClr val="lt1"/>
              </a:solidFill>
              <a:latin typeface="Poppins"/>
              <a:ea typeface="Poppins"/>
              <a:cs typeface="Poppins"/>
              <a:sym typeface="Poppins"/>
            </a:endParaRPr>
          </a:p>
        </p:txBody>
      </p:sp>
      <p:sp>
        <p:nvSpPr>
          <p:cNvPr id="3607" name="Google Shape;3607;p3"/>
          <p:cNvSpPr/>
          <p:nvPr/>
        </p:nvSpPr>
        <p:spPr>
          <a:xfrm>
            <a:off x="4875100" y="1590926"/>
            <a:ext cx="1512600" cy="1542000"/>
          </a:xfrm>
          <a:prstGeom prst="ellipse">
            <a:avLst/>
          </a:prstGeom>
          <a:solidFill>
            <a:srgbClr val="289F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3608" name="Google Shape;3608;p3"/>
          <p:cNvSpPr txBox="1"/>
          <p:nvPr/>
        </p:nvSpPr>
        <p:spPr>
          <a:xfrm>
            <a:off x="4641925" y="3757131"/>
            <a:ext cx="2063400" cy="377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 sz="1000" b="0" i="1" u="none" strike="noStrike" cap="none">
                <a:solidFill>
                  <a:schemeClr val="lt1"/>
                </a:solidFill>
                <a:latin typeface="Poppins"/>
                <a:ea typeface="Poppins"/>
                <a:cs typeface="Poppins"/>
                <a:sym typeface="Poppins"/>
              </a:rPr>
              <a:t>Administrative Coordinator</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r>
              <a:rPr lang="en" sz="1000" b="0" i="0" u="none" strike="noStrike" cap="none">
                <a:solidFill>
                  <a:schemeClr val="lt1"/>
                </a:solidFill>
                <a:latin typeface="Poppins"/>
                <a:ea typeface="Poppins"/>
                <a:cs typeface="Poppins"/>
                <a:sym typeface="Poppins"/>
              </a:rPr>
              <a:t>Dual Language Education </a:t>
            </a:r>
            <a:endParaRPr sz="1000" b="0" i="0" u="none" strike="noStrike" cap="none">
              <a:solidFill>
                <a:schemeClr val="lt1"/>
              </a:solidFill>
              <a:latin typeface="Poppins"/>
              <a:ea typeface="Poppins"/>
              <a:cs typeface="Poppins"/>
              <a:sym typeface="Poppins"/>
            </a:endParaRPr>
          </a:p>
        </p:txBody>
      </p:sp>
      <p:sp>
        <p:nvSpPr>
          <p:cNvPr id="3609" name="Google Shape;3609;p3"/>
          <p:cNvSpPr/>
          <p:nvPr/>
        </p:nvSpPr>
        <p:spPr>
          <a:xfrm>
            <a:off x="4930825" y="3274975"/>
            <a:ext cx="1645866" cy="427410"/>
          </a:xfrm>
          <a:prstGeom prst="flowChartTerminator">
            <a:avLst/>
          </a:prstGeom>
          <a:solidFill>
            <a:srgbClr val="289F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100" b="1" i="0" u="none" strike="noStrike" cap="none">
                <a:solidFill>
                  <a:schemeClr val="dk1"/>
                </a:solidFill>
                <a:latin typeface="Poppins"/>
                <a:ea typeface="Poppins"/>
                <a:cs typeface="Poppins"/>
                <a:sym typeface="Poppins"/>
              </a:rPr>
              <a:t>Roxanna Sosa</a:t>
            </a:r>
            <a:endParaRPr sz="1100" b="1" i="0" u="none" strike="noStrike" cap="none">
              <a:solidFill>
                <a:schemeClr val="dk1"/>
              </a:solidFill>
              <a:latin typeface="Poppins"/>
              <a:ea typeface="Poppins"/>
              <a:cs typeface="Poppins"/>
              <a:sym typeface="Poppins"/>
            </a:endParaRPr>
          </a:p>
        </p:txBody>
      </p:sp>
      <p:pic>
        <p:nvPicPr>
          <p:cNvPr id="3610" name="Google Shape;3610;p3"/>
          <p:cNvPicPr preferRelativeResize="0"/>
          <p:nvPr/>
        </p:nvPicPr>
        <p:blipFill rotWithShape="1">
          <a:blip r:embed="rId5">
            <a:alphaModFix/>
          </a:blip>
          <a:srcRect l="2626" r="1494" b="33118"/>
          <a:stretch/>
        </p:blipFill>
        <p:spPr>
          <a:xfrm>
            <a:off x="4926700" y="1624325"/>
            <a:ext cx="1409400" cy="1449300"/>
          </a:xfrm>
          <a:prstGeom prst="ellipse">
            <a:avLst/>
          </a:prstGeom>
          <a:noFill/>
          <a:ln>
            <a:noFill/>
          </a:ln>
        </p:spPr>
      </p:pic>
      <p:sp>
        <p:nvSpPr>
          <p:cNvPr id="3611" name="Google Shape;3611;p3"/>
          <p:cNvSpPr/>
          <p:nvPr/>
        </p:nvSpPr>
        <p:spPr>
          <a:xfrm>
            <a:off x="7113120" y="3274972"/>
            <a:ext cx="1549152" cy="427410"/>
          </a:xfrm>
          <a:prstGeom prst="flowChartTerminator">
            <a:avLst/>
          </a:prstGeom>
          <a:solidFill>
            <a:srgbClr val="F1C23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100" b="1" i="0" u="none" strike="noStrike" cap="none">
                <a:solidFill>
                  <a:schemeClr val="dk1"/>
                </a:solidFill>
                <a:latin typeface="Poppins"/>
                <a:ea typeface="Poppins"/>
                <a:cs typeface="Poppins"/>
                <a:sym typeface="Poppins"/>
              </a:rPr>
              <a:t>Youssef Mossadaq</a:t>
            </a:r>
            <a:endParaRPr sz="1100" b="1" i="0" u="none" strike="noStrike" cap="none">
              <a:solidFill>
                <a:schemeClr val="dk1"/>
              </a:solidFill>
              <a:latin typeface="Poppins"/>
              <a:ea typeface="Poppins"/>
              <a:cs typeface="Poppins"/>
              <a:sym typeface="Poppins"/>
            </a:endParaRPr>
          </a:p>
        </p:txBody>
      </p:sp>
      <p:sp>
        <p:nvSpPr>
          <p:cNvPr id="3612" name="Google Shape;3612;p3"/>
          <p:cNvSpPr txBox="1"/>
          <p:nvPr/>
        </p:nvSpPr>
        <p:spPr>
          <a:xfrm>
            <a:off x="6387688" y="3641631"/>
            <a:ext cx="3000000" cy="4926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   Coordinator </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Poppins"/>
                <a:ea typeface="Poppins"/>
                <a:cs typeface="Poppins"/>
                <a:sym typeface="Poppins"/>
              </a:rPr>
              <a:t>World Languages &amp; Cultures </a:t>
            </a:r>
            <a:endParaRPr sz="1000" b="0" i="0" u="none" strike="noStrike" cap="none">
              <a:solidFill>
                <a:schemeClr val="lt1"/>
              </a:solidFill>
              <a:latin typeface="Poppins"/>
              <a:ea typeface="Poppins"/>
              <a:cs typeface="Poppins"/>
              <a:sym typeface="Poppins"/>
            </a:endParaRPr>
          </a:p>
        </p:txBody>
      </p:sp>
      <p:sp>
        <p:nvSpPr>
          <p:cNvPr id="3613" name="Google Shape;3613;p3"/>
          <p:cNvSpPr/>
          <p:nvPr/>
        </p:nvSpPr>
        <p:spPr>
          <a:xfrm>
            <a:off x="7131410" y="1590918"/>
            <a:ext cx="1512600" cy="1542000"/>
          </a:xfrm>
          <a:prstGeom prst="ellipse">
            <a:avLst/>
          </a:prstGeom>
          <a:solidFill>
            <a:srgbClr val="FFD9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pic>
        <p:nvPicPr>
          <p:cNvPr id="3614" name="Google Shape;3614;p3"/>
          <p:cNvPicPr preferRelativeResize="0"/>
          <p:nvPr/>
        </p:nvPicPr>
        <p:blipFill rotWithShape="1">
          <a:blip r:embed="rId6">
            <a:alphaModFix/>
          </a:blip>
          <a:srcRect l="10949" t="20127" r="13487" b="23868"/>
          <a:stretch/>
        </p:blipFill>
        <p:spPr>
          <a:xfrm>
            <a:off x="7183000" y="1676125"/>
            <a:ext cx="1409400" cy="1371600"/>
          </a:xfrm>
          <a:prstGeom prst="flowChartConnector">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6"/>
        <p:cNvGrpSpPr/>
        <p:nvPr/>
      </p:nvGrpSpPr>
      <p:grpSpPr>
        <a:xfrm>
          <a:off x="0" y="0"/>
          <a:ext cx="0" cy="0"/>
          <a:chOff x="0" y="0"/>
          <a:chExt cx="0" cy="0"/>
        </a:xfrm>
      </p:grpSpPr>
      <p:sp>
        <p:nvSpPr>
          <p:cNvPr id="4027" name="Google Shape;4027;g30f76d506d9_2_16"/>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Supporting Your Child’s Bilingualism</a:t>
            </a:r>
            <a:endParaRPr/>
          </a:p>
        </p:txBody>
      </p:sp>
      <p:pic>
        <p:nvPicPr>
          <p:cNvPr id="4028" name="Google Shape;4028;g30f76d506d9_2_16"/>
          <p:cNvPicPr preferRelativeResize="0"/>
          <p:nvPr/>
        </p:nvPicPr>
        <p:blipFill>
          <a:blip r:embed="rId3">
            <a:alphaModFix/>
          </a:blip>
          <a:stretch>
            <a:fillRect/>
          </a:stretch>
        </p:blipFill>
        <p:spPr>
          <a:xfrm>
            <a:off x="1144575" y="876750"/>
            <a:ext cx="3253210" cy="4065150"/>
          </a:xfrm>
          <a:prstGeom prst="rect">
            <a:avLst/>
          </a:prstGeom>
          <a:noFill/>
          <a:ln w="19050" cap="flat" cmpd="sng">
            <a:solidFill>
              <a:srgbClr val="00237A"/>
            </a:solidFill>
            <a:prstDash val="solid"/>
            <a:round/>
            <a:headEnd type="none" w="sm" len="sm"/>
            <a:tailEnd type="none" w="sm" len="sm"/>
          </a:ln>
        </p:spPr>
      </p:pic>
      <p:pic>
        <p:nvPicPr>
          <p:cNvPr id="4029" name="Google Shape;4029;g30f76d506d9_2_16"/>
          <p:cNvPicPr preferRelativeResize="0"/>
          <p:nvPr/>
        </p:nvPicPr>
        <p:blipFill rotWithShape="1">
          <a:blip r:embed="rId4">
            <a:alphaModFix/>
          </a:blip>
          <a:srcRect b="3175"/>
          <a:stretch/>
        </p:blipFill>
        <p:spPr>
          <a:xfrm>
            <a:off x="4478750" y="876750"/>
            <a:ext cx="3235992" cy="4065150"/>
          </a:xfrm>
          <a:prstGeom prst="rect">
            <a:avLst/>
          </a:prstGeom>
          <a:noFill/>
          <a:ln w="19050" cap="flat" cmpd="sng">
            <a:solidFill>
              <a:srgbClr val="00237A"/>
            </a:solidFill>
            <a:prstDash val="solid"/>
            <a:round/>
            <a:headEnd type="none" w="sm" len="sm"/>
            <a:tailEnd type="none" w="sm" len="sm"/>
          </a:ln>
        </p:spPr>
      </p:pic>
      <p:pic>
        <p:nvPicPr>
          <p:cNvPr id="4030" name="Google Shape;4030;g30f76d506d9_2_16"/>
          <p:cNvPicPr preferRelativeResize="0"/>
          <p:nvPr/>
        </p:nvPicPr>
        <p:blipFill rotWithShape="1">
          <a:blip r:embed="rId5">
            <a:alphaModFix/>
          </a:blip>
          <a:srcRect/>
          <a:stretch/>
        </p:blipFill>
        <p:spPr>
          <a:xfrm>
            <a:off x="161925" y="3912600"/>
            <a:ext cx="860874" cy="838026"/>
          </a:xfrm>
          <a:prstGeom prst="rect">
            <a:avLst/>
          </a:prstGeom>
          <a:noFill/>
          <a:ln>
            <a:noFill/>
          </a:ln>
        </p:spPr>
      </p:pic>
      <p:pic>
        <p:nvPicPr>
          <p:cNvPr id="4031" name="Google Shape;4031;g30f76d506d9_2_16"/>
          <p:cNvPicPr preferRelativeResize="0"/>
          <p:nvPr/>
        </p:nvPicPr>
        <p:blipFill rotWithShape="1">
          <a:blip r:embed="rId6">
            <a:alphaModFix/>
          </a:blip>
          <a:srcRect/>
          <a:stretch/>
        </p:blipFill>
        <p:spPr>
          <a:xfrm>
            <a:off x="684997" y="4461523"/>
            <a:ext cx="127228" cy="15102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5"/>
        <p:cNvGrpSpPr/>
        <p:nvPr/>
      </p:nvGrpSpPr>
      <p:grpSpPr>
        <a:xfrm>
          <a:off x="0" y="0"/>
          <a:ext cx="0" cy="0"/>
          <a:chOff x="0" y="0"/>
          <a:chExt cx="0" cy="0"/>
        </a:xfrm>
      </p:grpSpPr>
      <p:sp>
        <p:nvSpPr>
          <p:cNvPr id="4036" name="Google Shape;4036;g30f76d506d9_0_541"/>
          <p:cNvSpPr txBox="1">
            <a:spLocks noGrp="1"/>
          </p:cNvSpPr>
          <p:nvPr>
            <p:ph type="title" idx="4294967295"/>
          </p:nvPr>
        </p:nvSpPr>
        <p:spPr>
          <a:xfrm>
            <a:off x="1090675" y="549388"/>
            <a:ext cx="3648900" cy="14160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7931"/>
              <a:buFont typeface="Arial"/>
              <a:buNone/>
            </a:pPr>
            <a:r>
              <a:rPr lang="en" sz="2900" b="1">
                <a:solidFill>
                  <a:srgbClr val="FCCC00"/>
                </a:solidFill>
              </a:rPr>
              <a:t>Multilingual Literacy Home Support</a:t>
            </a:r>
            <a:endParaRPr sz="2900" b="1">
              <a:solidFill>
                <a:srgbClr val="FCCC00"/>
              </a:solidFill>
            </a:endParaRPr>
          </a:p>
          <a:p>
            <a:pPr marL="0" lvl="0" indent="0" algn="l" rtl="0">
              <a:lnSpc>
                <a:spcPct val="100000"/>
              </a:lnSpc>
              <a:spcBef>
                <a:spcPts val="0"/>
              </a:spcBef>
              <a:spcAft>
                <a:spcPts val="0"/>
              </a:spcAft>
              <a:buSzPct val="111111"/>
              <a:buNone/>
            </a:pPr>
            <a:endParaRPr>
              <a:solidFill>
                <a:srgbClr val="FFFFFF"/>
              </a:solidFill>
            </a:endParaRPr>
          </a:p>
        </p:txBody>
      </p:sp>
      <p:sp>
        <p:nvSpPr>
          <p:cNvPr id="4037" name="Google Shape;4037;g30f76d506d9_0_541"/>
          <p:cNvSpPr txBox="1">
            <a:spLocks noGrp="1"/>
          </p:cNvSpPr>
          <p:nvPr>
            <p:ph type="body" idx="4294967295"/>
          </p:nvPr>
        </p:nvSpPr>
        <p:spPr>
          <a:xfrm>
            <a:off x="1090675" y="2441956"/>
            <a:ext cx="6472800" cy="1961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sz="2200">
                <a:solidFill>
                  <a:schemeClr val="lt1"/>
                </a:solidFill>
                <a:latin typeface="Poppins"/>
                <a:ea typeface="Poppins"/>
                <a:cs typeface="Poppins"/>
                <a:sym typeface="Poppins"/>
              </a:rPr>
              <a:t>Shared moments at home that can strengthen multilingual superpowers!</a:t>
            </a:r>
            <a:endParaRPr sz="2200">
              <a:solidFill>
                <a:schemeClr val="lt1"/>
              </a:solidFill>
              <a:latin typeface="Poppins"/>
              <a:ea typeface="Poppins"/>
              <a:cs typeface="Poppins"/>
              <a:sym typeface="Poppins"/>
            </a:endParaRPr>
          </a:p>
          <a:p>
            <a:pPr marL="0" lvl="0" indent="0" algn="ctr" rtl="0">
              <a:lnSpc>
                <a:spcPct val="115000"/>
              </a:lnSpc>
              <a:spcBef>
                <a:spcPts val="1200"/>
              </a:spcBef>
              <a:spcAft>
                <a:spcPts val="1200"/>
              </a:spcAft>
              <a:buSzPts val="1800"/>
              <a:buNone/>
            </a:pPr>
            <a:r>
              <a:rPr lang="en" sz="2200">
                <a:solidFill>
                  <a:schemeClr val="lt1"/>
                </a:solidFill>
                <a:latin typeface="Poppins"/>
                <a:ea typeface="Poppins"/>
                <a:cs typeface="Poppins"/>
                <a:sym typeface="Poppins"/>
              </a:rPr>
              <a:t>Please click on images and titles of websites to reveal link to websites and additional external resources!</a:t>
            </a:r>
            <a:endParaRPr sz="2200">
              <a:solidFill>
                <a:schemeClr val="lt1"/>
              </a:solidFill>
              <a:latin typeface="Poppins"/>
              <a:ea typeface="Poppins"/>
              <a:cs typeface="Poppins"/>
              <a:sym typeface="Poppins"/>
            </a:endParaRPr>
          </a:p>
        </p:txBody>
      </p:sp>
      <p:pic>
        <p:nvPicPr>
          <p:cNvPr id="4038" name="Google Shape;4038;g30f76d506d9_0_541" descr="Elementary English Language Learners - English Learners"/>
          <p:cNvPicPr preferRelativeResize="0"/>
          <p:nvPr/>
        </p:nvPicPr>
        <p:blipFill rotWithShape="1">
          <a:blip r:embed="rId3">
            <a:alphaModFix/>
          </a:blip>
          <a:srcRect l="7381" t="14622" b="21357"/>
          <a:stretch/>
        </p:blipFill>
        <p:spPr>
          <a:xfrm>
            <a:off x="4870275" y="92238"/>
            <a:ext cx="3124101" cy="2330325"/>
          </a:xfrm>
          <a:prstGeom prst="rect">
            <a:avLst/>
          </a:prstGeom>
          <a:noFill/>
          <a:ln>
            <a:noFill/>
          </a:ln>
        </p:spPr>
      </p:pic>
      <p:pic>
        <p:nvPicPr>
          <p:cNvPr id="4039" name="Google Shape;4039;g30f76d506d9_0_541"/>
          <p:cNvPicPr preferRelativeResize="0"/>
          <p:nvPr/>
        </p:nvPicPr>
        <p:blipFill rotWithShape="1">
          <a:blip r:embed="rId4">
            <a:alphaModFix/>
          </a:blip>
          <a:srcRect/>
          <a:stretch/>
        </p:blipFill>
        <p:spPr>
          <a:xfrm>
            <a:off x="7784025" y="3483475"/>
            <a:ext cx="1080551" cy="1080550"/>
          </a:xfrm>
          <a:prstGeom prst="rect">
            <a:avLst/>
          </a:prstGeom>
          <a:noFill/>
          <a:ln>
            <a:noFill/>
          </a:ln>
        </p:spPr>
      </p:pic>
      <p:pic>
        <p:nvPicPr>
          <p:cNvPr id="4040" name="Google Shape;4040;g30f76d506d9_0_541"/>
          <p:cNvPicPr preferRelativeResize="0"/>
          <p:nvPr/>
        </p:nvPicPr>
        <p:blipFill rotWithShape="1">
          <a:blip r:embed="rId5">
            <a:alphaModFix/>
          </a:blip>
          <a:srcRect b="13322"/>
          <a:stretch/>
        </p:blipFill>
        <p:spPr>
          <a:xfrm rot="-12">
            <a:off x="296285" y="3435839"/>
            <a:ext cx="794401" cy="7358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40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44"/>
        <p:cNvGrpSpPr/>
        <p:nvPr/>
      </p:nvGrpSpPr>
      <p:grpSpPr>
        <a:xfrm>
          <a:off x="0" y="0"/>
          <a:ext cx="0" cy="0"/>
          <a:chOff x="0" y="0"/>
          <a:chExt cx="0" cy="0"/>
        </a:xfrm>
      </p:grpSpPr>
      <p:sp>
        <p:nvSpPr>
          <p:cNvPr id="4045" name="Google Shape;4045;g30f76d506d9_0_578"/>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800">
                <a:latin typeface="Poppins"/>
                <a:ea typeface="Poppins"/>
                <a:cs typeface="Poppins"/>
                <a:sym typeface="Poppins"/>
              </a:rPr>
              <a:t>Spanish  Resources</a:t>
            </a:r>
            <a:endParaRPr sz="2800">
              <a:latin typeface="Poppins"/>
              <a:ea typeface="Poppins"/>
              <a:cs typeface="Poppins"/>
              <a:sym typeface="Poppins"/>
            </a:endParaRPr>
          </a:p>
        </p:txBody>
      </p:sp>
      <p:graphicFrame>
        <p:nvGraphicFramePr>
          <p:cNvPr id="4046" name="Google Shape;4046;g30f76d506d9_0_578"/>
          <p:cNvGraphicFramePr/>
          <p:nvPr/>
        </p:nvGraphicFramePr>
        <p:xfrm>
          <a:off x="476975" y="769313"/>
          <a:ext cx="8190050" cy="3779500"/>
        </p:xfrm>
        <a:graphic>
          <a:graphicData uri="http://schemas.openxmlformats.org/drawingml/2006/table">
            <a:tbl>
              <a:tblPr>
                <a:noFill/>
                <a:tableStyleId>{1ED2A803-A4A7-47CD-A8DF-45A83547F3FD}</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8897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18897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              </a:t>
                      </a:r>
                      <a:r>
                        <a:rPr lang="en">
                          <a:solidFill>
                            <a:srgbClr val="0000FF"/>
                          </a:solidFill>
                        </a:rPr>
                        <a:t>     </a:t>
                      </a:r>
                      <a:r>
                        <a:rPr lang="en" u="sng">
                          <a:solidFill>
                            <a:srgbClr val="0000FF"/>
                          </a:solidFill>
                          <a:hlinkClick r:id="rId3">
                            <a:extLst>
                              <a:ext uri="{A12FA001-AC4F-418D-AE19-62706E023703}">
                                <ahyp:hlinkClr xmlns:ahyp="http://schemas.microsoft.com/office/drawing/2018/hyperlinkcolor" val="tx"/>
                              </a:ext>
                            </a:extLst>
                          </a:hlinkClick>
                        </a:rPr>
                        <a:t>Epic</a:t>
                      </a:r>
                      <a:endParaRPr>
                        <a:solidFill>
                          <a:srgbClr val="0000FF"/>
                        </a:solidFill>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bl>
          </a:graphicData>
        </a:graphic>
      </p:graphicFrame>
      <p:pic>
        <p:nvPicPr>
          <p:cNvPr id="4047" name="Google Shape;4047;g30f76d506d9_0_578">
            <a:hlinkClick r:id="rId4"/>
          </p:cNvPr>
          <p:cNvPicPr preferRelativeResize="0"/>
          <p:nvPr/>
        </p:nvPicPr>
        <p:blipFill>
          <a:blip r:embed="rId5">
            <a:alphaModFix/>
          </a:blip>
          <a:stretch>
            <a:fillRect/>
          </a:stretch>
        </p:blipFill>
        <p:spPr>
          <a:xfrm>
            <a:off x="5004813" y="966945"/>
            <a:ext cx="1872399" cy="983017"/>
          </a:xfrm>
          <a:prstGeom prst="rect">
            <a:avLst/>
          </a:prstGeom>
          <a:noFill/>
          <a:ln w="19050" cap="flat" cmpd="sng">
            <a:solidFill>
              <a:srgbClr val="000000"/>
            </a:solidFill>
            <a:prstDash val="solid"/>
            <a:round/>
            <a:headEnd type="none" w="sm" len="sm"/>
            <a:tailEnd type="none" w="sm" len="sm"/>
          </a:ln>
        </p:spPr>
      </p:pic>
      <p:sp>
        <p:nvSpPr>
          <p:cNvPr id="4048" name="Google Shape;4048;g30f76d506d9_0_578"/>
          <p:cNvSpPr txBox="1"/>
          <p:nvPr/>
        </p:nvSpPr>
        <p:spPr>
          <a:xfrm>
            <a:off x="4646075" y="1949975"/>
            <a:ext cx="3849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Lato"/>
                <a:ea typeface="Lato"/>
                <a:cs typeface="Lato"/>
                <a:sym typeface="Lato"/>
              </a:rPr>
              <a:t>Read children’s stories and lessons in Spanish at </a:t>
            </a:r>
            <a:r>
              <a:rPr lang="en" sz="1800" u="sng">
                <a:solidFill>
                  <a:srgbClr val="0000FF"/>
                </a:solidFill>
                <a:latin typeface="Lato"/>
                <a:ea typeface="Lato"/>
                <a:cs typeface="Lato"/>
                <a:sym typeface="Lato"/>
                <a:hlinkClick r:id="rId4">
                  <a:extLst>
                    <a:ext uri="{A12FA001-AC4F-418D-AE19-62706E023703}">
                      <ahyp:hlinkClr xmlns:ahyp="http://schemas.microsoft.com/office/drawing/2018/hyperlinkcolor" val="tx"/>
                    </a:ext>
                  </a:extLst>
                </a:hlinkClick>
              </a:rPr>
              <a:t>The Spanish Experiment</a:t>
            </a:r>
            <a:r>
              <a:rPr lang="en" sz="1800">
                <a:solidFill>
                  <a:srgbClr val="0000FF"/>
                </a:solidFill>
                <a:latin typeface="Lato"/>
                <a:ea typeface="Lato"/>
                <a:cs typeface="Lato"/>
                <a:sym typeface="Lato"/>
              </a:rPr>
              <a:t>.</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pic>
        <p:nvPicPr>
          <p:cNvPr id="4049" name="Google Shape;4049;g30f76d506d9_0_578"/>
          <p:cNvPicPr preferRelativeResize="0"/>
          <p:nvPr/>
        </p:nvPicPr>
        <p:blipFill>
          <a:blip r:embed="rId6">
            <a:alphaModFix/>
          </a:blip>
          <a:stretch>
            <a:fillRect/>
          </a:stretch>
        </p:blipFill>
        <p:spPr>
          <a:xfrm>
            <a:off x="7966525" y="1332060"/>
            <a:ext cx="631875" cy="670850"/>
          </a:xfrm>
          <a:prstGeom prst="rect">
            <a:avLst/>
          </a:prstGeom>
          <a:noFill/>
          <a:ln>
            <a:noFill/>
          </a:ln>
        </p:spPr>
      </p:pic>
      <p:pic>
        <p:nvPicPr>
          <p:cNvPr id="4050" name="Google Shape;4050;g30f76d506d9_0_578"/>
          <p:cNvPicPr preferRelativeResize="0"/>
          <p:nvPr/>
        </p:nvPicPr>
        <p:blipFill>
          <a:blip r:embed="rId7">
            <a:alphaModFix/>
          </a:blip>
          <a:stretch>
            <a:fillRect/>
          </a:stretch>
        </p:blipFill>
        <p:spPr>
          <a:xfrm>
            <a:off x="6972675" y="1123026"/>
            <a:ext cx="993846" cy="670850"/>
          </a:xfrm>
          <a:prstGeom prst="rect">
            <a:avLst/>
          </a:prstGeom>
          <a:noFill/>
          <a:ln>
            <a:noFill/>
          </a:ln>
        </p:spPr>
      </p:pic>
      <p:pic>
        <p:nvPicPr>
          <p:cNvPr id="4051" name="Google Shape;4051;g30f76d506d9_0_578">
            <a:hlinkClick r:id="rId3"/>
          </p:cNvPr>
          <p:cNvPicPr preferRelativeResize="0"/>
          <p:nvPr/>
        </p:nvPicPr>
        <p:blipFill>
          <a:blip r:embed="rId8">
            <a:alphaModFix/>
          </a:blip>
          <a:stretch>
            <a:fillRect/>
          </a:stretch>
        </p:blipFill>
        <p:spPr>
          <a:xfrm>
            <a:off x="583725" y="2813323"/>
            <a:ext cx="2031250" cy="1144325"/>
          </a:xfrm>
          <a:prstGeom prst="rect">
            <a:avLst/>
          </a:prstGeom>
          <a:noFill/>
          <a:ln w="19050" cap="flat" cmpd="sng">
            <a:solidFill>
              <a:srgbClr val="289FD9"/>
            </a:solidFill>
            <a:prstDash val="solid"/>
            <a:round/>
            <a:headEnd type="none" w="sm" len="sm"/>
            <a:tailEnd type="none" w="sm" len="sm"/>
          </a:ln>
        </p:spPr>
      </p:pic>
      <p:pic>
        <p:nvPicPr>
          <p:cNvPr id="4052" name="Google Shape;4052;g30f76d506d9_0_578"/>
          <p:cNvPicPr preferRelativeResize="0"/>
          <p:nvPr/>
        </p:nvPicPr>
        <p:blipFill>
          <a:blip r:embed="rId9">
            <a:alphaModFix/>
          </a:blip>
          <a:stretch>
            <a:fillRect/>
          </a:stretch>
        </p:blipFill>
        <p:spPr>
          <a:xfrm>
            <a:off x="2735725" y="2893850"/>
            <a:ext cx="1682425" cy="667439"/>
          </a:xfrm>
          <a:prstGeom prst="rect">
            <a:avLst/>
          </a:prstGeom>
          <a:noFill/>
          <a:ln w="19050" cap="flat" cmpd="sng">
            <a:solidFill>
              <a:srgbClr val="289FD9"/>
            </a:solidFill>
            <a:prstDash val="solid"/>
            <a:round/>
            <a:headEnd type="none" w="sm" len="sm"/>
            <a:tailEnd type="none" w="sm" len="sm"/>
          </a:ln>
        </p:spPr>
      </p:pic>
      <p:sp>
        <p:nvSpPr>
          <p:cNvPr id="4053" name="Google Shape;4053;g30f76d506d9_0_578"/>
          <p:cNvSpPr txBox="1"/>
          <p:nvPr/>
        </p:nvSpPr>
        <p:spPr>
          <a:xfrm>
            <a:off x="2674700" y="3541675"/>
            <a:ext cx="1804500" cy="7743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None/>
            </a:pPr>
            <a:r>
              <a:rPr lang="en" sz="1200">
                <a:solidFill>
                  <a:schemeClr val="dk1"/>
                </a:solidFill>
                <a:latin typeface="Poppins"/>
                <a:ea typeface="Poppins"/>
                <a:cs typeface="Poppins"/>
                <a:sym typeface="Poppins"/>
              </a:rPr>
              <a:t>Access the Epic digital library and  follow progress with reading activities!	</a:t>
            </a:r>
            <a:endParaRPr sz="1200">
              <a:solidFill>
                <a:schemeClr val="dk1"/>
              </a:solidFill>
              <a:latin typeface="Poppins"/>
              <a:ea typeface="Poppins"/>
              <a:cs typeface="Poppins"/>
              <a:sym typeface="Poppins"/>
            </a:endParaRPr>
          </a:p>
        </p:txBody>
      </p:sp>
      <p:pic>
        <p:nvPicPr>
          <p:cNvPr id="4054" name="Google Shape;4054;g30f76d506d9_0_578">
            <a:hlinkClick r:id="rId10"/>
          </p:cNvPr>
          <p:cNvPicPr preferRelativeResize="0"/>
          <p:nvPr/>
        </p:nvPicPr>
        <p:blipFill>
          <a:blip r:embed="rId11">
            <a:alphaModFix/>
          </a:blip>
          <a:stretch>
            <a:fillRect/>
          </a:stretch>
        </p:blipFill>
        <p:spPr>
          <a:xfrm>
            <a:off x="650976" y="919136"/>
            <a:ext cx="1496675" cy="1496675"/>
          </a:xfrm>
          <a:prstGeom prst="rect">
            <a:avLst/>
          </a:prstGeom>
          <a:noFill/>
          <a:ln w="19050" cap="flat" cmpd="sng">
            <a:solidFill>
              <a:srgbClr val="5755D9"/>
            </a:solidFill>
            <a:prstDash val="solid"/>
            <a:round/>
            <a:headEnd type="none" w="sm" len="sm"/>
            <a:tailEnd type="none" w="sm" len="sm"/>
          </a:ln>
        </p:spPr>
      </p:pic>
      <p:pic>
        <p:nvPicPr>
          <p:cNvPr id="4055" name="Google Shape;4055;g30f76d506d9_0_578"/>
          <p:cNvPicPr preferRelativeResize="0"/>
          <p:nvPr/>
        </p:nvPicPr>
        <p:blipFill>
          <a:blip r:embed="rId12">
            <a:alphaModFix/>
          </a:blip>
          <a:stretch>
            <a:fillRect/>
          </a:stretch>
        </p:blipFill>
        <p:spPr>
          <a:xfrm>
            <a:off x="2674688" y="1647613"/>
            <a:ext cx="1270249" cy="875062"/>
          </a:xfrm>
          <a:prstGeom prst="rect">
            <a:avLst/>
          </a:prstGeom>
          <a:noFill/>
          <a:ln w="19050" cap="flat" cmpd="sng">
            <a:solidFill>
              <a:srgbClr val="5755D9"/>
            </a:solidFill>
            <a:prstDash val="solid"/>
            <a:round/>
            <a:headEnd type="none" w="sm" len="sm"/>
            <a:tailEnd type="none" w="sm" len="sm"/>
          </a:ln>
        </p:spPr>
      </p:pic>
      <p:pic>
        <p:nvPicPr>
          <p:cNvPr id="4056" name="Google Shape;4056;g30f76d506d9_0_578"/>
          <p:cNvPicPr preferRelativeResize="0"/>
          <p:nvPr/>
        </p:nvPicPr>
        <p:blipFill rotWithShape="1">
          <a:blip r:embed="rId13">
            <a:alphaModFix/>
          </a:blip>
          <a:srcRect l="5731" t="34582" b="11245"/>
          <a:stretch/>
        </p:blipFill>
        <p:spPr>
          <a:xfrm>
            <a:off x="2215575" y="885962"/>
            <a:ext cx="2076799" cy="302625"/>
          </a:xfrm>
          <a:prstGeom prst="rect">
            <a:avLst/>
          </a:prstGeom>
          <a:noFill/>
          <a:ln w="19050" cap="flat" cmpd="sng">
            <a:solidFill>
              <a:srgbClr val="5755D9"/>
            </a:solidFill>
            <a:prstDash val="solid"/>
            <a:round/>
            <a:headEnd type="none" w="sm" len="sm"/>
            <a:tailEnd type="none" w="sm" len="sm"/>
          </a:ln>
        </p:spPr>
      </p:pic>
      <p:sp>
        <p:nvSpPr>
          <p:cNvPr id="4057" name="Google Shape;4057;g30f76d506d9_0_578"/>
          <p:cNvSpPr/>
          <p:nvPr/>
        </p:nvSpPr>
        <p:spPr>
          <a:xfrm>
            <a:off x="3236875" y="1188583"/>
            <a:ext cx="252300" cy="347700"/>
          </a:xfrm>
          <a:prstGeom prst="upArrow">
            <a:avLst>
              <a:gd name="adj1" fmla="val 50000"/>
              <a:gd name="adj2" fmla="val 50000"/>
            </a:avLst>
          </a:prstGeom>
          <a:solidFill>
            <a:srgbClr val="FF37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58" name="Google Shape;4058;g30f76d506d9_0_578"/>
          <p:cNvSpPr txBox="1"/>
          <p:nvPr/>
        </p:nvSpPr>
        <p:spPr>
          <a:xfrm>
            <a:off x="583725" y="2305238"/>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0000FF"/>
                </a:solidFill>
                <a:hlinkClick r:id="rId10">
                  <a:extLst>
                    <a:ext uri="{A12FA001-AC4F-418D-AE19-62706E023703}">
                      <ahyp:hlinkClr xmlns:ahyp="http://schemas.microsoft.com/office/drawing/2018/hyperlinkcolor" val="tx"/>
                    </a:ext>
                  </a:extLst>
                </a:hlinkClick>
              </a:rPr>
              <a:t>Storybooks Canada</a:t>
            </a:r>
            <a:endParaRPr>
              <a:solidFill>
                <a:srgbClr val="0000FF"/>
              </a:solidFill>
            </a:endParaRPr>
          </a:p>
        </p:txBody>
      </p:sp>
      <p:pic>
        <p:nvPicPr>
          <p:cNvPr id="4059" name="Google Shape;4059;g30f76d506d9_0_578">
            <a:hlinkClick r:id="rId14"/>
          </p:cNvPr>
          <p:cNvPicPr preferRelativeResize="0"/>
          <p:nvPr/>
        </p:nvPicPr>
        <p:blipFill rotWithShape="1">
          <a:blip r:embed="rId15">
            <a:alphaModFix/>
          </a:blip>
          <a:srcRect t="6759" r="10578"/>
          <a:stretch/>
        </p:blipFill>
        <p:spPr>
          <a:xfrm>
            <a:off x="5004825" y="2896575"/>
            <a:ext cx="1311824" cy="1297700"/>
          </a:xfrm>
          <a:prstGeom prst="rect">
            <a:avLst/>
          </a:prstGeom>
          <a:noFill/>
          <a:ln w="19050" cap="flat" cmpd="sng">
            <a:solidFill>
              <a:schemeClr val="dk2"/>
            </a:solidFill>
            <a:prstDash val="solid"/>
            <a:round/>
            <a:headEnd type="none" w="sm" len="sm"/>
            <a:tailEnd type="none" w="sm" len="sm"/>
          </a:ln>
        </p:spPr>
      </p:pic>
      <p:sp>
        <p:nvSpPr>
          <p:cNvPr id="4060" name="Google Shape;4060;g30f76d506d9_0_578"/>
          <p:cNvSpPr txBox="1"/>
          <p:nvPr/>
        </p:nvSpPr>
        <p:spPr>
          <a:xfrm>
            <a:off x="6468925" y="2973325"/>
            <a:ext cx="2129400" cy="11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a:solidFill>
                  <a:schemeClr val="lt1"/>
                </a:solidFill>
              </a:rPr>
              <a:t>Access SORA by using parent’s or students’ Schoology credentials. </a:t>
            </a:r>
            <a:endParaRPr sz="1800" b="1">
              <a:solidFill>
                <a:schemeClr val="lt1"/>
              </a:solidFill>
              <a:latin typeface="Lato"/>
              <a:ea typeface="Lato"/>
              <a:cs typeface="Lato"/>
              <a:sym typeface="Lato"/>
            </a:endParaRPr>
          </a:p>
        </p:txBody>
      </p:sp>
      <p:pic>
        <p:nvPicPr>
          <p:cNvPr id="4061" name="Google Shape;4061;g30f76d506d9_0_578"/>
          <p:cNvPicPr preferRelativeResize="0"/>
          <p:nvPr/>
        </p:nvPicPr>
        <p:blipFill rotWithShape="1">
          <a:blip r:embed="rId16">
            <a:alphaModFix/>
          </a:blip>
          <a:srcRect b="13322"/>
          <a:stretch/>
        </p:blipFill>
        <p:spPr>
          <a:xfrm rot="-13">
            <a:off x="3" y="4645097"/>
            <a:ext cx="538075" cy="4983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5"/>
        <p:cNvGrpSpPr/>
        <p:nvPr/>
      </p:nvGrpSpPr>
      <p:grpSpPr>
        <a:xfrm>
          <a:off x="0" y="0"/>
          <a:ext cx="0" cy="0"/>
          <a:chOff x="0" y="0"/>
          <a:chExt cx="0" cy="0"/>
        </a:xfrm>
      </p:grpSpPr>
      <p:sp>
        <p:nvSpPr>
          <p:cNvPr id="4066" name="Google Shape;4066;g30f76d506d9_0_555"/>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r>
              <a:rPr lang="en" sz="2800">
                <a:latin typeface="Poppins"/>
                <a:ea typeface="Poppins"/>
                <a:cs typeface="Poppins"/>
                <a:sym typeface="Poppins"/>
              </a:rPr>
              <a:t>Armenian Resources</a:t>
            </a:r>
            <a:endParaRPr sz="2800">
              <a:latin typeface="Poppins"/>
              <a:ea typeface="Poppins"/>
              <a:cs typeface="Poppins"/>
              <a:sym typeface="Poppins"/>
            </a:endParaRPr>
          </a:p>
        </p:txBody>
      </p:sp>
      <p:graphicFrame>
        <p:nvGraphicFramePr>
          <p:cNvPr id="4067" name="Google Shape;4067;g30f76d506d9_0_555"/>
          <p:cNvGraphicFramePr/>
          <p:nvPr/>
        </p:nvGraphicFramePr>
        <p:xfrm>
          <a:off x="476975" y="769313"/>
          <a:ext cx="8190050" cy="3779460"/>
        </p:xfrm>
        <a:graphic>
          <a:graphicData uri="http://schemas.openxmlformats.org/drawingml/2006/table">
            <a:tbl>
              <a:tblPr>
                <a:noFill/>
                <a:tableStyleId>{85E645DF-516F-4BCB-97A3-63477369A64E}</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0000FF"/>
                          </a:solidFill>
                          <a:hlinkClick r:id="rId3">
                            <a:extLst>
                              <a:ext uri="{A12FA001-AC4F-418D-AE19-62706E023703}">
                                <ahyp:hlinkClr xmlns:ahyp="http://schemas.microsoft.com/office/drawing/2018/hyperlinkcolor" val="tx"/>
                              </a:ext>
                            </a:extLst>
                          </a:hlinkClick>
                        </a:rPr>
                        <a:t>Dino Lingo Armenian Books for Kids</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100"/>
                        <a:buFont typeface="Arial"/>
                        <a:buNone/>
                      </a:pPr>
                      <a:r>
                        <a:rPr lang="en" sz="1400" u="sng" strike="noStrike" cap="none">
                          <a:solidFill>
                            <a:srgbClr val="0000FF"/>
                          </a:solidFill>
                          <a:hlinkClick r:id="rId4">
                            <a:extLst>
                              <a:ext uri="{A12FA001-AC4F-418D-AE19-62706E023703}">
                                <ahyp:hlinkClr xmlns:ahyp="http://schemas.microsoft.com/office/drawing/2018/hyperlinkcolor" val="tx"/>
                              </a:ext>
                            </a:extLst>
                          </a:hlinkClick>
                        </a:rPr>
                        <a:t>Access Armenian literature through SORA by using parent’s or students’ Schoology credentials</a:t>
                      </a:r>
                      <a:r>
                        <a:rPr lang="en" sz="1400" u="none" strike="noStrike" cap="none">
                          <a:solidFill>
                            <a:schemeClr val="dk1"/>
                          </a:solidFill>
                        </a:rPr>
                        <a:t>.</a:t>
                      </a:r>
                      <a:endParaRPr sz="1400" u="none" strike="noStrike" cap="none"/>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extLst>
                  <a:ext uri="{0D108BD9-81ED-4DB2-BD59-A6C34878D82A}">
                    <a16:rowId xmlns:a16="http://schemas.microsoft.com/office/drawing/2014/main" val="10000"/>
                  </a:ext>
                </a:extLst>
              </a:tr>
              <a:tr h="1837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0000FF"/>
                          </a:solidFill>
                          <a:hlinkClick r:id="rId5">
                            <a:extLst>
                              <a:ext uri="{A12FA001-AC4F-418D-AE19-62706E023703}">
                                <ahyp:hlinkClr xmlns:ahyp="http://schemas.microsoft.com/office/drawing/2018/hyperlinkcolor" val="tx"/>
                              </a:ext>
                            </a:extLst>
                          </a:hlinkClick>
                        </a:rPr>
                        <a:t>Pokrik Armenian Children's Literature</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0000FF"/>
                          </a:solidFill>
                          <a:hlinkClick r:id="rId6">
                            <a:extLst>
                              <a:ext uri="{A12FA001-AC4F-418D-AE19-62706E023703}">
                                <ahyp:hlinkClr xmlns:ahyp="http://schemas.microsoft.com/office/drawing/2018/hyperlinkcolor" val="tx"/>
                              </a:ext>
                            </a:extLst>
                          </a:hlinkClick>
                        </a:rPr>
                        <a:t>Erexa.am Children’s Literature</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extLst>
                  <a:ext uri="{0D108BD9-81ED-4DB2-BD59-A6C34878D82A}">
                    <a16:rowId xmlns:a16="http://schemas.microsoft.com/office/drawing/2014/main" val="10001"/>
                  </a:ext>
                </a:extLst>
              </a:tr>
            </a:tbl>
          </a:graphicData>
        </a:graphic>
      </p:graphicFrame>
      <p:pic>
        <p:nvPicPr>
          <p:cNvPr id="4068" name="Google Shape;4068;g30f76d506d9_0_555">
            <a:hlinkClick r:id="rId3"/>
          </p:cNvPr>
          <p:cNvPicPr preferRelativeResize="0"/>
          <p:nvPr/>
        </p:nvPicPr>
        <p:blipFill rotWithShape="1">
          <a:blip r:embed="rId7">
            <a:alphaModFix/>
          </a:blip>
          <a:srcRect/>
          <a:stretch/>
        </p:blipFill>
        <p:spPr>
          <a:xfrm>
            <a:off x="1471588" y="937738"/>
            <a:ext cx="2085975" cy="1190625"/>
          </a:xfrm>
          <a:prstGeom prst="rect">
            <a:avLst/>
          </a:prstGeom>
          <a:noFill/>
          <a:ln>
            <a:noFill/>
          </a:ln>
        </p:spPr>
      </p:pic>
      <p:pic>
        <p:nvPicPr>
          <p:cNvPr id="4069" name="Google Shape;4069;g30f76d506d9_0_555">
            <a:hlinkClick r:id="rId8"/>
          </p:cNvPr>
          <p:cNvPicPr preferRelativeResize="0"/>
          <p:nvPr/>
        </p:nvPicPr>
        <p:blipFill rotWithShape="1">
          <a:blip r:embed="rId9">
            <a:alphaModFix/>
          </a:blip>
          <a:srcRect/>
          <a:stretch/>
        </p:blipFill>
        <p:spPr>
          <a:xfrm>
            <a:off x="6027000" y="937750"/>
            <a:ext cx="1044100" cy="1044100"/>
          </a:xfrm>
          <a:prstGeom prst="rect">
            <a:avLst/>
          </a:prstGeom>
          <a:noFill/>
          <a:ln>
            <a:noFill/>
          </a:ln>
        </p:spPr>
      </p:pic>
      <p:pic>
        <p:nvPicPr>
          <p:cNvPr id="4070" name="Google Shape;4070;g30f76d506d9_0_555">
            <a:hlinkClick r:id="rId5"/>
          </p:cNvPr>
          <p:cNvPicPr preferRelativeResize="0"/>
          <p:nvPr/>
        </p:nvPicPr>
        <p:blipFill rotWithShape="1">
          <a:blip r:embed="rId10">
            <a:alphaModFix/>
          </a:blip>
          <a:srcRect/>
          <a:stretch/>
        </p:blipFill>
        <p:spPr>
          <a:xfrm>
            <a:off x="1471600" y="2803401"/>
            <a:ext cx="2085975" cy="1190625"/>
          </a:xfrm>
          <a:prstGeom prst="rect">
            <a:avLst/>
          </a:prstGeom>
          <a:noFill/>
          <a:ln>
            <a:noFill/>
          </a:ln>
        </p:spPr>
      </p:pic>
      <p:pic>
        <p:nvPicPr>
          <p:cNvPr id="4071" name="Google Shape;4071;g30f76d506d9_0_555">
            <a:hlinkClick r:id="rId6"/>
          </p:cNvPr>
          <p:cNvPicPr preferRelativeResize="0"/>
          <p:nvPr/>
        </p:nvPicPr>
        <p:blipFill rotWithShape="1">
          <a:blip r:embed="rId11">
            <a:alphaModFix/>
          </a:blip>
          <a:srcRect/>
          <a:stretch/>
        </p:blipFill>
        <p:spPr>
          <a:xfrm>
            <a:off x="5650150" y="2803400"/>
            <a:ext cx="1797801" cy="1190625"/>
          </a:xfrm>
          <a:prstGeom prst="rect">
            <a:avLst/>
          </a:prstGeom>
          <a:noFill/>
          <a:ln>
            <a:noFill/>
          </a:ln>
        </p:spPr>
      </p:pic>
      <p:pic>
        <p:nvPicPr>
          <p:cNvPr id="4072" name="Google Shape;4072;g30f76d506d9_0_555"/>
          <p:cNvPicPr preferRelativeResize="0"/>
          <p:nvPr/>
        </p:nvPicPr>
        <p:blipFill rotWithShape="1">
          <a:blip r:embed="rId12">
            <a:alphaModFix/>
          </a:blip>
          <a:srcRect b="13322"/>
          <a:stretch/>
        </p:blipFill>
        <p:spPr>
          <a:xfrm rot="-13">
            <a:off x="3" y="4645097"/>
            <a:ext cx="538075" cy="4983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76"/>
        <p:cNvGrpSpPr/>
        <p:nvPr/>
      </p:nvGrpSpPr>
      <p:grpSpPr>
        <a:xfrm>
          <a:off x="0" y="0"/>
          <a:ext cx="0" cy="0"/>
          <a:chOff x="0" y="0"/>
          <a:chExt cx="0" cy="0"/>
        </a:xfrm>
      </p:grpSpPr>
      <p:sp>
        <p:nvSpPr>
          <p:cNvPr id="4077" name="Google Shape;4077;g30f76d506d9_0_564"/>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Clr>
                <a:schemeClr val="dk1"/>
              </a:buClr>
              <a:buSzPts val="3111"/>
              <a:buFont typeface="Arial"/>
              <a:buNone/>
            </a:pPr>
            <a:r>
              <a:rPr lang="en" b="1"/>
              <a:t>Korean Resources</a:t>
            </a:r>
            <a:endParaRPr/>
          </a:p>
        </p:txBody>
      </p:sp>
      <p:graphicFrame>
        <p:nvGraphicFramePr>
          <p:cNvPr id="4078" name="Google Shape;4078;g30f76d506d9_0_564"/>
          <p:cNvGraphicFramePr/>
          <p:nvPr/>
        </p:nvGraphicFramePr>
        <p:xfrm>
          <a:off x="476975" y="1018238"/>
          <a:ext cx="8190050" cy="3566100"/>
        </p:xfrm>
        <a:graphic>
          <a:graphicData uri="http://schemas.openxmlformats.org/drawingml/2006/table">
            <a:tbl>
              <a:tblPr>
                <a:noFill/>
                <a:tableStyleId>{85E645DF-516F-4BCB-97A3-63477369A64E}</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420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tc>
                  <a:txBody>
                    <a:bodyPr/>
                    <a:lstStyle/>
                    <a:p>
                      <a:pPr marL="0" lvl="0" indent="0" algn="l" rtl="0">
                        <a:spcBef>
                          <a:spcPts val="0"/>
                        </a:spcBef>
                        <a:spcAft>
                          <a:spcPts val="0"/>
                        </a:spcAft>
                        <a:buClr>
                          <a:schemeClr val="dk1"/>
                        </a:buClr>
                        <a:buSzPts val="1400"/>
                        <a:buFont typeface="Arial"/>
                        <a:buNone/>
                      </a:pPr>
                      <a:endParaRPr>
                        <a:solidFill>
                          <a:schemeClr val="lt1"/>
                        </a:solidFill>
                      </a:endParaRPr>
                    </a:p>
                    <a:p>
                      <a:pPr marL="0" marR="0" lvl="0" indent="0" algn="l" rtl="0">
                        <a:lnSpc>
                          <a:spcPct val="100000"/>
                        </a:lnSpc>
                        <a:spcBef>
                          <a:spcPts val="0"/>
                        </a:spcBef>
                        <a:spcAft>
                          <a:spcPts val="0"/>
                        </a:spcAft>
                        <a:buClr>
                          <a:srgbClr val="000000"/>
                        </a:buClr>
                        <a:buSzPts val="1400"/>
                        <a:buFont typeface="Arial"/>
                        <a:buNone/>
                      </a:pPr>
                      <a:endParaRPr>
                        <a:solidFill>
                          <a:schemeClr val="lt1"/>
                        </a:solidFill>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extLst>
                  <a:ext uri="{0D108BD9-81ED-4DB2-BD59-A6C34878D82A}">
                    <a16:rowId xmlns:a16="http://schemas.microsoft.com/office/drawing/2014/main" val="10001"/>
                  </a:ext>
                </a:extLst>
              </a:tr>
            </a:tbl>
          </a:graphicData>
        </a:graphic>
      </p:graphicFrame>
      <p:pic>
        <p:nvPicPr>
          <p:cNvPr id="4079" name="Google Shape;4079;g30f76d506d9_0_564"/>
          <p:cNvPicPr preferRelativeResize="0"/>
          <p:nvPr/>
        </p:nvPicPr>
        <p:blipFill rotWithShape="1">
          <a:blip r:embed="rId3">
            <a:alphaModFix/>
          </a:blip>
          <a:srcRect t="6759" r="10578"/>
          <a:stretch/>
        </p:blipFill>
        <p:spPr>
          <a:xfrm>
            <a:off x="749025" y="1220175"/>
            <a:ext cx="1311824" cy="1297700"/>
          </a:xfrm>
          <a:prstGeom prst="rect">
            <a:avLst/>
          </a:prstGeom>
          <a:noFill/>
          <a:ln w="19050" cap="flat" cmpd="sng">
            <a:solidFill>
              <a:schemeClr val="dk2"/>
            </a:solidFill>
            <a:prstDash val="solid"/>
            <a:round/>
            <a:headEnd type="none" w="sm" len="sm"/>
            <a:tailEnd type="none" w="sm" len="sm"/>
          </a:ln>
        </p:spPr>
      </p:pic>
      <p:pic>
        <p:nvPicPr>
          <p:cNvPr id="4080" name="Google Shape;4080;g30f76d506d9_0_564"/>
          <p:cNvPicPr preferRelativeResize="0"/>
          <p:nvPr/>
        </p:nvPicPr>
        <p:blipFill rotWithShape="1">
          <a:blip r:embed="rId4">
            <a:alphaModFix/>
          </a:blip>
          <a:srcRect/>
          <a:stretch/>
        </p:blipFill>
        <p:spPr>
          <a:xfrm>
            <a:off x="2139662" y="2032168"/>
            <a:ext cx="482575" cy="470782"/>
          </a:xfrm>
          <a:prstGeom prst="rect">
            <a:avLst/>
          </a:prstGeom>
          <a:noFill/>
          <a:ln>
            <a:noFill/>
          </a:ln>
        </p:spPr>
      </p:pic>
      <p:pic>
        <p:nvPicPr>
          <p:cNvPr id="4081" name="Google Shape;4081;g30f76d506d9_0_564">
            <a:hlinkClick r:id="rId5"/>
          </p:cNvPr>
          <p:cNvPicPr preferRelativeResize="0"/>
          <p:nvPr/>
        </p:nvPicPr>
        <p:blipFill>
          <a:blip r:embed="rId6">
            <a:alphaModFix/>
          </a:blip>
          <a:stretch>
            <a:fillRect/>
          </a:stretch>
        </p:blipFill>
        <p:spPr>
          <a:xfrm>
            <a:off x="5964625" y="1156750"/>
            <a:ext cx="1229750" cy="1257700"/>
          </a:xfrm>
          <a:prstGeom prst="rect">
            <a:avLst/>
          </a:prstGeom>
          <a:noFill/>
          <a:ln>
            <a:noFill/>
          </a:ln>
        </p:spPr>
      </p:pic>
      <p:sp>
        <p:nvSpPr>
          <p:cNvPr id="4082" name="Google Shape;4082;g30f76d506d9_0_564"/>
          <p:cNvSpPr txBox="1"/>
          <p:nvPr/>
        </p:nvSpPr>
        <p:spPr>
          <a:xfrm>
            <a:off x="4872800" y="2313125"/>
            <a:ext cx="3413400" cy="5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Lato"/>
                <a:ea typeface="Lato"/>
                <a:cs typeface="Lato"/>
                <a:sym typeface="Lato"/>
                <a:hlinkClick r:id="rId5"/>
              </a:rPr>
              <a:t>https://storybookscanada.ca/stories/ko/</a:t>
            </a:r>
            <a:endParaRPr>
              <a:solidFill>
                <a:schemeClr val="lt1"/>
              </a:solidFill>
              <a:latin typeface="Lato"/>
              <a:ea typeface="Lato"/>
              <a:cs typeface="Lato"/>
              <a:sym typeface="Lato"/>
            </a:endParaRPr>
          </a:p>
        </p:txBody>
      </p:sp>
      <p:pic>
        <p:nvPicPr>
          <p:cNvPr id="4083" name="Google Shape;4083;g30f76d506d9_0_564">
            <a:hlinkClick r:id="rId7"/>
          </p:cNvPr>
          <p:cNvPicPr preferRelativeResize="0"/>
          <p:nvPr/>
        </p:nvPicPr>
        <p:blipFill>
          <a:blip r:embed="rId8">
            <a:alphaModFix/>
          </a:blip>
          <a:stretch>
            <a:fillRect/>
          </a:stretch>
        </p:blipFill>
        <p:spPr>
          <a:xfrm>
            <a:off x="1596702" y="2999514"/>
            <a:ext cx="1104350" cy="1297710"/>
          </a:xfrm>
          <a:prstGeom prst="rect">
            <a:avLst/>
          </a:prstGeom>
          <a:noFill/>
          <a:ln>
            <a:noFill/>
          </a:ln>
        </p:spPr>
      </p:pic>
      <p:sp>
        <p:nvSpPr>
          <p:cNvPr id="4084" name="Google Shape;4084;g30f76d506d9_0_564"/>
          <p:cNvSpPr txBox="1"/>
          <p:nvPr/>
        </p:nvSpPr>
        <p:spPr>
          <a:xfrm>
            <a:off x="623800" y="4242925"/>
            <a:ext cx="3625200" cy="3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u="sng">
                <a:solidFill>
                  <a:schemeClr val="hlink"/>
                </a:solidFill>
                <a:latin typeface="Lato"/>
                <a:ea typeface="Lato"/>
                <a:cs typeface="Lato"/>
                <a:sym typeface="Lato"/>
                <a:hlinkClick r:id="rId7"/>
              </a:rPr>
              <a:t>https://m.sc.or.kr/happy2/bookDown.do</a:t>
            </a:r>
            <a:endParaRPr sz="1500">
              <a:solidFill>
                <a:schemeClr val="lt1"/>
              </a:solidFill>
              <a:latin typeface="Lato"/>
              <a:ea typeface="Lato"/>
              <a:cs typeface="Lato"/>
              <a:sym typeface="Lato"/>
            </a:endParaRPr>
          </a:p>
        </p:txBody>
      </p:sp>
      <p:pic>
        <p:nvPicPr>
          <p:cNvPr id="4085" name="Google Shape;4085;g30f76d506d9_0_564">
            <a:hlinkClick r:id="rId9"/>
          </p:cNvPr>
          <p:cNvPicPr preferRelativeResize="0"/>
          <p:nvPr/>
        </p:nvPicPr>
        <p:blipFill>
          <a:blip r:embed="rId10">
            <a:alphaModFix/>
          </a:blip>
          <a:stretch>
            <a:fillRect/>
          </a:stretch>
        </p:blipFill>
        <p:spPr>
          <a:xfrm>
            <a:off x="5949975" y="2999525"/>
            <a:ext cx="1104350" cy="1104350"/>
          </a:xfrm>
          <a:prstGeom prst="rect">
            <a:avLst/>
          </a:prstGeom>
          <a:noFill/>
          <a:ln>
            <a:noFill/>
          </a:ln>
        </p:spPr>
      </p:pic>
      <p:sp>
        <p:nvSpPr>
          <p:cNvPr id="4086" name="Google Shape;4086;g30f76d506d9_0_564"/>
          <p:cNvSpPr txBox="1"/>
          <p:nvPr/>
        </p:nvSpPr>
        <p:spPr>
          <a:xfrm>
            <a:off x="4660925" y="4213675"/>
            <a:ext cx="3939300" cy="3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u="sng">
                <a:solidFill>
                  <a:schemeClr val="hlink"/>
                </a:solidFill>
                <a:hlinkClick r:id="rId9"/>
              </a:rPr>
              <a:t>https://ridibooks.com/category/free-books/1320</a:t>
            </a:r>
            <a:endParaRPr sz="1800">
              <a:solidFill>
                <a:schemeClr val="lt1"/>
              </a:solidFill>
              <a:latin typeface="Lato"/>
              <a:ea typeface="Lato"/>
              <a:cs typeface="Lato"/>
              <a:sym typeface="Lato"/>
            </a:endParaRPr>
          </a:p>
        </p:txBody>
      </p:sp>
      <p:sp>
        <p:nvSpPr>
          <p:cNvPr id="4087" name="Google Shape;4087;g30f76d506d9_0_564"/>
          <p:cNvSpPr txBox="1"/>
          <p:nvPr/>
        </p:nvSpPr>
        <p:spPr>
          <a:xfrm>
            <a:off x="2701050" y="1245350"/>
            <a:ext cx="1718400" cy="12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rPr>
              <a:t>Access SORA by using parent’s or students’ Schoology credentials. </a:t>
            </a:r>
            <a:endParaRPr sz="1800" b="1">
              <a:solidFill>
                <a:schemeClr val="lt1"/>
              </a:solidFill>
              <a:latin typeface="Lato"/>
              <a:ea typeface="Lato"/>
              <a:cs typeface="Lato"/>
              <a:sym typeface="Lato"/>
            </a:endParaRPr>
          </a:p>
          <a:p>
            <a:pPr marL="0" lvl="0" indent="0" algn="l" rtl="0">
              <a:spcBef>
                <a:spcPts val="0"/>
              </a:spcBef>
              <a:spcAft>
                <a:spcPts val="0"/>
              </a:spcAft>
              <a:buNone/>
            </a:pPr>
            <a:endParaRPr sz="1800">
              <a:solidFill>
                <a:schemeClr val="dk1"/>
              </a:solidFill>
              <a:latin typeface="Lato"/>
              <a:ea typeface="Lato"/>
              <a:cs typeface="Lato"/>
              <a:sym typeface="Lato"/>
            </a:endParaRPr>
          </a:p>
        </p:txBody>
      </p:sp>
      <p:pic>
        <p:nvPicPr>
          <p:cNvPr id="4088" name="Google Shape;4088;g30f76d506d9_0_564"/>
          <p:cNvPicPr preferRelativeResize="0"/>
          <p:nvPr/>
        </p:nvPicPr>
        <p:blipFill rotWithShape="1">
          <a:blip r:embed="rId11">
            <a:alphaModFix/>
          </a:blip>
          <a:srcRect b="13322"/>
          <a:stretch/>
        </p:blipFill>
        <p:spPr>
          <a:xfrm rot="-13">
            <a:off x="3" y="4645097"/>
            <a:ext cx="538075" cy="49839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p:sp>
        <p:nvSpPr>
          <p:cNvPr id="4093" name="Google Shape;4093;g30fd9288ee6_4_14"/>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Mandarin </a:t>
            </a:r>
            <a:r>
              <a:rPr lang="e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Resources</a:t>
            </a:r>
            <a:endParaRPr/>
          </a:p>
        </p:txBody>
      </p:sp>
      <p:graphicFrame>
        <p:nvGraphicFramePr>
          <p:cNvPr id="4094" name="Google Shape;4094;g30fd9288ee6_4_14"/>
          <p:cNvGraphicFramePr/>
          <p:nvPr/>
        </p:nvGraphicFramePr>
        <p:xfrm>
          <a:off x="476975" y="816363"/>
          <a:ext cx="8190050" cy="3818700"/>
        </p:xfrm>
        <a:graphic>
          <a:graphicData uri="http://schemas.openxmlformats.org/drawingml/2006/table">
            <a:tbl>
              <a:tblPr>
                <a:noFill/>
                <a:tableStyleId>{1ED2A803-A4A7-47CD-A8DF-45A83547F3FD}</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22520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solidFill>
                          <a:schemeClr val="dk1"/>
                        </a:solidFill>
                      </a:endParaRPr>
                    </a:p>
                    <a:p>
                      <a:pPr marL="0" lvl="0" indent="0" algn="ctr"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15666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095" name="Google Shape;4095;g30fd9288ee6_4_14">
            <a:hlinkClick r:id="rId3"/>
          </p:cNvPr>
          <p:cNvPicPr preferRelativeResize="0"/>
          <p:nvPr/>
        </p:nvPicPr>
        <p:blipFill>
          <a:blip r:embed="rId4">
            <a:alphaModFix/>
          </a:blip>
          <a:stretch>
            <a:fillRect/>
          </a:stretch>
        </p:blipFill>
        <p:spPr>
          <a:xfrm>
            <a:off x="949725" y="3548350"/>
            <a:ext cx="3124200" cy="647700"/>
          </a:xfrm>
          <a:prstGeom prst="rect">
            <a:avLst/>
          </a:prstGeom>
          <a:noFill/>
          <a:ln w="19050" cap="flat" cmpd="sng">
            <a:solidFill>
              <a:schemeClr val="dk2"/>
            </a:solidFill>
            <a:prstDash val="solid"/>
            <a:round/>
            <a:headEnd type="none" w="sm" len="sm"/>
            <a:tailEnd type="none" w="sm" len="sm"/>
          </a:ln>
        </p:spPr>
      </p:pic>
      <p:pic>
        <p:nvPicPr>
          <p:cNvPr id="4096" name="Google Shape;4096;g30fd9288ee6_4_14">
            <a:hlinkClick r:id="rId5"/>
          </p:cNvPr>
          <p:cNvPicPr preferRelativeResize="0"/>
          <p:nvPr/>
        </p:nvPicPr>
        <p:blipFill>
          <a:blip r:embed="rId6">
            <a:alphaModFix/>
          </a:blip>
          <a:stretch>
            <a:fillRect/>
          </a:stretch>
        </p:blipFill>
        <p:spPr>
          <a:xfrm>
            <a:off x="5983426" y="929603"/>
            <a:ext cx="1399200" cy="1978675"/>
          </a:xfrm>
          <a:prstGeom prst="rect">
            <a:avLst/>
          </a:prstGeom>
          <a:noFill/>
          <a:ln>
            <a:noFill/>
          </a:ln>
        </p:spPr>
      </p:pic>
      <p:pic>
        <p:nvPicPr>
          <p:cNvPr id="4097" name="Google Shape;4097;g30fd9288ee6_4_14">
            <a:hlinkClick r:id="rId7"/>
          </p:cNvPr>
          <p:cNvPicPr preferRelativeResize="0"/>
          <p:nvPr/>
        </p:nvPicPr>
        <p:blipFill>
          <a:blip r:embed="rId8">
            <a:alphaModFix/>
          </a:blip>
          <a:stretch>
            <a:fillRect/>
          </a:stretch>
        </p:blipFill>
        <p:spPr>
          <a:xfrm>
            <a:off x="5387600" y="3298350"/>
            <a:ext cx="2590850" cy="1056150"/>
          </a:xfrm>
          <a:prstGeom prst="rect">
            <a:avLst/>
          </a:prstGeom>
          <a:noFill/>
          <a:ln>
            <a:noFill/>
          </a:ln>
        </p:spPr>
      </p:pic>
      <p:pic>
        <p:nvPicPr>
          <p:cNvPr id="4098" name="Google Shape;4098;g30fd9288ee6_4_14">
            <a:hlinkClick r:id="rId9"/>
          </p:cNvPr>
          <p:cNvPicPr preferRelativeResize="0"/>
          <p:nvPr/>
        </p:nvPicPr>
        <p:blipFill>
          <a:blip r:embed="rId10">
            <a:alphaModFix/>
          </a:blip>
          <a:stretch>
            <a:fillRect/>
          </a:stretch>
        </p:blipFill>
        <p:spPr>
          <a:xfrm>
            <a:off x="1945950" y="951176"/>
            <a:ext cx="1607990" cy="1935525"/>
          </a:xfrm>
          <a:prstGeom prst="rect">
            <a:avLst/>
          </a:prstGeom>
          <a:noFill/>
          <a:ln>
            <a:noFill/>
          </a:ln>
        </p:spPr>
      </p:pic>
      <p:pic>
        <p:nvPicPr>
          <p:cNvPr id="4099" name="Google Shape;4099;g30fd9288ee6_4_14"/>
          <p:cNvPicPr preferRelativeResize="0"/>
          <p:nvPr/>
        </p:nvPicPr>
        <p:blipFill rotWithShape="1">
          <a:blip r:embed="rId11">
            <a:alphaModFix/>
          </a:blip>
          <a:srcRect b="13322"/>
          <a:stretch/>
        </p:blipFill>
        <p:spPr>
          <a:xfrm rot="-13">
            <a:off x="3" y="4645097"/>
            <a:ext cx="538075" cy="4983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3"/>
        <p:cNvGrpSpPr/>
        <p:nvPr/>
      </p:nvGrpSpPr>
      <p:grpSpPr>
        <a:xfrm>
          <a:off x="0" y="0"/>
          <a:ext cx="0" cy="0"/>
          <a:chOff x="0" y="0"/>
          <a:chExt cx="0" cy="0"/>
        </a:xfrm>
      </p:grpSpPr>
      <p:sp>
        <p:nvSpPr>
          <p:cNvPr id="4104" name="Google Shape;4104;g30f8b6e4f6b_0_0"/>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Filipino</a:t>
            </a:r>
            <a:r>
              <a:rPr lang="e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Resources</a:t>
            </a:r>
            <a:endParaRPr/>
          </a:p>
        </p:txBody>
      </p:sp>
      <p:graphicFrame>
        <p:nvGraphicFramePr>
          <p:cNvPr id="4105" name="Google Shape;4105;g30f8b6e4f6b_0_0"/>
          <p:cNvGraphicFramePr/>
          <p:nvPr/>
        </p:nvGraphicFramePr>
        <p:xfrm>
          <a:off x="476975" y="1017713"/>
          <a:ext cx="8190050" cy="3566100"/>
        </p:xfrm>
        <a:graphic>
          <a:graphicData uri="http://schemas.openxmlformats.org/drawingml/2006/table">
            <a:tbl>
              <a:tblPr>
                <a:noFill/>
                <a:tableStyleId>{1ED2A803-A4A7-47CD-A8DF-45A83547F3FD}</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solidFill>
                          <a:schemeClr val="dk1"/>
                        </a:solidFill>
                      </a:endParaRPr>
                    </a:p>
                    <a:p>
                      <a:pPr marL="0" lvl="0" indent="0" algn="ctr"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106" name="Google Shape;4106;g30f8b6e4f6b_0_0">
            <a:hlinkClick r:id="rId3"/>
          </p:cNvPr>
          <p:cNvPicPr preferRelativeResize="0"/>
          <p:nvPr/>
        </p:nvPicPr>
        <p:blipFill>
          <a:blip r:embed="rId4">
            <a:alphaModFix/>
          </a:blip>
          <a:stretch>
            <a:fillRect/>
          </a:stretch>
        </p:blipFill>
        <p:spPr>
          <a:xfrm>
            <a:off x="1281550" y="1223550"/>
            <a:ext cx="2545600" cy="1534325"/>
          </a:xfrm>
          <a:prstGeom prst="rect">
            <a:avLst/>
          </a:prstGeom>
          <a:noFill/>
          <a:ln w="19050" cap="flat" cmpd="sng">
            <a:solidFill>
              <a:schemeClr val="dk2"/>
            </a:solidFill>
            <a:prstDash val="solid"/>
            <a:round/>
            <a:headEnd type="none" w="sm" len="sm"/>
            <a:tailEnd type="none" w="sm" len="sm"/>
          </a:ln>
        </p:spPr>
      </p:pic>
      <p:pic>
        <p:nvPicPr>
          <p:cNvPr id="4107" name="Google Shape;4107;g30f8b6e4f6b_0_0">
            <a:hlinkClick r:id="rId5"/>
          </p:cNvPr>
          <p:cNvPicPr preferRelativeResize="0"/>
          <p:nvPr/>
        </p:nvPicPr>
        <p:blipFill>
          <a:blip r:embed="rId6">
            <a:alphaModFix/>
          </a:blip>
          <a:stretch>
            <a:fillRect/>
          </a:stretch>
        </p:blipFill>
        <p:spPr>
          <a:xfrm>
            <a:off x="623884" y="3207875"/>
            <a:ext cx="3860925" cy="1295400"/>
          </a:xfrm>
          <a:prstGeom prst="rect">
            <a:avLst/>
          </a:prstGeom>
          <a:noFill/>
          <a:ln w="9525" cap="flat" cmpd="sng">
            <a:solidFill>
              <a:schemeClr val="dk2"/>
            </a:solidFill>
            <a:prstDash val="solid"/>
            <a:round/>
            <a:headEnd type="none" w="sm" len="sm"/>
            <a:tailEnd type="none" w="sm" len="sm"/>
          </a:ln>
        </p:spPr>
      </p:pic>
      <p:pic>
        <p:nvPicPr>
          <p:cNvPr id="4108" name="Google Shape;4108;g30f8b6e4f6b_0_0">
            <a:hlinkClick r:id="rId7"/>
          </p:cNvPr>
          <p:cNvPicPr preferRelativeResize="0"/>
          <p:nvPr/>
        </p:nvPicPr>
        <p:blipFill>
          <a:blip r:embed="rId8">
            <a:alphaModFix/>
          </a:blip>
          <a:stretch>
            <a:fillRect/>
          </a:stretch>
        </p:blipFill>
        <p:spPr>
          <a:xfrm>
            <a:off x="4850938" y="1495413"/>
            <a:ext cx="3571875" cy="990600"/>
          </a:xfrm>
          <a:prstGeom prst="rect">
            <a:avLst/>
          </a:prstGeom>
          <a:noFill/>
          <a:ln w="9525" cap="flat" cmpd="sng">
            <a:solidFill>
              <a:schemeClr val="dk2"/>
            </a:solidFill>
            <a:prstDash val="solid"/>
            <a:round/>
            <a:headEnd type="none" w="sm" len="sm"/>
            <a:tailEnd type="none" w="sm" len="sm"/>
          </a:ln>
        </p:spPr>
      </p:pic>
      <p:pic>
        <p:nvPicPr>
          <p:cNvPr id="4109" name="Google Shape;4109;g30f8b6e4f6b_0_0"/>
          <p:cNvPicPr preferRelativeResize="0"/>
          <p:nvPr/>
        </p:nvPicPr>
        <p:blipFill>
          <a:blip r:embed="rId9">
            <a:alphaModFix/>
          </a:blip>
          <a:stretch>
            <a:fillRect/>
          </a:stretch>
        </p:blipFill>
        <p:spPr>
          <a:xfrm>
            <a:off x="5063871" y="3360276"/>
            <a:ext cx="3146028" cy="990601"/>
          </a:xfrm>
          <a:prstGeom prst="rect">
            <a:avLst/>
          </a:prstGeom>
          <a:noFill/>
          <a:ln>
            <a:noFill/>
          </a:ln>
        </p:spPr>
      </p:pic>
      <p:pic>
        <p:nvPicPr>
          <p:cNvPr id="4110" name="Google Shape;4110;g30f8b6e4f6b_0_0"/>
          <p:cNvPicPr preferRelativeResize="0"/>
          <p:nvPr/>
        </p:nvPicPr>
        <p:blipFill rotWithShape="1">
          <a:blip r:embed="rId10">
            <a:alphaModFix/>
          </a:blip>
          <a:srcRect b="13322"/>
          <a:stretch/>
        </p:blipFill>
        <p:spPr>
          <a:xfrm rot="-13">
            <a:off x="3" y="4645097"/>
            <a:ext cx="538075" cy="4983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14"/>
        <p:cNvGrpSpPr/>
        <p:nvPr/>
      </p:nvGrpSpPr>
      <p:grpSpPr>
        <a:xfrm>
          <a:off x="0" y="0"/>
          <a:ext cx="0" cy="0"/>
          <a:chOff x="0" y="0"/>
          <a:chExt cx="0" cy="0"/>
        </a:xfrm>
      </p:grpSpPr>
      <p:sp>
        <p:nvSpPr>
          <p:cNvPr id="4115" name="Google Shape;4115;g30f76d506d9_0_2423"/>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French </a:t>
            </a:r>
            <a:r>
              <a:rPr lang="en" sz="2800">
                <a:latin typeface="Poppins"/>
                <a:ea typeface="Poppins"/>
                <a:cs typeface="Poppins"/>
                <a:sym typeface="Poppins"/>
              </a:rPr>
              <a:t>Resources</a:t>
            </a:r>
            <a:endParaRPr sz="2800">
              <a:latin typeface="Poppins"/>
              <a:ea typeface="Poppins"/>
              <a:cs typeface="Poppins"/>
              <a:sym typeface="Poppins"/>
            </a:endParaRPr>
          </a:p>
        </p:txBody>
      </p:sp>
      <p:graphicFrame>
        <p:nvGraphicFramePr>
          <p:cNvPr id="4116" name="Google Shape;4116;g30f76d506d9_0_2423"/>
          <p:cNvGraphicFramePr/>
          <p:nvPr/>
        </p:nvGraphicFramePr>
        <p:xfrm>
          <a:off x="476975" y="769313"/>
          <a:ext cx="8190050" cy="3992820"/>
        </p:xfrm>
        <a:graphic>
          <a:graphicData uri="http://schemas.openxmlformats.org/drawingml/2006/table">
            <a:tbl>
              <a:tblPr>
                <a:noFill/>
                <a:tableStyleId>{1ED2A803-A4A7-47CD-A8DF-45A83547F3FD}</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Clr>
                          <a:schemeClr val="dk1"/>
                        </a:buClr>
                        <a:buSzPts val="1100"/>
                        <a:buFont typeface="Arial"/>
                        <a:buNone/>
                      </a:pPr>
                      <a:r>
                        <a:rPr lang="en" u="sng">
                          <a:solidFill>
                            <a:schemeClr val="dk1"/>
                          </a:solidFill>
                          <a:hlinkClick r:id="rId3">
                            <a:extLst>
                              <a:ext uri="{A12FA001-AC4F-418D-AE19-62706E023703}">
                                <ahyp:hlinkClr xmlns:ahyp="http://schemas.microsoft.com/office/drawing/2018/hyperlinkcolor" val="tx"/>
                              </a:ext>
                            </a:extLst>
                          </a:hlinkClick>
                        </a:rPr>
                        <a:t>Free Kids Books - French</a:t>
                      </a:r>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rowSpan="2">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solidFill>
                          <a:schemeClr val="dk1"/>
                        </a:solidFill>
                      </a:endParaRPr>
                    </a:p>
                    <a:p>
                      <a:pPr marL="0" lvl="0" indent="0" algn="ctr"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accent5"/>
                          </a:solidFill>
                          <a:hlinkClick r:id="rId4">
                            <a:extLst>
                              <a:ext uri="{A12FA001-AC4F-418D-AE19-62706E023703}">
                                <ahyp:hlinkClr xmlns:ahyp="http://schemas.microsoft.com/office/drawing/2018/hyperlinkcolor" val="tx"/>
                              </a:ext>
                            </a:extLst>
                          </a:hlinkClick>
                        </a:rPr>
                        <a:t>Storybooks Canada</a:t>
                      </a: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Clr>
                          <a:schemeClr val="dk1"/>
                        </a:buClr>
                        <a:buSzPts val="1400"/>
                        <a:buFont typeface="Arial"/>
                        <a:buNone/>
                      </a:pPr>
                      <a:r>
                        <a:rPr lang="en" u="sng">
                          <a:solidFill>
                            <a:schemeClr val="dk1"/>
                          </a:solidFill>
                          <a:hlinkClick r:id="rId5">
                            <a:extLst>
                              <a:ext uri="{A12FA001-AC4F-418D-AE19-62706E023703}">
                                <ahyp:hlinkClr xmlns:ahyp="http://schemas.microsoft.com/office/drawing/2018/hyperlinkcolor" val="tx"/>
                              </a:ext>
                            </a:extLst>
                          </a:hlinkClick>
                        </a:rPr>
                        <a:t>French stories and Literature</a:t>
                      </a:r>
                      <a:endParaRPr>
                        <a:solidFill>
                          <a:schemeClr val="dk1"/>
                        </a:solidFill>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4117" name="Google Shape;4117;g30f76d506d9_0_2423">
            <a:hlinkClick r:id="rId4"/>
          </p:cNvPr>
          <p:cNvPicPr preferRelativeResize="0"/>
          <p:nvPr/>
        </p:nvPicPr>
        <p:blipFill>
          <a:blip r:embed="rId6">
            <a:alphaModFix/>
          </a:blip>
          <a:stretch>
            <a:fillRect/>
          </a:stretch>
        </p:blipFill>
        <p:spPr>
          <a:xfrm>
            <a:off x="4773851" y="1465949"/>
            <a:ext cx="1496675" cy="1496675"/>
          </a:xfrm>
          <a:prstGeom prst="rect">
            <a:avLst/>
          </a:prstGeom>
          <a:noFill/>
          <a:ln w="19050" cap="flat" cmpd="sng">
            <a:solidFill>
              <a:srgbClr val="5755D9"/>
            </a:solidFill>
            <a:prstDash val="solid"/>
            <a:round/>
            <a:headEnd type="none" w="sm" len="sm"/>
            <a:tailEnd type="none" w="sm" len="sm"/>
          </a:ln>
        </p:spPr>
      </p:pic>
      <p:pic>
        <p:nvPicPr>
          <p:cNvPr id="4118" name="Google Shape;4118;g30f76d506d9_0_2423"/>
          <p:cNvPicPr preferRelativeResize="0"/>
          <p:nvPr/>
        </p:nvPicPr>
        <p:blipFill rotWithShape="1">
          <a:blip r:embed="rId7">
            <a:alphaModFix/>
          </a:blip>
          <a:srcRect l="5731" t="34582" b="11245"/>
          <a:stretch/>
        </p:blipFill>
        <p:spPr>
          <a:xfrm>
            <a:off x="6393925" y="1465962"/>
            <a:ext cx="2076799" cy="302625"/>
          </a:xfrm>
          <a:prstGeom prst="rect">
            <a:avLst/>
          </a:prstGeom>
          <a:noFill/>
          <a:ln w="19050" cap="flat" cmpd="sng">
            <a:solidFill>
              <a:srgbClr val="5755D9"/>
            </a:solidFill>
            <a:prstDash val="solid"/>
            <a:round/>
            <a:headEnd type="none" w="sm" len="sm"/>
            <a:tailEnd type="none" w="sm" len="sm"/>
          </a:ln>
        </p:spPr>
      </p:pic>
      <p:sp>
        <p:nvSpPr>
          <p:cNvPr id="4119" name="Google Shape;4119;g30f76d506d9_0_2423"/>
          <p:cNvSpPr/>
          <p:nvPr/>
        </p:nvSpPr>
        <p:spPr>
          <a:xfrm>
            <a:off x="7285175" y="1851575"/>
            <a:ext cx="294300" cy="443700"/>
          </a:xfrm>
          <a:prstGeom prst="upArrow">
            <a:avLst>
              <a:gd name="adj1" fmla="val 50000"/>
              <a:gd name="adj2" fmla="val 50000"/>
            </a:avLst>
          </a:prstGeom>
          <a:solidFill>
            <a:srgbClr val="FF37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20" name="Google Shape;4120;g30f76d506d9_0_2423"/>
          <p:cNvSpPr txBox="1"/>
          <p:nvPr/>
        </p:nvSpPr>
        <p:spPr>
          <a:xfrm>
            <a:off x="6464375" y="2488550"/>
            <a:ext cx="2109600" cy="1496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a:solidFill>
                  <a:srgbClr val="333333"/>
                </a:solidFill>
                <a:highlight>
                  <a:srgbClr val="FFFFFF"/>
                </a:highlight>
                <a:latin typeface="Poppins"/>
                <a:ea typeface="Poppins"/>
                <a:cs typeface="Poppins"/>
                <a:sym typeface="Poppins"/>
              </a:rPr>
              <a:t>Storybooks Canada is a free open educational resource that promotes literacy and language learning in homes, schools, and communities. Select from a large selection of  languages. </a:t>
            </a:r>
            <a:endParaRPr sz="1100">
              <a:solidFill>
                <a:srgbClr val="333333"/>
              </a:solidFill>
              <a:highlight>
                <a:srgbClr val="FFFFFF"/>
              </a:highlight>
              <a:latin typeface="Poppins"/>
              <a:ea typeface="Poppins"/>
              <a:cs typeface="Poppins"/>
              <a:sym typeface="Poppins"/>
            </a:endParaRPr>
          </a:p>
          <a:p>
            <a:pPr marL="0" lvl="0" indent="0" algn="l" rtl="0">
              <a:lnSpc>
                <a:spcPct val="100000"/>
              </a:lnSpc>
              <a:spcBef>
                <a:spcPts val="0"/>
              </a:spcBef>
              <a:spcAft>
                <a:spcPts val="200"/>
              </a:spcAft>
              <a:buNone/>
            </a:pPr>
            <a:endParaRPr sz="1100">
              <a:solidFill>
                <a:srgbClr val="333333"/>
              </a:solidFill>
              <a:highlight>
                <a:srgbClr val="FFFFFF"/>
              </a:highlight>
              <a:latin typeface="Poppins"/>
              <a:ea typeface="Poppins"/>
              <a:cs typeface="Poppins"/>
              <a:sym typeface="Poppins"/>
            </a:endParaRPr>
          </a:p>
        </p:txBody>
      </p:sp>
      <p:pic>
        <p:nvPicPr>
          <p:cNvPr id="4121" name="Google Shape;4121;g30f76d506d9_0_2423"/>
          <p:cNvPicPr preferRelativeResize="0"/>
          <p:nvPr/>
        </p:nvPicPr>
        <p:blipFill rotWithShape="1">
          <a:blip r:embed="rId8">
            <a:alphaModFix/>
          </a:blip>
          <a:srcRect/>
          <a:stretch/>
        </p:blipFill>
        <p:spPr>
          <a:xfrm>
            <a:off x="1335150" y="3058650"/>
            <a:ext cx="2109700" cy="1284325"/>
          </a:xfrm>
          <a:prstGeom prst="rect">
            <a:avLst/>
          </a:prstGeom>
          <a:noFill/>
          <a:ln>
            <a:noFill/>
          </a:ln>
        </p:spPr>
      </p:pic>
      <p:pic>
        <p:nvPicPr>
          <p:cNvPr id="4122" name="Google Shape;4122;g30f76d506d9_0_2423"/>
          <p:cNvPicPr preferRelativeResize="0"/>
          <p:nvPr/>
        </p:nvPicPr>
        <p:blipFill rotWithShape="1">
          <a:blip r:embed="rId9">
            <a:alphaModFix/>
          </a:blip>
          <a:srcRect/>
          <a:stretch/>
        </p:blipFill>
        <p:spPr>
          <a:xfrm>
            <a:off x="1282425" y="908561"/>
            <a:ext cx="2215150" cy="1284325"/>
          </a:xfrm>
          <a:prstGeom prst="rect">
            <a:avLst/>
          </a:prstGeom>
          <a:noFill/>
          <a:ln w="9525" cap="flat" cmpd="sng">
            <a:solidFill>
              <a:schemeClr val="dk1"/>
            </a:solidFill>
            <a:prstDash val="solid"/>
            <a:round/>
            <a:headEnd type="none" w="sm" len="sm"/>
            <a:tailEnd type="none" w="sm" len="sm"/>
          </a:ln>
        </p:spPr>
      </p:pic>
      <p:pic>
        <p:nvPicPr>
          <p:cNvPr id="4123" name="Google Shape;4123;g30f76d506d9_0_2423"/>
          <p:cNvPicPr preferRelativeResize="0"/>
          <p:nvPr/>
        </p:nvPicPr>
        <p:blipFill rotWithShape="1">
          <a:blip r:embed="rId10">
            <a:alphaModFix/>
          </a:blip>
          <a:srcRect b="13322"/>
          <a:stretch/>
        </p:blipFill>
        <p:spPr>
          <a:xfrm rot="-13">
            <a:off x="3" y="4645097"/>
            <a:ext cx="538075" cy="4983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27"/>
        <p:cNvGrpSpPr/>
        <p:nvPr/>
      </p:nvGrpSpPr>
      <p:grpSpPr>
        <a:xfrm>
          <a:off x="0" y="0"/>
          <a:ext cx="0" cy="0"/>
          <a:chOff x="0" y="0"/>
          <a:chExt cx="0" cy="0"/>
        </a:xfrm>
      </p:grpSpPr>
      <p:sp>
        <p:nvSpPr>
          <p:cNvPr id="4128" name="Google Shape;4128;g30f76d506d9_0_59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r>
              <a:rPr lang="en" sz="2800">
                <a:latin typeface="Poppins"/>
                <a:ea typeface="Poppins"/>
                <a:cs typeface="Poppins"/>
                <a:sym typeface="Poppins"/>
              </a:rPr>
              <a:t>Various Languages Resources</a:t>
            </a:r>
            <a:endParaRPr sz="2800">
              <a:latin typeface="Poppins"/>
              <a:ea typeface="Poppins"/>
              <a:cs typeface="Poppins"/>
              <a:sym typeface="Poppins"/>
            </a:endParaRPr>
          </a:p>
        </p:txBody>
      </p:sp>
      <p:graphicFrame>
        <p:nvGraphicFramePr>
          <p:cNvPr id="4129" name="Google Shape;4129;g30f76d506d9_0_597"/>
          <p:cNvGraphicFramePr/>
          <p:nvPr/>
        </p:nvGraphicFramePr>
        <p:xfrm>
          <a:off x="476975" y="769313"/>
          <a:ext cx="8190050" cy="3792668"/>
        </p:xfrm>
        <a:graphic>
          <a:graphicData uri="http://schemas.openxmlformats.org/drawingml/2006/table">
            <a:tbl>
              <a:tblPr>
                <a:noFill/>
                <a:tableStyleId>{85E645DF-516F-4BCB-97A3-63477369A64E}</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20000"/>
                        </a:lnSpc>
                        <a:spcBef>
                          <a:spcPts val="0"/>
                        </a:spcBef>
                        <a:spcAft>
                          <a:spcPts val="0"/>
                        </a:spcAft>
                        <a:buClr>
                          <a:schemeClr val="dk1"/>
                        </a:buClr>
                        <a:buSzPts val="1100"/>
                        <a:buFont typeface="Arial"/>
                        <a:buNone/>
                      </a:pPr>
                      <a:endParaRPr sz="1100" u="none" strike="noStrike" cap="none">
                        <a:solidFill>
                          <a:srgbClr val="333333"/>
                        </a:solidFill>
                        <a:highlight>
                          <a:srgbClr val="FFFFFF"/>
                        </a:highlight>
                      </a:endParaRPr>
                    </a:p>
                    <a:p>
                      <a:pPr marL="0" marR="0" lvl="0" indent="0" algn="l" rtl="0">
                        <a:lnSpc>
                          <a:spcPct val="100000"/>
                        </a:lnSpc>
                        <a:spcBef>
                          <a:spcPts val="20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0000FF"/>
                          </a:solidFill>
                          <a:hlinkClick r:id="rId3">
                            <a:extLst>
                              <a:ext uri="{A12FA001-AC4F-418D-AE19-62706E023703}">
                                <ahyp:hlinkClr xmlns:ahyp="http://schemas.microsoft.com/office/drawing/2018/hyperlinkcolor" val="tx"/>
                              </a:ext>
                            </a:extLst>
                          </a:hlinkClick>
                        </a:rPr>
                        <a:t>Farsi Children’s Literature</a:t>
                      </a:r>
                      <a:endParaRPr sz="1400" u="none" strike="noStrike" cap="none">
                        <a:solidFill>
                          <a:srgbClr val="0000FF"/>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lt1"/>
                          </a:solidFill>
                        </a:rPr>
                        <a:t>Access SORA by using parent’s or students’ Schoology credentials. </a:t>
                      </a:r>
                      <a:endParaRPr sz="1400" u="none" strike="noStrike" cap="none">
                        <a:solidFill>
                          <a:schemeClr val="lt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4130" name="Google Shape;4130;g30f76d506d9_0_597"/>
          <p:cNvPicPr preferRelativeResize="0"/>
          <p:nvPr/>
        </p:nvPicPr>
        <p:blipFill rotWithShape="1">
          <a:blip r:embed="rId4">
            <a:alphaModFix/>
          </a:blip>
          <a:srcRect/>
          <a:stretch/>
        </p:blipFill>
        <p:spPr>
          <a:xfrm>
            <a:off x="5932400" y="3216097"/>
            <a:ext cx="2350237" cy="1053225"/>
          </a:xfrm>
          <a:prstGeom prst="rect">
            <a:avLst/>
          </a:prstGeom>
          <a:noFill/>
          <a:ln>
            <a:noFill/>
          </a:ln>
        </p:spPr>
      </p:pic>
      <p:pic>
        <p:nvPicPr>
          <p:cNvPr id="4131" name="Google Shape;4131;g30f76d506d9_0_597"/>
          <p:cNvPicPr preferRelativeResize="0"/>
          <p:nvPr/>
        </p:nvPicPr>
        <p:blipFill rotWithShape="1">
          <a:blip r:embed="rId5">
            <a:alphaModFix/>
          </a:blip>
          <a:srcRect/>
          <a:stretch/>
        </p:blipFill>
        <p:spPr>
          <a:xfrm>
            <a:off x="5013725" y="3355625"/>
            <a:ext cx="793575" cy="774175"/>
          </a:xfrm>
          <a:prstGeom prst="rect">
            <a:avLst/>
          </a:prstGeom>
          <a:noFill/>
          <a:ln>
            <a:noFill/>
          </a:ln>
        </p:spPr>
      </p:pic>
      <p:sp>
        <p:nvSpPr>
          <p:cNvPr id="4132" name="Google Shape;4132;g30f76d506d9_0_597"/>
          <p:cNvSpPr txBox="1"/>
          <p:nvPr/>
        </p:nvSpPr>
        <p:spPr>
          <a:xfrm>
            <a:off x="1339900" y="895775"/>
            <a:ext cx="2448300" cy="26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highlight>
                  <a:srgbClr val="FFFFFF"/>
                </a:highlight>
                <a:latin typeface="Poppins"/>
                <a:ea typeface="Poppins"/>
                <a:cs typeface="Poppins"/>
                <a:sym typeface="Poppins"/>
                <a:hlinkClick r:id="rId6"/>
              </a:rPr>
              <a:t>German &amp; French Literature</a:t>
            </a:r>
            <a:endParaRPr sz="1200" b="0" i="0" u="none" strike="noStrike" cap="none">
              <a:solidFill>
                <a:srgbClr val="333333"/>
              </a:solidFill>
              <a:highlight>
                <a:srgbClr val="FFFFFF"/>
              </a:highlight>
              <a:latin typeface="Poppins"/>
              <a:ea typeface="Poppins"/>
              <a:cs typeface="Poppins"/>
              <a:sym typeface="Poppins"/>
            </a:endParaRPr>
          </a:p>
          <a:p>
            <a:pPr marL="0" marR="0" lvl="0" indent="0" algn="l" rtl="0">
              <a:lnSpc>
                <a:spcPct val="100000"/>
              </a:lnSpc>
              <a:spcBef>
                <a:spcPts val="200"/>
              </a:spcBef>
              <a:spcAft>
                <a:spcPts val="200"/>
              </a:spcAft>
              <a:buClr>
                <a:schemeClr val="dk1"/>
              </a:buClr>
              <a:buSzPts val="1100"/>
              <a:buFont typeface="Arial"/>
              <a:buNone/>
            </a:pPr>
            <a:endParaRPr sz="1200" b="0" i="0" u="none" strike="noStrike" cap="none">
              <a:solidFill>
                <a:srgbClr val="333333"/>
              </a:solidFill>
              <a:highlight>
                <a:srgbClr val="FFFFFF"/>
              </a:highlight>
              <a:latin typeface="Poppins"/>
              <a:ea typeface="Poppins"/>
              <a:cs typeface="Poppins"/>
              <a:sym typeface="Poppins"/>
            </a:endParaRPr>
          </a:p>
        </p:txBody>
      </p:sp>
      <p:pic>
        <p:nvPicPr>
          <p:cNvPr id="4133" name="Google Shape;4133;g30f76d506d9_0_597">
            <a:hlinkClick r:id="rId7"/>
          </p:cNvPr>
          <p:cNvPicPr preferRelativeResize="0"/>
          <p:nvPr/>
        </p:nvPicPr>
        <p:blipFill rotWithShape="1">
          <a:blip r:embed="rId8">
            <a:alphaModFix/>
          </a:blip>
          <a:srcRect/>
          <a:stretch/>
        </p:blipFill>
        <p:spPr>
          <a:xfrm>
            <a:off x="583725" y="3026248"/>
            <a:ext cx="2031250" cy="1144325"/>
          </a:xfrm>
          <a:prstGeom prst="rect">
            <a:avLst/>
          </a:prstGeom>
          <a:noFill/>
          <a:ln w="19050" cap="flat" cmpd="sng">
            <a:solidFill>
              <a:srgbClr val="4A86E8"/>
            </a:solidFill>
            <a:prstDash val="solid"/>
            <a:round/>
            <a:headEnd type="none" w="sm" len="sm"/>
            <a:tailEnd type="none" w="sm" len="sm"/>
          </a:ln>
        </p:spPr>
      </p:pic>
      <p:pic>
        <p:nvPicPr>
          <p:cNvPr id="4134" name="Google Shape;4134;g30f76d506d9_0_597"/>
          <p:cNvPicPr preferRelativeResize="0"/>
          <p:nvPr/>
        </p:nvPicPr>
        <p:blipFill rotWithShape="1">
          <a:blip r:embed="rId9">
            <a:alphaModFix/>
          </a:blip>
          <a:srcRect/>
          <a:stretch/>
        </p:blipFill>
        <p:spPr>
          <a:xfrm>
            <a:off x="2674687" y="2893850"/>
            <a:ext cx="1682425" cy="667439"/>
          </a:xfrm>
          <a:prstGeom prst="rect">
            <a:avLst/>
          </a:prstGeom>
          <a:noFill/>
          <a:ln>
            <a:noFill/>
          </a:ln>
        </p:spPr>
      </p:pic>
      <p:sp>
        <p:nvSpPr>
          <p:cNvPr id="4135" name="Google Shape;4135;g30f76d506d9_0_597"/>
          <p:cNvSpPr txBox="1"/>
          <p:nvPr/>
        </p:nvSpPr>
        <p:spPr>
          <a:xfrm>
            <a:off x="2674700" y="3541675"/>
            <a:ext cx="1804500" cy="774300"/>
          </a:xfrm>
          <a:prstGeom prst="rect">
            <a:avLst/>
          </a:prstGeom>
          <a:noFill/>
          <a:ln>
            <a:noFill/>
          </a:ln>
        </p:spPr>
        <p:txBody>
          <a:bodyPr spcFirstLastPara="1" wrap="square" lIns="91425" tIns="91425" rIns="91425" bIns="91425" anchor="t" anchorCtr="0">
            <a:noAutofit/>
          </a:bodyPr>
          <a:lstStyle/>
          <a:p>
            <a:pPr marL="0" marR="0" lvl="0" indent="0" algn="l" rtl="0">
              <a:lnSpc>
                <a:spcPct val="85000"/>
              </a:lnSpc>
              <a:spcBef>
                <a:spcPts val="0"/>
              </a:spcBef>
              <a:spcAft>
                <a:spcPts val="0"/>
              </a:spcAft>
              <a:buClr>
                <a:srgbClr val="000000"/>
              </a:buClr>
              <a:buSzPts val="1200"/>
              <a:buFont typeface="Arial"/>
              <a:buNone/>
            </a:pPr>
            <a:r>
              <a:rPr lang="en" sz="1200" b="0" i="0" u="none" strike="noStrike" cap="none">
                <a:solidFill>
                  <a:schemeClr val="lt1"/>
                </a:solidFill>
                <a:latin typeface="Poppins"/>
                <a:ea typeface="Poppins"/>
                <a:cs typeface="Poppins"/>
                <a:sym typeface="Poppins"/>
              </a:rPr>
              <a:t>Access the Epic digital library and  follow progress with reading activities!	</a:t>
            </a:r>
            <a:endParaRPr sz="1200" b="0" i="0" u="none" strike="noStrike" cap="none">
              <a:solidFill>
                <a:schemeClr val="lt1"/>
              </a:solidFill>
              <a:latin typeface="Poppins"/>
              <a:ea typeface="Poppins"/>
              <a:cs typeface="Poppins"/>
              <a:sym typeface="Poppins"/>
            </a:endParaRPr>
          </a:p>
        </p:txBody>
      </p:sp>
      <p:pic>
        <p:nvPicPr>
          <p:cNvPr id="4136" name="Google Shape;4136;g30f76d506d9_0_597">
            <a:hlinkClick r:id="rId6"/>
          </p:cNvPr>
          <p:cNvPicPr preferRelativeResize="0"/>
          <p:nvPr/>
        </p:nvPicPr>
        <p:blipFill rotWithShape="1">
          <a:blip r:embed="rId10">
            <a:alphaModFix/>
          </a:blip>
          <a:srcRect/>
          <a:stretch/>
        </p:blipFill>
        <p:spPr>
          <a:xfrm>
            <a:off x="1522702" y="1247750"/>
            <a:ext cx="2031250" cy="1144325"/>
          </a:xfrm>
          <a:prstGeom prst="rect">
            <a:avLst/>
          </a:prstGeom>
          <a:noFill/>
          <a:ln w="9525" cap="flat" cmpd="sng">
            <a:solidFill>
              <a:schemeClr val="dk1"/>
            </a:solidFill>
            <a:prstDash val="solid"/>
            <a:round/>
            <a:headEnd type="none" w="sm" len="sm"/>
            <a:tailEnd type="none" w="sm" len="sm"/>
          </a:ln>
        </p:spPr>
      </p:pic>
      <p:pic>
        <p:nvPicPr>
          <p:cNvPr id="4137" name="Google Shape;4137;g30f76d506d9_0_597"/>
          <p:cNvPicPr preferRelativeResize="0"/>
          <p:nvPr/>
        </p:nvPicPr>
        <p:blipFill rotWithShape="1">
          <a:blip r:embed="rId11">
            <a:alphaModFix/>
          </a:blip>
          <a:srcRect/>
          <a:stretch/>
        </p:blipFill>
        <p:spPr>
          <a:xfrm>
            <a:off x="5656292" y="895775"/>
            <a:ext cx="2031250" cy="1435671"/>
          </a:xfrm>
          <a:prstGeom prst="rect">
            <a:avLst/>
          </a:prstGeom>
          <a:noFill/>
          <a:ln w="9525" cap="flat" cmpd="sng">
            <a:solidFill>
              <a:srgbClr val="002177"/>
            </a:solidFill>
            <a:prstDash val="solid"/>
            <a:round/>
            <a:headEnd type="none" w="sm" len="sm"/>
            <a:tailEnd type="none" w="sm" len="sm"/>
          </a:ln>
        </p:spPr>
      </p:pic>
      <p:pic>
        <p:nvPicPr>
          <p:cNvPr id="4138" name="Google Shape;4138;g30f76d506d9_0_597"/>
          <p:cNvPicPr preferRelativeResize="0"/>
          <p:nvPr/>
        </p:nvPicPr>
        <p:blipFill rotWithShape="1">
          <a:blip r:embed="rId12">
            <a:alphaModFix/>
          </a:blip>
          <a:srcRect b="13322"/>
          <a:stretch/>
        </p:blipFill>
        <p:spPr>
          <a:xfrm rot="-13">
            <a:off x="3" y="4645097"/>
            <a:ext cx="538075" cy="4983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43"/>
        <p:cNvGrpSpPr/>
        <p:nvPr/>
      </p:nvGrpSpPr>
      <p:grpSpPr>
        <a:xfrm>
          <a:off x="0" y="0"/>
          <a:ext cx="0" cy="0"/>
          <a:chOff x="0" y="0"/>
          <a:chExt cx="0" cy="0"/>
        </a:xfrm>
      </p:grpSpPr>
      <p:pic>
        <p:nvPicPr>
          <p:cNvPr id="4144" name="Google Shape;4144;p63"/>
          <p:cNvPicPr preferRelativeResize="0"/>
          <p:nvPr/>
        </p:nvPicPr>
        <p:blipFill rotWithShape="1">
          <a:blip r:embed="rId3">
            <a:alphaModFix/>
          </a:blip>
          <a:srcRect/>
          <a:stretch/>
        </p:blipFill>
        <p:spPr>
          <a:xfrm>
            <a:off x="141175" y="839699"/>
            <a:ext cx="1371275" cy="2057183"/>
          </a:xfrm>
          <a:prstGeom prst="rect">
            <a:avLst/>
          </a:prstGeom>
          <a:noFill/>
          <a:ln w="9525" cap="flat" cmpd="sng">
            <a:solidFill>
              <a:schemeClr val="dk2"/>
            </a:solidFill>
            <a:prstDash val="solid"/>
            <a:round/>
            <a:headEnd type="none" w="sm" len="sm"/>
            <a:tailEnd type="none" w="sm" len="sm"/>
          </a:ln>
        </p:spPr>
      </p:pic>
      <p:pic>
        <p:nvPicPr>
          <p:cNvPr id="4145" name="Google Shape;4145;p63">
            <a:hlinkClick r:id="rId4"/>
          </p:cNvPr>
          <p:cNvPicPr preferRelativeResize="0"/>
          <p:nvPr/>
        </p:nvPicPr>
        <p:blipFill rotWithShape="1">
          <a:blip r:embed="rId5">
            <a:alphaModFix/>
          </a:blip>
          <a:srcRect/>
          <a:stretch/>
        </p:blipFill>
        <p:spPr>
          <a:xfrm>
            <a:off x="6131825" y="892352"/>
            <a:ext cx="2575494" cy="1593300"/>
          </a:xfrm>
          <a:prstGeom prst="rect">
            <a:avLst/>
          </a:prstGeom>
          <a:noFill/>
          <a:ln w="9525" cap="flat" cmpd="sng">
            <a:solidFill>
              <a:schemeClr val="dk2"/>
            </a:solidFill>
            <a:prstDash val="solid"/>
            <a:round/>
            <a:headEnd type="none" w="sm" len="sm"/>
            <a:tailEnd type="none" w="sm" len="sm"/>
          </a:ln>
        </p:spPr>
      </p:pic>
      <p:sp>
        <p:nvSpPr>
          <p:cNvPr id="4146" name="Google Shape;4146;p63"/>
          <p:cNvSpPr txBox="1"/>
          <p:nvPr/>
        </p:nvSpPr>
        <p:spPr>
          <a:xfrm>
            <a:off x="3259013" y="2729998"/>
            <a:ext cx="16839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dk1"/>
                </a:solidFill>
                <a:latin typeface="Boogaloo"/>
                <a:ea typeface="Boogaloo"/>
                <a:cs typeface="Boogaloo"/>
                <a:sym typeface="Boogaloo"/>
              </a:rPr>
              <a:t>Free!</a:t>
            </a:r>
            <a:endParaRPr sz="6000" b="0" i="0" u="none" strike="noStrike" cap="none">
              <a:solidFill>
                <a:schemeClr val="dk1"/>
              </a:solidFill>
              <a:latin typeface="Boogaloo"/>
              <a:ea typeface="Boogaloo"/>
              <a:cs typeface="Boogaloo"/>
              <a:sym typeface="Boogaloo"/>
            </a:endParaRPr>
          </a:p>
        </p:txBody>
      </p:sp>
      <p:pic>
        <p:nvPicPr>
          <p:cNvPr id="4147" name="Google Shape;4147;p63"/>
          <p:cNvPicPr preferRelativeResize="0"/>
          <p:nvPr/>
        </p:nvPicPr>
        <p:blipFill rotWithShape="1">
          <a:blip r:embed="rId6">
            <a:alphaModFix/>
          </a:blip>
          <a:srcRect/>
          <a:stretch/>
        </p:blipFill>
        <p:spPr>
          <a:xfrm>
            <a:off x="1750689" y="925925"/>
            <a:ext cx="1371274" cy="2015841"/>
          </a:xfrm>
          <a:prstGeom prst="rect">
            <a:avLst/>
          </a:prstGeom>
          <a:noFill/>
          <a:ln w="19050" cap="flat" cmpd="sng">
            <a:solidFill>
              <a:schemeClr val="dk2"/>
            </a:solidFill>
            <a:prstDash val="solid"/>
            <a:round/>
            <a:headEnd type="none" w="sm" len="sm"/>
            <a:tailEnd type="none" w="sm" len="sm"/>
          </a:ln>
        </p:spPr>
      </p:pic>
      <p:pic>
        <p:nvPicPr>
          <p:cNvPr id="4148" name="Google Shape;4148;p63"/>
          <p:cNvPicPr preferRelativeResize="0"/>
          <p:nvPr/>
        </p:nvPicPr>
        <p:blipFill rotWithShape="1">
          <a:blip r:embed="rId7">
            <a:alphaModFix/>
          </a:blip>
          <a:srcRect/>
          <a:stretch/>
        </p:blipFill>
        <p:spPr>
          <a:xfrm>
            <a:off x="1750701" y="2713913"/>
            <a:ext cx="1052525" cy="1593307"/>
          </a:xfrm>
          <a:prstGeom prst="rect">
            <a:avLst/>
          </a:prstGeom>
          <a:noFill/>
          <a:ln w="19050" cap="flat" cmpd="sng">
            <a:solidFill>
              <a:schemeClr val="dk2"/>
            </a:solidFill>
            <a:prstDash val="solid"/>
            <a:round/>
            <a:headEnd type="none" w="sm" len="sm"/>
            <a:tailEnd type="none" w="sm" len="sm"/>
          </a:ln>
        </p:spPr>
      </p:pic>
      <p:pic>
        <p:nvPicPr>
          <p:cNvPr id="4149" name="Google Shape;4149;p63"/>
          <p:cNvPicPr preferRelativeResize="0"/>
          <p:nvPr/>
        </p:nvPicPr>
        <p:blipFill rotWithShape="1">
          <a:blip r:embed="rId8">
            <a:alphaModFix/>
          </a:blip>
          <a:srcRect/>
          <a:stretch/>
        </p:blipFill>
        <p:spPr>
          <a:xfrm>
            <a:off x="3540350" y="892362"/>
            <a:ext cx="1264673" cy="1593299"/>
          </a:xfrm>
          <a:prstGeom prst="rect">
            <a:avLst/>
          </a:prstGeom>
          <a:noFill/>
          <a:ln w="19050" cap="flat" cmpd="sng">
            <a:solidFill>
              <a:schemeClr val="dk2"/>
            </a:solidFill>
            <a:prstDash val="solid"/>
            <a:round/>
            <a:headEnd type="none" w="sm" len="sm"/>
            <a:tailEnd type="none" w="sm" len="sm"/>
          </a:ln>
        </p:spPr>
      </p:pic>
      <p:pic>
        <p:nvPicPr>
          <p:cNvPr id="4150" name="Google Shape;4150;p63"/>
          <p:cNvPicPr preferRelativeResize="0"/>
          <p:nvPr/>
        </p:nvPicPr>
        <p:blipFill rotWithShape="1">
          <a:blip r:embed="rId9">
            <a:alphaModFix/>
          </a:blip>
          <a:srcRect/>
          <a:stretch/>
        </p:blipFill>
        <p:spPr>
          <a:xfrm>
            <a:off x="439671" y="2421673"/>
            <a:ext cx="1151435" cy="1724828"/>
          </a:xfrm>
          <a:prstGeom prst="rect">
            <a:avLst/>
          </a:prstGeom>
          <a:noFill/>
          <a:ln w="19050" cap="flat" cmpd="sng">
            <a:solidFill>
              <a:schemeClr val="dk2"/>
            </a:solidFill>
            <a:prstDash val="solid"/>
            <a:round/>
            <a:headEnd type="none" w="sm" len="sm"/>
            <a:tailEnd type="none" w="sm" len="sm"/>
          </a:ln>
        </p:spPr>
      </p:pic>
      <p:pic>
        <p:nvPicPr>
          <p:cNvPr id="4151" name="Google Shape;4151;p63"/>
          <p:cNvPicPr preferRelativeResize="0"/>
          <p:nvPr/>
        </p:nvPicPr>
        <p:blipFill rotWithShape="1">
          <a:blip r:embed="rId10">
            <a:alphaModFix/>
          </a:blip>
          <a:srcRect/>
          <a:stretch/>
        </p:blipFill>
        <p:spPr>
          <a:xfrm>
            <a:off x="152400" y="4477000"/>
            <a:ext cx="8839201" cy="558107"/>
          </a:xfrm>
          <a:prstGeom prst="rect">
            <a:avLst/>
          </a:prstGeom>
          <a:noFill/>
          <a:ln>
            <a:noFill/>
          </a:ln>
        </p:spPr>
      </p:pic>
      <p:sp>
        <p:nvSpPr>
          <p:cNvPr id="4152" name="Google Shape;4152;p63"/>
          <p:cNvSpPr txBox="1"/>
          <p:nvPr/>
        </p:nvSpPr>
        <p:spPr>
          <a:xfrm>
            <a:off x="3063438" y="3703250"/>
            <a:ext cx="22185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 sz="1800" b="0" i="0" u="none" strike="noStrike" cap="none">
                <a:solidFill>
                  <a:schemeClr val="dk1"/>
                </a:solidFill>
                <a:latin typeface="Boogaloo"/>
                <a:ea typeface="Boogaloo"/>
                <a:cs typeface="Boogaloo"/>
                <a:sym typeface="Boogaloo"/>
              </a:rPr>
              <a:t>Physical and Electronic Cards are both available!</a:t>
            </a:r>
            <a:endParaRPr sz="1800" b="0" i="0" u="none" strike="noStrike" cap="none">
              <a:solidFill>
                <a:schemeClr val="dk1"/>
              </a:solidFill>
              <a:latin typeface="Boogaloo"/>
              <a:ea typeface="Boogaloo"/>
              <a:cs typeface="Boogaloo"/>
              <a:sym typeface="Boogaloo"/>
            </a:endParaRPr>
          </a:p>
        </p:txBody>
      </p:sp>
      <p:pic>
        <p:nvPicPr>
          <p:cNvPr id="4153" name="Google Shape;4153;p63"/>
          <p:cNvPicPr preferRelativeResize="0"/>
          <p:nvPr/>
        </p:nvPicPr>
        <p:blipFill rotWithShape="1">
          <a:blip r:embed="rId11">
            <a:alphaModFix/>
          </a:blip>
          <a:srcRect b="13322"/>
          <a:stretch/>
        </p:blipFill>
        <p:spPr>
          <a:xfrm rot="4084931">
            <a:off x="5491085" y="1959639"/>
            <a:ext cx="794400" cy="735822"/>
          </a:xfrm>
          <a:prstGeom prst="rect">
            <a:avLst/>
          </a:prstGeom>
          <a:noFill/>
          <a:ln>
            <a:noFill/>
          </a:ln>
        </p:spPr>
      </p:pic>
      <p:sp>
        <p:nvSpPr>
          <p:cNvPr id="4154" name="Google Shape;4154;p63"/>
          <p:cNvSpPr txBox="1"/>
          <p:nvPr/>
        </p:nvSpPr>
        <p:spPr>
          <a:xfrm>
            <a:off x="-9625" y="24075"/>
            <a:ext cx="9144000" cy="7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chemeClr val="lt1"/>
                </a:solidFill>
                <a:latin typeface="Poppins"/>
                <a:ea typeface="Poppins"/>
                <a:cs typeface="Poppins"/>
                <a:sym typeface="Poppins"/>
              </a:rPr>
              <a:t>Supports from the LA Public Library</a:t>
            </a:r>
            <a:endParaRPr sz="3200" b="1">
              <a:solidFill>
                <a:schemeClr val="lt1"/>
              </a:solidFill>
              <a:latin typeface="Poppins"/>
              <a:ea typeface="Poppins"/>
              <a:cs typeface="Poppins"/>
              <a:sym typeface="Poppins"/>
            </a:endParaRPr>
          </a:p>
        </p:txBody>
      </p:sp>
      <p:pic>
        <p:nvPicPr>
          <p:cNvPr id="4155" name="Google Shape;4155;p63"/>
          <p:cNvPicPr preferRelativeResize="0"/>
          <p:nvPr/>
        </p:nvPicPr>
        <p:blipFill>
          <a:blip r:embed="rId12">
            <a:alphaModFix/>
          </a:blip>
          <a:stretch>
            <a:fillRect/>
          </a:stretch>
        </p:blipFill>
        <p:spPr>
          <a:xfrm>
            <a:off x="5398725" y="2869425"/>
            <a:ext cx="3690400" cy="12823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34"/>
        <p:cNvGrpSpPr/>
        <p:nvPr/>
      </p:nvGrpSpPr>
      <p:grpSpPr>
        <a:xfrm>
          <a:off x="0" y="0"/>
          <a:ext cx="0" cy="0"/>
          <a:chOff x="0" y="0"/>
          <a:chExt cx="0" cy="0"/>
        </a:xfrm>
      </p:grpSpPr>
      <p:sp>
        <p:nvSpPr>
          <p:cNvPr id="3635" name="Google Shape;3635;g30fd9288ee6_4_28"/>
          <p:cNvSpPr txBox="1">
            <a:spLocks noGrp="1"/>
          </p:cNvSpPr>
          <p:nvPr>
            <p:ph type="title"/>
          </p:nvPr>
        </p:nvSpPr>
        <p:spPr>
          <a:xfrm>
            <a:off x="770175" y="8772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t>A Friendly Reminder</a:t>
            </a:r>
            <a:endParaRPr b="1"/>
          </a:p>
        </p:txBody>
      </p:sp>
      <p:sp>
        <p:nvSpPr>
          <p:cNvPr id="3636" name="Google Shape;3636;g30fd9288ee6_4_28"/>
          <p:cNvSpPr txBox="1"/>
          <p:nvPr/>
        </p:nvSpPr>
        <p:spPr>
          <a:xfrm>
            <a:off x="678000" y="831000"/>
            <a:ext cx="3894000" cy="3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lt1"/>
                </a:solidFill>
                <a:latin typeface="Poppins"/>
                <a:ea typeface="Poppins"/>
                <a:cs typeface="Poppins"/>
                <a:sym typeface="Poppins"/>
              </a:rPr>
              <a:t>Today’s Virtual Informational Session is intended for family members of students in grades:</a:t>
            </a:r>
            <a:endParaRPr sz="2200">
              <a:solidFill>
                <a:schemeClr val="lt1"/>
              </a:solidFill>
              <a:latin typeface="Poppins"/>
              <a:ea typeface="Poppins"/>
              <a:cs typeface="Poppins"/>
              <a:sym typeface="Poppins"/>
            </a:endParaRPr>
          </a:p>
          <a:p>
            <a:pPr marL="0" lvl="0" indent="0" algn="l" rtl="0">
              <a:spcBef>
                <a:spcPts val="0"/>
              </a:spcBef>
              <a:spcAft>
                <a:spcPts val="0"/>
              </a:spcAft>
              <a:buNone/>
            </a:pPr>
            <a:endParaRPr sz="2200">
              <a:solidFill>
                <a:schemeClr val="lt1"/>
              </a:solidFill>
              <a:latin typeface="Poppins"/>
              <a:ea typeface="Poppins"/>
              <a:cs typeface="Poppins"/>
              <a:sym typeface="Poppins"/>
            </a:endParaRPr>
          </a:p>
          <a:p>
            <a:pPr marL="457200" lvl="0" indent="-368300" algn="l" rtl="0">
              <a:spcBef>
                <a:spcPts val="0"/>
              </a:spcBef>
              <a:spcAft>
                <a:spcPts val="0"/>
              </a:spcAft>
              <a:buClr>
                <a:schemeClr val="lt1"/>
              </a:buClr>
              <a:buSzPts val="2200"/>
              <a:buFont typeface="Poppins"/>
              <a:buChar char="●"/>
            </a:pPr>
            <a:r>
              <a:rPr lang="en" sz="2200">
                <a:solidFill>
                  <a:schemeClr val="lt1"/>
                </a:solidFill>
                <a:latin typeface="Poppins"/>
                <a:ea typeface="Poppins"/>
                <a:cs typeface="Poppins"/>
                <a:sym typeface="Poppins"/>
              </a:rPr>
              <a:t>TK</a:t>
            </a:r>
            <a:endParaRPr sz="2200">
              <a:solidFill>
                <a:schemeClr val="lt1"/>
              </a:solidFill>
              <a:latin typeface="Poppins"/>
              <a:ea typeface="Poppins"/>
              <a:cs typeface="Poppins"/>
              <a:sym typeface="Poppins"/>
            </a:endParaRPr>
          </a:p>
          <a:p>
            <a:pPr marL="457200" lvl="0" indent="0" algn="l" rtl="0">
              <a:spcBef>
                <a:spcPts val="0"/>
              </a:spcBef>
              <a:spcAft>
                <a:spcPts val="0"/>
              </a:spcAft>
              <a:buNone/>
            </a:pPr>
            <a:endParaRPr sz="2200">
              <a:solidFill>
                <a:schemeClr val="lt1"/>
              </a:solidFill>
              <a:latin typeface="Poppins"/>
              <a:ea typeface="Poppins"/>
              <a:cs typeface="Poppins"/>
              <a:sym typeface="Poppins"/>
            </a:endParaRPr>
          </a:p>
          <a:p>
            <a:pPr marL="457200" lvl="0" indent="-368300" algn="l" rtl="0">
              <a:spcBef>
                <a:spcPts val="0"/>
              </a:spcBef>
              <a:spcAft>
                <a:spcPts val="0"/>
              </a:spcAft>
              <a:buClr>
                <a:schemeClr val="lt1"/>
              </a:buClr>
              <a:buSzPts val="2200"/>
              <a:buFont typeface="Poppins"/>
              <a:buChar char="●"/>
            </a:pPr>
            <a:r>
              <a:rPr lang="en" sz="2200">
                <a:solidFill>
                  <a:schemeClr val="lt1"/>
                </a:solidFill>
                <a:latin typeface="Poppins"/>
                <a:ea typeface="Poppins"/>
                <a:cs typeface="Poppins"/>
                <a:sym typeface="Poppins"/>
              </a:rPr>
              <a:t>Kindergarten</a:t>
            </a:r>
            <a:endParaRPr sz="2200">
              <a:solidFill>
                <a:schemeClr val="lt1"/>
              </a:solidFill>
              <a:latin typeface="Poppins"/>
              <a:ea typeface="Poppins"/>
              <a:cs typeface="Poppins"/>
              <a:sym typeface="Poppins"/>
            </a:endParaRPr>
          </a:p>
          <a:p>
            <a:pPr marL="457200" lvl="0" indent="0" algn="l" rtl="0">
              <a:spcBef>
                <a:spcPts val="0"/>
              </a:spcBef>
              <a:spcAft>
                <a:spcPts val="0"/>
              </a:spcAft>
              <a:buNone/>
            </a:pPr>
            <a:endParaRPr sz="2200">
              <a:solidFill>
                <a:schemeClr val="lt1"/>
              </a:solidFill>
              <a:latin typeface="Poppins"/>
              <a:ea typeface="Poppins"/>
              <a:cs typeface="Poppins"/>
              <a:sym typeface="Poppins"/>
            </a:endParaRPr>
          </a:p>
          <a:p>
            <a:pPr marL="457200" lvl="0" indent="-368300" algn="l" rtl="0">
              <a:spcBef>
                <a:spcPts val="0"/>
              </a:spcBef>
              <a:spcAft>
                <a:spcPts val="0"/>
              </a:spcAft>
              <a:buClr>
                <a:schemeClr val="lt1"/>
              </a:buClr>
              <a:buSzPts val="2200"/>
              <a:buFont typeface="Poppins"/>
              <a:buChar char="●"/>
            </a:pPr>
            <a:r>
              <a:rPr lang="en" sz="2200">
                <a:solidFill>
                  <a:schemeClr val="lt1"/>
                </a:solidFill>
                <a:latin typeface="Poppins"/>
                <a:ea typeface="Poppins"/>
                <a:cs typeface="Poppins"/>
                <a:sym typeface="Poppins"/>
              </a:rPr>
              <a:t>1st Grade</a:t>
            </a:r>
            <a:endParaRPr sz="2200">
              <a:solidFill>
                <a:schemeClr val="lt1"/>
              </a:solidFill>
              <a:latin typeface="Poppins"/>
              <a:ea typeface="Poppins"/>
              <a:cs typeface="Poppins"/>
              <a:sym typeface="Poppins"/>
            </a:endParaRPr>
          </a:p>
        </p:txBody>
      </p:sp>
      <p:pic>
        <p:nvPicPr>
          <p:cNvPr id="3637" name="Google Shape;3637;g30fd9288ee6_4_28"/>
          <p:cNvPicPr preferRelativeResize="0"/>
          <p:nvPr/>
        </p:nvPicPr>
        <p:blipFill rotWithShape="1">
          <a:blip r:embed="rId3">
            <a:alphaModFix/>
          </a:blip>
          <a:srcRect/>
          <a:stretch/>
        </p:blipFill>
        <p:spPr>
          <a:xfrm>
            <a:off x="1951050" y="2647983"/>
            <a:ext cx="843448" cy="838928"/>
          </a:xfrm>
          <a:prstGeom prst="rect">
            <a:avLst/>
          </a:prstGeom>
          <a:noFill/>
          <a:ln>
            <a:noFill/>
          </a:ln>
        </p:spPr>
      </p:pic>
      <p:pic>
        <p:nvPicPr>
          <p:cNvPr id="3638" name="Google Shape;3638;g30fd9288ee6_4_28"/>
          <p:cNvPicPr preferRelativeResize="0"/>
          <p:nvPr/>
        </p:nvPicPr>
        <p:blipFill rotWithShape="1">
          <a:blip r:embed="rId4">
            <a:alphaModFix/>
          </a:blip>
          <a:srcRect l="11985" t="2623" r="8110" b="5960"/>
          <a:stretch/>
        </p:blipFill>
        <p:spPr>
          <a:xfrm>
            <a:off x="3225122" y="3279591"/>
            <a:ext cx="876300" cy="826200"/>
          </a:xfrm>
          <a:prstGeom prst="ellipse">
            <a:avLst/>
          </a:prstGeom>
          <a:noFill/>
          <a:ln>
            <a:noFill/>
          </a:ln>
        </p:spPr>
      </p:pic>
      <p:pic>
        <p:nvPicPr>
          <p:cNvPr id="3639" name="Google Shape;3639;g30fd9288ee6_4_28"/>
          <p:cNvPicPr preferRelativeResize="0"/>
          <p:nvPr/>
        </p:nvPicPr>
        <p:blipFill rotWithShape="1">
          <a:blip r:embed="rId5">
            <a:alphaModFix/>
          </a:blip>
          <a:srcRect l="12141" t="1752" r="2831" b="2508"/>
          <a:stretch/>
        </p:blipFill>
        <p:spPr>
          <a:xfrm>
            <a:off x="2608232" y="4197875"/>
            <a:ext cx="876300" cy="826200"/>
          </a:xfrm>
          <a:prstGeom prst="ellipse">
            <a:avLst/>
          </a:prstGeom>
          <a:noFill/>
          <a:ln>
            <a:noFill/>
          </a:ln>
        </p:spPr>
      </p:pic>
      <p:pic>
        <p:nvPicPr>
          <p:cNvPr id="3640" name="Google Shape;3640;g30fd9288ee6_4_28" title="Certificates Screenshot.jpg"/>
          <p:cNvPicPr preferRelativeResize="0"/>
          <p:nvPr/>
        </p:nvPicPr>
        <p:blipFill>
          <a:blip r:embed="rId6">
            <a:alphaModFix/>
          </a:blip>
          <a:stretch>
            <a:fillRect/>
          </a:stretch>
        </p:blipFill>
        <p:spPr>
          <a:xfrm>
            <a:off x="4379526" y="1058176"/>
            <a:ext cx="4291183" cy="2425050"/>
          </a:xfrm>
          <a:prstGeom prst="rect">
            <a:avLst/>
          </a:prstGeom>
          <a:noFill/>
          <a:ln>
            <a:noFill/>
          </a:ln>
        </p:spPr>
      </p:pic>
      <p:pic>
        <p:nvPicPr>
          <p:cNvPr id="3641" name="Google Shape;3641;g30fd9288ee6_4_28"/>
          <p:cNvPicPr preferRelativeResize="0"/>
          <p:nvPr/>
        </p:nvPicPr>
        <p:blipFill>
          <a:blip r:embed="rId7">
            <a:alphaModFix/>
          </a:blip>
          <a:stretch>
            <a:fillRect/>
          </a:stretch>
        </p:blipFill>
        <p:spPr>
          <a:xfrm>
            <a:off x="4898388" y="1640275"/>
            <a:ext cx="876300" cy="101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59"/>
        <p:cNvGrpSpPr/>
        <p:nvPr/>
      </p:nvGrpSpPr>
      <p:grpSpPr>
        <a:xfrm>
          <a:off x="0" y="0"/>
          <a:ext cx="0" cy="0"/>
          <a:chOff x="0" y="0"/>
          <a:chExt cx="0" cy="0"/>
        </a:xfrm>
      </p:grpSpPr>
      <p:sp>
        <p:nvSpPr>
          <p:cNvPr id="4160" name="Google Shape;4160;g2fa8ea3f03b_1_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sz="2900"/>
              <a:t>Learning Library on Sora</a:t>
            </a:r>
            <a:endParaRPr sz="2900"/>
          </a:p>
        </p:txBody>
      </p:sp>
      <p:sp>
        <p:nvSpPr>
          <p:cNvPr id="4161" name="Google Shape;4161;g2fa8ea3f03b_1_0"/>
          <p:cNvSpPr txBox="1"/>
          <p:nvPr/>
        </p:nvSpPr>
        <p:spPr>
          <a:xfrm>
            <a:off x="100800" y="779700"/>
            <a:ext cx="8901900" cy="40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2"/>
                </a:solidFill>
                <a:latin typeface="Poppins"/>
                <a:ea typeface="Poppins"/>
                <a:cs typeface="Poppins"/>
                <a:sym typeface="Poppins"/>
              </a:rPr>
              <a:t>The LAUSD Learning Library on Sora is the quickest and easiest way to read digital books. LAUSD students and staff </a:t>
            </a:r>
            <a:r>
              <a:rPr lang="en" sz="1500" b="0" i="0" u="sng" strike="noStrike" cap="none">
                <a:solidFill>
                  <a:schemeClr val="hlink"/>
                </a:solidFill>
                <a:latin typeface="Poppins"/>
                <a:ea typeface="Poppins"/>
                <a:cs typeface="Poppins"/>
                <a:sym typeface="Poppins"/>
                <a:hlinkClick r:id="rId3"/>
              </a:rPr>
              <a:t>can log in using their SSO </a:t>
            </a:r>
            <a:r>
              <a:rPr lang="en" sz="1500" b="0" i="0" u="none" strike="noStrike" cap="none">
                <a:solidFill>
                  <a:schemeClr val="dk2"/>
                </a:solidFill>
                <a:latin typeface="Poppins"/>
                <a:ea typeface="Poppins"/>
                <a:cs typeface="Poppins"/>
                <a:sym typeface="Poppins"/>
              </a:rPr>
              <a:t>and instantly access hundreds of ebooks and audiobooks on virtually any device, for FREE. We have ebooks and audiobooks in Korean, Mandarin, Russian, Spanish, Arabic, and French. For more information, click </a:t>
            </a:r>
            <a:r>
              <a:rPr lang="en" sz="1500" b="0" i="0" u="sng" strike="noStrike" cap="none">
                <a:solidFill>
                  <a:schemeClr val="hlink"/>
                </a:solidFill>
                <a:latin typeface="Poppins"/>
                <a:ea typeface="Poppins"/>
                <a:cs typeface="Poppins"/>
                <a:sym typeface="Poppins"/>
                <a:hlinkClick r:id="rId4"/>
              </a:rPr>
              <a:t>HERE</a:t>
            </a:r>
            <a:r>
              <a:rPr lang="en" sz="1500" b="0" i="0" u="none" strike="noStrike" cap="none">
                <a:solidFill>
                  <a:schemeClr val="dk2"/>
                </a:solidFill>
                <a:latin typeface="Poppins"/>
                <a:ea typeface="Poppins"/>
                <a:cs typeface="Poppins"/>
                <a:sym typeface="Poppins"/>
              </a:rPr>
              <a:t>. </a:t>
            </a:r>
            <a:endParaRPr sz="15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chemeClr val="dk2"/>
                </a:solidFill>
                <a:latin typeface="Poppins"/>
                <a:ea typeface="Poppins"/>
                <a:cs typeface="Poppins"/>
                <a:sym typeface="Poppins"/>
              </a:rPr>
              <a:t>Thousands of great reads are waiting for you in the LAUSD Learning Library on Sora. Open all day, everyday. </a:t>
            </a:r>
            <a:endParaRPr sz="1700" b="0" i="0" u="none" strike="noStrike" cap="none">
              <a:solidFill>
                <a:schemeClr val="dk2"/>
              </a:solidFill>
              <a:latin typeface="Poppins"/>
              <a:ea typeface="Poppins"/>
              <a:cs typeface="Poppins"/>
              <a:sym typeface="Poppins"/>
            </a:endParaRPr>
          </a:p>
        </p:txBody>
      </p:sp>
      <p:pic>
        <p:nvPicPr>
          <p:cNvPr id="4162" name="Google Shape;4162;g2fa8ea3f03b_1_0"/>
          <p:cNvPicPr preferRelativeResize="0"/>
          <p:nvPr/>
        </p:nvPicPr>
        <p:blipFill rotWithShape="1">
          <a:blip r:embed="rId5">
            <a:alphaModFix/>
          </a:blip>
          <a:srcRect/>
          <a:stretch/>
        </p:blipFill>
        <p:spPr>
          <a:xfrm>
            <a:off x="352725" y="2034438"/>
            <a:ext cx="748098" cy="922975"/>
          </a:xfrm>
          <a:prstGeom prst="rect">
            <a:avLst/>
          </a:prstGeom>
          <a:noFill/>
          <a:ln w="9525" cap="flat" cmpd="sng">
            <a:solidFill>
              <a:schemeClr val="dk1"/>
            </a:solidFill>
            <a:prstDash val="solid"/>
            <a:round/>
            <a:headEnd type="none" w="sm" len="sm"/>
            <a:tailEnd type="none" w="sm" len="sm"/>
          </a:ln>
        </p:spPr>
      </p:pic>
      <p:pic>
        <p:nvPicPr>
          <p:cNvPr id="4163" name="Google Shape;4163;g2fa8ea3f03b_1_0"/>
          <p:cNvPicPr preferRelativeResize="0"/>
          <p:nvPr/>
        </p:nvPicPr>
        <p:blipFill rotWithShape="1">
          <a:blip r:embed="rId6">
            <a:alphaModFix/>
          </a:blip>
          <a:srcRect/>
          <a:stretch/>
        </p:blipFill>
        <p:spPr>
          <a:xfrm>
            <a:off x="1381645" y="1925595"/>
            <a:ext cx="858040" cy="881075"/>
          </a:xfrm>
          <a:prstGeom prst="rect">
            <a:avLst/>
          </a:prstGeom>
          <a:noFill/>
          <a:ln>
            <a:noFill/>
          </a:ln>
        </p:spPr>
      </p:pic>
      <p:pic>
        <p:nvPicPr>
          <p:cNvPr id="4164" name="Google Shape;4164;g2fa8ea3f03b_1_0"/>
          <p:cNvPicPr preferRelativeResize="0"/>
          <p:nvPr/>
        </p:nvPicPr>
        <p:blipFill rotWithShape="1">
          <a:blip r:embed="rId7">
            <a:alphaModFix/>
          </a:blip>
          <a:srcRect/>
          <a:stretch/>
        </p:blipFill>
        <p:spPr>
          <a:xfrm>
            <a:off x="4176713" y="3021821"/>
            <a:ext cx="910892" cy="1233500"/>
          </a:xfrm>
          <a:prstGeom prst="rect">
            <a:avLst/>
          </a:prstGeom>
          <a:noFill/>
          <a:ln>
            <a:noFill/>
          </a:ln>
        </p:spPr>
      </p:pic>
      <p:pic>
        <p:nvPicPr>
          <p:cNvPr id="4165" name="Google Shape;4165;g2fa8ea3f03b_1_0"/>
          <p:cNvPicPr preferRelativeResize="0"/>
          <p:nvPr/>
        </p:nvPicPr>
        <p:blipFill rotWithShape="1">
          <a:blip r:embed="rId8">
            <a:alphaModFix/>
          </a:blip>
          <a:srcRect/>
          <a:stretch/>
        </p:blipFill>
        <p:spPr>
          <a:xfrm>
            <a:off x="5578520" y="1968450"/>
            <a:ext cx="782875" cy="1054950"/>
          </a:xfrm>
          <a:prstGeom prst="rect">
            <a:avLst/>
          </a:prstGeom>
          <a:noFill/>
          <a:ln>
            <a:noFill/>
          </a:ln>
        </p:spPr>
      </p:pic>
      <p:pic>
        <p:nvPicPr>
          <p:cNvPr id="4166" name="Google Shape;4166;g2fa8ea3f03b_1_0"/>
          <p:cNvPicPr preferRelativeResize="0"/>
          <p:nvPr/>
        </p:nvPicPr>
        <p:blipFill rotWithShape="1">
          <a:blip r:embed="rId9">
            <a:alphaModFix/>
          </a:blip>
          <a:srcRect/>
          <a:stretch/>
        </p:blipFill>
        <p:spPr>
          <a:xfrm>
            <a:off x="2297620" y="3144335"/>
            <a:ext cx="748100" cy="1026590"/>
          </a:xfrm>
          <a:prstGeom prst="rect">
            <a:avLst/>
          </a:prstGeom>
          <a:noFill/>
          <a:ln>
            <a:noFill/>
          </a:ln>
        </p:spPr>
      </p:pic>
      <p:pic>
        <p:nvPicPr>
          <p:cNvPr id="4167" name="Google Shape;4167;g2fa8ea3f03b_1_0"/>
          <p:cNvPicPr preferRelativeResize="0"/>
          <p:nvPr/>
        </p:nvPicPr>
        <p:blipFill rotWithShape="1">
          <a:blip r:embed="rId10">
            <a:alphaModFix/>
          </a:blip>
          <a:srcRect/>
          <a:stretch/>
        </p:blipFill>
        <p:spPr>
          <a:xfrm>
            <a:off x="1186800" y="3144328"/>
            <a:ext cx="782875" cy="1110992"/>
          </a:xfrm>
          <a:prstGeom prst="rect">
            <a:avLst/>
          </a:prstGeom>
          <a:noFill/>
          <a:ln w="9525" cap="flat" cmpd="sng">
            <a:solidFill>
              <a:schemeClr val="dk1"/>
            </a:solidFill>
            <a:prstDash val="solid"/>
            <a:round/>
            <a:headEnd type="none" w="sm" len="sm"/>
            <a:tailEnd type="none" w="sm" len="sm"/>
          </a:ln>
        </p:spPr>
      </p:pic>
      <p:pic>
        <p:nvPicPr>
          <p:cNvPr id="4168" name="Google Shape;4168;g2fa8ea3f03b_1_0"/>
          <p:cNvPicPr preferRelativeResize="0"/>
          <p:nvPr/>
        </p:nvPicPr>
        <p:blipFill rotWithShape="1">
          <a:blip r:embed="rId11">
            <a:alphaModFix/>
          </a:blip>
          <a:srcRect/>
          <a:stretch/>
        </p:blipFill>
        <p:spPr>
          <a:xfrm>
            <a:off x="6783063" y="1946182"/>
            <a:ext cx="748100" cy="1099480"/>
          </a:xfrm>
          <a:prstGeom prst="rect">
            <a:avLst/>
          </a:prstGeom>
          <a:noFill/>
          <a:ln w="9525" cap="flat" cmpd="sng">
            <a:solidFill>
              <a:schemeClr val="dk1"/>
            </a:solidFill>
            <a:prstDash val="solid"/>
            <a:round/>
            <a:headEnd type="none" w="sm" len="sm"/>
            <a:tailEnd type="none" w="sm" len="sm"/>
          </a:ln>
        </p:spPr>
      </p:pic>
      <p:pic>
        <p:nvPicPr>
          <p:cNvPr id="4169" name="Google Shape;4169;g2fa8ea3f03b_1_0"/>
          <p:cNvPicPr preferRelativeResize="0"/>
          <p:nvPr/>
        </p:nvPicPr>
        <p:blipFill rotWithShape="1">
          <a:blip r:embed="rId12">
            <a:alphaModFix/>
          </a:blip>
          <a:srcRect/>
          <a:stretch/>
        </p:blipFill>
        <p:spPr>
          <a:xfrm>
            <a:off x="5354300" y="3226095"/>
            <a:ext cx="816735" cy="1111000"/>
          </a:xfrm>
          <a:prstGeom prst="rect">
            <a:avLst/>
          </a:prstGeom>
          <a:noFill/>
          <a:ln>
            <a:noFill/>
          </a:ln>
        </p:spPr>
      </p:pic>
      <p:pic>
        <p:nvPicPr>
          <p:cNvPr id="4170" name="Google Shape;4170;g2fa8ea3f03b_1_0"/>
          <p:cNvPicPr preferRelativeResize="0"/>
          <p:nvPr/>
        </p:nvPicPr>
        <p:blipFill rotWithShape="1">
          <a:blip r:embed="rId13">
            <a:alphaModFix/>
          </a:blip>
          <a:srcRect/>
          <a:stretch/>
        </p:blipFill>
        <p:spPr>
          <a:xfrm>
            <a:off x="6518750" y="3188560"/>
            <a:ext cx="816725" cy="1094885"/>
          </a:xfrm>
          <a:prstGeom prst="rect">
            <a:avLst/>
          </a:prstGeom>
          <a:noFill/>
          <a:ln>
            <a:noFill/>
          </a:ln>
        </p:spPr>
      </p:pic>
      <p:pic>
        <p:nvPicPr>
          <p:cNvPr id="4171" name="Google Shape;4171;g2fa8ea3f03b_1_0"/>
          <p:cNvPicPr preferRelativeResize="0"/>
          <p:nvPr/>
        </p:nvPicPr>
        <p:blipFill rotWithShape="1">
          <a:blip r:embed="rId14">
            <a:alphaModFix/>
          </a:blip>
          <a:srcRect/>
          <a:stretch/>
        </p:blipFill>
        <p:spPr>
          <a:xfrm>
            <a:off x="3251538" y="2034439"/>
            <a:ext cx="910900" cy="1191657"/>
          </a:xfrm>
          <a:prstGeom prst="rect">
            <a:avLst/>
          </a:prstGeom>
          <a:noFill/>
          <a:ln>
            <a:noFill/>
          </a:ln>
        </p:spPr>
      </p:pic>
      <p:pic>
        <p:nvPicPr>
          <p:cNvPr id="4172" name="Google Shape;4172;g2fa8ea3f03b_1_0"/>
          <p:cNvPicPr preferRelativeResize="0"/>
          <p:nvPr/>
        </p:nvPicPr>
        <p:blipFill rotWithShape="1">
          <a:blip r:embed="rId15">
            <a:alphaModFix/>
          </a:blip>
          <a:srcRect/>
          <a:stretch/>
        </p:blipFill>
        <p:spPr>
          <a:xfrm>
            <a:off x="2463818" y="2185050"/>
            <a:ext cx="563595" cy="773400"/>
          </a:xfrm>
          <a:prstGeom prst="rect">
            <a:avLst/>
          </a:prstGeom>
          <a:noFill/>
          <a:ln>
            <a:noFill/>
          </a:ln>
        </p:spPr>
      </p:pic>
      <p:pic>
        <p:nvPicPr>
          <p:cNvPr id="4173" name="Google Shape;4173;g2fa8ea3f03b_1_0"/>
          <p:cNvPicPr preferRelativeResize="0"/>
          <p:nvPr/>
        </p:nvPicPr>
        <p:blipFill rotWithShape="1">
          <a:blip r:embed="rId16">
            <a:alphaModFix/>
          </a:blip>
          <a:srcRect/>
          <a:stretch/>
        </p:blipFill>
        <p:spPr>
          <a:xfrm>
            <a:off x="4496419" y="2034439"/>
            <a:ext cx="748100" cy="753561"/>
          </a:xfrm>
          <a:prstGeom prst="rect">
            <a:avLst/>
          </a:prstGeom>
          <a:noFill/>
          <a:ln>
            <a:noFill/>
          </a:ln>
        </p:spPr>
      </p:pic>
      <p:pic>
        <p:nvPicPr>
          <p:cNvPr id="4174" name="Google Shape;4174;g2fa8ea3f03b_1_0"/>
          <p:cNvPicPr preferRelativeResize="0"/>
          <p:nvPr/>
        </p:nvPicPr>
        <p:blipFill rotWithShape="1">
          <a:blip r:embed="rId17">
            <a:alphaModFix/>
          </a:blip>
          <a:srcRect/>
          <a:stretch/>
        </p:blipFill>
        <p:spPr>
          <a:xfrm>
            <a:off x="236743" y="3144325"/>
            <a:ext cx="622100" cy="826450"/>
          </a:xfrm>
          <a:prstGeom prst="rect">
            <a:avLst/>
          </a:prstGeom>
          <a:noFill/>
          <a:ln w="9525" cap="flat" cmpd="sng">
            <a:solidFill>
              <a:schemeClr val="dk1"/>
            </a:solidFill>
            <a:prstDash val="solid"/>
            <a:round/>
            <a:headEnd type="none" w="sm" len="sm"/>
            <a:tailEnd type="none" w="sm" len="sm"/>
          </a:ln>
        </p:spPr>
      </p:pic>
      <p:pic>
        <p:nvPicPr>
          <p:cNvPr id="4175" name="Google Shape;4175;g2fa8ea3f03b_1_0"/>
          <p:cNvPicPr preferRelativeResize="0"/>
          <p:nvPr/>
        </p:nvPicPr>
        <p:blipFill rotWithShape="1">
          <a:blip r:embed="rId18">
            <a:alphaModFix/>
          </a:blip>
          <a:srcRect/>
          <a:stretch/>
        </p:blipFill>
        <p:spPr>
          <a:xfrm>
            <a:off x="3329431" y="3392779"/>
            <a:ext cx="563575" cy="777646"/>
          </a:xfrm>
          <a:prstGeom prst="rect">
            <a:avLst/>
          </a:prstGeom>
          <a:noFill/>
          <a:ln>
            <a:noFill/>
          </a:ln>
        </p:spPr>
      </p:pic>
      <p:pic>
        <p:nvPicPr>
          <p:cNvPr id="4176" name="Google Shape;4176;g2fa8ea3f03b_1_0"/>
          <p:cNvPicPr preferRelativeResize="0"/>
          <p:nvPr/>
        </p:nvPicPr>
        <p:blipFill rotWithShape="1">
          <a:blip r:embed="rId19">
            <a:alphaModFix/>
          </a:blip>
          <a:srcRect/>
          <a:stretch/>
        </p:blipFill>
        <p:spPr>
          <a:xfrm>
            <a:off x="7723427" y="3211700"/>
            <a:ext cx="748100" cy="976256"/>
          </a:xfrm>
          <a:prstGeom prst="rect">
            <a:avLst/>
          </a:prstGeom>
          <a:noFill/>
          <a:ln>
            <a:noFill/>
          </a:ln>
        </p:spPr>
      </p:pic>
      <p:pic>
        <p:nvPicPr>
          <p:cNvPr id="4177" name="Google Shape;4177;g2fa8ea3f03b_1_0"/>
          <p:cNvPicPr preferRelativeResize="0"/>
          <p:nvPr/>
        </p:nvPicPr>
        <p:blipFill rotWithShape="1">
          <a:blip r:embed="rId20">
            <a:alphaModFix/>
          </a:blip>
          <a:srcRect/>
          <a:stretch/>
        </p:blipFill>
        <p:spPr>
          <a:xfrm>
            <a:off x="7904850" y="2034451"/>
            <a:ext cx="816725" cy="822643"/>
          </a:xfrm>
          <a:prstGeom prst="rect">
            <a:avLst/>
          </a:prstGeom>
          <a:noFill/>
          <a:ln>
            <a:noFill/>
          </a:ln>
        </p:spPr>
      </p:pic>
      <p:pic>
        <p:nvPicPr>
          <p:cNvPr id="4178" name="Google Shape;4178;g2fa8ea3f03b_1_0"/>
          <p:cNvPicPr preferRelativeResize="0"/>
          <p:nvPr/>
        </p:nvPicPr>
        <p:blipFill rotWithShape="1">
          <a:blip r:embed="rId21">
            <a:alphaModFix/>
          </a:blip>
          <a:srcRect b="13322"/>
          <a:stretch/>
        </p:blipFill>
        <p:spPr>
          <a:xfrm rot="-2291348">
            <a:off x="8619718" y="1711664"/>
            <a:ext cx="545515" cy="50527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2"/>
        <p:cNvGrpSpPr/>
        <p:nvPr/>
      </p:nvGrpSpPr>
      <p:grpSpPr>
        <a:xfrm>
          <a:off x="0" y="0"/>
          <a:ext cx="0" cy="0"/>
          <a:chOff x="0" y="0"/>
          <a:chExt cx="0" cy="0"/>
        </a:xfrm>
      </p:grpSpPr>
      <p:sp>
        <p:nvSpPr>
          <p:cNvPr id="4183" name="Google Shape;4183;g30f76d506d9_0_6"/>
          <p:cNvSpPr txBox="1">
            <a:spLocks noGrp="1"/>
          </p:cNvSpPr>
          <p:nvPr>
            <p:ph type="title" idx="4294967295"/>
          </p:nvPr>
        </p:nvSpPr>
        <p:spPr>
          <a:xfrm>
            <a:off x="1484575" y="217800"/>
            <a:ext cx="7444800" cy="695100"/>
          </a:xfrm>
          <a:prstGeom prst="rect">
            <a:avLst/>
          </a:prstGeom>
          <a:noFill/>
          <a:ln>
            <a:noFill/>
          </a:ln>
        </p:spPr>
        <p:txBody>
          <a:bodyPr spcFirstLastPara="1" wrap="square" lIns="68575" tIns="34275" rIns="68575" bIns="34275" anchor="ctr" anchorCtr="0">
            <a:normAutofit fontScale="90000"/>
          </a:bodyPr>
          <a:lstStyle/>
          <a:p>
            <a:pPr marL="171450" lvl="0" indent="0" algn="ctr" rtl="0">
              <a:lnSpc>
                <a:spcPct val="90000"/>
              </a:lnSpc>
              <a:spcBef>
                <a:spcPts val="0"/>
              </a:spcBef>
              <a:spcAft>
                <a:spcPts val="0"/>
              </a:spcAft>
              <a:buSzPct val="40740"/>
              <a:buNone/>
            </a:pPr>
            <a:r>
              <a:rPr lang="en" sz="2700" b="1">
                <a:solidFill>
                  <a:schemeClr val="lt1"/>
                </a:solidFill>
              </a:rPr>
              <a:t>Celebrating the Promise to Biliteracy</a:t>
            </a:r>
            <a:endParaRPr sz="2700" b="1">
              <a:solidFill>
                <a:schemeClr val="lt1"/>
              </a:solidFill>
            </a:endParaRPr>
          </a:p>
          <a:p>
            <a:pPr marL="171450" lvl="0" indent="0" algn="ctr" rtl="0">
              <a:lnSpc>
                <a:spcPct val="90000"/>
              </a:lnSpc>
              <a:spcBef>
                <a:spcPts val="0"/>
              </a:spcBef>
              <a:spcAft>
                <a:spcPts val="0"/>
              </a:spcAft>
              <a:buSzPct val="60736"/>
              <a:buNone/>
            </a:pPr>
            <a:r>
              <a:rPr lang="en" sz="1811" i="1">
                <a:solidFill>
                  <a:schemeClr val="lt1"/>
                </a:solidFill>
              </a:rPr>
              <a:t>All LAUSD Schools, Dual Language Education (DLE) Programs</a:t>
            </a:r>
            <a:endParaRPr sz="1811" i="1">
              <a:solidFill>
                <a:schemeClr val="lt1"/>
              </a:solidFill>
            </a:endParaRPr>
          </a:p>
          <a:p>
            <a:pPr marL="171450" lvl="0" indent="0" algn="ctr" rtl="0">
              <a:lnSpc>
                <a:spcPct val="90000"/>
              </a:lnSpc>
              <a:spcBef>
                <a:spcPts val="0"/>
              </a:spcBef>
              <a:spcAft>
                <a:spcPts val="0"/>
              </a:spcAft>
              <a:buSzPct val="60736"/>
              <a:buNone/>
            </a:pPr>
            <a:r>
              <a:rPr lang="en" sz="1811" i="1">
                <a:solidFill>
                  <a:schemeClr val="lt1"/>
                </a:solidFill>
              </a:rPr>
              <a:t>and World Languages and Cultures (WLC) Secondary Courses</a:t>
            </a:r>
            <a:endParaRPr sz="1811" i="1">
              <a:solidFill>
                <a:schemeClr val="lt1"/>
              </a:solidFill>
            </a:endParaRPr>
          </a:p>
        </p:txBody>
      </p:sp>
      <p:pic>
        <p:nvPicPr>
          <p:cNvPr id="4184" name="Google Shape;4184;g30f76d506d9_0_6"/>
          <p:cNvPicPr preferRelativeResize="0"/>
          <p:nvPr/>
        </p:nvPicPr>
        <p:blipFill rotWithShape="1">
          <a:blip r:embed="rId3">
            <a:alphaModFix/>
          </a:blip>
          <a:srcRect b="-5797"/>
          <a:stretch/>
        </p:blipFill>
        <p:spPr>
          <a:xfrm>
            <a:off x="169126" y="225400"/>
            <a:ext cx="1588299" cy="506500"/>
          </a:xfrm>
          <a:prstGeom prst="rect">
            <a:avLst/>
          </a:prstGeom>
          <a:noFill/>
          <a:ln>
            <a:noFill/>
          </a:ln>
        </p:spPr>
      </p:pic>
      <p:sp>
        <p:nvSpPr>
          <p:cNvPr id="4185" name="Google Shape;4185;g30f76d506d9_0_6"/>
          <p:cNvSpPr txBox="1"/>
          <p:nvPr/>
        </p:nvSpPr>
        <p:spPr>
          <a:xfrm>
            <a:off x="2692375" y="1646950"/>
            <a:ext cx="1368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4186" name="Google Shape;4186;g30f76d506d9_0_6"/>
          <p:cNvPicPr preferRelativeResize="0"/>
          <p:nvPr/>
        </p:nvPicPr>
        <p:blipFill rotWithShape="1">
          <a:blip r:embed="rId4">
            <a:alphaModFix/>
          </a:blip>
          <a:srcRect l="1932" t="3000" r="1922" b="2356"/>
          <a:stretch/>
        </p:blipFill>
        <p:spPr>
          <a:xfrm>
            <a:off x="3226049" y="1178749"/>
            <a:ext cx="2656124" cy="3568399"/>
          </a:xfrm>
          <a:prstGeom prst="rect">
            <a:avLst/>
          </a:prstGeom>
          <a:noFill/>
          <a:ln w="19050" cap="flat" cmpd="sng">
            <a:solidFill>
              <a:srgbClr val="9E9E9E"/>
            </a:solidFill>
            <a:prstDash val="solid"/>
            <a:round/>
            <a:headEnd type="none" w="sm" len="sm"/>
            <a:tailEnd type="none" w="sm" len="sm"/>
          </a:ln>
        </p:spPr>
      </p:pic>
      <p:sp>
        <p:nvSpPr>
          <p:cNvPr id="4187" name="Google Shape;4187;g30f76d506d9_0_6"/>
          <p:cNvSpPr txBox="1"/>
          <p:nvPr/>
        </p:nvSpPr>
        <p:spPr>
          <a:xfrm>
            <a:off x="133750" y="1251002"/>
            <a:ext cx="2715900" cy="915900"/>
          </a:xfrm>
          <a:prstGeom prst="rect">
            <a:avLst/>
          </a:prstGeom>
          <a:solidFill>
            <a:srgbClr val="F1B1A5"/>
          </a:solidFill>
          <a:ln w="19050"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ctr" rtl="0">
              <a:spcBef>
                <a:spcPts val="0"/>
              </a:spcBef>
              <a:spcAft>
                <a:spcPts val="0"/>
              </a:spcAft>
              <a:buClr>
                <a:srgbClr val="000000"/>
              </a:buClr>
              <a:buSzPts val="1500"/>
              <a:buFont typeface="Arial"/>
              <a:buNone/>
            </a:pPr>
            <a:endParaRPr sz="300" b="1">
              <a:solidFill>
                <a:srgbClr val="FFFFFF"/>
              </a:solidFill>
              <a:latin typeface="Poppins"/>
              <a:ea typeface="Poppins"/>
              <a:cs typeface="Poppins"/>
              <a:sym typeface="Poppins"/>
            </a:endParaRPr>
          </a:p>
          <a:p>
            <a:pPr marL="0" lvl="0" indent="0" algn="ctr" rtl="0">
              <a:spcBef>
                <a:spcPts val="0"/>
              </a:spcBef>
              <a:spcAft>
                <a:spcPts val="0"/>
              </a:spcAft>
              <a:buClr>
                <a:srgbClr val="000000"/>
              </a:buClr>
              <a:buSzPts val="1500"/>
              <a:buFont typeface="Arial"/>
              <a:buNone/>
            </a:pPr>
            <a:r>
              <a:rPr lang="en" sz="1300" b="1">
                <a:solidFill>
                  <a:srgbClr val="000000"/>
                </a:solidFill>
                <a:latin typeface="Poppins"/>
                <a:ea typeface="Poppins"/>
                <a:cs typeface="Poppins"/>
                <a:sym typeface="Poppins"/>
              </a:rPr>
              <a:t>Region North </a:t>
            </a:r>
            <a:endParaRPr sz="1300" b="1">
              <a:solidFill>
                <a:srgbClr val="000000"/>
              </a:solidFill>
              <a:latin typeface="Poppins"/>
              <a:ea typeface="Poppins"/>
              <a:cs typeface="Poppins"/>
              <a:sym typeface="Poppins"/>
            </a:endParaRPr>
          </a:p>
          <a:p>
            <a:pPr marL="0" lvl="0" indent="0" algn="ctr" rtl="0">
              <a:spcBef>
                <a:spcPts val="0"/>
              </a:spcBef>
              <a:spcAft>
                <a:spcPts val="0"/>
              </a:spcAft>
              <a:buClr>
                <a:srgbClr val="000000"/>
              </a:buClr>
              <a:buSzPts val="1500"/>
              <a:buFont typeface="Arial"/>
              <a:buNone/>
            </a:pPr>
            <a:r>
              <a:rPr lang="en" sz="1300">
                <a:solidFill>
                  <a:srgbClr val="000000"/>
                </a:solidFill>
                <a:latin typeface="Poppins"/>
                <a:ea typeface="Poppins"/>
                <a:cs typeface="Poppins"/>
                <a:sym typeface="Poppins"/>
              </a:rPr>
              <a:t>3</a:t>
            </a:r>
            <a:r>
              <a:rPr lang="en" sz="1300">
                <a:latin typeface="Poppins"/>
                <a:ea typeface="Poppins"/>
                <a:cs typeface="Poppins"/>
                <a:sym typeface="Poppins"/>
              </a:rPr>
              <a:t>8</a:t>
            </a:r>
            <a:r>
              <a:rPr lang="en" sz="1300">
                <a:solidFill>
                  <a:srgbClr val="000000"/>
                </a:solidFill>
                <a:latin typeface="Poppins"/>
                <a:ea typeface="Poppins"/>
                <a:cs typeface="Poppins"/>
                <a:sym typeface="Poppins"/>
              </a:rPr>
              <a:t> DLE programs</a:t>
            </a:r>
            <a:endParaRPr sz="1300">
              <a:solidFill>
                <a:srgbClr val="000000"/>
              </a:solidFill>
              <a:latin typeface="Poppins"/>
              <a:ea typeface="Poppins"/>
              <a:cs typeface="Poppins"/>
              <a:sym typeface="Poppins"/>
            </a:endParaRPr>
          </a:p>
          <a:p>
            <a:pPr marL="0" lvl="0" indent="0" algn="ctr" rtl="0">
              <a:spcBef>
                <a:spcPts val="0"/>
              </a:spcBef>
              <a:spcAft>
                <a:spcPts val="0"/>
              </a:spcAft>
              <a:buClr>
                <a:srgbClr val="000000"/>
              </a:buClr>
              <a:buSzPts val="1400"/>
              <a:buFont typeface="Arial"/>
              <a:buNone/>
            </a:pPr>
            <a:r>
              <a:rPr lang="en" sz="1300">
                <a:solidFill>
                  <a:srgbClr val="000000"/>
                </a:solidFill>
                <a:latin typeface="Poppins"/>
                <a:ea typeface="Poppins"/>
                <a:cs typeface="Poppins"/>
                <a:sym typeface="Poppins"/>
              </a:rPr>
              <a:t>(Spanish, Armenian &amp; Korean)</a:t>
            </a:r>
            <a:endParaRPr sz="1300">
              <a:solidFill>
                <a:srgbClr val="000000"/>
              </a:solidFill>
              <a:latin typeface="Poppins"/>
              <a:ea typeface="Poppins"/>
              <a:cs typeface="Poppins"/>
              <a:sym typeface="Poppins"/>
            </a:endParaRPr>
          </a:p>
        </p:txBody>
      </p:sp>
      <p:sp>
        <p:nvSpPr>
          <p:cNvPr id="4188" name="Google Shape;4188;g30f76d506d9_0_6"/>
          <p:cNvSpPr txBox="1"/>
          <p:nvPr/>
        </p:nvSpPr>
        <p:spPr>
          <a:xfrm>
            <a:off x="133750" y="2505002"/>
            <a:ext cx="2715900" cy="915900"/>
          </a:xfrm>
          <a:prstGeom prst="rect">
            <a:avLst/>
          </a:prstGeom>
          <a:solidFill>
            <a:srgbClr val="F0A4F0"/>
          </a:solidFill>
          <a:ln w="19050"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ctr" rtl="0">
              <a:spcBef>
                <a:spcPts val="0"/>
              </a:spcBef>
              <a:spcAft>
                <a:spcPts val="0"/>
              </a:spcAft>
              <a:buClr>
                <a:srgbClr val="000000"/>
              </a:buClr>
              <a:buSzPts val="1500"/>
              <a:buFont typeface="Arial"/>
              <a:buNone/>
            </a:pPr>
            <a:endParaRPr sz="300" b="1">
              <a:solidFill>
                <a:srgbClr val="FFFFFF"/>
              </a:solidFill>
              <a:latin typeface="Poppins"/>
              <a:ea typeface="Poppins"/>
              <a:cs typeface="Poppins"/>
              <a:sym typeface="Poppins"/>
            </a:endParaRPr>
          </a:p>
          <a:p>
            <a:pPr marL="0" lvl="0" indent="0" algn="ctr" rtl="0">
              <a:spcBef>
                <a:spcPts val="0"/>
              </a:spcBef>
              <a:spcAft>
                <a:spcPts val="0"/>
              </a:spcAft>
              <a:buClr>
                <a:srgbClr val="000000"/>
              </a:buClr>
              <a:buSzPts val="1500"/>
              <a:buFont typeface="Arial"/>
              <a:buNone/>
            </a:pPr>
            <a:r>
              <a:rPr lang="en" sz="1300" b="1">
                <a:solidFill>
                  <a:srgbClr val="000000"/>
                </a:solidFill>
                <a:latin typeface="Poppins"/>
                <a:ea typeface="Poppins"/>
                <a:cs typeface="Poppins"/>
                <a:sym typeface="Poppins"/>
              </a:rPr>
              <a:t>Region West </a:t>
            </a:r>
            <a:endParaRPr sz="1300" b="1">
              <a:solidFill>
                <a:srgbClr val="000000"/>
              </a:solidFill>
              <a:latin typeface="Poppins"/>
              <a:ea typeface="Poppins"/>
              <a:cs typeface="Poppins"/>
              <a:sym typeface="Poppins"/>
            </a:endParaRPr>
          </a:p>
          <a:p>
            <a:pPr marL="0" lvl="0" indent="0" algn="ctr" rtl="0">
              <a:spcBef>
                <a:spcPts val="0"/>
              </a:spcBef>
              <a:spcAft>
                <a:spcPts val="0"/>
              </a:spcAft>
              <a:buClr>
                <a:srgbClr val="000000"/>
              </a:buClr>
              <a:buSzPts val="1500"/>
              <a:buFont typeface="Arial"/>
              <a:buNone/>
            </a:pPr>
            <a:r>
              <a:rPr lang="en" sz="1300">
                <a:latin typeface="Poppins"/>
                <a:ea typeface="Poppins"/>
                <a:cs typeface="Poppins"/>
                <a:sym typeface="Poppins"/>
              </a:rPr>
              <a:t>60</a:t>
            </a:r>
            <a:r>
              <a:rPr lang="en" sz="1300">
                <a:solidFill>
                  <a:srgbClr val="000000"/>
                </a:solidFill>
                <a:latin typeface="Poppins"/>
                <a:ea typeface="Poppins"/>
                <a:cs typeface="Poppins"/>
                <a:sym typeface="Poppins"/>
              </a:rPr>
              <a:t> </a:t>
            </a:r>
            <a:r>
              <a:rPr lang="en" sz="1300">
                <a:latin typeface="Poppins"/>
                <a:ea typeface="Poppins"/>
                <a:cs typeface="Poppins"/>
                <a:sym typeface="Poppins"/>
              </a:rPr>
              <a:t>DLE </a:t>
            </a:r>
            <a:r>
              <a:rPr lang="en" sz="1300">
                <a:solidFill>
                  <a:srgbClr val="000000"/>
                </a:solidFill>
                <a:latin typeface="Poppins"/>
                <a:ea typeface="Poppins"/>
                <a:cs typeface="Poppins"/>
                <a:sym typeface="Poppins"/>
              </a:rPr>
              <a:t>programs</a:t>
            </a:r>
            <a:endParaRPr sz="1300">
              <a:solidFill>
                <a:srgbClr val="000000"/>
              </a:solidFill>
              <a:latin typeface="Poppins"/>
              <a:ea typeface="Poppins"/>
              <a:cs typeface="Poppins"/>
              <a:sym typeface="Poppins"/>
            </a:endParaRPr>
          </a:p>
          <a:p>
            <a:pPr marL="0" marR="0" lvl="0" indent="0" algn="ctr" rtl="0">
              <a:spcBef>
                <a:spcPts val="0"/>
              </a:spcBef>
              <a:spcAft>
                <a:spcPts val="0"/>
              </a:spcAft>
              <a:buClr>
                <a:srgbClr val="000000"/>
              </a:buClr>
              <a:buSzPts val="1400"/>
              <a:buFont typeface="Arial"/>
              <a:buNone/>
            </a:pPr>
            <a:r>
              <a:rPr lang="en" sz="1300">
                <a:solidFill>
                  <a:srgbClr val="000000"/>
                </a:solidFill>
                <a:latin typeface="Poppins"/>
                <a:ea typeface="Poppins"/>
                <a:cs typeface="Poppins"/>
                <a:sym typeface="Poppins"/>
              </a:rPr>
              <a:t>(Spanish, Korean, Mandarin, French, Armenian &amp; Japanese)</a:t>
            </a:r>
            <a:endParaRPr sz="1300">
              <a:solidFill>
                <a:srgbClr val="000000"/>
              </a:solidFill>
              <a:latin typeface="Poppins"/>
              <a:ea typeface="Poppins"/>
              <a:cs typeface="Poppins"/>
              <a:sym typeface="Poppins"/>
            </a:endParaRPr>
          </a:p>
        </p:txBody>
      </p:sp>
      <p:sp>
        <p:nvSpPr>
          <p:cNvPr id="4189" name="Google Shape;4189;g30f76d506d9_0_6"/>
          <p:cNvSpPr txBox="1"/>
          <p:nvPr/>
        </p:nvSpPr>
        <p:spPr>
          <a:xfrm>
            <a:off x="6294350" y="1251002"/>
            <a:ext cx="2715900" cy="915900"/>
          </a:xfrm>
          <a:prstGeom prst="rect">
            <a:avLst/>
          </a:prstGeom>
          <a:solidFill>
            <a:srgbClr val="A0F0DD"/>
          </a:solidFill>
          <a:ln w="19050"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ctr" rtl="0">
              <a:spcBef>
                <a:spcPts val="0"/>
              </a:spcBef>
              <a:spcAft>
                <a:spcPts val="0"/>
              </a:spcAft>
              <a:buClr>
                <a:srgbClr val="000000"/>
              </a:buClr>
              <a:buSzPts val="1500"/>
              <a:buFont typeface="Arial"/>
              <a:buNone/>
            </a:pPr>
            <a:endParaRPr sz="300" b="1">
              <a:solidFill>
                <a:srgbClr val="FFFFFF"/>
              </a:solidFill>
              <a:latin typeface="Poppins"/>
              <a:ea typeface="Poppins"/>
              <a:cs typeface="Poppins"/>
              <a:sym typeface="Poppins"/>
            </a:endParaRPr>
          </a:p>
          <a:p>
            <a:pPr marL="0" lvl="0" indent="0" algn="ctr" rtl="0">
              <a:spcBef>
                <a:spcPts val="0"/>
              </a:spcBef>
              <a:spcAft>
                <a:spcPts val="0"/>
              </a:spcAft>
              <a:buClr>
                <a:srgbClr val="000000"/>
              </a:buClr>
              <a:buSzPts val="1500"/>
              <a:buFont typeface="Arial"/>
              <a:buNone/>
            </a:pPr>
            <a:r>
              <a:rPr lang="en" sz="1300" b="1">
                <a:solidFill>
                  <a:srgbClr val="000000"/>
                </a:solidFill>
                <a:latin typeface="Poppins"/>
                <a:ea typeface="Poppins"/>
                <a:cs typeface="Poppins"/>
                <a:sym typeface="Poppins"/>
              </a:rPr>
              <a:t>Region East</a:t>
            </a:r>
            <a:endParaRPr sz="1300" b="1">
              <a:solidFill>
                <a:srgbClr val="000000"/>
              </a:solidFill>
              <a:latin typeface="Poppins"/>
              <a:ea typeface="Poppins"/>
              <a:cs typeface="Poppins"/>
              <a:sym typeface="Poppins"/>
            </a:endParaRPr>
          </a:p>
          <a:p>
            <a:pPr marL="0" lvl="0" indent="0" algn="ctr" rtl="0">
              <a:spcBef>
                <a:spcPts val="0"/>
              </a:spcBef>
              <a:spcAft>
                <a:spcPts val="0"/>
              </a:spcAft>
              <a:buClr>
                <a:srgbClr val="000000"/>
              </a:buClr>
              <a:buSzPts val="1500"/>
              <a:buFont typeface="Arial"/>
              <a:buNone/>
            </a:pPr>
            <a:r>
              <a:rPr lang="en" sz="1300">
                <a:latin typeface="Poppins"/>
                <a:ea typeface="Poppins"/>
                <a:cs typeface="Poppins"/>
                <a:sym typeface="Poppins"/>
              </a:rPr>
              <a:t>84 DLE</a:t>
            </a:r>
            <a:r>
              <a:rPr lang="en" sz="1300">
                <a:solidFill>
                  <a:srgbClr val="000000"/>
                </a:solidFill>
                <a:latin typeface="Poppins"/>
                <a:ea typeface="Poppins"/>
                <a:cs typeface="Poppins"/>
                <a:sym typeface="Poppins"/>
              </a:rPr>
              <a:t> programs</a:t>
            </a:r>
            <a:endParaRPr sz="1300">
              <a:solidFill>
                <a:srgbClr val="000000"/>
              </a:solidFill>
              <a:latin typeface="Poppins"/>
              <a:ea typeface="Poppins"/>
              <a:cs typeface="Poppins"/>
              <a:sym typeface="Poppins"/>
            </a:endParaRPr>
          </a:p>
          <a:p>
            <a:pPr marL="0" lvl="0" indent="0" algn="ctr" rtl="0">
              <a:spcBef>
                <a:spcPts val="0"/>
              </a:spcBef>
              <a:spcAft>
                <a:spcPts val="0"/>
              </a:spcAft>
              <a:buClr>
                <a:srgbClr val="000000"/>
              </a:buClr>
              <a:buSzPts val="1400"/>
              <a:buFont typeface="Arial"/>
              <a:buNone/>
            </a:pPr>
            <a:r>
              <a:rPr lang="en" sz="1300">
                <a:solidFill>
                  <a:srgbClr val="000000"/>
                </a:solidFill>
                <a:latin typeface="Poppins"/>
                <a:ea typeface="Poppins"/>
                <a:cs typeface="Poppins"/>
                <a:sym typeface="Poppins"/>
              </a:rPr>
              <a:t>(Spanish, Mandarin &amp; Arabic)</a:t>
            </a:r>
            <a:endParaRPr sz="1300">
              <a:solidFill>
                <a:srgbClr val="000000"/>
              </a:solidFill>
              <a:latin typeface="Poppins"/>
              <a:ea typeface="Poppins"/>
              <a:cs typeface="Poppins"/>
              <a:sym typeface="Poppins"/>
            </a:endParaRPr>
          </a:p>
        </p:txBody>
      </p:sp>
      <p:sp>
        <p:nvSpPr>
          <p:cNvPr id="4190" name="Google Shape;4190;g30f76d506d9_0_6"/>
          <p:cNvSpPr txBox="1"/>
          <p:nvPr/>
        </p:nvSpPr>
        <p:spPr>
          <a:xfrm>
            <a:off x="6294350" y="2505002"/>
            <a:ext cx="2715900" cy="915900"/>
          </a:xfrm>
          <a:prstGeom prst="rect">
            <a:avLst/>
          </a:prstGeom>
          <a:solidFill>
            <a:srgbClr val="FFFF99"/>
          </a:solidFill>
          <a:ln w="19050"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ctr" rtl="0">
              <a:spcBef>
                <a:spcPts val="0"/>
              </a:spcBef>
              <a:spcAft>
                <a:spcPts val="0"/>
              </a:spcAft>
              <a:buClr>
                <a:srgbClr val="000000"/>
              </a:buClr>
              <a:buSzPts val="1500"/>
              <a:buFont typeface="Arial"/>
              <a:buNone/>
            </a:pPr>
            <a:endParaRPr sz="300" b="1">
              <a:solidFill>
                <a:srgbClr val="FFFFFF"/>
              </a:solidFill>
              <a:latin typeface="Poppins"/>
              <a:ea typeface="Poppins"/>
              <a:cs typeface="Poppins"/>
              <a:sym typeface="Poppins"/>
            </a:endParaRPr>
          </a:p>
          <a:p>
            <a:pPr marL="0" lvl="0" indent="0" algn="ctr" rtl="0">
              <a:spcBef>
                <a:spcPts val="0"/>
              </a:spcBef>
              <a:spcAft>
                <a:spcPts val="0"/>
              </a:spcAft>
              <a:buClr>
                <a:srgbClr val="000000"/>
              </a:buClr>
              <a:buSzPts val="1500"/>
              <a:buFont typeface="Arial"/>
              <a:buNone/>
            </a:pPr>
            <a:r>
              <a:rPr lang="en" sz="1300" b="1">
                <a:solidFill>
                  <a:srgbClr val="000000"/>
                </a:solidFill>
                <a:latin typeface="Poppins"/>
                <a:ea typeface="Poppins"/>
                <a:cs typeface="Poppins"/>
                <a:sym typeface="Poppins"/>
              </a:rPr>
              <a:t>Region South </a:t>
            </a:r>
            <a:endParaRPr sz="1300" b="1">
              <a:solidFill>
                <a:srgbClr val="000000"/>
              </a:solidFill>
              <a:latin typeface="Poppins"/>
              <a:ea typeface="Poppins"/>
              <a:cs typeface="Poppins"/>
              <a:sym typeface="Poppins"/>
            </a:endParaRPr>
          </a:p>
          <a:p>
            <a:pPr marL="0" lvl="0" indent="0" algn="ctr" rtl="0">
              <a:spcBef>
                <a:spcPts val="0"/>
              </a:spcBef>
              <a:spcAft>
                <a:spcPts val="0"/>
              </a:spcAft>
              <a:buClr>
                <a:srgbClr val="000000"/>
              </a:buClr>
              <a:buSzPts val="1500"/>
              <a:buFont typeface="Arial"/>
              <a:buNone/>
            </a:pPr>
            <a:r>
              <a:rPr lang="en" sz="1300">
                <a:latin typeface="Poppins"/>
                <a:ea typeface="Poppins"/>
                <a:cs typeface="Poppins"/>
                <a:sym typeface="Poppins"/>
              </a:rPr>
              <a:t>50</a:t>
            </a:r>
            <a:r>
              <a:rPr lang="en" sz="1300">
                <a:solidFill>
                  <a:srgbClr val="000000"/>
                </a:solidFill>
                <a:latin typeface="Poppins"/>
                <a:ea typeface="Poppins"/>
                <a:cs typeface="Poppins"/>
                <a:sym typeface="Poppins"/>
              </a:rPr>
              <a:t> DLE programs</a:t>
            </a:r>
            <a:endParaRPr sz="1300">
              <a:solidFill>
                <a:srgbClr val="000000"/>
              </a:solidFill>
              <a:latin typeface="Poppins"/>
              <a:ea typeface="Poppins"/>
              <a:cs typeface="Poppins"/>
              <a:sym typeface="Poppins"/>
            </a:endParaRPr>
          </a:p>
          <a:p>
            <a:pPr marL="0" lvl="0" indent="0" algn="ctr" rtl="0">
              <a:spcBef>
                <a:spcPts val="0"/>
              </a:spcBef>
              <a:spcAft>
                <a:spcPts val="0"/>
              </a:spcAft>
              <a:buClr>
                <a:srgbClr val="000000"/>
              </a:buClr>
              <a:buSzPts val="1400"/>
              <a:buFont typeface="Arial"/>
              <a:buNone/>
            </a:pPr>
            <a:r>
              <a:rPr lang="en" sz="1300">
                <a:solidFill>
                  <a:srgbClr val="000000"/>
                </a:solidFill>
                <a:latin typeface="Poppins"/>
                <a:ea typeface="Poppins"/>
                <a:cs typeface="Poppins"/>
                <a:sym typeface="Poppins"/>
              </a:rPr>
              <a:t>(Spanish, Korean, </a:t>
            </a:r>
            <a:endParaRPr sz="1300">
              <a:solidFill>
                <a:srgbClr val="000000"/>
              </a:solidFill>
              <a:latin typeface="Poppins"/>
              <a:ea typeface="Poppins"/>
              <a:cs typeface="Poppins"/>
              <a:sym typeface="Poppins"/>
            </a:endParaRPr>
          </a:p>
          <a:p>
            <a:pPr marL="0" lvl="0" indent="0" algn="ctr" rtl="0">
              <a:spcBef>
                <a:spcPts val="0"/>
              </a:spcBef>
              <a:spcAft>
                <a:spcPts val="0"/>
              </a:spcAft>
              <a:buClr>
                <a:srgbClr val="000000"/>
              </a:buClr>
              <a:buSzPts val="1400"/>
              <a:buFont typeface="Arial"/>
              <a:buNone/>
            </a:pPr>
            <a:r>
              <a:rPr lang="en" sz="1300">
                <a:solidFill>
                  <a:srgbClr val="000000"/>
                </a:solidFill>
                <a:latin typeface="Poppins"/>
                <a:ea typeface="Poppins"/>
                <a:cs typeface="Poppins"/>
                <a:sym typeface="Poppins"/>
              </a:rPr>
              <a:t>Mandarin &amp; Japanese)</a:t>
            </a:r>
            <a:endParaRPr sz="1300">
              <a:solidFill>
                <a:srgbClr val="000000"/>
              </a:solidFill>
              <a:latin typeface="Poppins"/>
              <a:ea typeface="Poppins"/>
              <a:cs typeface="Poppins"/>
              <a:sym typeface="Poppins"/>
            </a:endParaRPr>
          </a:p>
        </p:txBody>
      </p:sp>
      <p:sp>
        <p:nvSpPr>
          <p:cNvPr id="4191" name="Google Shape;4191;g30f76d506d9_0_6"/>
          <p:cNvSpPr txBox="1"/>
          <p:nvPr/>
        </p:nvSpPr>
        <p:spPr>
          <a:xfrm>
            <a:off x="163600" y="3551000"/>
            <a:ext cx="28965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lt1"/>
                </a:solidFill>
                <a:latin typeface="Poppins"/>
                <a:ea typeface="Poppins"/>
                <a:cs typeface="Poppins"/>
                <a:sym typeface="Poppins"/>
              </a:rPr>
              <a:t>A total of  </a:t>
            </a:r>
            <a:r>
              <a:rPr lang="en" sz="1700" b="1">
                <a:solidFill>
                  <a:schemeClr val="lt1"/>
                </a:solidFill>
                <a:latin typeface="Poppins"/>
                <a:ea typeface="Poppins"/>
                <a:cs typeface="Poppins"/>
                <a:sym typeface="Poppins"/>
              </a:rPr>
              <a:t>378 </a:t>
            </a:r>
            <a:r>
              <a:rPr lang="en" sz="1700">
                <a:solidFill>
                  <a:schemeClr val="lt1"/>
                </a:solidFill>
                <a:latin typeface="Poppins"/>
                <a:ea typeface="Poppins"/>
                <a:cs typeface="Poppins"/>
                <a:sym typeface="Poppins"/>
              </a:rPr>
              <a:t>secondary schools offer LOTE WLC courses. </a:t>
            </a:r>
            <a:endParaRPr sz="1700">
              <a:solidFill>
                <a:schemeClr val="lt1"/>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96"/>
        <p:cNvGrpSpPr/>
        <p:nvPr/>
      </p:nvGrpSpPr>
      <p:grpSpPr>
        <a:xfrm>
          <a:off x="0" y="0"/>
          <a:ext cx="0" cy="0"/>
          <a:chOff x="0" y="0"/>
          <a:chExt cx="0" cy="0"/>
        </a:xfrm>
      </p:grpSpPr>
      <p:sp>
        <p:nvSpPr>
          <p:cNvPr id="4197" name="Google Shape;4197;p6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3200"/>
              <a:buNone/>
            </a:pPr>
            <a:r>
              <a:rPr lang="en" sz="2800"/>
              <a:t>MMED Dual Language &amp; World Languages Team </a:t>
            </a:r>
            <a:r>
              <a:rPr lang="en" sz="2600"/>
              <a:t>Contact Information</a:t>
            </a:r>
            <a:endParaRPr sz="2600"/>
          </a:p>
        </p:txBody>
      </p:sp>
      <p:pic>
        <p:nvPicPr>
          <p:cNvPr id="4198" name="Google Shape;4198;p60"/>
          <p:cNvPicPr preferRelativeResize="0"/>
          <p:nvPr/>
        </p:nvPicPr>
        <p:blipFill rotWithShape="1">
          <a:blip r:embed="rId3">
            <a:alphaModFix/>
          </a:blip>
          <a:srcRect/>
          <a:stretch/>
        </p:blipFill>
        <p:spPr>
          <a:xfrm>
            <a:off x="399050" y="585573"/>
            <a:ext cx="1891519" cy="1218150"/>
          </a:xfrm>
          <a:prstGeom prst="rect">
            <a:avLst/>
          </a:prstGeom>
          <a:noFill/>
          <a:ln>
            <a:noFill/>
          </a:ln>
        </p:spPr>
      </p:pic>
      <p:graphicFrame>
        <p:nvGraphicFramePr>
          <p:cNvPr id="4199" name="Google Shape;4199;p60"/>
          <p:cNvGraphicFramePr/>
          <p:nvPr/>
        </p:nvGraphicFramePr>
        <p:xfrm>
          <a:off x="479900" y="1619250"/>
          <a:ext cx="8184200" cy="3047850"/>
        </p:xfrm>
        <a:graphic>
          <a:graphicData uri="http://schemas.openxmlformats.org/drawingml/2006/table">
            <a:tbl>
              <a:tblPr>
                <a:noFill/>
                <a:tableStyleId>{85E645DF-516F-4BCB-97A3-63477369A64E}</a:tableStyleId>
              </a:tblPr>
              <a:tblGrid>
                <a:gridCol w="2046050">
                  <a:extLst>
                    <a:ext uri="{9D8B030D-6E8A-4147-A177-3AD203B41FA5}">
                      <a16:colId xmlns:a16="http://schemas.microsoft.com/office/drawing/2014/main" val="20000"/>
                    </a:ext>
                  </a:extLst>
                </a:gridCol>
                <a:gridCol w="2046050">
                  <a:extLst>
                    <a:ext uri="{9D8B030D-6E8A-4147-A177-3AD203B41FA5}">
                      <a16:colId xmlns:a16="http://schemas.microsoft.com/office/drawing/2014/main" val="20001"/>
                    </a:ext>
                  </a:extLst>
                </a:gridCol>
                <a:gridCol w="2207225">
                  <a:extLst>
                    <a:ext uri="{9D8B030D-6E8A-4147-A177-3AD203B41FA5}">
                      <a16:colId xmlns:a16="http://schemas.microsoft.com/office/drawing/2014/main" val="20002"/>
                    </a:ext>
                  </a:extLst>
                </a:gridCol>
                <a:gridCol w="1884875">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TK-1st Promise to Bilingualism</a:t>
                      </a:r>
                      <a:endParaRPr sz="1400" u="none" strike="noStrike" cap="none"/>
                    </a:p>
                  </a:txBody>
                  <a:tcPr marL="91425" marR="91425" marT="91425" marB="91425">
                    <a:solidFill>
                      <a:srgbClr val="D9D2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Aram Davtyan,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aram.davtyan@lausd.net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241-2042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3rd Grade Pathway to Biliteracy</a:t>
                      </a:r>
                      <a:endParaRPr sz="1400" u="none" strike="noStrike" cap="none"/>
                    </a:p>
                  </a:txBody>
                  <a:tcPr marL="91425" marR="91425" marT="91425" marB="91425">
                    <a:solidFill>
                      <a:srgbClr val="FF990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Blanca Valle-Alvarado,</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bvalle@lausd.net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241-4172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5th Grade Pathway to Biliteracy</a:t>
                      </a:r>
                      <a:endParaRPr sz="1400" u="none" strike="noStrike" cap="none"/>
                    </a:p>
                  </a:txBody>
                  <a:tcPr marL="91425" marR="91425" marT="91425" marB="91425">
                    <a:solidFill>
                      <a:srgbClr val="B6D7A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Blanca Valle-Alvarado,</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bvalle@lausd.net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241-4172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8th Grade Pathway to Biliteracy</a:t>
                      </a:r>
                      <a:endParaRPr sz="1400" u="none" strike="noStrike" cap="none"/>
                    </a:p>
                  </a:txBody>
                  <a:tcPr marL="91425" marR="91425" marT="91425" marB="91425">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Elise Kim,</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elise.kim@lausd.net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241-5582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12th Grade SEALS of Biliteracy</a:t>
                      </a:r>
                      <a:endParaRPr sz="1400" u="none" strike="noStrike" cap="none"/>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Youssef Mossadaq,</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WLC Coordinator</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yxm9573@lausd.net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241-4517</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03"/>
        <p:cNvGrpSpPr/>
        <p:nvPr/>
      </p:nvGrpSpPr>
      <p:grpSpPr>
        <a:xfrm>
          <a:off x="0" y="0"/>
          <a:ext cx="0" cy="0"/>
          <a:chOff x="0" y="0"/>
          <a:chExt cx="0" cy="0"/>
        </a:xfrm>
      </p:grpSpPr>
      <p:sp>
        <p:nvSpPr>
          <p:cNvPr id="4204" name="Google Shape;4204;g30ec124b87c_0_2"/>
          <p:cNvSpPr txBox="1">
            <a:spLocks noGrp="1"/>
          </p:cNvSpPr>
          <p:nvPr>
            <p:ph type="title"/>
          </p:nvPr>
        </p:nvSpPr>
        <p:spPr>
          <a:xfrm>
            <a:off x="1221900" y="1342700"/>
            <a:ext cx="6700200" cy="16185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t>Next Steps</a:t>
            </a:r>
            <a:endParaRPr b="1"/>
          </a:p>
          <a:p>
            <a:pPr marL="0" lvl="0" indent="0" algn="ctr" rtl="0">
              <a:spcBef>
                <a:spcPts val="0"/>
              </a:spcBef>
              <a:spcAft>
                <a:spcPts val="0"/>
              </a:spcAft>
              <a:buNone/>
            </a:pPr>
            <a:endParaRPr b="1"/>
          </a:p>
        </p:txBody>
      </p:sp>
      <p:sp>
        <p:nvSpPr>
          <p:cNvPr id="4205" name="Google Shape;4205;g30ec124b87c_0_2"/>
          <p:cNvSpPr txBox="1">
            <a:spLocks noGrp="1"/>
          </p:cNvSpPr>
          <p:nvPr>
            <p:ph type="subTitle" idx="4294967295"/>
          </p:nvPr>
        </p:nvSpPr>
        <p:spPr>
          <a:xfrm>
            <a:off x="1388100" y="2364625"/>
            <a:ext cx="6367800" cy="199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00"/>
                </a:solidFill>
                <a:latin typeface="Poppins"/>
                <a:ea typeface="Poppins"/>
                <a:cs typeface="Poppins"/>
                <a:sym typeface="Poppins"/>
              </a:rPr>
              <a:t>How are you going to help your child earn the Promise to Bilingualism award and stay on the Pathway to Biliteracy to strengthen their multilingual super powers?</a:t>
            </a:r>
            <a:endParaRPr sz="2400">
              <a:solidFill>
                <a:srgbClr val="FFFF00"/>
              </a:solidFill>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09"/>
        <p:cNvGrpSpPr/>
        <p:nvPr/>
      </p:nvGrpSpPr>
      <p:grpSpPr>
        <a:xfrm>
          <a:off x="0" y="0"/>
          <a:ext cx="0" cy="0"/>
          <a:chOff x="0" y="0"/>
          <a:chExt cx="0" cy="0"/>
        </a:xfrm>
      </p:grpSpPr>
      <p:sp>
        <p:nvSpPr>
          <p:cNvPr id="4210" name="Google Shape;4210;g30f76d506d9_0_2434"/>
          <p:cNvSpPr txBox="1">
            <a:spLocks noGrp="1"/>
          </p:cNvSpPr>
          <p:nvPr>
            <p:ph type="title"/>
          </p:nvPr>
        </p:nvSpPr>
        <p:spPr>
          <a:xfrm>
            <a:off x="1489450" y="55575"/>
            <a:ext cx="7161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t>Don’t Forget to…</a:t>
            </a:r>
            <a:endParaRPr b="1"/>
          </a:p>
        </p:txBody>
      </p:sp>
      <p:graphicFrame>
        <p:nvGraphicFramePr>
          <p:cNvPr id="4211" name="Google Shape;4211;g30f76d506d9_0_2434"/>
          <p:cNvGraphicFramePr/>
          <p:nvPr/>
        </p:nvGraphicFramePr>
        <p:xfrm>
          <a:off x="476250" y="857275"/>
          <a:ext cx="8389950" cy="4419570"/>
        </p:xfrm>
        <a:graphic>
          <a:graphicData uri="http://schemas.openxmlformats.org/drawingml/2006/table">
            <a:tbl>
              <a:tblPr>
                <a:noFill/>
                <a:tableStyleId>{1ED2A803-A4A7-47CD-A8DF-45A83547F3FD}</a:tableStyleId>
              </a:tblPr>
              <a:tblGrid>
                <a:gridCol w="2796650">
                  <a:extLst>
                    <a:ext uri="{9D8B030D-6E8A-4147-A177-3AD203B41FA5}">
                      <a16:colId xmlns:a16="http://schemas.microsoft.com/office/drawing/2014/main" val="20000"/>
                    </a:ext>
                  </a:extLst>
                </a:gridCol>
                <a:gridCol w="2796650">
                  <a:extLst>
                    <a:ext uri="{9D8B030D-6E8A-4147-A177-3AD203B41FA5}">
                      <a16:colId xmlns:a16="http://schemas.microsoft.com/office/drawing/2014/main" val="20001"/>
                    </a:ext>
                  </a:extLst>
                </a:gridCol>
                <a:gridCol w="279665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2400">
                          <a:solidFill>
                            <a:srgbClr val="FFFF00"/>
                          </a:solidFill>
                          <a:latin typeface="Poppins"/>
                          <a:ea typeface="Poppins"/>
                          <a:cs typeface="Poppins"/>
                          <a:sym typeface="Poppins"/>
                        </a:rPr>
                        <a:t>Inform your child’s teacher that they have multilingual superpowers!</a:t>
                      </a:r>
                      <a:endParaRPr sz="2400">
                        <a:solidFill>
                          <a:srgbClr val="FFFF00"/>
                        </a:solidFill>
                        <a:latin typeface="Poppins"/>
                        <a:ea typeface="Poppins"/>
                        <a:cs typeface="Poppins"/>
                        <a:sym typeface="Poppins"/>
                      </a:endParaRPr>
                    </a:p>
                    <a:p>
                      <a:pPr marL="0" lvl="0" indent="0" algn="l" rtl="0">
                        <a:spcBef>
                          <a:spcPts val="0"/>
                        </a:spcBef>
                        <a:spcAft>
                          <a:spcPts val="0"/>
                        </a:spcAft>
                        <a:buNone/>
                      </a:pPr>
                      <a:endParaRPr sz="2400">
                        <a:solidFill>
                          <a:srgbClr val="FFFF00"/>
                        </a:solidFill>
                        <a:latin typeface="Poppins"/>
                        <a:ea typeface="Poppins"/>
                        <a:cs typeface="Poppins"/>
                        <a:sym typeface="Poppins"/>
                      </a:endParaRPr>
                    </a:p>
                    <a:p>
                      <a:pPr marL="0" lvl="0" indent="0" algn="l" rtl="0">
                        <a:spcBef>
                          <a:spcPts val="0"/>
                        </a:spcBef>
                        <a:spcAft>
                          <a:spcPts val="0"/>
                        </a:spcAft>
                        <a:buNone/>
                      </a:pPr>
                      <a:endParaRPr sz="2400">
                        <a:solidFill>
                          <a:srgbClr val="FFFF00"/>
                        </a:solidFill>
                        <a:latin typeface="Poppins"/>
                        <a:ea typeface="Poppins"/>
                        <a:cs typeface="Poppins"/>
                        <a:sym typeface="Poppins"/>
                      </a:endParaRPr>
                    </a:p>
                    <a:p>
                      <a:pPr marL="0" lvl="0" indent="0" algn="l" rtl="0">
                        <a:spcBef>
                          <a:spcPts val="0"/>
                        </a:spcBef>
                        <a:spcAft>
                          <a:spcPts val="0"/>
                        </a:spcAft>
                        <a:buNone/>
                      </a:pPr>
                      <a:endParaRPr sz="2400">
                        <a:solidFill>
                          <a:srgbClr val="FFFF00"/>
                        </a:solidFill>
                        <a:latin typeface="Poppins"/>
                        <a:ea typeface="Poppins"/>
                        <a:cs typeface="Poppins"/>
                        <a:sym typeface="Poppins"/>
                      </a:endParaRPr>
                    </a:p>
                    <a:p>
                      <a:pPr marL="0" lvl="0" indent="0" algn="l" rtl="0">
                        <a:spcBef>
                          <a:spcPts val="0"/>
                        </a:spcBef>
                        <a:spcAft>
                          <a:spcPts val="0"/>
                        </a:spcAft>
                        <a:buNone/>
                      </a:pPr>
                      <a:endParaRPr sz="2400">
                        <a:solidFill>
                          <a:srgbClr val="FFFF00"/>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2000">
                          <a:solidFill>
                            <a:srgbClr val="FCCC00"/>
                          </a:solidFill>
                          <a:latin typeface="Poppins"/>
                          <a:ea typeface="Poppins"/>
                          <a:cs typeface="Poppins"/>
                          <a:sym typeface="Poppins"/>
                        </a:rPr>
                        <a:t>Engage your child with fun multilingual activities:</a:t>
                      </a:r>
                      <a:endParaRPr sz="2000">
                        <a:solidFill>
                          <a:srgbClr val="FCCC00"/>
                        </a:solidFill>
                        <a:latin typeface="Poppins"/>
                        <a:ea typeface="Poppins"/>
                        <a:cs typeface="Poppins"/>
                        <a:sym typeface="Poppins"/>
                      </a:endParaRPr>
                    </a:p>
                    <a:p>
                      <a:pPr marL="0" lvl="0" indent="0" algn="l" rtl="0">
                        <a:spcBef>
                          <a:spcPts val="0"/>
                        </a:spcBef>
                        <a:spcAft>
                          <a:spcPts val="0"/>
                        </a:spcAft>
                        <a:buNone/>
                      </a:pPr>
                      <a:endParaRPr sz="2000">
                        <a:solidFill>
                          <a:srgbClr val="FCCC00"/>
                        </a:solidFill>
                        <a:latin typeface="Poppins"/>
                        <a:ea typeface="Poppins"/>
                        <a:cs typeface="Poppins"/>
                        <a:sym typeface="Poppins"/>
                      </a:endParaRPr>
                    </a:p>
                    <a:p>
                      <a:pPr marL="457200" lvl="0" indent="-355600" algn="l" rtl="0">
                        <a:spcBef>
                          <a:spcPts val="0"/>
                        </a:spcBef>
                        <a:spcAft>
                          <a:spcPts val="0"/>
                        </a:spcAft>
                        <a:buClr>
                          <a:srgbClr val="FCCC00"/>
                        </a:buClr>
                        <a:buSzPts val="2000"/>
                        <a:buFont typeface="Poppins"/>
                        <a:buChar char="●"/>
                      </a:pPr>
                      <a:r>
                        <a:rPr lang="en" sz="2000">
                          <a:solidFill>
                            <a:srgbClr val="FCCC00"/>
                          </a:solidFill>
                          <a:latin typeface="Poppins"/>
                          <a:ea typeface="Poppins"/>
                          <a:cs typeface="Poppins"/>
                          <a:sym typeface="Poppins"/>
                        </a:rPr>
                        <a:t>Go on a word hunt around your  community</a:t>
                      </a:r>
                      <a:endParaRPr sz="2000">
                        <a:solidFill>
                          <a:srgbClr val="FCCC00"/>
                        </a:solidFill>
                        <a:latin typeface="Poppins"/>
                        <a:ea typeface="Poppins"/>
                        <a:cs typeface="Poppins"/>
                        <a:sym typeface="Poppins"/>
                      </a:endParaRPr>
                    </a:p>
                    <a:p>
                      <a:pPr marL="457200" lvl="0" indent="0" algn="l" rtl="0">
                        <a:spcBef>
                          <a:spcPts val="0"/>
                        </a:spcBef>
                        <a:spcAft>
                          <a:spcPts val="0"/>
                        </a:spcAft>
                        <a:buNone/>
                      </a:pPr>
                      <a:r>
                        <a:rPr lang="en" sz="2000">
                          <a:solidFill>
                            <a:srgbClr val="FCCC00"/>
                          </a:solidFill>
                          <a:latin typeface="Poppins"/>
                          <a:ea typeface="Poppins"/>
                          <a:cs typeface="Poppins"/>
                          <a:sym typeface="Poppins"/>
                        </a:rPr>
                        <a:t> </a:t>
                      </a:r>
                      <a:endParaRPr sz="2000">
                        <a:solidFill>
                          <a:srgbClr val="FCCC00"/>
                        </a:solidFill>
                        <a:latin typeface="Poppins"/>
                        <a:ea typeface="Poppins"/>
                        <a:cs typeface="Poppins"/>
                        <a:sym typeface="Poppins"/>
                      </a:endParaRPr>
                    </a:p>
                    <a:p>
                      <a:pPr marL="457200" lvl="0" indent="-355600" algn="l" rtl="0">
                        <a:spcBef>
                          <a:spcPts val="0"/>
                        </a:spcBef>
                        <a:spcAft>
                          <a:spcPts val="0"/>
                        </a:spcAft>
                        <a:buClr>
                          <a:srgbClr val="FCCC00"/>
                        </a:buClr>
                        <a:buSzPts val="2000"/>
                        <a:buFont typeface="Poppins"/>
                        <a:buChar char="●"/>
                      </a:pPr>
                      <a:r>
                        <a:rPr lang="en" sz="2000">
                          <a:solidFill>
                            <a:srgbClr val="FCCC00"/>
                          </a:solidFill>
                          <a:latin typeface="Poppins"/>
                          <a:ea typeface="Poppins"/>
                          <a:cs typeface="Poppins"/>
                          <a:sym typeface="Poppins"/>
                        </a:rPr>
                        <a:t>Write family recipes, letters, thank you cards</a:t>
                      </a:r>
                      <a:endParaRPr sz="2000">
                        <a:solidFill>
                          <a:srgbClr val="FCCC00"/>
                        </a:solidFill>
                        <a:latin typeface="Poppins"/>
                        <a:ea typeface="Poppins"/>
                        <a:cs typeface="Poppins"/>
                        <a:sym typeface="Poppins"/>
                      </a:endParaRPr>
                    </a:p>
                    <a:p>
                      <a:pPr marL="0" lvl="0" indent="0" algn="l" rtl="0">
                        <a:spcBef>
                          <a:spcPts val="0"/>
                        </a:spcBef>
                        <a:spcAft>
                          <a:spcPts val="0"/>
                        </a:spcAft>
                        <a:buNone/>
                      </a:pPr>
                      <a:endParaRPr sz="1900">
                        <a:latin typeface="Poppins"/>
                        <a:ea typeface="Poppins"/>
                        <a:cs typeface="Poppins"/>
                        <a:sym typeface="Poppins"/>
                      </a:endParaRPr>
                    </a:p>
                    <a:p>
                      <a:pPr marL="0" lvl="0" indent="0" algn="l" rtl="0">
                        <a:spcBef>
                          <a:spcPts val="0"/>
                        </a:spcBef>
                        <a:spcAft>
                          <a:spcPts val="0"/>
                        </a:spcAft>
                        <a:buNone/>
                      </a:pPr>
                      <a:endParaRPr sz="1900">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2000">
                          <a:solidFill>
                            <a:srgbClr val="B3D4FF"/>
                          </a:solidFill>
                          <a:latin typeface="Poppins"/>
                          <a:ea typeface="Poppins"/>
                          <a:cs typeface="Poppins"/>
                          <a:sym typeface="Poppins"/>
                        </a:rPr>
                        <a:t>Ask your school leadership about Pathway Awards</a:t>
                      </a:r>
                      <a:endParaRPr sz="2000">
                        <a:solidFill>
                          <a:srgbClr val="B3D4FF"/>
                        </a:solidFill>
                        <a:latin typeface="Poppins"/>
                        <a:ea typeface="Poppins"/>
                        <a:cs typeface="Poppins"/>
                        <a:sym typeface="Poppins"/>
                      </a:endParaRPr>
                    </a:p>
                    <a:p>
                      <a:pPr marL="0" lvl="0" indent="0" algn="l" rtl="0">
                        <a:spcBef>
                          <a:spcPts val="0"/>
                        </a:spcBef>
                        <a:spcAft>
                          <a:spcPts val="0"/>
                        </a:spcAft>
                        <a:buNone/>
                      </a:pPr>
                      <a:r>
                        <a:rPr lang="en" sz="2000">
                          <a:solidFill>
                            <a:srgbClr val="B3D4FF"/>
                          </a:solidFill>
                          <a:latin typeface="Poppins"/>
                          <a:ea typeface="Poppins"/>
                          <a:cs typeface="Poppins"/>
                          <a:sym typeface="Poppins"/>
                        </a:rPr>
                        <a:t>process? </a:t>
                      </a:r>
                      <a:endParaRPr sz="2000">
                        <a:solidFill>
                          <a:srgbClr val="B3D4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0"/>
                  </a:ext>
                </a:extLst>
              </a:tr>
            </a:tbl>
          </a:graphicData>
        </a:graphic>
      </p:graphicFrame>
      <p:pic>
        <p:nvPicPr>
          <p:cNvPr id="4212" name="Google Shape;4212;g30f76d506d9_0_2434"/>
          <p:cNvPicPr preferRelativeResize="0"/>
          <p:nvPr/>
        </p:nvPicPr>
        <p:blipFill>
          <a:blip r:embed="rId3">
            <a:alphaModFix/>
          </a:blip>
          <a:stretch>
            <a:fillRect/>
          </a:stretch>
        </p:blipFill>
        <p:spPr>
          <a:xfrm>
            <a:off x="1117100" y="3203375"/>
            <a:ext cx="1389675" cy="1396225"/>
          </a:xfrm>
          <a:prstGeom prst="rect">
            <a:avLst/>
          </a:prstGeom>
          <a:noFill/>
          <a:ln>
            <a:noFill/>
          </a:ln>
        </p:spPr>
      </p:pic>
      <p:pic>
        <p:nvPicPr>
          <p:cNvPr id="4213" name="Google Shape;4213;g30f76d506d9_0_2434"/>
          <p:cNvPicPr preferRelativeResize="0"/>
          <p:nvPr/>
        </p:nvPicPr>
        <p:blipFill>
          <a:blip r:embed="rId4">
            <a:alphaModFix/>
          </a:blip>
          <a:stretch>
            <a:fillRect/>
          </a:stretch>
        </p:blipFill>
        <p:spPr>
          <a:xfrm>
            <a:off x="6796800" y="2187125"/>
            <a:ext cx="1249851" cy="272932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24"/>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28"/>
        <p:cNvGrpSpPr/>
        <p:nvPr/>
      </p:nvGrpSpPr>
      <p:grpSpPr>
        <a:xfrm>
          <a:off x="0" y="0"/>
          <a:ext cx="0" cy="0"/>
          <a:chOff x="0" y="0"/>
          <a:chExt cx="0" cy="0"/>
        </a:xfrm>
      </p:grpSpPr>
      <p:pic>
        <p:nvPicPr>
          <p:cNvPr id="4229" name="Google Shape;4229;g38f0278ac17_0_1188"/>
          <p:cNvPicPr preferRelativeResize="0"/>
          <p:nvPr/>
        </p:nvPicPr>
        <p:blipFill>
          <a:blip r:embed="rId3">
            <a:alphaModFix/>
          </a:blip>
          <a:stretch>
            <a:fillRect/>
          </a:stretch>
        </p:blipFill>
        <p:spPr>
          <a:xfrm>
            <a:off x="1976725" y="1383225"/>
            <a:ext cx="5710500" cy="3205500"/>
          </a:xfrm>
          <a:prstGeom prst="round2DiagRect">
            <a:avLst>
              <a:gd name="adj1" fmla="val 16667"/>
              <a:gd name="adj2" fmla="val 0"/>
            </a:avLst>
          </a:prstGeom>
          <a:noFill/>
          <a:ln w="28575" cap="flat" cmpd="sng">
            <a:solidFill>
              <a:srgbClr val="FF0100"/>
            </a:solidFill>
            <a:prstDash val="solid"/>
            <a:round/>
            <a:headEnd type="none" w="sm" len="sm"/>
            <a:tailEnd type="none" w="sm" len="sm"/>
          </a:ln>
        </p:spPr>
      </p:pic>
      <p:sp>
        <p:nvSpPr>
          <p:cNvPr id="4230" name="Google Shape;4230;g38f0278ac17_0_1188"/>
          <p:cNvSpPr txBox="1">
            <a:spLocks noGrp="1"/>
          </p:cNvSpPr>
          <p:nvPr>
            <p:ph type="title"/>
          </p:nvPr>
        </p:nvSpPr>
        <p:spPr>
          <a:xfrm>
            <a:off x="435625" y="45287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Thank YOU! </a:t>
            </a:r>
            <a:endParaRPr/>
          </a:p>
        </p:txBody>
      </p:sp>
      <p:pic>
        <p:nvPicPr>
          <p:cNvPr id="4231" name="Google Shape;4231;g38f0278ac17_0_1188"/>
          <p:cNvPicPr preferRelativeResize="0"/>
          <p:nvPr/>
        </p:nvPicPr>
        <p:blipFill rotWithShape="1">
          <a:blip r:embed="rId4">
            <a:alphaModFix/>
          </a:blip>
          <a:srcRect/>
          <a:stretch/>
        </p:blipFill>
        <p:spPr>
          <a:xfrm>
            <a:off x="8008975" y="306786"/>
            <a:ext cx="943800" cy="987900"/>
          </a:xfrm>
          <a:prstGeom prst="heart">
            <a:avLst/>
          </a:prstGeom>
          <a:noFill/>
          <a:ln w="19050" cap="flat" cmpd="sng">
            <a:solidFill>
              <a:srgbClr val="FBA508"/>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45"/>
        <p:cNvGrpSpPr/>
        <p:nvPr/>
      </p:nvGrpSpPr>
      <p:grpSpPr>
        <a:xfrm>
          <a:off x="0" y="0"/>
          <a:ext cx="0" cy="0"/>
          <a:chOff x="0" y="0"/>
          <a:chExt cx="0" cy="0"/>
        </a:xfrm>
      </p:grpSpPr>
      <p:sp>
        <p:nvSpPr>
          <p:cNvPr id="3646" name="Google Shape;3646;g30ec124b87c_1_0"/>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Today’s Session</a:t>
            </a:r>
            <a:endParaRPr/>
          </a:p>
        </p:txBody>
      </p:sp>
      <p:sp>
        <p:nvSpPr>
          <p:cNvPr id="3647" name="Google Shape;3647;g30ec124b87c_1_0"/>
          <p:cNvSpPr txBox="1">
            <a:spLocks noGrp="1"/>
          </p:cNvSpPr>
          <p:nvPr>
            <p:ph type="title" idx="2"/>
          </p:nvPr>
        </p:nvSpPr>
        <p:spPr>
          <a:xfrm>
            <a:off x="1394375" y="1063225"/>
            <a:ext cx="69108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What are the Promise to Bilingualism Awards in TK-1st?</a:t>
            </a:r>
            <a:endParaRPr/>
          </a:p>
        </p:txBody>
      </p:sp>
      <p:sp>
        <p:nvSpPr>
          <p:cNvPr id="3648" name="Google Shape;3648;g30ec124b87c_1_0"/>
          <p:cNvSpPr txBox="1">
            <a:spLocks noGrp="1"/>
          </p:cNvSpPr>
          <p:nvPr>
            <p:ph type="title" idx="3"/>
          </p:nvPr>
        </p:nvSpPr>
        <p:spPr>
          <a:xfrm>
            <a:off x="1437350" y="2015675"/>
            <a:ext cx="69108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What does my child need to do to earn the award(s)? </a:t>
            </a:r>
            <a:endParaRPr/>
          </a:p>
        </p:txBody>
      </p:sp>
      <p:sp>
        <p:nvSpPr>
          <p:cNvPr id="3649" name="Google Shape;3649;g30ec124b87c_1_0"/>
          <p:cNvSpPr txBox="1">
            <a:spLocks noGrp="1"/>
          </p:cNvSpPr>
          <p:nvPr>
            <p:ph type="title" idx="4"/>
          </p:nvPr>
        </p:nvSpPr>
        <p:spPr>
          <a:xfrm>
            <a:off x="1437350" y="2971100"/>
            <a:ext cx="6910800" cy="57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How can I support my child at home?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53"/>
        <p:cNvGrpSpPr/>
        <p:nvPr/>
      </p:nvGrpSpPr>
      <p:grpSpPr>
        <a:xfrm>
          <a:off x="0" y="0"/>
          <a:ext cx="0" cy="0"/>
          <a:chOff x="0" y="0"/>
          <a:chExt cx="0" cy="0"/>
        </a:xfrm>
      </p:grpSpPr>
      <p:sp>
        <p:nvSpPr>
          <p:cNvPr id="3654" name="Google Shape;3654;g2fa762f733d_0_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900"/>
              <a:buFont typeface="Arial"/>
              <a:buNone/>
            </a:pPr>
            <a:fld id="{00000000-1234-1234-1234-123412341234}" type="slidenum">
              <a:rPr lang="en" sz="900">
                <a:latin typeface="Poppins"/>
                <a:ea typeface="Poppins"/>
                <a:cs typeface="Poppins"/>
                <a:sym typeface="Poppins"/>
              </a:rPr>
              <a:t>6</a:t>
            </a:fld>
            <a:endParaRPr sz="900">
              <a:latin typeface="Poppins"/>
              <a:ea typeface="Poppins"/>
              <a:cs typeface="Poppins"/>
              <a:sym typeface="Poppins"/>
            </a:endParaRPr>
          </a:p>
        </p:txBody>
      </p:sp>
      <p:pic>
        <p:nvPicPr>
          <p:cNvPr id="3655" name="Google Shape;3655;g2fa762f733d_0_0"/>
          <p:cNvPicPr preferRelativeResize="0"/>
          <p:nvPr/>
        </p:nvPicPr>
        <p:blipFill rotWithShape="1">
          <a:blip r:embed="rId3">
            <a:alphaModFix/>
          </a:blip>
          <a:srcRect/>
          <a:stretch/>
        </p:blipFill>
        <p:spPr>
          <a:xfrm>
            <a:off x="2507725" y="813299"/>
            <a:ext cx="5400250" cy="4050200"/>
          </a:xfrm>
          <a:prstGeom prst="rect">
            <a:avLst/>
          </a:prstGeom>
          <a:noFill/>
          <a:ln w="76200" cap="flat" cmpd="sng">
            <a:solidFill>
              <a:schemeClr val="lt1"/>
            </a:solidFill>
            <a:prstDash val="solid"/>
            <a:round/>
            <a:headEnd type="none" w="sm" len="sm"/>
            <a:tailEnd type="none" w="sm" len="sm"/>
          </a:ln>
        </p:spPr>
      </p:pic>
      <p:sp>
        <p:nvSpPr>
          <p:cNvPr id="3656" name="Google Shape;3656;g2fa762f733d_0_0"/>
          <p:cNvSpPr/>
          <p:nvPr/>
        </p:nvSpPr>
        <p:spPr>
          <a:xfrm>
            <a:off x="6347350" y="4683375"/>
            <a:ext cx="2695800" cy="393600"/>
          </a:xfrm>
          <a:prstGeom prst="roundRect">
            <a:avLst>
              <a:gd name="adj" fmla="val 16667"/>
            </a:avLst>
          </a:prstGeom>
          <a:solidFill>
            <a:srgbClr val="F1C23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rgbClr val="434343"/>
                </a:solidFill>
                <a:latin typeface="Poppins"/>
                <a:ea typeface="Poppins"/>
                <a:cs typeface="Poppins"/>
                <a:sym typeface="Poppins"/>
              </a:rPr>
              <a:t>Lifelong Advantages</a:t>
            </a:r>
            <a:endParaRPr sz="1400" b="0" i="0" u="none" strike="noStrike" cap="none">
              <a:solidFill>
                <a:srgbClr val="000000"/>
              </a:solidFill>
              <a:latin typeface="Arial"/>
              <a:ea typeface="Arial"/>
              <a:cs typeface="Arial"/>
              <a:sym typeface="Arial"/>
            </a:endParaRPr>
          </a:p>
        </p:txBody>
      </p:sp>
      <p:sp>
        <p:nvSpPr>
          <p:cNvPr id="3657" name="Google Shape;3657;g2fa762f733d_0_0"/>
          <p:cNvSpPr/>
          <p:nvPr/>
        </p:nvSpPr>
        <p:spPr>
          <a:xfrm rot="-968200">
            <a:off x="344565" y="1273138"/>
            <a:ext cx="1530604" cy="1107723"/>
          </a:xfrm>
          <a:prstGeom prst="wedgeRoundRectCallout">
            <a:avLst>
              <a:gd name="adj1" fmla="val -20833"/>
              <a:gd name="adj2" fmla="val 62500"/>
              <a:gd name="adj3" fmla="val 0"/>
            </a:avLst>
          </a:prstGeom>
          <a:solidFill>
            <a:srgbClr val="F1C23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700" b="0" i="0" u="none" strike="noStrike" cap="none">
                <a:solidFill>
                  <a:srgbClr val="434343"/>
                </a:solidFill>
                <a:latin typeface="Poppins"/>
                <a:ea typeface="Poppins"/>
                <a:cs typeface="Poppins"/>
                <a:sym typeface="Poppins"/>
              </a:rPr>
              <a:t>Which one</a:t>
            </a:r>
            <a:endParaRPr sz="1700" b="0" i="0" u="none" strike="noStrike" cap="none">
              <a:solidFill>
                <a:srgbClr val="434343"/>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r>
              <a:rPr lang="en" sz="1700" b="0" i="0" u="none" strike="noStrike" cap="none">
                <a:solidFill>
                  <a:srgbClr val="434343"/>
                </a:solidFill>
                <a:latin typeface="Poppins"/>
                <a:ea typeface="Poppins"/>
                <a:cs typeface="Poppins"/>
                <a:sym typeface="Poppins"/>
              </a:rPr>
              <a:t>resonates with</a:t>
            </a:r>
            <a:endParaRPr sz="1700" b="0" i="0" u="none" strike="noStrike" cap="none">
              <a:solidFill>
                <a:srgbClr val="434343"/>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r>
              <a:rPr lang="en" sz="1700" b="0" i="0" u="none" strike="noStrike" cap="none">
                <a:solidFill>
                  <a:srgbClr val="434343"/>
                </a:solidFill>
                <a:latin typeface="Poppins"/>
                <a:ea typeface="Poppins"/>
                <a:cs typeface="Poppins"/>
                <a:sym typeface="Poppins"/>
              </a:rPr>
              <a:t>you &amp; why?</a:t>
            </a:r>
            <a:endParaRPr sz="1700" b="0" i="0" u="none" strike="noStrike" cap="none">
              <a:solidFill>
                <a:srgbClr val="434343"/>
              </a:solidFill>
              <a:latin typeface="Arial"/>
              <a:ea typeface="Arial"/>
              <a:cs typeface="Arial"/>
              <a:sym typeface="Arial"/>
            </a:endParaRPr>
          </a:p>
        </p:txBody>
      </p:sp>
      <p:sp>
        <p:nvSpPr>
          <p:cNvPr id="3658" name="Google Shape;3658;g2fa762f733d_0_0"/>
          <p:cNvSpPr txBox="1"/>
          <p:nvPr/>
        </p:nvSpPr>
        <p:spPr>
          <a:xfrm>
            <a:off x="663400" y="94125"/>
            <a:ext cx="7788000" cy="61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3000" b="1" i="0" u="none" strike="noStrike" cap="none">
                <a:solidFill>
                  <a:schemeClr val="lt1"/>
                </a:solidFill>
                <a:latin typeface="Poppins"/>
                <a:ea typeface="Poppins"/>
                <a:cs typeface="Poppins"/>
                <a:sym typeface="Poppins"/>
              </a:rPr>
              <a:t>Benefits of Bilingualism and Biliteracy</a:t>
            </a:r>
            <a:endParaRPr sz="1800" b="0" i="0" u="none" strike="noStrike" cap="none">
              <a:solidFill>
                <a:schemeClr val="lt1"/>
              </a:solidFill>
              <a:latin typeface="Lato"/>
              <a:ea typeface="Lato"/>
              <a:cs typeface="Lato"/>
              <a:sym typeface="Lato"/>
            </a:endParaRPr>
          </a:p>
        </p:txBody>
      </p:sp>
      <p:pic>
        <p:nvPicPr>
          <p:cNvPr id="3659" name="Google Shape;3659;g2fa762f733d_0_0"/>
          <p:cNvPicPr preferRelativeResize="0"/>
          <p:nvPr/>
        </p:nvPicPr>
        <p:blipFill rotWithShape="1">
          <a:blip r:embed="rId4">
            <a:alphaModFix/>
          </a:blip>
          <a:srcRect/>
          <a:stretch/>
        </p:blipFill>
        <p:spPr>
          <a:xfrm>
            <a:off x="2396576" y="4074414"/>
            <a:ext cx="630300" cy="665014"/>
          </a:xfrm>
          <a:prstGeom prst="rect">
            <a:avLst/>
          </a:prstGeom>
          <a:noFill/>
          <a:ln>
            <a:noFill/>
          </a:ln>
        </p:spPr>
      </p:pic>
      <p:pic>
        <p:nvPicPr>
          <p:cNvPr id="3660" name="Google Shape;3660;g2fa762f733d_0_0"/>
          <p:cNvPicPr preferRelativeResize="0"/>
          <p:nvPr/>
        </p:nvPicPr>
        <p:blipFill rotWithShape="1">
          <a:blip r:embed="rId5">
            <a:alphaModFix/>
          </a:blip>
          <a:srcRect/>
          <a:stretch/>
        </p:blipFill>
        <p:spPr>
          <a:xfrm>
            <a:off x="2733454" y="4504694"/>
            <a:ext cx="190546" cy="178673"/>
          </a:xfrm>
          <a:prstGeom prst="rect">
            <a:avLst/>
          </a:prstGeom>
          <a:noFill/>
          <a:ln>
            <a:noFill/>
          </a:ln>
        </p:spPr>
      </p:pic>
      <p:sp>
        <p:nvSpPr>
          <p:cNvPr id="3661" name="Google Shape;3661;g2fa762f733d_0_0"/>
          <p:cNvSpPr txBox="1"/>
          <p:nvPr/>
        </p:nvSpPr>
        <p:spPr>
          <a:xfrm>
            <a:off x="5758900" y="4621100"/>
            <a:ext cx="2346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Poppins"/>
                <a:ea typeface="Poppins"/>
                <a:cs typeface="Poppins"/>
                <a:sym typeface="Poppins"/>
              </a:rPr>
              <a:t>Share in the chat! </a:t>
            </a:r>
            <a:endParaRPr sz="1800">
              <a:solidFill>
                <a:schemeClr val="lt1"/>
              </a:solidFill>
              <a:latin typeface="Poppins"/>
              <a:ea typeface="Poppins"/>
              <a:cs typeface="Poppins"/>
              <a:sym typeface="Poppins"/>
            </a:endParaRPr>
          </a:p>
        </p:txBody>
      </p:sp>
      <p:pic>
        <p:nvPicPr>
          <p:cNvPr id="3662" name="Google Shape;3662;g2fa762f733d_0_0"/>
          <p:cNvPicPr preferRelativeResize="0"/>
          <p:nvPr/>
        </p:nvPicPr>
        <p:blipFill>
          <a:blip r:embed="rId6">
            <a:alphaModFix/>
          </a:blip>
          <a:stretch>
            <a:fillRect/>
          </a:stretch>
        </p:blipFill>
        <p:spPr>
          <a:xfrm>
            <a:off x="447325" y="2771525"/>
            <a:ext cx="1551600" cy="1369800"/>
          </a:xfrm>
          <a:prstGeom prst="roundRect">
            <a:avLst>
              <a:gd name="adj" fmla="val 16667"/>
            </a:avLst>
          </a:prstGeom>
          <a:noFill/>
          <a:ln w="38100" cap="flat" cmpd="sng">
            <a:solidFill>
              <a:srgbClr val="660000"/>
            </a:solidFill>
            <a:prstDash val="solid"/>
            <a:round/>
            <a:headEnd type="none" w="sm" len="sm"/>
            <a:tailEnd type="none" w="sm" len="sm"/>
          </a:ln>
        </p:spPr>
      </p:pic>
      <p:sp>
        <p:nvSpPr>
          <p:cNvPr id="3663" name="Google Shape;3663;g2fa762f733d_0_0"/>
          <p:cNvSpPr txBox="1"/>
          <p:nvPr/>
        </p:nvSpPr>
        <p:spPr>
          <a:xfrm>
            <a:off x="160825" y="4176063"/>
            <a:ext cx="2346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Poppins"/>
                <a:ea typeface="Poppins"/>
                <a:cs typeface="Poppins"/>
                <a:sym typeface="Poppins"/>
              </a:rPr>
              <a:t>Share in the chat! </a:t>
            </a:r>
            <a:endParaRPr sz="1800">
              <a:solidFill>
                <a:schemeClr val="lt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7"/>
        <p:cNvGrpSpPr/>
        <p:nvPr/>
      </p:nvGrpSpPr>
      <p:grpSpPr>
        <a:xfrm>
          <a:off x="0" y="0"/>
          <a:ext cx="0" cy="0"/>
          <a:chOff x="0" y="0"/>
          <a:chExt cx="0" cy="0"/>
        </a:xfrm>
      </p:grpSpPr>
      <p:pic>
        <p:nvPicPr>
          <p:cNvPr id="3668" name="Google Shape;3668;g30b444836f5_1_2374"/>
          <p:cNvPicPr preferRelativeResize="0"/>
          <p:nvPr/>
        </p:nvPicPr>
        <p:blipFill rotWithShape="1">
          <a:blip r:embed="rId3">
            <a:alphaModFix/>
          </a:blip>
          <a:srcRect/>
          <a:stretch/>
        </p:blipFill>
        <p:spPr>
          <a:xfrm>
            <a:off x="269600" y="905725"/>
            <a:ext cx="3162426" cy="3545498"/>
          </a:xfrm>
          <a:prstGeom prst="rect">
            <a:avLst/>
          </a:prstGeom>
          <a:noFill/>
          <a:ln w="19050" cap="flat" cmpd="sng">
            <a:solidFill>
              <a:srgbClr val="000000"/>
            </a:solidFill>
            <a:prstDash val="solid"/>
            <a:round/>
            <a:headEnd type="none" w="sm" len="sm"/>
            <a:tailEnd type="none" w="sm" len="sm"/>
          </a:ln>
        </p:spPr>
      </p:pic>
      <p:sp>
        <p:nvSpPr>
          <p:cNvPr id="3669" name="Google Shape;3669;g30b444836f5_1_2374"/>
          <p:cNvSpPr txBox="1"/>
          <p:nvPr/>
        </p:nvSpPr>
        <p:spPr>
          <a:xfrm>
            <a:off x="3517700" y="269175"/>
            <a:ext cx="55581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rgbClr val="FFFFFF"/>
                </a:solidFill>
                <a:latin typeface="Poppins"/>
                <a:ea typeface="Poppins"/>
                <a:cs typeface="Poppins"/>
                <a:sym typeface="Poppins"/>
              </a:rPr>
              <a:t>Global California 2030 </a:t>
            </a:r>
            <a:endParaRPr sz="3000" b="0"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rgbClr val="FFFFFF"/>
                </a:solidFill>
                <a:latin typeface="Poppins"/>
                <a:ea typeface="Poppins"/>
                <a:cs typeface="Poppins"/>
                <a:sym typeface="Poppins"/>
              </a:rPr>
              <a:t>A Call to Action!</a:t>
            </a:r>
            <a:endParaRPr sz="1400" b="0" i="0" u="none" strike="noStrike" cap="none">
              <a:solidFill>
                <a:srgbClr val="FFFFFF"/>
              </a:solidFill>
              <a:latin typeface="Arial"/>
              <a:ea typeface="Arial"/>
              <a:cs typeface="Arial"/>
              <a:sym typeface="Arial"/>
            </a:endParaRPr>
          </a:p>
        </p:txBody>
      </p:sp>
      <p:sp>
        <p:nvSpPr>
          <p:cNvPr id="3670" name="Google Shape;3670;g30b444836f5_1_2374"/>
          <p:cNvSpPr txBox="1"/>
          <p:nvPr/>
        </p:nvSpPr>
        <p:spPr>
          <a:xfrm>
            <a:off x="3585900" y="1722000"/>
            <a:ext cx="5558100" cy="2888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1" u="none" strike="noStrike" cap="none">
                <a:solidFill>
                  <a:srgbClr val="FFFFFF"/>
                </a:solidFill>
                <a:latin typeface="Poppins"/>
                <a:ea typeface="Poppins"/>
                <a:cs typeface="Poppins"/>
                <a:sym typeface="Poppins"/>
              </a:rPr>
              <a:t>“By 2030, we want </a:t>
            </a:r>
            <a:r>
              <a:rPr lang="en" sz="1800" b="0" i="1" u="none" strike="noStrike" cap="none">
                <a:solidFill>
                  <a:srgbClr val="F1C232"/>
                </a:solidFill>
                <a:latin typeface="Poppins"/>
                <a:ea typeface="Poppins"/>
                <a:cs typeface="Poppins"/>
                <a:sym typeface="Poppins"/>
              </a:rPr>
              <a:t>half of all K–12</a:t>
            </a:r>
            <a:r>
              <a:rPr lang="en" sz="1800" b="0" i="1" u="none" strike="noStrike" cap="none">
                <a:solidFill>
                  <a:srgbClr val="FFFFFF"/>
                </a:solidFill>
                <a:latin typeface="Poppins"/>
                <a:ea typeface="Poppins"/>
                <a:cs typeface="Poppins"/>
                <a:sym typeface="Poppins"/>
              </a:rPr>
              <a:t> students to participate in programs leading to proficiency in two or more languages, either through a class, a program, or an experience. By 2040, we want </a:t>
            </a:r>
            <a:r>
              <a:rPr lang="en" sz="1800" b="0" i="1" u="none" strike="noStrike" cap="none">
                <a:solidFill>
                  <a:srgbClr val="F1C232"/>
                </a:solidFill>
                <a:latin typeface="Poppins"/>
                <a:ea typeface="Poppins"/>
                <a:cs typeface="Poppins"/>
                <a:sym typeface="Poppins"/>
              </a:rPr>
              <a:t>three out of four students</a:t>
            </a:r>
            <a:r>
              <a:rPr lang="en" sz="1800" b="0" i="1" u="none" strike="noStrike" cap="none">
                <a:solidFill>
                  <a:srgbClr val="FFFFFF"/>
                </a:solidFill>
                <a:latin typeface="Poppins"/>
                <a:ea typeface="Poppins"/>
                <a:cs typeface="Poppins"/>
                <a:sym typeface="Poppins"/>
              </a:rPr>
              <a:t> to be proficient in two or more languages, earning them a </a:t>
            </a:r>
            <a:r>
              <a:rPr lang="en" sz="1800" b="0" i="1" u="none" strike="noStrike" cap="none">
                <a:solidFill>
                  <a:srgbClr val="F1C232"/>
                </a:solidFill>
                <a:latin typeface="Poppins"/>
                <a:ea typeface="Poppins"/>
                <a:cs typeface="Poppins"/>
                <a:sym typeface="Poppins"/>
              </a:rPr>
              <a:t>State Seal of Biliteracy.</a:t>
            </a:r>
            <a:r>
              <a:rPr lang="en" sz="1800" b="0" i="1" u="none" strike="noStrike" cap="none">
                <a:solidFill>
                  <a:srgbClr val="FFFFFF"/>
                </a:solidFill>
                <a:latin typeface="Poppins"/>
                <a:ea typeface="Poppins"/>
                <a:cs typeface="Poppins"/>
                <a:sym typeface="Poppins"/>
              </a:rPr>
              <a:t>”</a:t>
            </a:r>
            <a:endParaRPr sz="1800" b="0" i="1"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1700" b="0" i="1" u="none" strike="noStrike" cap="none">
              <a:solidFill>
                <a:srgbClr val="FFFFFF"/>
              </a:solidFill>
              <a:latin typeface="Poppins"/>
              <a:ea typeface="Poppins"/>
              <a:cs typeface="Poppins"/>
              <a:sym typeface="Poppins"/>
            </a:endParaRPr>
          </a:p>
          <a:p>
            <a:pPr marL="0" marR="0" lvl="0" indent="0" algn="l" rtl="0">
              <a:lnSpc>
                <a:spcPct val="100000"/>
              </a:lnSpc>
              <a:spcBef>
                <a:spcPts val="900"/>
              </a:spcBef>
              <a:spcAft>
                <a:spcPts val="0"/>
              </a:spcAft>
              <a:buClr>
                <a:srgbClr val="000000"/>
              </a:buClr>
              <a:buSzPts val="800"/>
              <a:buFont typeface="Arial"/>
              <a:buNone/>
            </a:pPr>
            <a:r>
              <a:rPr lang="en" sz="1700" b="0" i="0" u="none" strike="noStrike" cap="none">
                <a:solidFill>
                  <a:srgbClr val="FFFFFF"/>
                </a:solidFill>
                <a:latin typeface="Poppins"/>
                <a:ea typeface="Poppins"/>
                <a:cs typeface="Poppins"/>
                <a:sym typeface="Poppins"/>
              </a:rPr>
              <a:t>      -Tom Torlakson, former State Superintendent</a:t>
            </a:r>
            <a:endParaRPr sz="6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 sz="600" b="0" i="0" u="none" strike="noStrike" cap="none">
                <a:solidFill>
                  <a:srgbClr val="000000"/>
                </a:solidFill>
                <a:latin typeface="Poppins"/>
                <a:ea typeface="Poppins"/>
                <a:cs typeface="Poppins"/>
                <a:sym typeface="Poppins"/>
              </a:rPr>
              <a:t>			</a:t>
            </a:r>
            <a:endParaRPr sz="6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 sz="600" b="0" i="0" u="none" strike="noStrike" cap="none">
                <a:solidFill>
                  <a:srgbClr val="000000"/>
                </a:solidFill>
                <a:latin typeface="Poppins"/>
                <a:ea typeface="Poppins"/>
                <a:cs typeface="Poppins"/>
                <a:sym typeface="Poppins"/>
              </a:rPr>
              <a:t>		</a:t>
            </a:r>
            <a:endParaRPr sz="6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74"/>
        <p:cNvGrpSpPr/>
        <p:nvPr/>
      </p:nvGrpSpPr>
      <p:grpSpPr>
        <a:xfrm>
          <a:off x="0" y="0"/>
          <a:ext cx="0" cy="0"/>
          <a:chOff x="0" y="0"/>
          <a:chExt cx="0" cy="0"/>
        </a:xfrm>
      </p:grpSpPr>
      <p:sp>
        <p:nvSpPr>
          <p:cNvPr id="3675" name="Google Shape;3675;g30b444836f5_1_792"/>
          <p:cNvSpPr txBox="1"/>
          <p:nvPr/>
        </p:nvSpPr>
        <p:spPr>
          <a:xfrm>
            <a:off x="3665000" y="958325"/>
            <a:ext cx="4930200" cy="1515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900" b="0" i="1" u="none" strike="noStrike" cap="none">
                <a:solidFill>
                  <a:srgbClr val="FFFFFF"/>
                </a:solidFill>
                <a:latin typeface="Calibri"/>
                <a:ea typeface="Calibri"/>
                <a:cs typeface="Calibri"/>
                <a:sym typeface="Calibri"/>
              </a:rPr>
              <a:t>		 	 	 		</a:t>
            </a:r>
            <a:endParaRPr sz="1900" b="0" i="1"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 sz="1900" b="0" i="1" u="none" strike="noStrike" cap="none">
                <a:solidFill>
                  <a:srgbClr val="FFFFFF"/>
                </a:solidFill>
                <a:latin typeface="Poppins"/>
                <a:ea typeface="Poppins"/>
                <a:cs typeface="Poppins"/>
                <a:sym typeface="Poppins"/>
              </a:rPr>
              <a:t>“Provide students with expanded opportunities to become multilingual through dual and world language programs, including American Sign Language.” pg. 26	</a:t>
            </a:r>
            <a:endParaRPr sz="1900" b="0" i="1"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900" b="0" i="1" u="none" strike="noStrike" cap="none">
              <a:solidFill>
                <a:srgbClr val="FFFFFF"/>
              </a:solidFill>
              <a:latin typeface="Calibri"/>
              <a:ea typeface="Calibri"/>
              <a:cs typeface="Calibri"/>
              <a:sym typeface="Calibri"/>
            </a:endParaRPr>
          </a:p>
          <a:p>
            <a:pPr marL="0" marR="0" lvl="0" indent="0" algn="l" rtl="0">
              <a:lnSpc>
                <a:spcPct val="115000"/>
              </a:lnSpc>
              <a:spcBef>
                <a:spcPts val="900"/>
              </a:spcBef>
              <a:spcAft>
                <a:spcPts val="0"/>
              </a:spcAft>
              <a:buClr>
                <a:srgbClr val="000000"/>
              </a:buClr>
              <a:buSzPts val="800"/>
              <a:buFont typeface="Arial"/>
              <a:buNone/>
            </a:pPr>
            <a:r>
              <a:rPr lang="en" sz="1900" b="0" i="0" u="none" strike="noStrike" cap="none">
                <a:solidFill>
                  <a:srgbClr val="FFFFFF"/>
                </a:solidFill>
                <a:latin typeface="Calibri"/>
                <a:ea typeface="Calibri"/>
                <a:cs typeface="Calibri"/>
                <a:sym typeface="Calibri"/>
              </a:rPr>
              <a:t>            </a:t>
            </a:r>
            <a:endParaRPr sz="1700" b="0" i="0" u="none" strike="noStrike" cap="none">
              <a:solidFill>
                <a:srgbClr val="FFFFFF"/>
              </a:solidFill>
              <a:latin typeface="Gill Sans"/>
              <a:ea typeface="Gill Sans"/>
              <a:cs typeface="Gill Sans"/>
              <a:sym typeface="Gill Sans"/>
            </a:endParaRPr>
          </a:p>
          <a:p>
            <a:pPr marL="0" marR="0" lvl="0" indent="0" algn="l" rtl="0">
              <a:lnSpc>
                <a:spcPct val="115000"/>
              </a:lnSpc>
              <a:spcBef>
                <a:spcPts val="900"/>
              </a:spcBef>
              <a:spcAft>
                <a:spcPts val="0"/>
              </a:spcAft>
              <a:buClr>
                <a:srgbClr val="000000"/>
              </a:buClr>
              <a:buSzPts val="800"/>
              <a:buFont typeface="Arial"/>
              <a:buNone/>
            </a:pPr>
            <a:r>
              <a:rPr lang="en" sz="800" b="0" i="0" u="none" strike="noStrike" cap="none">
                <a:solidFill>
                  <a:srgbClr val="FFFFFF"/>
                </a:solidFill>
                <a:latin typeface="Arial"/>
                <a:ea typeface="Arial"/>
                <a:cs typeface="Arial"/>
                <a:sym typeface="Arial"/>
              </a:rPr>
              <a:t>				</a:t>
            </a:r>
            <a:endParaRPr sz="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Arial"/>
                <a:ea typeface="Arial"/>
                <a:cs typeface="Arial"/>
                <a:sym typeface="Arial"/>
              </a:rPr>
              <a:t>			</a:t>
            </a:r>
            <a:endParaRPr sz="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Arial"/>
                <a:ea typeface="Arial"/>
                <a:cs typeface="Arial"/>
                <a:sym typeface="Arial"/>
              </a:rPr>
              <a:t>		</a:t>
            </a:r>
            <a:endParaRPr sz="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Gill Sans"/>
              <a:ea typeface="Gill Sans"/>
              <a:cs typeface="Gill Sans"/>
              <a:sym typeface="Gill Sans"/>
            </a:endParaRPr>
          </a:p>
        </p:txBody>
      </p:sp>
      <p:pic>
        <p:nvPicPr>
          <p:cNvPr id="3676" name="Google Shape;3676;g30b444836f5_1_792"/>
          <p:cNvPicPr preferRelativeResize="0"/>
          <p:nvPr/>
        </p:nvPicPr>
        <p:blipFill rotWithShape="1">
          <a:blip r:embed="rId3">
            <a:alphaModFix/>
          </a:blip>
          <a:srcRect/>
          <a:stretch/>
        </p:blipFill>
        <p:spPr>
          <a:xfrm>
            <a:off x="348425" y="1011600"/>
            <a:ext cx="2707350" cy="3655101"/>
          </a:xfrm>
          <a:prstGeom prst="rect">
            <a:avLst/>
          </a:prstGeom>
          <a:noFill/>
          <a:ln w="38100" cap="flat" cmpd="sng">
            <a:solidFill>
              <a:srgbClr val="FCE5CD"/>
            </a:solidFill>
            <a:prstDash val="solid"/>
            <a:round/>
            <a:headEnd type="none" w="sm" len="sm"/>
            <a:tailEnd type="none" w="sm" len="sm"/>
          </a:ln>
        </p:spPr>
      </p:pic>
      <p:sp>
        <p:nvSpPr>
          <p:cNvPr id="3677" name="Google Shape;3677;g30b444836f5_1_792"/>
          <p:cNvSpPr txBox="1"/>
          <p:nvPr/>
        </p:nvSpPr>
        <p:spPr>
          <a:xfrm>
            <a:off x="3751800" y="2953650"/>
            <a:ext cx="4930200" cy="1062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 sz="1900" b="0" i="1" u="none" strike="noStrike" cap="none">
                <a:solidFill>
                  <a:srgbClr val="FFFFFF"/>
                </a:solidFill>
                <a:latin typeface="Poppins"/>
                <a:ea typeface="Poppins"/>
                <a:cs typeface="Poppins"/>
                <a:sym typeface="Poppins"/>
              </a:rPr>
              <a:t>“</a:t>
            </a:r>
            <a:r>
              <a:rPr lang="en" sz="1900" b="1" i="1" u="none" strike="noStrike" cap="none">
                <a:solidFill>
                  <a:srgbClr val="FFFFFF"/>
                </a:solidFill>
                <a:latin typeface="Poppins"/>
                <a:ea typeface="Poppins"/>
                <a:cs typeface="Poppins"/>
                <a:sym typeface="Poppins"/>
              </a:rPr>
              <a:t>By 2026</a:t>
            </a:r>
            <a:r>
              <a:rPr lang="en" sz="1900" b="0" i="1" u="none" strike="noStrike" cap="none">
                <a:solidFill>
                  <a:srgbClr val="FFFFFF"/>
                </a:solidFill>
                <a:latin typeface="Poppins"/>
                <a:ea typeface="Poppins"/>
                <a:cs typeface="Poppins"/>
                <a:sym typeface="Poppins"/>
              </a:rPr>
              <a:t>, ensure at least </a:t>
            </a:r>
            <a:r>
              <a:rPr lang="en" sz="1900" b="0" i="1" u="none" strike="noStrike" cap="none">
                <a:solidFill>
                  <a:srgbClr val="F1C232"/>
                </a:solidFill>
                <a:latin typeface="Poppins"/>
                <a:ea typeface="Poppins"/>
                <a:cs typeface="Poppins"/>
                <a:sym typeface="Poppins"/>
              </a:rPr>
              <a:t>50% </a:t>
            </a:r>
            <a:r>
              <a:rPr lang="en" sz="1900" b="0" i="1" u="none" strike="noStrike" cap="none">
                <a:solidFill>
                  <a:srgbClr val="FFFFFF"/>
                </a:solidFill>
                <a:latin typeface="Poppins"/>
                <a:ea typeface="Poppins"/>
                <a:cs typeface="Poppins"/>
                <a:sym typeface="Poppins"/>
              </a:rPr>
              <a:t>of our </a:t>
            </a:r>
            <a:r>
              <a:rPr lang="en" sz="1900" b="0" i="1" u="none" strike="noStrike" cap="none">
                <a:solidFill>
                  <a:srgbClr val="F1C232"/>
                </a:solidFill>
                <a:latin typeface="Poppins"/>
                <a:ea typeface="Poppins"/>
                <a:cs typeface="Poppins"/>
                <a:sym typeface="Poppins"/>
              </a:rPr>
              <a:t>graduating seniors</a:t>
            </a:r>
            <a:r>
              <a:rPr lang="en" sz="1900" b="0" i="1" u="none" strike="noStrike" cap="none">
                <a:solidFill>
                  <a:srgbClr val="FFFFFF"/>
                </a:solidFill>
                <a:latin typeface="Poppins"/>
                <a:ea typeface="Poppins"/>
                <a:cs typeface="Poppins"/>
                <a:sym typeface="Poppins"/>
              </a:rPr>
              <a:t> receive the </a:t>
            </a:r>
            <a:r>
              <a:rPr lang="en" sz="1900" b="0" i="1" u="none" strike="noStrike" cap="none">
                <a:solidFill>
                  <a:srgbClr val="F1C232"/>
                </a:solidFill>
                <a:latin typeface="Poppins"/>
                <a:ea typeface="Poppins"/>
                <a:cs typeface="Poppins"/>
                <a:sym typeface="Poppins"/>
              </a:rPr>
              <a:t>California Seal of Biliteracy</a:t>
            </a:r>
            <a:r>
              <a:rPr lang="en" sz="1900" b="0" i="1" u="none" strike="noStrike" cap="none">
                <a:solidFill>
                  <a:srgbClr val="FFFFFF"/>
                </a:solidFill>
                <a:latin typeface="Poppins"/>
                <a:ea typeface="Poppins"/>
                <a:cs typeface="Poppins"/>
                <a:sym typeface="Poppins"/>
              </a:rPr>
              <a:t>.”</a:t>
            </a:r>
            <a:endParaRPr sz="1900" b="0" i="1" u="none" strike="noStrike" cap="none">
              <a:solidFill>
                <a:srgbClr val="FFFFFF"/>
              </a:solidFill>
              <a:latin typeface="Poppins"/>
              <a:ea typeface="Poppins"/>
              <a:cs typeface="Poppins"/>
              <a:sym typeface="Poppins"/>
            </a:endParaRPr>
          </a:p>
        </p:txBody>
      </p:sp>
      <p:sp>
        <p:nvSpPr>
          <p:cNvPr id="3678" name="Google Shape;3678;g30b444836f5_1_792"/>
          <p:cNvSpPr txBox="1"/>
          <p:nvPr/>
        </p:nvSpPr>
        <p:spPr>
          <a:xfrm>
            <a:off x="3814500" y="4089250"/>
            <a:ext cx="4511400" cy="813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900"/>
              </a:spcBef>
              <a:spcAft>
                <a:spcPts val="0"/>
              </a:spcAft>
              <a:buClr>
                <a:srgbClr val="000000"/>
              </a:buClr>
              <a:buSzPts val="1900"/>
              <a:buFont typeface="Arial"/>
              <a:buNone/>
            </a:pPr>
            <a:r>
              <a:rPr lang="en" sz="1900" b="0" i="0" u="none" strike="noStrike" cap="none">
                <a:solidFill>
                  <a:srgbClr val="FFFFFF"/>
                </a:solidFill>
                <a:latin typeface="Poppins"/>
                <a:ea typeface="Poppins"/>
                <a:cs typeface="Poppins"/>
                <a:sym typeface="Poppins"/>
              </a:rPr>
              <a:t>-Alberto Carvalho, Superintendent</a:t>
            </a:r>
            <a:r>
              <a:rPr lang="en" sz="1900" b="0" i="0" u="none" strike="noStrike" cap="none">
                <a:solidFill>
                  <a:srgbClr val="FFFFFF"/>
                </a:solidFill>
                <a:latin typeface="Calibri"/>
                <a:ea typeface="Calibri"/>
                <a:cs typeface="Calibri"/>
                <a:sym typeface="Calibri"/>
              </a:rPr>
              <a:t>	</a:t>
            </a:r>
            <a:endParaRPr sz="1900" b="0" i="0" u="none" strike="noStrike" cap="none">
              <a:solidFill>
                <a:srgbClr val="FFFFFF"/>
              </a:solidFill>
              <a:latin typeface="Calibri"/>
              <a:ea typeface="Calibri"/>
              <a:cs typeface="Calibri"/>
              <a:sym typeface="Calibri"/>
            </a:endParaRPr>
          </a:p>
        </p:txBody>
      </p:sp>
      <p:sp>
        <p:nvSpPr>
          <p:cNvPr id="3679" name="Google Shape;3679;g30b444836f5_1_792"/>
          <p:cNvSpPr txBox="1"/>
          <p:nvPr/>
        </p:nvSpPr>
        <p:spPr>
          <a:xfrm>
            <a:off x="3458400" y="95150"/>
            <a:ext cx="5223600" cy="572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rgbClr val="FFFFFF"/>
                </a:solidFill>
                <a:latin typeface="Poppins"/>
                <a:ea typeface="Poppins"/>
                <a:cs typeface="Poppins"/>
                <a:sym typeface="Poppins"/>
              </a:rPr>
              <a:t>Strategic Plan 2022-2026</a:t>
            </a:r>
            <a:endParaRPr sz="3000" b="0" i="0" u="none" strike="noStrike" cap="none">
              <a:solidFill>
                <a:srgbClr val="FFFFFF"/>
              </a:solidFill>
              <a:latin typeface="Poppins"/>
              <a:ea typeface="Poppins"/>
              <a:cs typeface="Poppins"/>
              <a:sym typeface="Poppins"/>
            </a:endParaRPr>
          </a:p>
        </p:txBody>
      </p:sp>
      <p:pic>
        <p:nvPicPr>
          <p:cNvPr id="3680" name="Google Shape;3680;g30b444836f5_1_792"/>
          <p:cNvPicPr preferRelativeResize="0"/>
          <p:nvPr/>
        </p:nvPicPr>
        <p:blipFill rotWithShape="1">
          <a:blip r:embed="rId4">
            <a:alphaModFix/>
          </a:blip>
          <a:srcRect/>
          <a:stretch/>
        </p:blipFill>
        <p:spPr>
          <a:xfrm>
            <a:off x="7915925" y="3297400"/>
            <a:ext cx="867825" cy="880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85"/>
        <p:cNvGrpSpPr/>
        <p:nvPr/>
      </p:nvGrpSpPr>
      <p:grpSpPr>
        <a:xfrm>
          <a:off x="0" y="0"/>
          <a:ext cx="0" cy="0"/>
          <a:chOff x="0" y="0"/>
          <a:chExt cx="0" cy="0"/>
        </a:xfrm>
      </p:grpSpPr>
      <p:sp>
        <p:nvSpPr>
          <p:cNvPr id="3686" name="Google Shape;3686;g30fd9288ee6_3_2"/>
          <p:cNvSpPr txBox="1"/>
          <p:nvPr/>
        </p:nvSpPr>
        <p:spPr>
          <a:xfrm>
            <a:off x="28163" y="4803056"/>
            <a:ext cx="837900" cy="328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rial"/>
                <a:ea typeface="Arial"/>
                <a:cs typeface="Arial"/>
                <a:sym typeface="Arial"/>
              </a:rPr>
              <a:t> </a:t>
            </a:r>
            <a:endParaRPr sz="1100" b="1" i="0" u="none" strike="noStrike" cap="none">
              <a:solidFill>
                <a:schemeClr val="dk1"/>
              </a:solidFill>
              <a:latin typeface="Poppins"/>
              <a:ea typeface="Poppins"/>
              <a:cs typeface="Poppins"/>
              <a:sym typeface="Poppins"/>
            </a:endParaRPr>
          </a:p>
        </p:txBody>
      </p:sp>
      <p:sp>
        <p:nvSpPr>
          <p:cNvPr id="3687" name="Google Shape;3687;g30fd9288ee6_3_2"/>
          <p:cNvSpPr/>
          <p:nvPr/>
        </p:nvSpPr>
        <p:spPr>
          <a:xfrm>
            <a:off x="7048175" y="864825"/>
            <a:ext cx="1990500" cy="13425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88" name="Google Shape;3688;g30fd9288ee6_3_2"/>
          <p:cNvCxnSpPr/>
          <p:nvPr/>
        </p:nvCxnSpPr>
        <p:spPr>
          <a:xfrm rot="10800000" flipH="1">
            <a:off x="68975" y="2361750"/>
            <a:ext cx="8955600" cy="5700"/>
          </a:xfrm>
          <a:prstGeom prst="straightConnector1">
            <a:avLst/>
          </a:prstGeom>
          <a:noFill/>
          <a:ln w="76200" cap="flat" cmpd="sng">
            <a:solidFill>
              <a:srgbClr val="595959"/>
            </a:solidFill>
            <a:prstDash val="solid"/>
            <a:round/>
            <a:headEnd type="none" w="sm" len="sm"/>
            <a:tailEnd type="none" w="sm" len="sm"/>
          </a:ln>
        </p:spPr>
      </p:cxnSp>
      <p:grpSp>
        <p:nvGrpSpPr>
          <p:cNvPr id="3689" name="Google Shape;3689;g30fd9288ee6_3_2"/>
          <p:cNvGrpSpPr/>
          <p:nvPr/>
        </p:nvGrpSpPr>
        <p:grpSpPr>
          <a:xfrm>
            <a:off x="1564300" y="2240525"/>
            <a:ext cx="243600" cy="234600"/>
            <a:chOff x="1564300" y="2088125"/>
            <a:chExt cx="243600" cy="234600"/>
          </a:xfrm>
        </p:grpSpPr>
        <p:sp>
          <p:nvSpPr>
            <p:cNvPr id="3690" name="Google Shape;3690;g30fd9288ee6_3_2"/>
            <p:cNvSpPr/>
            <p:nvPr/>
          </p:nvSpPr>
          <p:spPr>
            <a:xfrm>
              <a:off x="1564300" y="2088125"/>
              <a:ext cx="243600" cy="234600"/>
            </a:xfrm>
            <a:prstGeom prst="ellipse">
              <a:avLst/>
            </a:prstGeom>
            <a:solidFill>
              <a:srgbClr val="418B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1" name="Google Shape;3691;g30fd9288ee6_3_2"/>
            <p:cNvSpPr/>
            <p:nvPr/>
          </p:nvSpPr>
          <p:spPr>
            <a:xfrm>
              <a:off x="16075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92" name="Google Shape;3692;g30fd9288ee6_3_2"/>
          <p:cNvGrpSpPr/>
          <p:nvPr/>
        </p:nvGrpSpPr>
        <p:grpSpPr>
          <a:xfrm>
            <a:off x="7971050" y="2247300"/>
            <a:ext cx="243600" cy="234600"/>
            <a:chOff x="7971050" y="2094900"/>
            <a:chExt cx="243600" cy="234600"/>
          </a:xfrm>
        </p:grpSpPr>
        <p:sp>
          <p:nvSpPr>
            <p:cNvPr id="3693" name="Google Shape;3693;g30fd9288ee6_3_2"/>
            <p:cNvSpPr/>
            <p:nvPr/>
          </p:nvSpPr>
          <p:spPr>
            <a:xfrm>
              <a:off x="7971050" y="2094900"/>
              <a:ext cx="243600" cy="234600"/>
            </a:xfrm>
            <a:prstGeom prst="ellipse">
              <a:avLst/>
            </a:prstGeom>
            <a:solidFill>
              <a:srgbClr val="EACC7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4" name="Google Shape;3694;g30fd9288ee6_3_2"/>
            <p:cNvSpPr/>
            <p:nvPr/>
          </p:nvSpPr>
          <p:spPr>
            <a:xfrm>
              <a:off x="8014250" y="213735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95" name="Google Shape;3695;g30fd9288ee6_3_2"/>
          <p:cNvGrpSpPr/>
          <p:nvPr/>
        </p:nvGrpSpPr>
        <p:grpSpPr>
          <a:xfrm>
            <a:off x="5039850" y="2240513"/>
            <a:ext cx="243600" cy="234600"/>
            <a:chOff x="5037325" y="2085950"/>
            <a:chExt cx="243600" cy="234600"/>
          </a:xfrm>
        </p:grpSpPr>
        <p:sp>
          <p:nvSpPr>
            <p:cNvPr id="3696" name="Google Shape;3696;g30fd9288ee6_3_2"/>
            <p:cNvSpPr/>
            <p:nvPr/>
          </p:nvSpPr>
          <p:spPr>
            <a:xfrm>
              <a:off x="5037325" y="2085950"/>
              <a:ext cx="243600" cy="234600"/>
            </a:xfrm>
            <a:prstGeom prst="ellipse">
              <a:avLst/>
            </a:prstGeom>
            <a:solidFill>
              <a:srgbClr val="0082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7" name="Google Shape;3697;g30fd9288ee6_3_2"/>
            <p:cNvSpPr/>
            <p:nvPr/>
          </p:nvSpPr>
          <p:spPr>
            <a:xfrm>
              <a:off x="50805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98" name="Google Shape;3698;g30fd9288ee6_3_2"/>
          <p:cNvGrpSpPr/>
          <p:nvPr/>
        </p:nvGrpSpPr>
        <p:grpSpPr>
          <a:xfrm>
            <a:off x="6203750" y="2240513"/>
            <a:ext cx="243600" cy="234600"/>
            <a:chOff x="6066050" y="2094900"/>
            <a:chExt cx="243600" cy="234600"/>
          </a:xfrm>
        </p:grpSpPr>
        <p:sp>
          <p:nvSpPr>
            <p:cNvPr id="3699" name="Google Shape;3699;g30fd9288ee6_3_2"/>
            <p:cNvSpPr/>
            <p:nvPr/>
          </p:nvSpPr>
          <p:spPr>
            <a:xfrm>
              <a:off x="6066050" y="2094900"/>
              <a:ext cx="243600" cy="234600"/>
            </a:xfrm>
            <a:prstGeom prst="ellipse">
              <a:avLst/>
            </a:prstGeom>
            <a:solidFill>
              <a:srgbClr val="4A86E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0" name="Google Shape;3700;g30fd9288ee6_3_2"/>
            <p:cNvSpPr/>
            <p:nvPr/>
          </p:nvSpPr>
          <p:spPr>
            <a:xfrm>
              <a:off x="6109253" y="213735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01" name="Google Shape;3701;g30fd9288ee6_3_2"/>
          <p:cNvSpPr txBox="1"/>
          <p:nvPr/>
        </p:nvSpPr>
        <p:spPr>
          <a:xfrm>
            <a:off x="7048175" y="922050"/>
            <a:ext cx="1990500" cy="13425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California Department of Education &amp; </a:t>
            </a:r>
            <a:endParaRPr sz="15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L.A. Unified </a:t>
            </a:r>
            <a:endParaRPr sz="15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Seals of Biliteracy</a:t>
            </a:r>
            <a:endParaRPr sz="1500" b="1" i="0" u="none" strike="noStrike" cap="none">
              <a:solidFill>
                <a:srgbClr val="000000"/>
              </a:solidFill>
              <a:latin typeface="Poppins"/>
              <a:ea typeface="Poppins"/>
              <a:cs typeface="Poppins"/>
              <a:sym typeface="Poppins"/>
            </a:endParaRPr>
          </a:p>
        </p:txBody>
      </p:sp>
      <p:pic>
        <p:nvPicPr>
          <p:cNvPr id="3702" name="Google Shape;3702;g30fd9288ee6_3_2"/>
          <p:cNvPicPr preferRelativeResize="0"/>
          <p:nvPr/>
        </p:nvPicPr>
        <p:blipFill rotWithShape="1">
          <a:blip r:embed="rId3">
            <a:alphaModFix/>
          </a:blip>
          <a:srcRect/>
          <a:stretch/>
        </p:blipFill>
        <p:spPr>
          <a:xfrm>
            <a:off x="8057714" y="3296488"/>
            <a:ext cx="843464" cy="843464"/>
          </a:xfrm>
          <a:prstGeom prst="rect">
            <a:avLst/>
          </a:prstGeom>
          <a:noFill/>
          <a:ln>
            <a:noFill/>
          </a:ln>
        </p:spPr>
      </p:pic>
      <p:pic>
        <p:nvPicPr>
          <p:cNvPr id="3703" name="Google Shape;3703;g30fd9288ee6_3_2"/>
          <p:cNvPicPr preferRelativeResize="0"/>
          <p:nvPr/>
        </p:nvPicPr>
        <p:blipFill rotWithShape="1">
          <a:blip r:embed="rId4">
            <a:alphaModFix/>
          </a:blip>
          <a:srcRect/>
          <a:stretch/>
        </p:blipFill>
        <p:spPr>
          <a:xfrm>
            <a:off x="7194131" y="2884450"/>
            <a:ext cx="900229" cy="913533"/>
          </a:xfrm>
          <a:prstGeom prst="rect">
            <a:avLst/>
          </a:prstGeom>
          <a:noFill/>
          <a:ln>
            <a:noFill/>
          </a:ln>
        </p:spPr>
      </p:pic>
      <p:sp>
        <p:nvSpPr>
          <p:cNvPr id="3704" name="Google Shape;3704;g30fd9288ee6_3_2"/>
          <p:cNvSpPr txBox="1"/>
          <p:nvPr/>
        </p:nvSpPr>
        <p:spPr>
          <a:xfrm>
            <a:off x="0" y="2634025"/>
            <a:ext cx="1163700" cy="6465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endParaRPr sz="11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000000"/>
                </a:solidFill>
                <a:latin typeface="Poppins"/>
                <a:ea typeface="Poppins"/>
                <a:cs typeface="Poppins"/>
                <a:sym typeface="Poppins"/>
              </a:rPr>
              <a:t>Transitional </a:t>
            </a:r>
            <a:endParaRPr sz="11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000000"/>
                </a:solidFill>
                <a:latin typeface="Poppins"/>
                <a:ea typeface="Poppins"/>
                <a:cs typeface="Poppins"/>
                <a:sym typeface="Poppins"/>
              </a:rPr>
              <a:t>Kindergarten</a:t>
            </a:r>
            <a:endParaRPr sz="1100" b="1" i="0" u="none" strike="noStrike" cap="none">
              <a:solidFill>
                <a:srgbClr val="000000"/>
              </a:solidFill>
              <a:latin typeface="Poppins"/>
              <a:ea typeface="Poppins"/>
              <a:cs typeface="Poppins"/>
              <a:sym typeface="Poppins"/>
            </a:endParaRPr>
          </a:p>
        </p:txBody>
      </p:sp>
      <p:grpSp>
        <p:nvGrpSpPr>
          <p:cNvPr id="3705" name="Google Shape;3705;g30fd9288ee6_3_2"/>
          <p:cNvGrpSpPr/>
          <p:nvPr/>
        </p:nvGrpSpPr>
        <p:grpSpPr>
          <a:xfrm>
            <a:off x="454275" y="2238350"/>
            <a:ext cx="243600" cy="234600"/>
            <a:chOff x="454275" y="2085950"/>
            <a:chExt cx="243600" cy="234600"/>
          </a:xfrm>
        </p:grpSpPr>
        <p:sp>
          <p:nvSpPr>
            <p:cNvPr id="3706" name="Google Shape;3706;g30fd9288ee6_3_2"/>
            <p:cNvSpPr/>
            <p:nvPr/>
          </p:nvSpPr>
          <p:spPr>
            <a:xfrm>
              <a:off x="454275" y="2085950"/>
              <a:ext cx="243600" cy="234600"/>
            </a:xfrm>
            <a:prstGeom prst="ellipse">
              <a:avLst/>
            </a:prstGeom>
            <a:solidFill>
              <a:srgbClr val="9900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7" name="Google Shape;3707;g30fd9288ee6_3_2"/>
            <p:cNvSpPr/>
            <p:nvPr/>
          </p:nvSpPr>
          <p:spPr>
            <a:xfrm>
              <a:off x="501563" y="2130581"/>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08" name="Google Shape;3708;g30fd9288ee6_3_2"/>
          <p:cNvSpPr txBox="1"/>
          <p:nvPr/>
        </p:nvSpPr>
        <p:spPr>
          <a:xfrm>
            <a:off x="302825" y="1613525"/>
            <a:ext cx="2766600" cy="6003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Promise to Bilingualism Awards</a:t>
            </a:r>
            <a:endParaRPr sz="1500" b="1" i="0" u="none" strike="noStrike" cap="none">
              <a:solidFill>
                <a:srgbClr val="000000"/>
              </a:solidFill>
              <a:latin typeface="Poppins"/>
              <a:ea typeface="Poppins"/>
              <a:cs typeface="Poppins"/>
              <a:sym typeface="Poppins"/>
            </a:endParaRPr>
          </a:p>
        </p:txBody>
      </p:sp>
      <p:grpSp>
        <p:nvGrpSpPr>
          <p:cNvPr id="3709" name="Google Shape;3709;g30fd9288ee6_3_2"/>
          <p:cNvGrpSpPr/>
          <p:nvPr/>
        </p:nvGrpSpPr>
        <p:grpSpPr>
          <a:xfrm>
            <a:off x="3875950" y="2240525"/>
            <a:ext cx="243600" cy="234600"/>
            <a:chOff x="4008600" y="2085950"/>
            <a:chExt cx="243600" cy="234600"/>
          </a:xfrm>
        </p:grpSpPr>
        <p:sp>
          <p:nvSpPr>
            <p:cNvPr id="3710" name="Google Shape;3710;g30fd9288ee6_3_2"/>
            <p:cNvSpPr/>
            <p:nvPr/>
          </p:nvSpPr>
          <p:spPr>
            <a:xfrm>
              <a:off x="4008600" y="2085950"/>
              <a:ext cx="243600" cy="234600"/>
            </a:xfrm>
            <a:prstGeom prst="ellipse">
              <a:avLst/>
            </a:prstGeom>
            <a:solidFill>
              <a:srgbClr val="FF99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1" name="Google Shape;3711;g30fd9288ee6_3_2"/>
            <p:cNvSpPr/>
            <p:nvPr/>
          </p:nvSpPr>
          <p:spPr>
            <a:xfrm>
              <a:off x="4051788"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12" name="Google Shape;3712;g30fd9288ee6_3_2"/>
          <p:cNvSpPr txBox="1"/>
          <p:nvPr/>
        </p:nvSpPr>
        <p:spPr>
          <a:xfrm>
            <a:off x="3517700" y="1647175"/>
            <a:ext cx="3210300" cy="6003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Pathway to Biliteracy</a:t>
            </a:r>
            <a:endParaRPr sz="15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Poppins"/>
                <a:ea typeface="Poppins"/>
                <a:cs typeface="Poppins"/>
                <a:sym typeface="Poppins"/>
              </a:rPr>
              <a:t>Awards</a:t>
            </a:r>
            <a:endParaRPr sz="1500" b="1" i="0" u="none" strike="noStrike" cap="none">
              <a:solidFill>
                <a:srgbClr val="000000"/>
              </a:solidFill>
              <a:latin typeface="Poppins"/>
              <a:ea typeface="Poppins"/>
              <a:cs typeface="Poppins"/>
              <a:sym typeface="Poppins"/>
            </a:endParaRPr>
          </a:p>
        </p:txBody>
      </p:sp>
      <p:sp>
        <p:nvSpPr>
          <p:cNvPr id="3713" name="Google Shape;3713;g30fd9288ee6_3_2"/>
          <p:cNvSpPr txBox="1"/>
          <p:nvPr/>
        </p:nvSpPr>
        <p:spPr>
          <a:xfrm>
            <a:off x="1104275" y="2795725"/>
            <a:ext cx="12111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Kindergarten</a:t>
            </a:r>
            <a:endParaRPr sz="1200" b="1" i="0" u="none" strike="noStrike" cap="none">
              <a:solidFill>
                <a:srgbClr val="000000"/>
              </a:solidFill>
              <a:latin typeface="Poppins"/>
              <a:ea typeface="Poppins"/>
              <a:cs typeface="Poppins"/>
              <a:sym typeface="Poppins"/>
            </a:endParaRPr>
          </a:p>
        </p:txBody>
      </p:sp>
      <p:sp>
        <p:nvSpPr>
          <p:cNvPr id="3714" name="Google Shape;3714;g30fd9288ee6_3_2"/>
          <p:cNvSpPr txBox="1"/>
          <p:nvPr/>
        </p:nvSpPr>
        <p:spPr>
          <a:xfrm>
            <a:off x="2247275" y="2789988"/>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1st Grade</a:t>
            </a:r>
            <a:endParaRPr sz="1200" b="1" i="0" u="none" strike="noStrike" cap="none">
              <a:solidFill>
                <a:srgbClr val="000000"/>
              </a:solidFill>
              <a:latin typeface="Poppins"/>
              <a:ea typeface="Poppins"/>
              <a:cs typeface="Poppins"/>
              <a:sym typeface="Poppins"/>
            </a:endParaRPr>
          </a:p>
        </p:txBody>
      </p:sp>
      <p:grpSp>
        <p:nvGrpSpPr>
          <p:cNvPr id="3715" name="Google Shape;3715;g30fd9288ee6_3_2"/>
          <p:cNvGrpSpPr/>
          <p:nvPr/>
        </p:nvGrpSpPr>
        <p:grpSpPr>
          <a:xfrm>
            <a:off x="2707325" y="2240525"/>
            <a:ext cx="243600" cy="234600"/>
            <a:chOff x="2631125" y="2088125"/>
            <a:chExt cx="243600" cy="234600"/>
          </a:xfrm>
        </p:grpSpPr>
        <p:sp>
          <p:nvSpPr>
            <p:cNvPr id="3716" name="Google Shape;3716;g30fd9288ee6_3_2"/>
            <p:cNvSpPr/>
            <p:nvPr/>
          </p:nvSpPr>
          <p:spPr>
            <a:xfrm>
              <a:off x="2631125" y="2088125"/>
              <a:ext cx="243600" cy="234600"/>
            </a:xfrm>
            <a:prstGeom prst="ellipse">
              <a:avLst/>
            </a:prstGeom>
            <a:solidFill>
              <a:srgbClr val="FF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7" name="Google Shape;3717;g30fd9288ee6_3_2"/>
            <p:cNvSpPr/>
            <p:nvPr/>
          </p:nvSpPr>
          <p:spPr>
            <a:xfrm>
              <a:off x="26743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18" name="Google Shape;3718;g30fd9288ee6_3_2"/>
          <p:cNvSpPr txBox="1"/>
          <p:nvPr/>
        </p:nvSpPr>
        <p:spPr>
          <a:xfrm>
            <a:off x="3466475" y="2795725"/>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3rd Grade</a:t>
            </a:r>
            <a:endParaRPr sz="1200" b="1" i="0" u="none" strike="noStrike" cap="none">
              <a:solidFill>
                <a:srgbClr val="000000"/>
              </a:solidFill>
              <a:latin typeface="Poppins"/>
              <a:ea typeface="Poppins"/>
              <a:cs typeface="Poppins"/>
              <a:sym typeface="Poppins"/>
            </a:endParaRPr>
          </a:p>
        </p:txBody>
      </p:sp>
      <p:sp>
        <p:nvSpPr>
          <p:cNvPr id="3719" name="Google Shape;3719;g30fd9288ee6_3_2"/>
          <p:cNvSpPr txBox="1"/>
          <p:nvPr/>
        </p:nvSpPr>
        <p:spPr>
          <a:xfrm>
            <a:off x="4577275" y="2561388"/>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5th Grade</a:t>
            </a:r>
            <a:endParaRPr sz="1200" b="1" i="0" u="none" strike="noStrike" cap="none">
              <a:solidFill>
                <a:srgbClr val="000000"/>
              </a:solidFill>
              <a:latin typeface="Poppins"/>
              <a:ea typeface="Poppins"/>
              <a:cs typeface="Poppins"/>
              <a:sym typeface="Poppins"/>
            </a:endParaRPr>
          </a:p>
        </p:txBody>
      </p:sp>
      <p:sp>
        <p:nvSpPr>
          <p:cNvPr id="3720" name="Google Shape;3720;g30fd9288ee6_3_2"/>
          <p:cNvSpPr txBox="1"/>
          <p:nvPr/>
        </p:nvSpPr>
        <p:spPr>
          <a:xfrm>
            <a:off x="5743700" y="2561388"/>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8th Grade</a:t>
            </a:r>
            <a:endParaRPr sz="1200" b="1" i="0" u="none" strike="noStrike" cap="none">
              <a:solidFill>
                <a:srgbClr val="000000"/>
              </a:solidFill>
              <a:latin typeface="Poppins"/>
              <a:ea typeface="Poppins"/>
              <a:cs typeface="Poppins"/>
              <a:sym typeface="Poppins"/>
            </a:endParaRPr>
          </a:p>
        </p:txBody>
      </p:sp>
      <p:sp>
        <p:nvSpPr>
          <p:cNvPr id="3721" name="Google Shape;3721;g30fd9288ee6_3_2"/>
          <p:cNvSpPr txBox="1"/>
          <p:nvPr/>
        </p:nvSpPr>
        <p:spPr>
          <a:xfrm>
            <a:off x="7523600" y="2583325"/>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12th Grade</a:t>
            </a:r>
            <a:endParaRPr sz="1200" b="1" i="0" u="none" strike="noStrike" cap="none">
              <a:solidFill>
                <a:srgbClr val="000000"/>
              </a:solidFill>
              <a:latin typeface="Poppins"/>
              <a:ea typeface="Poppins"/>
              <a:cs typeface="Poppins"/>
              <a:sym typeface="Poppins"/>
            </a:endParaRPr>
          </a:p>
        </p:txBody>
      </p:sp>
      <p:pic>
        <p:nvPicPr>
          <p:cNvPr id="3722" name="Google Shape;3722;g30fd9288ee6_3_2"/>
          <p:cNvPicPr preferRelativeResize="0"/>
          <p:nvPr/>
        </p:nvPicPr>
        <p:blipFill rotWithShape="1">
          <a:blip r:embed="rId5">
            <a:alphaModFix/>
          </a:blip>
          <a:srcRect l="7462" r="4010" b="1574"/>
          <a:stretch/>
        </p:blipFill>
        <p:spPr>
          <a:xfrm>
            <a:off x="3626525" y="3355614"/>
            <a:ext cx="843600" cy="827700"/>
          </a:xfrm>
          <a:prstGeom prst="ellipse">
            <a:avLst/>
          </a:prstGeom>
          <a:noFill/>
          <a:ln>
            <a:noFill/>
          </a:ln>
        </p:spPr>
      </p:pic>
      <p:pic>
        <p:nvPicPr>
          <p:cNvPr id="3723" name="Google Shape;3723;g30fd9288ee6_3_2"/>
          <p:cNvPicPr preferRelativeResize="0"/>
          <p:nvPr/>
        </p:nvPicPr>
        <p:blipFill rotWithShape="1">
          <a:blip r:embed="rId6">
            <a:alphaModFix/>
          </a:blip>
          <a:srcRect l="11985" t="2623" r="8110" b="5960"/>
          <a:stretch/>
        </p:blipFill>
        <p:spPr>
          <a:xfrm>
            <a:off x="1270622" y="3379929"/>
            <a:ext cx="876300" cy="826200"/>
          </a:xfrm>
          <a:prstGeom prst="ellipse">
            <a:avLst/>
          </a:prstGeom>
          <a:noFill/>
          <a:ln>
            <a:noFill/>
          </a:ln>
        </p:spPr>
      </p:pic>
      <p:pic>
        <p:nvPicPr>
          <p:cNvPr id="3724" name="Google Shape;3724;g30fd9288ee6_3_2"/>
          <p:cNvPicPr preferRelativeResize="0"/>
          <p:nvPr/>
        </p:nvPicPr>
        <p:blipFill rotWithShape="1">
          <a:blip r:embed="rId7">
            <a:alphaModFix/>
          </a:blip>
          <a:srcRect l="12141" t="1752" r="2831" b="2508"/>
          <a:stretch/>
        </p:blipFill>
        <p:spPr>
          <a:xfrm>
            <a:off x="2413982" y="3379925"/>
            <a:ext cx="876300" cy="826200"/>
          </a:xfrm>
          <a:prstGeom prst="ellipse">
            <a:avLst/>
          </a:prstGeom>
          <a:noFill/>
          <a:ln>
            <a:noFill/>
          </a:ln>
        </p:spPr>
      </p:pic>
      <p:grpSp>
        <p:nvGrpSpPr>
          <p:cNvPr id="3725" name="Google Shape;3725;g30fd9288ee6_3_2"/>
          <p:cNvGrpSpPr/>
          <p:nvPr/>
        </p:nvGrpSpPr>
        <p:grpSpPr>
          <a:xfrm>
            <a:off x="4574950" y="2884442"/>
            <a:ext cx="1213411" cy="1393920"/>
            <a:chOff x="4662993" y="2779580"/>
            <a:chExt cx="1163831" cy="1405870"/>
          </a:xfrm>
        </p:grpSpPr>
        <p:pic>
          <p:nvPicPr>
            <p:cNvPr id="3726" name="Google Shape;3726;g30fd9288ee6_3_2"/>
            <p:cNvPicPr preferRelativeResize="0"/>
            <p:nvPr/>
          </p:nvPicPr>
          <p:blipFill rotWithShape="1">
            <a:blip r:embed="rId8">
              <a:alphaModFix/>
            </a:blip>
            <a:srcRect/>
            <a:stretch/>
          </p:blipFill>
          <p:spPr>
            <a:xfrm>
              <a:off x="4662993" y="2779580"/>
              <a:ext cx="1163831" cy="1405870"/>
            </a:xfrm>
            <a:prstGeom prst="rect">
              <a:avLst/>
            </a:prstGeom>
            <a:noFill/>
            <a:ln>
              <a:noFill/>
            </a:ln>
          </p:spPr>
        </p:pic>
        <p:pic>
          <p:nvPicPr>
            <p:cNvPr id="3727" name="Google Shape;3727;g30fd9288ee6_3_2"/>
            <p:cNvPicPr preferRelativeResize="0"/>
            <p:nvPr/>
          </p:nvPicPr>
          <p:blipFill rotWithShape="1">
            <a:blip r:embed="rId9">
              <a:alphaModFix/>
            </a:blip>
            <a:srcRect l="5782" t="3393" r="3159" b="4133"/>
            <a:stretch/>
          </p:blipFill>
          <p:spPr>
            <a:xfrm>
              <a:off x="4897325" y="3391650"/>
              <a:ext cx="697800" cy="692700"/>
            </a:xfrm>
            <a:prstGeom prst="ellipse">
              <a:avLst/>
            </a:prstGeom>
            <a:noFill/>
            <a:ln>
              <a:noFill/>
            </a:ln>
          </p:spPr>
        </p:pic>
      </p:grpSp>
      <p:grpSp>
        <p:nvGrpSpPr>
          <p:cNvPr id="3728" name="Google Shape;3728;g30fd9288ee6_3_2"/>
          <p:cNvGrpSpPr/>
          <p:nvPr/>
        </p:nvGrpSpPr>
        <p:grpSpPr>
          <a:xfrm>
            <a:off x="5717497" y="2884442"/>
            <a:ext cx="1213383" cy="1393898"/>
            <a:chOff x="5884372" y="2779593"/>
            <a:chExt cx="1163805" cy="1405847"/>
          </a:xfrm>
        </p:grpSpPr>
        <p:pic>
          <p:nvPicPr>
            <p:cNvPr id="3729" name="Google Shape;3729;g30fd9288ee6_3_2"/>
            <p:cNvPicPr preferRelativeResize="0"/>
            <p:nvPr/>
          </p:nvPicPr>
          <p:blipFill rotWithShape="1">
            <a:blip r:embed="rId10">
              <a:alphaModFix/>
            </a:blip>
            <a:srcRect/>
            <a:stretch/>
          </p:blipFill>
          <p:spPr>
            <a:xfrm>
              <a:off x="5884372" y="2779593"/>
              <a:ext cx="1163805" cy="1405847"/>
            </a:xfrm>
            <a:prstGeom prst="rect">
              <a:avLst/>
            </a:prstGeom>
            <a:noFill/>
            <a:ln>
              <a:noFill/>
            </a:ln>
          </p:spPr>
        </p:pic>
        <p:pic>
          <p:nvPicPr>
            <p:cNvPr id="3730" name="Google Shape;3730;g30fd9288ee6_3_2"/>
            <p:cNvPicPr preferRelativeResize="0"/>
            <p:nvPr/>
          </p:nvPicPr>
          <p:blipFill rotWithShape="1">
            <a:blip r:embed="rId11">
              <a:alphaModFix/>
            </a:blip>
            <a:srcRect l="8675" t="11625" r="9792" b="6508"/>
            <a:stretch/>
          </p:blipFill>
          <p:spPr>
            <a:xfrm>
              <a:off x="6126500" y="3391650"/>
              <a:ext cx="697800" cy="700800"/>
            </a:xfrm>
            <a:prstGeom prst="ellipse">
              <a:avLst/>
            </a:prstGeom>
            <a:noFill/>
            <a:ln>
              <a:noFill/>
            </a:ln>
          </p:spPr>
        </p:pic>
      </p:grpSp>
      <p:sp>
        <p:nvSpPr>
          <p:cNvPr id="3731" name="Google Shape;3731;g30fd9288ee6_3_2"/>
          <p:cNvSpPr txBox="1">
            <a:spLocks noGrp="1"/>
          </p:cNvSpPr>
          <p:nvPr>
            <p:ph type="title"/>
          </p:nvPr>
        </p:nvSpPr>
        <p:spPr>
          <a:xfrm>
            <a:off x="-34525" y="-52650"/>
            <a:ext cx="9144000" cy="877500"/>
          </a:xfrm>
          <a:prstGeom prst="rect">
            <a:avLst/>
          </a:prstGeom>
          <a:solidFill>
            <a:srgbClr val="0B5394"/>
          </a:solid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a:t>The Multilingual Journey</a:t>
            </a:r>
            <a:endParaRPr/>
          </a:p>
        </p:txBody>
      </p:sp>
      <p:pic>
        <p:nvPicPr>
          <p:cNvPr id="3732" name="Google Shape;3732;g30fd9288ee6_3_2"/>
          <p:cNvPicPr preferRelativeResize="0"/>
          <p:nvPr/>
        </p:nvPicPr>
        <p:blipFill rotWithShape="1">
          <a:blip r:embed="rId12">
            <a:alphaModFix/>
          </a:blip>
          <a:srcRect/>
          <a:stretch/>
        </p:blipFill>
        <p:spPr>
          <a:xfrm>
            <a:off x="160125" y="3350000"/>
            <a:ext cx="876298" cy="871597"/>
          </a:xfrm>
          <a:prstGeom prst="rect">
            <a:avLst/>
          </a:prstGeom>
          <a:noFill/>
          <a:ln>
            <a:noFill/>
          </a:ln>
        </p:spPr>
      </p:pic>
      <p:sp>
        <p:nvSpPr>
          <p:cNvPr id="3733" name="Google Shape;3733;g30fd9288ee6_3_2"/>
          <p:cNvSpPr/>
          <p:nvPr/>
        </p:nvSpPr>
        <p:spPr>
          <a:xfrm>
            <a:off x="338321" y="3652163"/>
            <a:ext cx="487075" cy="234600"/>
          </a:xfrm>
          <a:prstGeom prst="rect">
            <a:avLst/>
          </a:prstGeom>
        </p:spPr>
        <p:txBody>
          <a:bodyPr>
            <a:prstTxWarp prst="textPlain">
              <a:avLst/>
            </a:prstTxWarp>
          </a:bodyPr>
          <a:lstStyle/>
          <a:p>
            <a:pPr lvl="0" algn="ctr"/>
            <a:r>
              <a:rPr b="1" i="0">
                <a:ln w="19050" cap="flat" cmpd="sng">
                  <a:solidFill>
                    <a:srgbClr val="000000"/>
                  </a:solidFill>
                  <a:prstDash val="solid"/>
                  <a:round/>
                  <a:headEnd type="none" w="sm" len="sm"/>
                  <a:tailEnd type="none" w="sm" len="sm"/>
                </a:ln>
                <a:solidFill>
                  <a:srgbClr val="FFD966"/>
                </a:solidFill>
                <a:latin typeface="Poppins"/>
              </a:rPr>
              <a:t>TK</a:t>
            </a:r>
          </a:p>
        </p:txBody>
      </p:sp>
      <p:pic>
        <p:nvPicPr>
          <p:cNvPr id="3734" name="Google Shape;3734;g30fd9288ee6_3_2"/>
          <p:cNvPicPr preferRelativeResize="0"/>
          <p:nvPr/>
        </p:nvPicPr>
        <p:blipFill rotWithShape="1">
          <a:blip r:embed="rId13">
            <a:alphaModFix/>
          </a:blip>
          <a:srcRect/>
          <a:stretch/>
        </p:blipFill>
        <p:spPr>
          <a:xfrm flipH="1">
            <a:off x="4423826" y="97225"/>
            <a:ext cx="2551924" cy="1428750"/>
          </a:xfrm>
          <a:prstGeom prst="rect">
            <a:avLst/>
          </a:prstGeom>
          <a:noFill/>
          <a:ln>
            <a:noFill/>
          </a:ln>
        </p:spPr>
      </p:pic>
    </p:spTree>
  </p:cSld>
  <p:clrMapOvr>
    <a:masterClrMapping/>
  </p:clrMapOvr>
</p:sld>
</file>

<file path=ppt/theme/theme1.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5505</Words>
  <Application>Microsoft Office PowerPoint</Application>
  <PresentationFormat>On-screen Show (16:9)</PresentationFormat>
  <Paragraphs>1016</Paragraphs>
  <Slides>46</Slides>
  <Notes>46</Notes>
  <HiddenSlides>0</HiddenSlides>
  <MMClips>0</MMClips>
  <ScaleCrop>false</ScaleCrop>
  <HeadingPairs>
    <vt:vector size="4" baseType="variant">
      <vt:variant>
        <vt:lpstr>Theme</vt:lpstr>
      </vt:variant>
      <vt:variant>
        <vt:i4>5</vt:i4>
      </vt:variant>
      <vt:variant>
        <vt:lpstr>Slide Titles</vt:lpstr>
      </vt:variant>
      <vt:variant>
        <vt:i4>46</vt:i4>
      </vt:variant>
    </vt:vector>
  </HeadingPairs>
  <TitlesOfParts>
    <vt:vector size="51" baseType="lpstr">
      <vt:lpstr>2024 MMED Deck</vt:lpstr>
      <vt:lpstr>2024 MMED Deck</vt:lpstr>
      <vt:lpstr>2024 MMED Deck</vt:lpstr>
      <vt:lpstr>Simple Light</vt:lpstr>
      <vt:lpstr>2024 MMED Deck</vt:lpstr>
      <vt:lpstr> Pathway to Biliteracy Awards, Honoring and Celebrating Language &amp; Culture</vt:lpstr>
      <vt:lpstr>PowerPoint Presentation</vt:lpstr>
      <vt:lpstr>Meet our MMED Leadership</vt:lpstr>
      <vt:lpstr>A Friendly Reminder</vt:lpstr>
      <vt:lpstr>Today’s Session</vt:lpstr>
      <vt:lpstr>PowerPoint Presentation</vt:lpstr>
      <vt:lpstr>PowerPoint Presentation</vt:lpstr>
      <vt:lpstr>PowerPoint Presentation</vt:lpstr>
      <vt:lpstr>The Multilingual Journey</vt:lpstr>
      <vt:lpstr>What are the  Promise to Bilingualism Awards  in TK-1st?</vt:lpstr>
      <vt:lpstr>PowerPoint Presentation</vt:lpstr>
      <vt:lpstr> First Step! The Home Language Survey helps recognize  the gifts of multilingualism and honor cultural identities </vt:lpstr>
      <vt:lpstr>LA Unified’s Diverse Students</vt:lpstr>
      <vt:lpstr>What language(s) do you speak at home?</vt:lpstr>
      <vt:lpstr>PowerPoint Presentation</vt:lpstr>
      <vt:lpstr>Languages Recognized</vt:lpstr>
      <vt:lpstr>Awards Earned in Multiple Languages </vt:lpstr>
      <vt:lpstr>Celebrating the Pathway to Multiliteracy</vt:lpstr>
      <vt:lpstr>The Multilingual Journey</vt:lpstr>
      <vt:lpstr>How does your child earn the TK - 1st Grade  Promise to Bilingualism Awards?</vt:lpstr>
      <vt:lpstr>TK - 1   Promise to Bilingualism Awards</vt:lpstr>
      <vt:lpstr>TK-1st Grade Promise to Bilingualism Criteria</vt:lpstr>
      <vt:lpstr>TK - Transitional Kindergarten Criteria</vt:lpstr>
      <vt:lpstr> Kindergarten Criteria</vt:lpstr>
      <vt:lpstr>1st Grade Criteria</vt:lpstr>
      <vt:lpstr>Promise to Bilingualism Award Recipients</vt:lpstr>
      <vt:lpstr>PowerPoint Presentation</vt:lpstr>
      <vt:lpstr>PowerPoint Presentation</vt:lpstr>
      <vt:lpstr>Your Community and Home as a Resource!</vt:lpstr>
      <vt:lpstr>Supporting Your Child’s Bilingualism</vt:lpstr>
      <vt:lpstr>Multilingual Literacy Home Support </vt:lpstr>
      <vt:lpstr>Spanish  Resources</vt:lpstr>
      <vt:lpstr>Armenian Resources</vt:lpstr>
      <vt:lpstr>Korean Resources</vt:lpstr>
      <vt:lpstr>Mandarin  Resources</vt:lpstr>
      <vt:lpstr>Filipino Resources</vt:lpstr>
      <vt:lpstr>French Resources</vt:lpstr>
      <vt:lpstr>Various Languages Resources</vt:lpstr>
      <vt:lpstr>PowerPoint Presentation</vt:lpstr>
      <vt:lpstr>Learning Library on Sora</vt:lpstr>
      <vt:lpstr>Celebrating the Promise to Biliteracy All LAUSD Schools, Dual Language Education (DLE) Programs and World Languages and Cultures (WLC) Secondary Courses</vt:lpstr>
      <vt:lpstr>MMED Dual Language &amp; World Languages Team Contact Information</vt:lpstr>
      <vt:lpstr>Next Steps </vt:lpstr>
      <vt:lpstr>Don’t Forget to…</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Mossadaq, Youssef</cp:lastModifiedBy>
  <cp:revision>2</cp:revision>
  <dcterms:modified xsi:type="dcterms:W3CDTF">2025-12-10T23:35:35Z</dcterms:modified>
</cp:coreProperties>
</file>