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4.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theme/theme5.xml" ContentType="application/vnd.openxmlformats-officedocument.theme+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theme/theme6.xml" ContentType="application/vnd.openxmlformats-officedocument.theme+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theme/theme7.xml" ContentType="application/vnd.openxmlformats-officedocument.theme+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2.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omments/comment3.xml" ContentType="application/vnd.openxmlformats-officedocument.presentationml.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4.xml" ContentType="application/vnd.openxmlformats-officedocument.presentationml.comment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omments/comment5.xml" ContentType="application/vnd.openxmlformats-officedocument.presentationml.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71" r:id="rId2"/>
    <p:sldMasterId id="2147483885" r:id="rId3"/>
    <p:sldMasterId id="2147483961" r:id="rId4"/>
    <p:sldMasterId id="2147484004" r:id="rId5"/>
    <p:sldMasterId id="2147484123" r:id="rId6"/>
    <p:sldMasterId id="2147484243" r:id="rId7"/>
    <p:sldMasterId id="2147484344" r:id="rId8"/>
  </p:sldMasterIdLst>
  <p:notesMasterIdLst>
    <p:notesMasterId r:id="rId64"/>
  </p:notesMasterIdLst>
  <p:sldIdLst>
    <p:sldId id="256" r:id="rId9"/>
    <p:sldId id="257" r:id="rId10"/>
    <p:sldId id="258"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x="9144000" cy="5143500" type="screen16x9"/>
  <p:notesSz cx="6858000" cy="9144000"/>
  <p:embeddedFontLst>
    <p:embeddedFont>
      <p:font typeface="Avenir" panose="020B0604020202020204" charset="0"/>
      <p:regular r:id="rId65"/>
      <p:italic r:id="rId66"/>
    </p:embeddedFont>
    <p:embeddedFont>
      <p:font typeface="Boogaloo" panose="020B0604020202020204" charset="0"/>
      <p:regular r:id="rId67"/>
    </p:embeddedFont>
    <p:embeddedFont>
      <p:font typeface="Century Gothic" panose="020B0502020202020204" pitchFamily="34" charset="0"/>
      <p:regular r:id="rId68"/>
      <p:bold r:id="rId69"/>
      <p:italic r:id="rId70"/>
      <p:boldItalic r:id="rId71"/>
    </p:embeddedFont>
    <p:embeddedFont>
      <p:font typeface="Courgette" panose="020B0604020202020204" charset="0"/>
      <p:regular r:id="rId72"/>
    </p:embeddedFont>
    <p:embeddedFont>
      <p:font typeface="Gill Sans" panose="020B0604020202020204" charset="0"/>
      <p:regular r:id="rId73"/>
      <p:bold r:id="rId74"/>
    </p:embeddedFont>
    <p:embeddedFont>
      <p:font typeface="Lato" panose="020F0502020204030203" pitchFamily="34" charset="0"/>
      <p:regular r:id="rId75"/>
      <p:bold r:id="rId76"/>
      <p:italic r:id="rId77"/>
      <p:boldItalic r:id="rId78"/>
    </p:embeddedFont>
    <p:embeddedFont>
      <p:font typeface="Londrina Solid" panose="020B0604020202020204" charset="0"/>
      <p:regular r:id="rId79"/>
    </p:embeddedFont>
    <p:embeddedFont>
      <p:font typeface="Merriweather" panose="00000500000000000000" pitchFamily="2" charset="0"/>
      <p:regular r:id="rId80"/>
      <p:bold r:id="rId81"/>
      <p:italic r:id="rId82"/>
      <p:boldItalic r:id="rId83"/>
    </p:embeddedFont>
    <p:embeddedFont>
      <p:font typeface="Poppins" panose="00000500000000000000" pitchFamily="2" charset="0"/>
      <p:regular r:id="rId84"/>
      <p:bold r:id="rId85"/>
      <p:italic r:id="rId86"/>
      <p:boldItalic r:id="rId87"/>
    </p:embeddedFont>
    <p:embeddedFont>
      <p:font typeface="Poppins Medium" panose="00000600000000000000" pitchFamily="2" charset="0"/>
      <p:regular r:id="rId88"/>
      <p:bold r:id="rId89"/>
      <p:italic r:id="rId90"/>
      <p:boldItalic r:id="rId91"/>
    </p:embeddedFont>
    <p:embeddedFont>
      <p:font typeface="Poppins SemiBold" panose="00000700000000000000" pitchFamily="2" charset="0"/>
      <p:regular r:id="rId92"/>
      <p:bold r:id="rId93"/>
      <p:italic r:id="rId94"/>
      <p:boldItalic r:id="rId95"/>
    </p:embeddedFont>
    <p:embeddedFont>
      <p:font typeface="Roboto" panose="02000000000000000000" pitchFamily="2"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1" roundtripDataSignature="AMtx7mippoht8WNXpnrzTNMkiC7OvWttK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ANCA VALLE-ALVARADO" initials="" lastIdx="5"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743F18-A14C-4916-AD69-A406E6F7C449}">
  <a:tblStyle styleId="{26743F18-A14C-4916-AD69-A406E6F7C44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A63F82D4-51C0-4CFF-BB12-6852717CE194}" styleName="Table_1">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809D57B-FA4C-4187-A7CF-6191382925D2}" styleName="Table_2">
    <a:wholeTbl>
      <a:tcTxStyle b="off" i="off">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58"/>
  </p:normalViewPr>
  <p:slideViewPr>
    <p:cSldViewPr snapToGrid="0">
      <p:cViewPr varScale="1">
        <p:scale>
          <a:sx n="160" d="100"/>
          <a:sy n="160" d="100"/>
        </p:scale>
        <p:origin x="784"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font" Target="fonts/font4.fntdata"/><Relationship Id="rId84" Type="http://schemas.openxmlformats.org/officeDocument/2006/relationships/font" Target="fonts/font20.fntdata"/><Relationship Id="rId89" Type="http://schemas.openxmlformats.org/officeDocument/2006/relationships/font" Target="fonts/font25.fntdata"/><Relationship Id="rId112" Type="http://schemas.openxmlformats.org/officeDocument/2006/relationships/commentAuthors" Target="commen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Master" Target="slideMasters/slideMaster5.xml"/><Relationship Id="rId90" Type="http://schemas.openxmlformats.org/officeDocument/2006/relationships/font" Target="fonts/font26.fntdata"/><Relationship Id="rId95" Type="http://schemas.openxmlformats.org/officeDocument/2006/relationships/font" Target="fonts/font31.fntdata"/><Relationship Id="rId22" Type="http://schemas.openxmlformats.org/officeDocument/2006/relationships/slide" Target="slides/slide14.xml"/><Relationship Id="rId27" Type="http://schemas.openxmlformats.org/officeDocument/2006/relationships/slide" Target="slides/slide19.xml"/><Relationship Id="rId43" Type="http://schemas.openxmlformats.org/officeDocument/2006/relationships/slide" Target="slides/slide35.xml"/><Relationship Id="rId48" Type="http://schemas.openxmlformats.org/officeDocument/2006/relationships/slide" Target="slides/slide40.xml"/><Relationship Id="rId64" Type="http://schemas.openxmlformats.org/officeDocument/2006/relationships/notesMaster" Target="notesMasters/notesMaster1.xml"/><Relationship Id="rId69" Type="http://schemas.openxmlformats.org/officeDocument/2006/relationships/font" Target="fonts/font5.fntdata"/><Relationship Id="rId113" Type="http://schemas.openxmlformats.org/officeDocument/2006/relationships/presProps" Target="presProps.xml"/><Relationship Id="rId80" Type="http://schemas.openxmlformats.org/officeDocument/2006/relationships/font" Target="fonts/font16.fntdata"/><Relationship Id="rId85" Type="http://schemas.openxmlformats.org/officeDocument/2006/relationships/font" Target="fonts/font21.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font" Target="fonts/font19.fntdata"/><Relationship Id="rId88" Type="http://schemas.openxmlformats.org/officeDocument/2006/relationships/font" Target="fonts/font24.fntdata"/><Relationship Id="rId91" Type="http://schemas.openxmlformats.org/officeDocument/2006/relationships/font" Target="fonts/font27.fntdata"/><Relationship Id="rId96" Type="http://schemas.openxmlformats.org/officeDocument/2006/relationships/font" Target="fonts/font32.fntdata"/><Relationship Id="rId111"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14" Type="http://schemas.openxmlformats.org/officeDocument/2006/relationships/viewProps" Target="viewProp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font" Target="fonts/font17.fntdata"/><Relationship Id="rId86" Type="http://schemas.openxmlformats.org/officeDocument/2006/relationships/font" Target="fonts/font22.fntdata"/><Relationship Id="rId94" Type="http://schemas.openxmlformats.org/officeDocument/2006/relationships/font" Target="fonts/font30.fntdata"/><Relationship Id="rId99" Type="http://schemas.openxmlformats.org/officeDocument/2006/relationships/font" Target="fonts/font35.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font" Target="fonts/font12.fntdata"/><Relationship Id="rId97" Type="http://schemas.openxmlformats.org/officeDocument/2006/relationships/font" Target="fonts/font33.fntdata"/><Relationship Id="rId7" Type="http://schemas.openxmlformats.org/officeDocument/2006/relationships/slideMaster" Target="slideMasters/slideMaster7.xml"/><Relationship Id="rId71" Type="http://schemas.openxmlformats.org/officeDocument/2006/relationships/font" Target="fonts/font7.fntdata"/><Relationship Id="rId92"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font" Target="fonts/font2.fntdata"/><Relationship Id="rId87" Type="http://schemas.openxmlformats.org/officeDocument/2006/relationships/font" Target="fonts/font23.fntdata"/><Relationship Id="rId115"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font" Target="fonts/font18.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font" Target="fonts/font13.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8.fntdata"/><Relationship Id="rId93" Type="http://schemas.openxmlformats.org/officeDocument/2006/relationships/font" Target="fonts/font29.fntdata"/><Relationship Id="rId98" Type="http://schemas.openxmlformats.org/officeDocument/2006/relationships/font" Target="fonts/font34.fntdata"/><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font" Target="fonts/font3.fntdata"/><Relationship Id="rId116"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5-09-29T20:49:46.303" idx="1">
    <p:pos x="110" y="131"/>
    <p:text>change to new pics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sRzDmPg"/>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0" dt="2025-10-09T20:32:12.996" idx="2">
    <p:pos x="5141" y="1351"/>
    <p:text>to replace background</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sMaUEU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0" dt="2025-09-29T21:13:32.047" idx="3">
    <p:pos x="3212" y="181"/>
    <p:text>to uopdate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sRzDmPo"/>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0" dt="2025-10-10T00:05:06.111" idx="4">
    <p:pos x="381" y="2068"/>
    <p:text>to update</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sM15pRM"/>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0" dt="2025-09-30T22:44:06.042" idx="5">
    <p:pos x="24" y="-25"/>
    <p:text>Need lexile scores/gr levels</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BrsnBJ6g"/>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_UucPr2M-qU&amp;t=390s"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forms.gle/p4gs5Gm2zmsKRnNq6"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J_tnbmdH8hI"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lausd.wistia.com/medias/uqlignw0os"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avantassessment.com/writing-examples/spanis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rive.google.com/file/d/1ULKK-RSwLXnEo5GvuBKSEYbFqVMnNkY_/view?usp=sharin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i-readycentral.com/download/?res=480&amp;view_pdf=1"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drive.google.com/file/d/18_I77NjKxgoVciAAEYzUwetFs4w7AmbE/view?usp=sharing" TargetMode="External"/><Relationship Id="rId2" Type="http://schemas.openxmlformats.org/officeDocument/2006/relationships/slide" Target="../slides/slide33.xml"/><Relationship Id="rId1" Type="http://schemas.openxmlformats.org/officeDocument/2006/relationships/notesMaster" Target="../notesMasters/notesMaster1.xml"/><Relationship Id="rId4" Type="http://schemas.openxmlformats.org/officeDocument/2006/relationships/hyperlink" Target="https://drive.google.com/file/d/1fM6qgAl1b44_yhQHL0o0oz3fEMhFxBEH/view?usp=sharing"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drive.google.com/drive/folders/1nTnD_jH4lHXstwAeVN_BMt_-a4xB2d_T?dmr=1&amp;ec=wgc-drive-hero-goto"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drive.google.com/file/d/1CFtcHU124RqAngfHkZNISNn_o-wJwmhb/view?usp=sharing"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drive.google.com/file/d/1X4A500RcG-BApaHq2exNqVWF6dg8c7Mn/view?usp=sharing" TargetMode="Externa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docs.google.com/presentation/d/1bAbmVOraCXxJwbE1LlT-YFWl6I419kp-/edit?usp=sharing&amp;ouid=114560927774420752133&amp;rtpof=true&amp;sd=true"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company.overdrive.com/lausd-for-students/"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www.lapl.org/" TargetMode="External"/><Relationship Id="rId7" Type="http://schemas.openxmlformats.org/officeDocument/2006/relationships/hyperlink" Target="https://www.lapl.org/about-lapl/contact-us/e-card/solicitud-tarjeta-electronica"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www.lapl.org/about-lapl/contact-us/e-card/solicitud-de-tarjeta-electronica" TargetMode="External"/><Relationship Id="rId5" Type="http://schemas.openxmlformats.org/officeDocument/2006/relationships/hyperlink" Target="https://www.lapl.org/about-lapl/contact-us/e-card/e-card-registration" TargetMode="External"/><Relationship Id="rId4" Type="http://schemas.openxmlformats.org/officeDocument/2006/relationships/hyperlink" Target="https://www.lapl.org/sites/default/files/media/pdf/about/Library_Card_App.pdf"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rive.google.com/file/d/1cyrkbgzAC7nyYJyy3J38oNrP7wcixIdj/view?usp=share_lin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3"/>
        <p:cNvGrpSpPr/>
        <p:nvPr/>
      </p:nvGrpSpPr>
      <p:grpSpPr>
        <a:xfrm>
          <a:off x="0" y="0"/>
          <a:ext cx="0" cy="0"/>
          <a:chOff x="0" y="0"/>
          <a:chExt cx="0" cy="0"/>
        </a:xfrm>
      </p:grpSpPr>
      <p:sp>
        <p:nvSpPr>
          <p:cNvPr id="6654" name="Google Shape;6654;g30bd28d67fa_2_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55" name="Google Shape;6655;g30bd28d67fa_2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1 minute</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Play Music as we wait to start: </a:t>
            </a:r>
            <a:r>
              <a:rPr lang="en" sz="1200" b="1" u="sng">
                <a:solidFill>
                  <a:schemeClr val="hlink"/>
                </a:solidFill>
                <a:hlinkClick r:id="rId3"/>
              </a:rPr>
              <a:t>https://www.yout-ube.com/watch?v=_UucPr2M-qU&amp;t=390s</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Welcome to 2025-2026 Multilingualism Awards (TK-8th Pathway to Biliteracy and 12th Grade State Seal of Biliteracy, Honoring and Celebrating Languages &amp; Cultures Family Informational Session</a:t>
            </a:r>
            <a:r>
              <a:rPr lang="en" sz="1200" b="1">
                <a:solidFill>
                  <a:schemeClr val="dk1"/>
                </a:solidFill>
              </a:rPr>
              <a:t>. </a:t>
            </a:r>
            <a:r>
              <a:rPr lang="en" sz="1200">
                <a:solidFill>
                  <a:schemeClr val="dk1"/>
                </a:solidFill>
              </a:rPr>
              <a:t>Please take a moment to sign in: </a:t>
            </a:r>
            <a:r>
              <a:rPr lang="en" sz="1200" u="sng">
                <a:solidFill>
                  <a:schemeClr val="hlink"/>
                </a:solidFill>
                <a:hlinkClick r:id="rId4"/>
              </a:rPr>
              <a:t>https://forms.gle/p4gs5Gm2zmsKRnNq6</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Lato"/>
              <a:buNone/>
            </a:pPr>
            <a:endParaRPr sz="1200"/>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highlight>
                <a:srgbClr val="FFE466"/>
              </a:highlight>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9"/>
        <p:cNvGrpSpPr/>
        <p:nvPr/>
      </p:nvGrpSpPr>
      <p:grpSpPr>
        <a:xfrm>
          <a:off x="0" y="0"/>
          <a:ext cx="0" cy="0"/>
          <a:chOff x="0" y="0"/>
          <a:chExt cx="0" cy="0"/>
        </a:xfrm>
      </p:grpSpPr>
      <p:sp>
        <p:nvSpPr>
          <p:cNvPr id="6830" name="Google Shape;6830;g30fd9288ee6_1_8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31" name="Google Shape;6831;g30fd9288ee6_1_8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9"/>
        <p:cNvGrpSpPr/>
        <p:nvPr/>
      </p:nvGrpSpPr>
      <p:grpSpPr>
        <a:xfrm>
          <a:off x="0" y="0"/>
          <a:ext cx="0" cy="0"/>
          <a:chOff x="0" y="0"/>
          <a:chExt cx="0" cy="0"/>
        </a:xfrm>
      </p:grpSpPr>
      <p:sp>
        <p:nvSpPr>
          <p:cNvPr id="6840" name="Google Shape;6840;g30f76d506d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1" name="Google Shape;6841;g30f76d506d9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6 minutes</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Say: </a:t>
            </a:r>
            <a:r>
              <a:rPr lang="en"/>
              <a:t>Now, let’s take a look at our Pathway to Biliteracy Awards video that highlights what the award(s) is/are, the benefits of being multilingual, how students can obtain the award, and the processes that this entails. Note that UTK students, in addition to Kindergarten and 1st grade,  and now 3rd grade honor with a Promise to Bilingualism award as well.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Time:</a:t>
            </a:r>
            <a:r>
              <a:rPr lang="en"/>
              <a:t> Video: 5.04 min. (5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Video link: </a:t>
            </a:r>
            <a:r>
              <a:rPr lang="en" u="sng">
                <a:solidFill>
                  <a:schemeClr val="hlink"/>
                </a:solidFill>
                <a:hlinkClick r:id="rId3"/>
              </a:rPr>
              <a:t>https://www.youtube.com/watch?v=J_tnbmdH8hI</a:t>
            </a:r>
            <a:r>
              <a:rPr lang="en"/>
              <a:t> (English)</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Video link en Espanol:  </a:t>
            </a:r>
            <a:r>
              <a:rPr lang="en" u="sng">
                <a:solidFill>
                  <a:schemeClr val="hlink"/>
                </a:solidFill>
                <a:hlinkClick r:id="rId4"/>
              </a:rPr>
              <a:t>https://lausd.wistia.com/medias/uqlignw0os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6"/>
        <p:cNvGrpSpPr/>
        <p:nvPr/>
      </p:nvGrpSpPr>
      <p:grpSpPr>
        <a:xfrm>
          <a:off x="0" y="0"/>
          <a:ext cx="0" cy="0"/>
          <a:chOff x="0" y="0"/>
          <a:chExt cx="0" cy="0"/>
        </a:xfrm>
      </p:grpSpPr>
      <p:sp>
        <p:nvSpPr>
          <p:cNvPr id="6847" name="Google Shape;6847;g30bd28d67fa_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48" name="Google Shape;6848;g30bd28d67fa_1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200" b="1">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Time:</a:t>
            </a:r>
            <a:r>
              <a:rPr lang="en" sz="1200">
                <a:solidFill>
                  <a:schemeClr val="dk1"/>
                </a:solidFill>
              </a:rPr>
              <a:t> 2 minutes</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Say: </a:t>
            </a:r>
            <a:r>
              <a:rPr lang="en" sz="1200">
                <a:solidFill>
                  <a:schemeClr val="dk1"/>
                </a:solidFill>
              </a:rPr>
              <a:t>The moment your child steps foot into a LAUSD school, their journey to multilingualism begins. As your child’s biggest advocate, The Home Language Survey helps you voice your child’s linguistic gifts.</a:t>
            </a:r>
            <a:endParaRPr sz="1200" b="1">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 </a:t>
            </a:r>
            <a:r>
              <a:rPr lang="en" sz="1200">
                <a:solidFill>
                  <a:schemeClr val="dk1"/>
                </a:solidFill>
              </a:rPr>
              <a:t>Now we might be wondering, how might my child’s teacher/school be able to identify who might be eligible for an award? There are multiple ways:</a:t>
            </a: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arenR"/>
            </a:pPr>
            <a:r>
              <a:rPr lang="en" sz="1200">
                <a:solidFill>
                  <a:schemeClr val="dk1"/>
                </a:solidFill>
              </a:rPr>
              <a:t>The student’s home language survey :</a:t>
            </a: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highlight>
                  <a:srgbClr val="FFFF00"/>
                </a:highlight>
              </a:rPr>
              <a:t>  2) Communicate with your child’s teacher what languages are spoken at home </a:t>
            </a:r>
            <a:r>
              <a:rPr lang="en" sz="1200">
                <a:solidFill>
                  <a:schemeClr val="dk1"/>
                </a:solidFill>
              </a:rPr>
              <a:t>(Native language, heritage language, language of inter-ethnic communication, etc.). There may not just be the home language, but other languages being spoken as well.</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Link to Home Language Survey:</a:t>
            </a: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The moment you steps foot into a LAUSD school, their journey to multilingualism begins. The Home Language Survey has helped us identify the many different languages that are spoken by our students across the school district.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1"/>
        <p:cNvGrpSpPr/>
        <p:nvPr/>
      </p:nvGrpSpPr>
      <p:grpSpPr>
        <a:xfrm>
          <a:off x="0" y="0"/>
          <a:ext cx="0" cy="0"/>
          <a:chOff x="0" y="0"/>
          <a:chExt cx="0" cy="0"/>
        </a:xfrm>
      </p:grpSpPr>
      <p:sp>
        <p:nvSpPr>
          <p:cNvPr id="6862" name="Google Shape;6862;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63" name="Google Shape;6863;p7: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r>
              <a:rPr lang="en" b="1"/>
              <a:t>‘</a:t>
            </a:r>
            <a:endParaRPr b="1"/>
          </a:p>
          <a:p>
            <a:pPr marL="0" lvl="0" indent="0" algn="l" rtl="0">
              <a:lnSpc>
                <a:spcPct val="100000"/>
              </a:lnSpc>
              <a:spcBef>
                <a:spcPts val="0"/>
              </a:spcBef>
              <a:spcAft>
                <a:spcPts val="0"/>
              </a:spcAft>
              <a:buSzPts val="1100"/>
              <a:buNone/>
            </a:pPr>
            <a:r>
              <a:rPr lang="en" b="1"/>
              <a:t>Time:</a:t>
            </a:r>
            <a:r>
              <a:rPr lang="en"/>
              <a:t> 30 seconds</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r>
              <a:rPr lang="en"/>
              <a:t>From the Home Language Surveys, we have identified that 154 different languages are spoken in LAUSD schools:</a:t>
            </a:r>
            <a:endParaRPr/>
          </a:p>
          <a:p>
            <a:pPr marL="0" lvl="0" indent="0" algn="l" rtl="0">
              <a:lnSpc>
                <a:spcPct val="100000"/>
              </a:lnSpc>
              <a:spcBef>
                <a:spcPts val="0"/>
              </a:spcBef>
              <a:spcAft>
                <a:spcPts val="0"/>
              </a:spcAft>
              <a:buClr>
                <a:schemeClr val="dk1"/>
              </a:buClr>
              <a:buSzPts val="1100"/>
              <a:buFont typeface="Arial"/>
              <a:buNone/>
            </a:pPr>
            <a:r>
              <a:rPr lang="en"/>
              <a:t>The primary LOTE language is Spanish (88%)</a:t>
            </a:r>
            <a:endParaRPr/>
          </a:p>
          <a:p>
            <a:pPr marL="0" lvl="0" indent="0" algn="l" rtl="0">
              <a:lnSpc>
                <a:spcPct val="100000"/>
              </a:lnSpc>
              <a:spcBef>
                <a:spcPts val="0"/>
              </a:spcBef>
              <a:spcAft>
                <a:spcPts val="0"/>
              </a:spcAft>
              <a:buClr>
                <a:schemeClr val="dk1"/>
              </a:buClr>
              <a:buSzPts val="1100"/>
              <a:buFont typeface="Arial"/>
              <a:buNone/>
            </a:pPr>
            <a:r>
              <a:rPr lang="en"/>
              <a:t>Other languages include: Armenian, Russian, Korean, Arabic, Farsi, Vietnamese, K’iche’ (a Mayan language of Guatemala), Bengali, Cantonese to name a few</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
        <p:nvSpPr>
          <p:cNvPr id="6864" name="Google Shape;6864;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6"/>
        <p:cNvGrpSpPr/>
        <p:nvPr/>
      </p:nvGrpSpPr>
      <p:grpSpPr>
        <a:xfrm>
          <a:off x="0" y="0"/>
          <a:ext cx="0" cy="0"/>
          <a:chOff x="0" y="0"/>
          <a:chExt cx="0" cy="0"/>
        </a:xfrm>
      </p:grpSpPr>
      <p:sp>
        <p:nvSpPr>
          <p:cNvPr id="6877" name="Google Shape;6877;g30f76d506d9_0_2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78" name="Google Shape;6878;g30f76d506d9_0_24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 </a:t>
            </a:r>
            <a:r>
              <a:rPr lang="en"/>
              <a:t>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Say: </a:t>
            </a:r>
            <a:r>
              <a:rPr lang="en"/>
              <a:t>As we’ve now gone over the different ways your child’s culture and identity can be honored through the languages spoken at home, we want to know from you! What language(s) do you and your children speak at home?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Go ahead and type the language(s) in the chat.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7"/>
        <p:cNvGrpSpPr/>
        <p:nvPr/>
      </p:nvGrpSpPr>
      <p:grpSpPr>
        <a:xfrm>
          <a:off x="0" y="0"/>
          <a:ext cx="0" cy="0"/>
          <a:chOff x="0" y="0"/>
          <a:chExt cx="0" cy="0"/>
        </a:xfrm>
      </p:grpSpPr>
      <p:sp>
        <p:nvSpPr>
          <p:cNvPr id="6888" name="Google Shape;6888;g30fd9288ee6_3_26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89" name="Google Shape;6889;g30fd9288ee6_3_2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500" i="1">
                <a:solidFill>
                  <a:schemeClr val="dk1"/>
                </a:solidFill>
                <a:highlight>
                  <a:schemeClr val="accent6"/>
                </a:highlight>
                <a:latin typeface="Poppins"/>
                <a:ea typeface="Poppins"/>
                <a:cs typeface="Poppins"/>
                <a:sym typeface="Poppins"/>
              </a:rPr>
              <a:t>This slide: 1.5 minutes</a:t>
            </a:r>
            <a:endParaRPr sz="1500" b="1">
              <a:solidFill>
                <a:schemeClr val="dk1"/>
              </a:solidFill>
              <a:highlight>
                <a:schemeClr val="accent6"/>
              </a:highlight>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SAY: </a:t>
            </a:r>
            <a:r>
              <a:rPr lang="en">
                <a:solidFill>
                  <a:schemeClr val="dk1"/>
                </a:solidFill>
                <a:latin typeface="Poppins"/>
                <a:ea typeface="Poppins"/>
                <a:cs typeface="Poppins"/>
                <a:sym typeface="Poppins"/>
              </a:rPr>
              <a:t> </a:t>
            </a: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And it is with all the the languages that we speak so fluidly at home,  like a river current, we also wanted to highlight that as being multilingual, our dynamic multilingualism runs through all aspects of the classroom, school,s playgrounds, homes, and communities. The use of language is an integrated whole, like a thriving river ecology, just as you see on your screen. That is, the languages that we, our children, our students speak don’t live separately, but rather, are interconnected. </a:t>
            </a: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Another  critical building block of translanguaging as authored by Dr. Ofelia Garcia and friends, is the translanguaging rover current.</a:t>
            </a: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The authors use the metaphor of the translanguaging current to refer to the current or flow of students’ dynamic bilingualism that runs through all  aspects of the classroom, schools, playgrounds, homes and communities. The current perceives use of language as an integrated whole, like a thriving multilingual river ecology, where students connect and bridge social and home spaces with linguistic practices that are usually considered separate.  </a:t>
            </a:r>
            <a:endParaRPr>
              <a:solidFill>
                <a:schemeClr val="dk1"/>
              </a:solidFill>
              <a:latin typeface="Poppins"/>
              <a:ea typeface="Poppins"/>
              <a:cs typeface="Poppins"/>
              <a:sym typeface="Poppins"/>
            </a:endParaRPr>
          </a:p>
          <a:p>
            <a:pPr marL="457200" lvl="0" indent="-298450" algn="l" rtl="0">
              <a:lnSpc>
                <a:spcPct val="100000"/>
              </a:lnSpc>
              <a:spcBef>
                <a:spcPts val="0"/>
              </a:spcBef>
              <a:spcAft>
                <a:spcPts val="0"/>
              </a:spcAft>
              <a:buClr>
                <a:schemeClr val="dk1"/>
              </a:buClr>
              <a:buSzPts val="1100"/>
              <a:buFont typeface="Poppins"/>
              <a:buChar char="●"/>
            </a:pPr>
            <a:r>
              <a:rPr lang="en" b="1">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The translanguaging </a:t>
            </a:r>
            <a:r>
              <a:rPr lang="en" b="1">
                <a:solidFill>
                  <a:schemeClr val="dk1"/>
                </a:solidFill>
                <a:latin typeface="Poppins"/>
                <a:ea typeface="Poppins"/>
                <a:cs typeface="Poppins"/>
                <a:sym typeface="Poppins"/>
              </a:rPr>
              <a:t>current</a:t>
            </a:r>
            <a:r>
              <a:rPr lang="en">
                <a:solidFill>
                  <a:schemeClr val="dk1"/>
                </a:solidFill>
                <a:latin typeface="Poppins"/>
                <a:ea typeface="Poppins"/>
                <a:cs typeface="Poppins"/>
                <a:sym typeface="Poppins"/>
              </a:rPr>
              <a:t> is the </a:t>
            </a:r>
            <a:r>
              <a:rPr lang="en" b="1">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“unvoiced dialogues”, intrapersonal thinking, and the natural flow of students’ multilingualism and language practices in the classroom.</a:t>
            </a:r>
            <a:endParaRPr b="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In letting the translanguaging current flow in a classroom, you can enact a translanguaging stance </a:t>
            </a: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latin typeface="Poppins"/>
                <a:ea typeface="Poppins"/>
                <a:cs typeface="Poppins"/>
                <a:sym typeface="Poppins"/>
              </a:rPr>
              <a:t>Extra information for facilitators:</a:t>
            </a:r>
            <a:endParaRPr i="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We suggest that the translanguaging corriente, produced and driven by the positive energy of students bilingualism, flows throughout all classrooms.  Metaphorically, we think about the translanguaging corriente as a river current that you can’t always see or feel, but that is always present, always moving, and responsible for changes in the (classroom) landscape.  Sometimes the translanguaging corriente flows gently under the surface, for example, in classrooms where teachers do not generally tap into students’ home language practices for learning.  At other times the translanguaging corriente is much stronger, for example, in bilingual classrooms or English-medium classrooms that do draw on students’ home language practices. </a:t>
            </a:r>
            <a:endParaRPr sz="180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i="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i="1">
                <a:solidFill>
                  <a:schemeClr val="dk1"/>
                </a:solidFill>
                <a:latin typeface="Poppins"/>
                <a:ea typeface="Poppins"/>
                <a:cs typeface="Poppins"/>
                <a:sym typeface="Poppins"/>
              </a:rPr>
              <a:t>“unvoiced dialogues”, the natural flow of students’ multilingualism in the classroom, always present, always moving, ever-changing</a:t>
            </a:r>
            <a:endParaRPr i="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400"/>
              <a:buFont typeface="Arial"/>
              <a:buNone/>
            </a:pPr>
            <a:r>
              <a:rPr lang="en" i="1">
                <a:solidFill>
                  <a:schemeClr val="dk1"/>
                </a:solidFill>
                <a:latin typeface="Poppins"/>
                <a:ea typeface="Poppins"/>
                <a:cs typeface="Poppins"/>
                <a:sym typeface="Poppins"/>
              </a:rPr>
              <a:t>p.10 Thrive</a:t>
            </a:r>
            <a:endParaRPr i="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400"/>
              <a:buFont typeface="Arial"/>
              <a:buNone/>
            </a:pPr>
            <a:r>
              <a:rPr lang="en" i="1">
                <a:solidFill>
                  <a:schemeClr val="dk1"/>
                </a:solidFill>
                <a:latin typeface="Poppins"/>
                <a:ea typeface="Poppins"/>
                <a:cs typeface="Poppins"/>
                <a:sym typeface="Poppins"/>
              </a:rPr>
              <a:t>“To tap into racial realities, teachers must recognize the importance of race, understand its impact on learning, and listen to the stories, experiences, concerns, and fears that students of color may share about their experiences as racialized beings.” </a:t>
            </a:r>
            <a:endParaRPr i="1">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We suggest that the translanguaging corriente, produced and driven by the positive energy of students bilingualism, flows throughout all classrooms.  Metaphorically, we think about the translanguaging corriente as a river current that you can’t always see or feel, but that is always present, always moving, and responsible for changes in the (classroom) landscape.  Sometimes the translanguaging corriente flows gently under the surface, for example, in classrooms where teachers do not generally tap into students’ home language practices for learning.  At other times the translanguaging corriente is much stronger, for example, in bilingual classrooms or English-medium classrooms that do draw on students’ home language practices.</a:t>
            </a:r>
            <a:r>
              <a:rPr lang="en">
                <a:solidFill>
                  <a:schemeClr val="dk1"/>
                </a:solidFill>
              </a:rPr>
              <a:t> </a:t>
            </a:r>
            <a:endParaRPr i="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3"/>
        <p:cNvGrpSpPr/>
        <p:nvPr/>
      </p:nvGrpSpPr>
      <p:grpSpPr>
        <a:xfrm>
          <a:off x="0" y="0"/>
          <a:ext cx="0" cy="0"/>
          <a:chOff x="0" y="0"/>
          <a:chExt cx="0" cy="0"/>
        </a:xfrm>
      </p:grpSpPr>
      <p:sp>
        <p:nvSpPr>
          <p:cNvPr id="6894" name="Google Shape;6894;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895" name="Google Shape;6895;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Along with the certificate, students who earn the award in multiple languages also earn a chord of recognition for being multilingual in 2 or more languages in addition to English .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14"/>
        <p:cNvGrpSpPr/>
        <p:nvPr/>
      </p:nvGrpSpPr>
      <p:grpSpPr>
        <a:xfrm>
          <a:off x="0" y="0"/>
          <a:ext cx="0" cy="0"/>
          <a:chOff x="0" y="0"/>
          <a:chExt cx="0" cy="0"/>
        </a:xfrm>
      </p:grpSpPr>
      <p:sp>
        <p:nvSpPr>
          <p:cNvPr id="6915" name="Google Shape;6915;g2fa8ea3f03b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16" name="Google Shape;6916;g2fa8ea3f03b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Blanca</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Time: </a:t>
            </a:r>
            <a:r>
              <a:rPr lang="en">
                <a:solidFill>
                  <a:schemeClr val="dk1"/>
                </a:solidFill>
              </a:rPr>
              <a:t>2 minutes</a:t>
            </a:r>
            <a:endParaRPr>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Tech: </a:t>
            </a:r>
            <a:r>
              <a:rPr lang="en" sz="1200" b="1">
                <a:solidFill>
                  <a:schemeClr val="dk1"/>
                </a:solidFill>
                <a:highlight>
                  <a:srgbClr val="FFE466"/>
                </a:highlight>
              </a:rPr>
              <a:t>show video: 0.41 min.</a:t>
            </a:r>
            <a:endParaRPr sz="1200" b="1">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highlight>
                <a:srgbClr val="FFE466"/>
              </a:highlight>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Say: </a:t>
            </a:r>
            <a:r>
              <a:rPr lang="en" sz="1200">
                <a:solidFill>
                  <a:schemeClr val="dk1"/>
                </a:solidFill>
              </a:rPr>
              <a:t>We are so excited to showcase and celebrate a few of our multilingual students who have been recognized at our schools.  As you can see from colorful display of celebrations in this slide, it is a celebration of their multilingual journey.  We will watch a short video of a 1st grade student from Amestoy ES who is being recognized for their multilingual proficiency in multiple languages, Japanese and Spanish.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We invite you to be part of this call to advocacy and celebration of recognition!  Thank you for being part of this movement.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4"/>
        <p:cNvGrpSpPr/>
        <p:nvPr/>
      </p:nvGrpSpPr>
      <p:grpSpPr>
        <a:xfrm>
          <a:off x="0" y="0"/>
          <a:ext cx="0" cy="0"/>
          <a:chOff x="0" y="0"/>
          <a:chExt cx="0" cy="0"/>
        </a:xfrm>
      </p:grpSpPr>
      <p:sp>
        <p:nvSpPr>
          <p:cNvPr id="6935" name="Google Shape;6935;p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36" name="Google Shape;6936;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Aram</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Now let’s take a look at how your child can obtain a Promise to Bilingualism award at the UTK, K, and 1st Grade levels. The criteria, while similar at each of those grade levels, has some important differences as well.</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Aram: UTK-1st Grade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0"/>
        <p:cNvGrpSpPr/>
        <p:nvPr/>
      </p:nvGrpSpPr>
      <p:grpSpPr>
        <a:xfrm>
          <a:off x="0" y="0"/>
          <a:ext cx="0" cy="0"/>
          <a:chOff x="0" y="0"/>
          <a:chExt cx="0" cy="0"/>
        </a:xfrm>
      </p:grpSpPr>
      <p:sp>
        <p:nvSpPr>
          <p:cNvPr id="6941" name="Google Shape;6941;g311a2dd28a9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42" name="Google Shape;6942;g311a2dd28a9_1_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Blanca</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1 minute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The goal is to build pathways towards biliteracy and to encourage the love of learning multiple languages. Along the pathway to attainment of high-level biliterate competency, there are developmental stages.  We offer three Promise to Bilingualism Awards in the first three years of their educational careers to recognize this developmental stage that can set a powerful foundation for biliteracy skills.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Additionally, note that those students who are able to complete the award criteria in two or more languages (Students can meet the criteria in as many languages as they possibly can) will also be awarded cords, in addition to their award certificate.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highlight>
                  <a:srgbClr val="F6B26B"/>
                </a:highlight>
              </a:rPr>
              <a:t>Tech support: click2:</a:t>
            </a:r>
            <a:r>
              <a:rPr lang="en">
                <a:solidFill>
                  <a:schemeClr val="dk1"/>
                </a:solidFill>
              </a:rPr>
              <a:t> For those students who earn the award in more than two languages, they get a gold/white chord.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1"/>
        <p:cNvGrpSpPr/>
        <p:nvPr/>
      </p:nvGrpSpPr>
      <p:grpSpPr>
        <a:xfrm>
          <a:off x="0" y="0"/>
          <a:ext cx="0" cy="0"/>
          <a:chOff x="0" y="0"/>
          <a:chExt cx="0" cy="0"/>
        </a:xfrm>
      </p:grpSpPr>
      <p:sp>
        <p:nvSpPr>
          <p:cNvPr id="6662" name="Google Shape;66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63" name="Google Shape;6663;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Blanca</a:t>
            </a: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b="1">
                <a:solidFill>
                  <a:schemeClr val="dk1"/>
                </a:solidFill>
              </a:rPr>
              <a:t>Time: </a:t>
            </a:r>
            <a:r>
              <a:rPr lang="en" sz="1200">
                <a:solidFill>
                  <a:schemeClr val="dk1"/>
                </a:solidFill>
              </a:rPr>
              <a:t>30 seconds</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sz="1200">
                <a:solidFill>
                  <a:schemeClr val="dk1"/>
                </a:solidFill>
              </a:rPr>
              <a:t>Here are our mighty leaders…</a:t>
            </a:r>
            <a:endParaRPr sz="1200">
              <a:solidFill>
                <a:schemeClr val="dk1"/>
              </a:solidFill>
            </a:endParaRPr>
          </a:p>
        </p:txBody>
      </p:sp>
      <p:sp>
        <p:nvSpPr>
          <p:cNvPr id="6664" name="Google Shape;6664;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3"/>
        <p:cNvGrpSpPr/>
        <p:nvPr/>
      </p:nvGrpSpPr>
      <p:grpSpPr>
        <a:xfrm>
          <a:off x="0" y="0"/>
          <a:ext cx="0" cy="0"/>
          <a:chOff x="0" y="0"/>
          <a:chExt cx="0" cy="0"/>
        </a:xfrm>
      </p:grpSpPr>
      <p:sp>
        <p:nvSpPr>
          <p:cNvPr id="6954" name="Google Shape;6954;g311a2dd28a9_1_43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55" name="Google Shape;6955;g311a2dd28a9_1_43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t>Blanca</a:t>
            </a:r>
            <a:endParaRPr b="1"/>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0"/>
        <p:cNvGrpSpPr/>
        <p:nvPr/>
      </p:nvGrpSpPr>
      <p:grpSpPr>
        <a:xfrm>
          <a:off x="0" y="0"/>
          <a:ext cx="0" cy="0"/>
          <a:chOff x="0" y="0"/>
          <a:chExt cx="0" cy="0"/>
        </a:xfrm>
      </p:grpSpPr>
      <p:sp>
        <p:nvSpPr>
          <p:cNvPr id="6961" name="Google Shape;6961;g311a2dd28a9_1_8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62" name="Google Shape;6962;g311a2dd28a9_1_8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Blanca</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2 minutes to go through infographic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Say: </a:t>
            </a:r>
            <a:r>
              <a:rPr lang="en">
                <a:solidFill>
                  <a:schemeClr val="dk1"/>
                </a:solidFill>
              </a:rPr>
              <a:t>One might be asking, what are the criteria for earning a 3rd Gr ” Pathway to Biliteracy” award? You can find the criteria for each grade level using this infographic. Notice that the general criteria remains the same for all grade levels. Merely the accuracy percentages for student responses increase grade-by-grade. In a few minutes, we’ll be going over with you how this criteria infographic will be connected with the rest of the advocacy tasks that will need to be completed.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Share the following links: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SzPts val="1100"/>
              <a:buNone/>
            </a:pPr>
            <a:r>
              <a:rPr lang="en">
                <a:highlight>
                  <a:srgbClr val="FFFF00"/>
                </a:highlight>
              </a:rPr>
              <a:t>3rd Grade Criteria Infographic:</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a:highlight>
                <a:srgbClr val="FFFF00"/>
              </a:highlight>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rgbClr val="FF0000"/>
                </a:solidFill>
              </a:rPr>
              <a:t>Nos da un placer anunciar el nuevo </a:t>
            </a:r>
            <a:r>
              <a:rPr lang="en">
                <a:solidFill>
                  <a:srgbClr val="FF0A00"/>
                </a:solidFill>
              </a:rPr>
              <a:t>Premio Camino a la Alfabetización Bilingüe de Primaria: LAUSD ahora honra a los estudiantes que, al final del tercer grado, han demostrado un compromiso con el camino de la alfabetización bilingüe y que han alcanzado un cierto grado de dominio tanto del inglés como de un idioma distinto del inglés (LOTE).</a:t>
            </a:r>
            <a:endParaRPr>
              <a:solidFill>
                <a:srgbClr val="FF0A00"/>
              </a:solidFill>
            </a:endParaRPr>
          </a:p>
          <a:p>
            <a:pPr marL="0" lvl="0" indent="0" algn="l" rtl="0">
              <a:lnSpc>
                <a:spcPct val="100000"/>
              </a:lnSpc>
              <a:spcBef>
                <a:spcPts val="0"/>
              </a:spcBef>
              <a:spcAft>
                <a:spcPts val="0"/>
              </a:spcAft>
              <a:buSzPts val="1100"/>
              <a:buNone/>
            </a:pPr>
            <a:endParaRPr>
              <a:solidFill>
                <a:srgbClr val="FF0A00"/>
              </a:solidFill>
            </a:endParaRPr>
          </a:p>
          <a:p>
            <a:pPr marL="0" lvl="0" indent="0" algn="l" rtl="0">
              <a:lnSpc>
                <a:spcPct val="100000"/>
              </a:lnSpc>
              <a:spcBef>
                <a:spcPts val="0"/>
              </a:spcBef>
              <a:spcAft>
                <a:spcPts val="0"/>
              </a:spcAft>
              <a:buSzPts val="1100"/>
              <a:buNone/>
            </a:pPr>
            <a:r>
              <a:rPr lang="en">
                <a:solidFill>
                  <a:srgbClr val="FF0A00"/>
                </a:solidFill>
              </a:rPr>
              <a:t>En inglés: el estudiante puede demostrar competencia a través de su calificación/puntuación compuesta en Artes del lenguaje inglés (ELA) de 3 o mejor.</a:t>
            </a:r>
            <a:endParaRPr>
              <a:solidFill>
                <a:srgbClr val="FF0A00"/>
              </a:solidFill>
            </a:endParaRPr>
          </a:p>
          <a:p>
            <a:pPr marL="0" lvl="0" indent="0" algn="l" rtl="0">
              <a:lnSpc>
                <a:spcPct val="100000"/>
              </a:lnSpc>
              <a:spcBef>
                <a:spcPts val="0"/>
              </a:spcBef>
              <a:spcAft>
                <a:spcPts val="0"/>
              </a:spcAft>
              <a:buSzPts val="1100"/>
              <a:buNone/>
            </a:pPr>
            <a:r>
              <a:rPr lang="en">
                <a:solidFill>
                  <a:srgbClr val="FF0A00"/>
                </a:solidFill>
              </a:rPr>
              <a:t>O a través de una evaluación del distrito: La evaluación de lectura i-Ready se puede utilizar para cumplir con los requisitos de los criterios para el inglés. </a:t>
            </a:r>
            <a:endParaRPr>
              <a:solidFill>
                <a:srgbClr val="FF0A00"/>
              </a:solidFill>
            </a:endParaRPr>
          </a:p>
          <a:p>
            <a:pPr marL="0" lvl="0" indent="0" algn="l" rtl="0">
              <a:lnSpc>
                <a:spcPct val="100000"/>
              </a:lnSpc>
              <a:spcBef>
                <a:spcPts val="0"/>
              </a:spcBef>
              <a:spcAft>
                <a:spcPts val="0"/>
              </a:spcAft>
              <a:buSzPts val="1100"/>
              <a:buNone/>
            </a:pPr>
            <a:r>
              <a:rPr lang="en">
                <a:solidFill>
                  <a:srgbClr val="FF0A00"/>
                </a:solidFill>
              </a:rPr>
              <a:t>O estatal, con la Evaluación del Dominio del Idioma Inglés (ELPAC) requerido para aprendices de inglés.</a:t>
            </a:r>
            <a:endParaRPr>
              <a:solidFill>
                <a:srgbClr val="FF0A00"/>
              </a:solidFill>
            </a:endParaRPr>
          </a:p>
          <a:p>
            <a:pPr marL="0" lvl="0" indent="0" algn="l" rtl="0">
              <a:lnSpc>
                <a:spcPct val="100000"/>
              </a:lnSpc>
              <a:spcBef>
                <a:spcPts val="0"/>
              </a:spcBef>
              <a:spcAft>
                <a:spcPts val="0"/>
              </a:spcAft>
              <a:buSzPts val="1100"/>
              <a:buNone/>
            </a:pPr>
            <a:endParaRPr>
              <a:solidFill>
                <a:srgbClr val="FF0A00"/>
              </a:solidFill>
            </a:endParaRPr>
          </a:p>
          <a:p>
            <a:pPr marL="0" lvl="0" indent="0" algn="l" rtl="0">
              <a:lnSpc>
                <a:spcPct val="100000"/>
              </a:lnSpc>
              <a:spcBef>
                <a:spcPts val="0"/>
              </a:spcBef>
              <a:spcAft>
                <a:spcPts val="0"/>
              </a:spcAft>
              <a:buClr>
                <a:schemeClr val="dk1"/>
              </a:buClr>
              <a:buSzPts val="1100"/>
              <a:buFont typeface="Arial"/>
              <a:buNone/>
            </a:pPr>
            <a:endParaRPr>
              <a:solidFill>
                <a:srgbClr val="FF0A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8"/>
        <p:cNvGrpSpPr/>
        <p:nvPr/>
      </p:nvGrpSpPr>
      <p:grpSpPr>
        <a:xfrm>
          <a:off x="0" y="0"/>
          <a:ext cx="0" cy="0"/>
          <a:chOff x="0" y="0"/>
          <a:chExt cx="0" cy="0"/>
        </a:xfrm>
      </p:grpSpPr>
      <p:sp>
        <p:nvSpPr>
          <p:cNvPr id="6969" name="Google Shape;6969;g311a2dd28a9_1_51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70" name="Google Shape;6970;g311a2dd28a9_1_51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Blanca</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 </a:t>
            </a:r>
            <a:r>
              <a:rPr lang="en">
                <a:solidFill>
                  <a:schemeClr val="dk1"/>
                </a:solidFill>
              </a:rPr>
              <a:t>5+ minutes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5th Grade Criteria Infographic: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6"/>
        <p:cNvGrpSpPr/>
        <p:nvPr/>
      </p:nvGrpSpPr>
      <p:grpSpPr>
        <a:xfrm>
          <a:off x="0" y="0"/>
          <a:ext cx="0" cy="0"/>
          <a:chOff x="0" y="0"/>
          <a:chExt cx="0" cy="0"/>
        </a:xfrm>
      </p:grpSpPr>
      <p:sp>
        <p:nvSpPr>
          <p:cNvPr id="6977" name="Google Shape;6977;g311a2dd28a9_1_6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78" name="Google Shape;6978;g311a2dd28a9_1_60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Blanca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sz="1200">
                <a:solidFill>
                  <a:schemeClr val="dk1"/>
                </a:solidFill>
              </a:rPr>
              <a:t>Multilingual students achieve high levels of content knowledge in two languages. So, to demonstrate proficiency in English, they have several options. </a:t>
            </a: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Option #1:</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Verification of English Proficiency Criteria</a:t>
            </a:r>
            <a:r>
              <a:rPr lang="en" sz="1200">
                <a:solidFill>
                  <a:schemeClr val="dk1"/>
                </a:solidFill>
              </a:rPr>
              <a:t> – English language proficiency can be demonstrated by meeting one of the following:</a:t>
            </a:r>
            <a:endParaRPr sz="1200">
              <a:solidFill>
                <a:schemeClr val="dk1"/>
              </a:solidFill>
            </a:endParaRPr>
          </a:p>
          <a:p>
            <a:pPr marL="673100" lvl="0" indent="0" algn="l" rtl="0">
              <a:lnSpc>
                <a:spcPct val="115000"/>
              </a:lnSpc>
              <a:spcBef>
                <a:spcPts val="0"/>
              </a:spcBef>
              <a:spcAft>
                <a:spcPts val="0"/>
              </a:spcAft>
              <a:buClr>
                <a:schemeClr val="dk1"/>
              </a:buClr>
              <a:buSzPts val="1100"/>
              <a:buFont typeface="Arial"/>
              <a:buNone/>
            </a:pPr>
            <a:r>
              <a:rPr lang="en" sz="1200">
                <a:solidFill>
                  <a:schemeClr val="dk1"/>
                </a:solidFill>
              </a:rPr>
              <a:t>Option 1.</a:t>
            </a:r>
            <a:r>
              <a:rPr lang="en" sz="700">
                <a:solidFill>
                  <a:schemeClr val="dk1"/>
                </a:solidFill>
                <a:latin typeface="Times New Roman"/>
                <a:ea typeface="Times New Roman"/>
                <a:cs typeface="Times New Roman"/>
                <a:sym typeface="Times New Roman"/>
              </a:rPr>
              <a:t>	</a:t>
            </a:r>
            <a:r>
              <a:rPr lang="en" sz="1200">
                <a:solidFill>
                  <a:schemeClr val="dk1"/>
                </a:solidFill>
              </a:rPr>
              <a:t>ELA composite score of 3 or above on the current year second reporting period </a:t>
            </a:r>
            <a:endParaRPr sz="1200">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Dates for 2nd Reporting Period: 11/12/24-2/28/25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3"/>
        <p:cNvGrpSpPr/>
        <p:nvPr/>
      </p:nvGrpSpPr>
      <p:grpSpPr>
        <a:xfrm>
          <a:off x="0" y="0"/>
          <a:ext cx="0" cy="0"/>
          <a:chOff x="0" y="0"/>
          <a:chExt cx="0" cy="0"/>
        </a:xfrm>
      </p:grpSpPr>
      <p:sp>
        <p:nvSpPr>
          <p:cNvPr id="6994" name="Google Shape;6994;g312422c1523_0_2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95" name="Google Shape;6995;g312422c1523_0_2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67310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Multilingual students achieve high levels of content knowledge in two languages. So, to demonstrate proficiency in English, they have several options. </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Option #2:</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400" b="1" u="sng">
                <a:solidFill>
                  <a:schemeClr val="dk1"/>
                </a:solidFill>
                <a:latin typeface="Poppins"/>
                <a:ea typeface="Poppins"/>
                <a:cs typeface="Poppins"/>
                <a:sym typeface="Poppins"/>
              </a:rPr>
              <a:t>Verification of English  Criteria</a:t>
            </a:r>
            <a:endParaRPr sz="1400" b="1" u="sng">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Achievement of Approaching or meeting grade level expectations on i-Ready</a:t>
            </a:r>
            <a:r>
              <a:rPr lang="en" sz="1200" i="1">
                <a:solidFill>
                  <a:schemeClr val="dk1"/>
                </a:solidFill>
                <a:latin typeface="Poppins"/>
                <a:ea typeface="Poppins"/>
                <a:cs typeface="Poppins"/>
                <a:sym typeface="Poppins"/>
              </a:rPr>
              <a:t> English Reading Diagnostic</a:t>
            </a:r>
            <a:r>
              <a:rPr lang="en" sz="1200">
                <a:solidFill>
                  <a:schemeClr val="dk1"/>
                </a:solidFill>
                <a:latin typeface="Poppins"/>
                <a:ea typeface="Poppins"/>
                <a:cs typeface="Poppins"/>
                <a:sym typeface="Poppins"/>
              </a:rPr>
              <a:t> for Beginning-of-the-Year or Middle-of-Year  </a:t>
            </a: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sz="1200" b="1">
                <a:solidFill>
                  <a:srgbClr val="FF5E04"/>
                </a:solidFill>
                <a:latin typeface="Poppins"/>
                <a:ea typeface="Poppins"/>
                <a:cs typeface="Poppins"/>
                <a:sym typeface="Poppins"/>
              </a:rPr>
              <a:t>Grade 3:</a:t>
            </a:r>
            <a:r>
              <a:rPr lang="en" sz="1200">
                <a:solidFill>
                  <a:schemeClr val="dk1"/>
                </a:solidFill>
                <a:latin typeface="Poppins"/>
                <a:ea typeface="Poppins"/>
                <a:cs typeface="Poppins"/>
                <a:sym typeface="Poppins"/>
              </a:rPr>
              <a:t> Overall Composite score of 474 or higher</a:t>
            </a: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sz="1200" b="1">
                <a:solidFill>
                  <a:srgbClr val="38761D"/>
                </a:solidFill>
                <a:latin typeface="Poppins"/>
                <a:ea typeface="Poppins"/>
                <a:cs typeface="Poppins"/>
                <a:sym typeface="Poppins"/>
              </a:rPr>
              <a:t>Grade 5:</a:t>
            </a:r>
            <a:r>
              <a:rPr lang="en" sz="1200">
                <a:solidFill>
                  <a:schemeClr val="dk1"/>
                </a:solidFill>
                <a:latin typeface="Poppins"/>
                <a:ea typeface="Poppins"/>
                <a:cs typeface="Poppins"/>
                <a:sym typeface="Poppins"/>
              </a:rPr>
              <a:t> Overall Composite score of 542 or higher</a:t>
            </a:r>
            <a:endParaRPr sz="1200">
              <a:solidFill>
                <a:schemeClr val="dk1"/>
              </a:solidFill>
              <a:latin typeface="Poppins"/>
              <a:ea typeface="Poppins"/>
              <a:cs typeface="Poppins"/>
              <a:sym typeface="Poppins"/>
            </a:endParaRPr>
          </a:p>
          <a:p>
            <a:pPr marL="0" lvl="0" indent="0" algn="l" rtl="0">
              <a:spcBef>
                <a:spcPts val="0"/>
              </a:spcBef>
              <a:spcAft>
                <a:spcPts val="0"/>
              </a:spcAft>
              <a:buClr>
                <a:schemeClr val="dk1"/>
              </a:buClr>
              <a:buSzPts val="1100"/>
              <a:buFont typeface="Arial"/>
              <a:buNone/>
            </a:pPr>
            <a:r>
              <a:rPr lang="en" sz="1400" b="1">
                <a:solidFill>
                  <a:srgbClr val="0097A7"/>
                </a:solidFill>
                <a:latin typeface="Poppins"/>
                <a:ea typeface="Poppins"/>
                <a:cs typeface="Poppins"/>
                <a:sym typeface="Poppins"/>
              </a:rPr>
              <a:t>Grade 6:</a:t>
            </a:r>
            <a:r>
              <a:rPr lang="en" sz="1400">
                <a:solidFill>
                  <a:srgbClr val="008200"/>
                </a:solidFill>
                <a:latin typeface="Poppins"/>
                <a:ea typeface="Poppins"/>
                <a:cs typeface="Poppins"/>
                <a:sym typeface="Poppins"/>
              </a:rPr>
              <a:t> </a:t>
            </a:r>
            <a:r>
              <a:rPr lang="en" sz="1400">
                <a:solidFill>
                  <a:schemeClr val="dk1"/>
                </a:solidFill>
                <a:latin typeface="Poppins"/>
                <a:ea typeface="Poppins"/>
                <a:cs typeface="Poppins"/>
                <a:sym typeface="Poppins"/>
              </a:rPr>
              <a:t>Overall Scale Score of 566 or higher</a:t>
            </a: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What is iReady? Read slide</a:t>
            </a:r>
            <a:endParaRPr sz="1200">
              <a:solidFill>
                <a:schemeClr val="dk1"/>
              </a:solidFill>
              <a:latin typeface="Poppins"/>
              <a:ea typeface="Poppins"/>
              <a:cs typeface="Poppins"/>
              <a:sym typeface="Poppins"/>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6"/>
        <p:cNvGrpSpPr/>
        <p:nvPr/>
      </p:nvGrpSpPr>
      <p:grpSpPr>
        <a:xfrm>
          <a:off x="0" y="0"/>
          <a:ext cx="0" cy="0"/>
          <a:chOff x="0" y="0"/>
          <a:chExt cx="0" cy="0"/>
        </a:xfrm>
      </p:grpSpPr>
      <p:sp>
        <p:nvSpPr>
          <p:cNvPr id="7007" name="Google Shape;7007;g311a2dd28a9_1_60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08" name="Google Shape;7008;g311a2dd28a9_1_60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Blanca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Multilingual students achieve high levels of content knowledge in two languages. So, to demonstrate proficiency in English, they have several options. </a:t>
            </a: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Option #3:</a:t>
            </a:r>
            <a:endParaRPr sz="1200">
              <a:solidFill>
                <a:schemeClr val="dk1"/>
              </a:solidFill>
            </a:endParaRPr>
          </a:p>
          <a:p>
            <a:pPr marL="0" lvl="0" indent="0" algn="l" rtl="0">
              <a:lnSpc>
                <a:spcPct val="100000"/>
              </a:lnSpc>
              <a:spcBef>
                <a:spcPts val="0"/>
              </a:spcBef>
              <a:spcAft>
                <a:spcPts val="0"/>
              </a:spcAft>
              <a:buSzPts val="1100"/>
              <a:buNone/>
            </a:pPr>
            <a:r>
              <a:rPr lang="en" sz="1400" b="1" u="sng">
                <a:solidFill>
                  <a:schemeClr val="dk1"/>
                </a:solidFill>
                <a:latin typeface="Poppins"/>
                <a:ea typeface="Poppins"/>
                <a:cs typeface="Poppins"/>
                <a:sym typeface="Poppins"/>
              </a:rPr>
              <a:t>Verification of English  Criteria</a:t>
            </a:r>
            <a:endParaRPr sz="1400" b="1" u="sng">
              <a:solidFill>
                <a:schemeClr val="dk1"/>
              </a:solidFill>
              <a:latin typeface="Poppins"/>
              <a:ea typeface="Poppins"/>
              <a:cs typeface="Poppins"/>
              <a:sym typeface="Poppins"/>
            </a:endParaRPr>
          </a:p>
          <a:p>
            <a:pPr marL="0" lvl="0" indent="0" algn="l" rtl="0">
              <a:lnSpc>
                <a:spcPct val="115000"/>
              </a:lnSpc>
              <a:spcBef>
                <a:spcPts val="0"/>
              </a:spcBef>
              <a:spcAft>
                <a:spcPts val="0"/>
              </a:spcAft>
              <a:buSzPts val="1100"/>
              <a:buNone/>
            </a:pPr>
            <a:r>
              <a:rPr lang="en" sz="1200">
                <a:solidFill>
                  <a:schemeClr val="dk1"/>
                </a:solidFill>
                <a:latin typeface="Poppins"/>
                <a:ea typeface="Poppins"/>
                <a:cs typeface="Poppins"/>
                <a:sym typeface="Poppins"/>
              </a:rPr>
              <a:t>Overall score of 3 or above </a:t>
            </a:r>
            <a:r>
              <a:rPr lang="en" sz="1200">
                <a:solidFill>
                  <a:schemeClr val="dk1"/>
                </a:solidFill>
                <a:highlight>
                  <a:srgbClr val="FFFF00"/>
                </a:highlight>
                <a:latin typeface="Poppins"/>
                <a:ea typeface="Poppins"/>
                <a:cs typeface="Poppins"/>
                <a:sym typeface="Poppins"/>
              </a:rPr>
              <a:t>on the previous school year’s</a:t>
            </a:r>
            <a:r>
              <a:rPr lang="en" sz="1200">
                <a:solidFill>
                  <a:schemeClr val="dk1"/>
                </a:solidFill>
                <a:latin typeface="Poppins"/>
                <a:ea typeface="Poppins"/>
                <a:cs typeface="Poppins"/>
                <a:sym typeface="Poppins"/>
              </a:rPr>
              <a:t> </a:t>
            </a:r>
            <a:r>
              <a:rPr lang="en" sz="1200" i="1">
                <a:solidFill>
                  <a:schemeClr val="dk1"/>
                </a:solidFill>
                <a:latin typeface="Poppins"/>
                <a:ea typeface="Poppins"/>
                <a:cs typeface="Poppins"/>
                <a:sym typeface="Poppins"/>
              </a:rPr>
              <a:t>English Language Proficiency Assessments for California (ELPAC)</a:t>
            </a:r>
            <a:r>
              <a:rPr lang="en" sz="1200">
                <a:solidFill>
                  <a:schemeClr val="dk1"/>
                </a:solidFill>
                <a:latin typeface="Poppins"/>
                <a:ea typeface="Poppins"/>
                <a:cs typeface="Poppins"/>
                <a:sym typeface="Poppins"/>
              </a:rPr>
              <a:t>   or   </a:t>
            </a:r>
            <a:r>
              <a:rPr lang="en" sz="1200" i="1">
                <a:solidFill>
                  <a:schemeClr val="dk1"/>
                </a:solidFill>
                <a:latin typeface="Poppins"/>
                <a:ea typeface="Poppins"/>
                <a:cs typeface="Poppins"/>
                <a:sym typeface="Poppins"/>
              </a:rPr>
              <a:t>Alternate English Language Proficiency Assessments for California (AELPAC)</a:t>
            </a:r>
            <a:endParaRPr sz="1200" i="1">
              <a:solidFill>
                <a:schemeClr val="dk1"/>
              </a:solidFill>
              <a:latin typeface="Poppins"/>
              <a:ea typeface="Poppins"/>
              <a:cs typeface="Poppins"/>
              <a:sym typeface="Poppins"/>
            </a:endParaRPr>
          </a:p>
          <a:p>
            <a:pPr marL="0" lvl="0" indent="0" algn="l" rtl="0">
              <a:lnSpc>
                <a:spcPct val="115000"/>
              </a:lnSpc>
              <a:spcBef>
                <a:spcPts val="0"/>
              </a:spcBef>
              <a:spcAft>
                <a:spcPts val="0"/>
              </a:spcAft>
              <a:buSzPts val="1100"/>
              <a:buNone/>
            </a:pPr>
            <a:r>
              <a:rPr lang="en" sz="1200" i="1">
                <a:solidFill>
                  <a:schemeClr val="dk1"/>
                </a:solidFill>
                <a:latin typeface="Poppins"/>
                <a:ea typeface="Poppins"/>
                <a:cs typeface="Poppins"/>
                <a:sym typeface="Poppins"/>
              </a:rPr>
              <a:t>What is ELPAC? A test used to measure how well students in K-12 understand English when English is not their primary language </a:t>
            </a:r>
            <a:endParaRPr sz="1200" i="1">
              <a:solidFill>
                <a:schemeClr val="dk1"/>
              </a:solidFill>
              <a:latin typeface="Poppins"/>
              <a:ea typeface="Poppins"/>
              <a:cs typeface="Poppins"/>
              <a:sym typeface="Poppins"/>
            </a:endParaRPr>
          </a:p>
          <a:p>
            <a:pPr marL="0" lvl="0" indent="0" algn="l" rtl="0">
              <a:lnSpc>
                <a:spcPct val="115000"/>
              </a:lnSpc>
              <a:spcBef>
                <a:spcPts val="0"/>
              </a:spcBef>
              <a:spcAft>
                <a:spcPts val="0"/>
              </a:spcAft>
              <a:buSzPts val="1100"/>
              <a:buNone/>
            </a:pPr>
            <a:r>
              <a:rPr lang="en" sz="1200" i="1">
                <a:solidFill>
                  <a:schemeClr val="dk1"/>
                </a:solidFill>
                <a:latin typeface="Poppins"/>
                <a:ea typeface="Poppins"/>
                <a:cs typeface="Poppins"/>
                <a:sym typeface="Poppins"/>
              </a:rPr>
              <a:t>It includes assessment of the four domains: listening, speaking, reading and writing</a:t>
            </a:r>
            <a:endParaRPr sz="1200" i="1">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Parents receive ELPAC/AELPAC student reports at the end of school year or before. Please see your child’s teacher to know your son/daughter’s score.</a:t>
            </a:r>
            <a:endParaRPr sz="1200">
              <a:solidFill>
                <a:schemeClr val="dk1"/>
              </a:solidFill>
              <a:latin typeface="Poppins"/>
              <a:ea typeface="Poppins"/>
              <a:cs typeface="Poppins"/>
              <a:sym typeface="Poppi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0"/>
        <p:cNvGrpSpPr/>
        <p:nvPr/>
      </p:nvGrpSpPr>
      <p:grpSpPr>
        <a:xfrm>
          <a:off x="0" y="0"/>
          <a:ext cx="0" cy="0"/>
          <a:chOff x="0" y="0"/>
          <a:chExt cx="0" cy="0"/>
        </a:xfrm>
      </p:grpSpPr>
      <p:sp>
        <p:nvSpPr>
          <p:cNvPr id="7021" name="Google Shape;7021;g3127aa9b018_0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2" name="Google Shape;7022;g3127aa9b018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25"/>
        <p:cNvGrpSpPr/>
        <p:nvPr/>
      </p:nvGrpSpPr>
      <p:grpSpPr>
        <a:xfrm>
          <a:off x="0" y="0"/>
          <a:ext cx="0" cy="0"/>
          <a:chOff x="0" y="0"/>
          <a:chExt cx="0" cy="0"/>
        </a:xfrm>
      </p:grpSpPr>
      <p:sp>
        <p:nvSpPr>
          <p:cNvPr id="7026" name="Google Shape;7026;g312422c1523_0_2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27" name="Google Shape;7027;g312422c1523_0_2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200" u="sng">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To demonstrate proficiency in LOTE, they have several options as well: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Verification of LOTE Criteria</a:t>
            </a:r>
            <a:r>
              <a:rPr lang="en" sz="1200">
                <a:solidFill>
                  <a:schemeClr val="dk1"/>
                </a:solidFill>
              </a:rPr>
              <a:t> – LOTE proficiency can be demonstrated by meeting one of the following:</a:t>
            </a:r>
            <a:endParaRPr sz="1200">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Grade 3: </a:t>
            </a:r>
            <a:r>
              <a:rPr lang="en" sz="1200">
                <a:solidFill>
                  <a:schemeClr val="dk1"/>
                </a:solidFill>
              </a:rPr>
              <a:t>Reading Log documenting 5 or more titles of books, short stories, or articles on Attachment H, </a:t>
            </a:r>
            <a:r>
              <a:rPr lang="en" sz="1200" i="1">
                <a:solidFill>
                  <a:schemeClr val="dk1"/>
                </a:solidFill>
              </a:rPr>
              <a:t>L.A. Unified Pathway to Biliteracy Reading Log Template</a:t>
            </a:r>
            <a:r>
              <a:rPr lang="en" sz="1200">
                <a:solidFill>
                  <a:schemeClr val="dk1"/>
                </a:solidFill>
              </a:rPr>
              <a:t> and written response in a second language in response to the MMED prompt and scored using the MMED rubric </a:t>
            </a: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Grade 5: Reading Log documenting 10 or more titles of books, short stories, or articles on Attachment H, </a:t>
            </a:r>
            <a:r>
              <a:rPr lang="en" sz="1200" i="1">
                <a:solidFill>
                  <a:schemeClr val="dk1"/>
                </a:solidFill>
              </a:rPr>
              <a:t>L.A. Unified Pathway to Biliteracy Reading Log </a:t>
            </a:r>
            <a:r>
              <a:rPr lang="en" sz="1200">
                <a:solidFill>
                  <a:schemeClr val="dk1"/>
                </a:solidFill>
              </a:rPr>
              <a:t>, and an essay written in a second language in response to the MMED prompt and scored using the MMED rubric</a:t>
            </a:r>
            <a:endParaRPr sz="1200">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See Avant Writing Samples (Proficiency Levels): </a:t>
            </a:r>
            <a:r>
              <a:rPr lang="en" u="sng">
                <a:solidFill>
                  <a:schemeClr val="hlink"/>
                </a:solidFill>
                <a:hlinkClick r:id="rId3"/>
              </a:rPr>
              <a:t>https://www.avantassessment.com/writing-examples/spanish</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0"/>
        <p:cNvGrpSpPr/>
        <p:nvPr/>
      </p:nvGrpSpPr>
      <p:grpSpPr>
        <a:xfrm>
          <a:off x="0" y="0"/>
          <a:ext cx="0" cy="0"/>
          <a:chOff x="0" y="0"/>
          <a:chExt cx="0" cy="0"/>
        </a:xfrm>
      </p:grpSpPr>
      <p:sp>
        <p:nvSpPr>
          <p:cNvPr id="7041" name="Google Shape;7041;g333e250b67b_0_8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42" name="Google Shape;7042;g333e250b67b_0_8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200" u="sng">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To demonstrate proficiency in LOTE, they have several options as well: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u="sng">
                <a:solidFill>
                  <a:schemeClr val="dk1"/>
                </a:solidFill>
              </a:rPr>
              <a:t>Verification of LOTE Criteria</a:t>
            </a:r>
            <a:r>
              <a:rPr lang="en" sz="1200">
                <a:solidFill>
                  <a:schemeClr val="dk1"/>
                </a:solidFill>
              </a:rPr>
              <a:t> – LOTE proficiency can be demonstrated by meeting one of the following:</a:t>
            </a:r>
            <a:endParaRPr sz="1200">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Grade 3: </a:t>
            </a:r>
            <a:r>
              <a:rPr lang="en" sz="1200">
                <a:solidFill>
                  <a:schemeClr val="dk1"/>
                </a:solidFill>
              </a:rPr>
              <a:t>Reading Log documenting 5 or more titles of books, short stories, or articles on Attachment H, </a:t>
            </a:r>
            <a:r>
              <a:rPr lang="en" sz="1200" i="1">
                <a:solidFill>
                  <a:schemeClr val="dk1"/>
                </a:solidFill>
              </a:rPr>
              <a:t>L.A. Unified Pathway to Biliteracy Reading Log Template</a:t>
            </a:r>
            <a:r>
              <a:rPr lang="en" sz="1200">
                <a:solidFill>
                  <a:schemeClr val="dk1"/>
                </a:solidFill>
              </a:rPr>
              <a:t> and written response in a second language in response to the MMED prompt and scored using the MMED rubric </a:t>
            </a: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Grade 5: Reading Log documenting 10 or more titles of books, short stories, or articles on Attachment H, </a:t>
            </a:r>
            <a:r>
              <a:rPr lang="en" sz="1200" i="1">
                <a:solidFill>
                  <a:schemeClr val="dk1"/>
                </a:solidFill>
              </a:rPr>
              <a:t>L.A. Unified Pathway to Biliteracy Reading Log </a:t>
            </a:r>
            <a:r>
              <a:rPr lang="en" sz="1200">
                <a:solidFill>
                  <a:schemeClr val="dk1"/>
                </a:solidFill>
              </a:rPr>
              <a:t>, and an essay written in a second language in response to the MMED prompt and scored using the MMED rubric</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Link to Reading Log: </a:t>
            </a:r>
            <a:r>
              <a:rPr lang="en" sz="1200" u="sng">
                <a:solidFill>
                  <a:schemeClr val="hlink"/>
                </a:solidFill>
                <a:hlinkClick r:id="rId3"/>
              </a:rPr>
              <a:t>https://drive.google.com/file/d/1ULKK-RSwLXnEo5GvuBKSEYbFqVMnNkY_/view?usp=sharing</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a:t>CLICK FOR SPANISH SLIDE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7"/>
        <p:cNvGrpSpPr/>
        <p:nvPr/>
      </p:nvGrpSpPr>
      <p:grpSpPr>
        <a:xfrm>
          <a:off x="0" y="0"/>
          <a:ext cx="0" cy="0"/>
          <a:chOff x="0" y="0"/>
          <a:chExt cx="0" cy="0"/>
        </a:xfrm>
      </p:grpSpPr>
      <p:sp>
        <p:nvSpPr>
          <p:cNvPr id="7058" name="Google Shape;7058;g312422c1523_3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59" name="Google Shape;7059;g312422c1523_3_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4"/>
        <p:cNvGrpSpPr/>
        <p:nvPr/>
      </p:nvGrpSpPr>
      <p:grpSpPr>
        <a:xfrm>
          <a:off x="0" y="0"/>
          <a:ext cx="0" cy="0"/>
          <a:chOff x="0" y="0"/>
          <a:chExt cx="0" cy="0"/>
        </a:xfrm>
      </p:grpSpPr>
      <p:sp>
        <p:nvSpPr>
          <p:cNvPr id="6685" name="Google Shape;6685;g38d22f88b63_0_8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86" name="Google Shape;6686;g38d22f88b63_0_8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a:solidFill>
                <a:schemeClr val="dk1"/>
              </a:solidFill>
              <a:highlight>
                <a:srgbClr val="FFFF00"/>
              </a:highlight>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2"/>
        <p:cNvGrpSpPr/>
        <p:nvPr/>
      </p:nvGrpSpPr>
      <p:grpSpPr>
        <a:xfrm>
          <a:off x="0" y="0"/>
          <a:ext cx="0" cy="0"/>
          <a:chOff x="0" y="0"/>
          <a:chExt cx="0" cy="0"/>
        </a:xfrm>
      </p:grpSpPr>
      <p:sp>
        <p:nvSpPr>
          <p:cNvPr id="7073" name="Google Shape;7073;g312422c1523_0_1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74" name="Google Shape;7074;g312422c1523_0_1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FF0000"/>
                </a:solidFill>
              </a:rPr>
              <a:t>In red are additions</a:t>
            </a:r>
            <a:endParaRPr>
              <a:solidFill>
                <a:srgbClr val="FF0000"/>
              </a:solidFill>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r>
              <a:rPr lang="en">
                <a:solidFill>
                  <a:schemeClr val="dk1"/>
                </a:solidFill>
              </a:rPr>
              <a:t>Category 1: Languages closely related to English (i.e., Spanish, French, Italian)</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Category 2:  Languages with linguistic/cultural differences from English (Bulgarian, Korean, Japanese, Mandarin) </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0"/>
        <p:cNvGrpSpPr/>
        <p:nvPr/>
      </p:nvGrpSpPr>
      <p:grpSpPr>
        <a:xfrm>
          <a:off x="0" y="0"/>
          <a:ext cx="0" cy="0"/>
          <a:chOff x="0" y="0"/>
          <a:chExt cx="0" cy="0"/>
        </a:xfrm>
      </p:grpSpPr>
      <p:sp>
        <p:nvSpPr>
          <p:cNvPr id="7081" name="Google Shape;7081;g312422c1523_0_1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82" name="Google Shape;7082;g312422c1523_0_12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solidFill>
                  <a:srgbClr val="FF0000"/>
                </a:solidFill>
              </a:rPr>
              <a:t>In red are additions</a:t>
            </a:r>
            <a:endParaRPr>
              <a:solidFill>
                <a:srgbClr val="FF0000"/>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8"/>
        <p:cNvGrpSpPr/>
        <p:nvPr/>
      </p:nvGrpSpPr>
      <p:grpSpPr>
        <a:xfrm>
          <a:off x="0" y="0"/>
          <a:ext cx="0" cy="0"/>
          <a:chOff x="0" y="0"/>
          <a:chExt cx="0" cy="0"/>
        </a:xfrm>
      </p:grpSpPr>
      <p:sp>
        <p:nvSpPr>
          <p:cNvPr id="7089" name="Google Shape;7089;g312422c1523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090" name="Google Shape;7090;g312422c1523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t>Blanca</a:t>
            </a:r>
            <a:endParaRPr b="1"/>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Assessment for Spanish Reading: Evaluación de lectura en español:</a:t>
            </a:r>
            <a:endParaRPr/>
          </a:p>
          <a:p>
            <a:pPr marL="0" lvl="0" indent="0" algn="l" rtl="0">
              <a:lnSpc>
                <a:spcPct val="115000"/>
              </a:lnSpc>
              <a:spcBef>
                <a:spcPts val="0"/>
              </a:spcBef>
              <a:spcAft>
                <a:spcPts val="0"/>
              </a:spcAft>
              <a:buClr>
                <a:schemeClr val="dk1"/>
              </a:buClr>
              <a:buSzPts val="1100"/>
              <a:buFont typeface="Arial"/>
              <a:buNone/>
            </a:pPr>
            <a:r>
              <a:rPr lang="en" sz="1200" b="1">
                <a:solidFill>
                  <a:schemeClr val="dk1"/>
                </a:solidFill>
                <a:latin typeface="Calibri"/>
                <a:ea typeface="Calibri"/>
                <a:cs typeface="Calibri"/>
                <a:sym typeface="Calibri"/>
              </a:rPr>
              <a:t>¿Qué es la </a:t>
            </a:r>
            <a:r>
              <a:rPr lang="en" sz="1200" b="1" i="1">
                <a:solidFill>
                  <a:schemeClr val="dk1"/>
                </a:solidFill>
                <a:latin typeface="Calibri"/>
                <a:ea typeface="Calibri"/>
                <a:cs typeface="Calibri"/>
                <a:sym typeface="Calibri"/>
              </a:rPr>
              <a:t>Evaluación i-Ready de lectura en español</a:t>
            </a:r>
            <a:r>
              <a:rPr lang="en" sz="1200" b="1">
                <a:solidFill>
                  <a:schemeClr val="dk1"/>
                </a:solidFill>
                <a:latin typeface="Calibri"/>
                <a:ea typeface="Calibri"/>
                <a:cs typeface="Calibri"/>
                <a:sym typeface="Calibri"/>
              </a:rPr>
              <a:t>?</a:t>
            </a:r>
            <a:endParaRPr sz="1200" b="1">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La </a:t>
            </a:r>
            <a:r>
              <a:rPr lang="en" sz="1200" b="1">
                <a:solidFill>
                  <a:schemeClr val="dk1"/>
                </a:solidFill>
                <a:latin typeface="Calibri"/>
                <a:ea typeface="Calibri"/>
                <a:cs typeface="Calibri"/>
                <a:sym typeface="Calibri"/>
              </a:rPr>
              <a:t>Evaluación de lectura en español </a:t>
            </a:r>
            <a:r>
              <a:rPr lang="en" sz="1200">
                <a:solidFill>
                  <a:schemeClr val="dk1"/>
                </a:solidFill>
                <a:latin typeface="Calibri"/>
                <a:ea typeface="Calibri"/>
                <a:cs typeface="Calibri"/>
                <a:sym typeface="Calibri"/>
              </a:rPr>
              <a:t>es una evaluación digital con texto y audio en español auténtico. El propósito de la evaluación es medir si su estudiante se está desempeñando al nivel del grado en lectura en español, no darle una puntuación o calificación.</a:t>
            </a:r>
            <a:endParaRPr b="1"/>
          </a:p>
          <a:p>
            <a:pPr marL="0" lvl="0" indent="0" algn="l" rtl="0">
              <a:lnSpc>
                <a:spcPct val="115000"/>
              </a:lnSpc>
              <a:spcBef>
                <a:spcPts val="0"/>
              </a:spcBef>
              <a:spcAft>
                <a:spcPts val="0"/>
              </a:spcAft>
              <a:buClr>
                <a:schemeClr val="dk1"/>
              </a:buClr>
              <a:buSzPts val="1100"/>
              <a:buFont typeface="Arial"/>
              <a:buNone/>
            </a:pPr>
            <a:endParaRPr/>
          </a:p>
          <a:p>
            <a:pPr marL="673100" lvl="0" indent="0" algn="l" rtl="0">
              <a:lnSpc>
                <a:spcPct val="115000"/>
              </a:lnSpc>
              <a:spcBef>
                <a:spcPts val="0"/>
              </a:spcBef>
              <a:spcAft>
                <a:spcPts val="0"/>
              </a:spcAft>
              <a:buClr>
                <a:schemeClr val="dk1"/>
              </a:buClr>
              <a:buSzPts val="1100"/>
              <a:buFont typeface="Arial"/>
              <a:buNone/>
            </a:pPr>
            <a:r>
              <a:rPr lang="en" b="1"/>
              <a:t>Meet Grade-Level Expectations</a:t>
            </a:r>
            <a:r>
              <a:rPr lang="en"/>
              <a:t>: On grade level or above grade level: Students at this level have demonstrated facility with reading on grade level in Spanish. These students may benefit from continued on-grade level instruction or later, more challenging instruction. </a:t>
            </a:r>
            <a:endParaRPr/>
          </a:p>
          <a:p>
            <a:pPr marL="673100" lvl="0" indent="0" algn="l" rtl="0">
              <a:lnSpc>
                <a:spcPct val="115000"/>
              </a:lnSpc>
              <a:spcBef>
                <a:spcPts val="0"/>
              </a:spcBef>
              <a:spcAft>
                <a:spcPts val="0"/>
              </a:spcAft>
              <a:buClr>
                <a:schemeClr val="dk1"/>
              </a:buClr>
              <a:buSzPts val="1100"/>
              <a:buFont typeface="Arial"/>
              <a:buNone/>
            </a:pPr>
            <a:endParaRPr/>
          </a:p>
          <a:p>
            <a:pPr marL="673100" lvl="0" indent="0" algn="l" rtl="0">
              <a:lnSpc>
                <a:spcPct val="115000"/>
              </a:lnSpc>
              <a:spcBef>
                <a:spcPts val="0"/>
              </a:spcBef>
              <a:spcAft>
                <a:spcPts val="0"/>
              </a:spcAft>
              <a:buClr>
                <a:schemeClr val="dk1"/>
              </a:buClr>
              <a:buSzPts val="1100"/>
              <a:buFont typeface="Arial"/>
              <a:buNone/>
            </a:pPr>
            <a:r>
              <a:rPr lang="en" b="1"/>
              <a:t>Partially Met Grade-Level Expectations:approaching grade level: </a:t>
            </a:r>
            <a:r>
              <a:rPr lang="en"/>
              <a:t>Students at this level have demonstrated facility with some grade-level Spanish Reading skills. These students may benefit from continued practice in on-grade level instruction with more targeted instruction in some areas</a:t>
            </a:r>
            <a:endParaRPr/>
          </a:p>
          <a:p>
            <a:pPr marL="673100" lvl="0" indent="0" algn="l" rtl="0">
              <a:lnSpc>
                <a:spcPct val="115000"/>
              </a:lnSpc>
              <a:spcBef>
                <a:spcPts val="0"/>
              </a:spcBef>
              <a:spcAft>
                <a:spcPts val="0"/>
              </a:spcAft>
              <a:buClr>
                <a:schemeClr val="dk1"/>
              </a:buClr>
              <a:buSzPts val="1100"/>
              <a:buFont typeface="Arial"/>
              <a:buNone/>
            </a:pPr>
            <a:endParaRPr/>
          </a:p>
          <a:p>
            <a:pPr marL="673100" lvl="0" indent="0" algn="l" rtl="0">
              <a:lnSpc>
                <a:spcPct val="115000"/>
              </a:lnSpc>
              <a:spcBef>
                <a:spcPts val="0"/>
              </a:spcBef>
              <a:spcAft>
                <a:spcPts val="0"/>
              </a:spcAft>
              <a:buClr>
                <a:schemeClr val="dk1"/>
              </a:buClr>
              <a:buSzPts val="1100"/>
              <a:buFont typeface="Arial"/>
              <a:buNone/>
            </a:pPr>
            <a:r>
              <a:rPr lang="en"/>
              <a:t>Link to Family Guide Spanish: </a:t>
            </a:r>
            <a:r>
              <a:rPr lang="en" u="sng">
                <a:solidFill>
                  <a:schemeClr val="hlink"/>
                </a:solidFill>
                <a:hlinkClick r:id="rId3"/>
              </a:rPr>
              <a:t>https://i-readycentral.com/download/?res=480&amp;view_pdf=1</a:t>
            </a:r>
            <a:endParaRPr/>
          </a:p>
          <a:p>
            <a:pPr marL="67310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3"/>
        <p:cNvGrpSpPr/>
        <p:nvPr/>
      </p:nvGrpSpPr>
      <p:grpSpPr>
        <a:xfrm>
          <a:off x="0" y="0"/>
          <a:ext cx="0" cy="0"/>
          <a:chOff x="0" y="0"/>
          <a:chExt cx="0" cy="0"/>
        </a:xfrm>
      </p:grpSpPr>
      <p:sp>
        <p:nvSpPr>
          <p:cNvPr id="7104" name="Google Shape;7104;g312422c1523_3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05" name="Google Shape;7105;g312422c1523_3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3rd:</a:t>
            </a:r>
            <a:r>
              <a:rPr lang="en"/>
              <a:t> </a:t>
            </a:r>
            <a:r>
              <a:rPr lang="en" sz="1200">
                <a:solidFill>
                  <a:schemeClr val="dk1"/>
                </a:solidFill>
              </a:rPr>
              <a:t>In Target Language, a minimum score of “Novice-High" for languages closely related to English (Spanish, French) or a minimum score of “Novice-Mid" for languages with significant linguistic or cultural differences from English (Arabic, Armenian, Korean, Japanese, Mandarin),</a:t>
            </a:r>
            <a:r>
              <a:rPr lang="en" sz="1200">
                <a:solidFill>
                  <a:schemeClr val="dk1"/>
                </a:solidFill>
                <a:highlight>
                  <a:srgbClr val="FFFF00"/>
                </a:highlight>
              </a:rPr>
              <a:t> in the Reading and Writing domains </a:t>
            </a:r>
            <a:r>
              <a:rPr lang="en" sz="1200">
                <a:solidFill>
                  <a:schemeClr val="dk1"/>
                </a:solidFill>
              </a:rPr>
              <a:t>on a Progress Report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5th: </a:t>
            </a:r>
            <a:r>
              <a:rPr lang="en" sz="1200">
                <a:solidFill>
                  <a:schemeClr val="dk1"/>
                </a:solidFill>
              </a:rPr>
              <a:t>In Target Language, a minimum score of “Intermediate-Low” for languages closely related to English (Spanish, French) or a minimum score of “Novice-High" for languages with significant linguistic differences from English (Arabic, Armenian, Korean, Japanese, Mandarin), in the Reading and Writing domains on a Progress Report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Only if more information requested by parents:</a:t>
            </a:r>
            <a:endParaRPr sz="1200">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a:solidFill>
                  <a:schemeClr val="dk1"/>
                </a:solidFill>
                <a:highlight>
                  <a:srgbClr val="FFF2CC"/>
                </a:highlight>
              </a:rPr>
              <a:t>Armenian, Arabic, Korean, Mandarin Proficiency Target:</a:t>
            </a:r>
            <a:r>
              <a:rPr lang="en">
                <a:solidFill>
                  <a:schemeClr val="dk1"/>
                </a:solidFill>
              </a:rPr>
              <a:t> </a:t>
            </a:r>
            <a:r>
              <a:rPr lang="en" u="sng">
                <a:solidFill>
                  <a:schemeClr val="hlink"/>
                </a:solidFill>
                <a:hlinkClick r:id="rId3"/>
              </a:rPr>
              <a:t>https://drive.google.com/file/d/18_I77NjKxgoVciAAEYzUwetFs4w7AmbE/view?usp=sharing</a:t>
            </a:r>
            <a:r>
              <a:rPr lang="en">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a:solidFill>
                  <a:schemeClr val="dk1"/>
                </a:solidFill>
              </a:rPr>
              <a:t> </a:t>
            </a:r>
            <a:endParaRPr>
              <a:solidFill>
                <a:schemeClr val="dk1"/>
              </a:solidFill>
            </a:endParaRPr>
          </a:p>
          <a:p>
            <a:pPr marL="0" lvl="0" indent="0" algn="l" rtl="0">
              <a:lnSpc>
                <a:spcPct val="100000"/>
              </a:lnSpc>
              <a:spcBef>
                <a:spcPts val="0"/>
              </a:spcBef>
              <a:spcAft>
                <a:spcPts val="0"/>
              </a:spcAft>
              <a:buClr>
                <a:schemeClr val="dk1"/>
              </a:buClr>
              <a:buSzPts val="1400"/>
              <a:buFont typeface="Arial"/>
              <a:buNone/>
            </a:pPr>
            <a:r>
              <a:rPr lang="en">
                <a:solidFill>
                  <a:schemeClr val="dk1"/>
                </a:solidFill>
                <a:highlight>
                  <a:srgbClr val="FFE599"/>
                </a:highlight>
              </a:rPr>
              <a:t>Spanish and French Proficiency Target:</a:t>
            </a:r>
            <a:r>
              <a:rPr lang="en">
                <a:solidFill>
                  <a:schemeClr val="dk1"/>
                </a:solidFill>
              </a:rPr>
              <a:t> </a:t>
            </a:r>
            <a:r>
              <a:rPr lang="en" u="sng">
                <a:solidFill>
                  <a:schemeClr val="hlink"/>
                </a:solidFill>
                <a:hlinkClick r:id="rId4"/>
              </a:rPr>
              <a:t>https://drive.google.com/file/d/1fM6qgAl1b44_yhQHL0o0oz3fEMhFxBEH/view?usp=sharing</a:t>
            </a:r>
            <a:r>
              <a:rPr lang="en">
                <a:solidFill>
                  <a:schemeClr val="dk1"/>
                </a:solidFill>
              </a:rPr>
              <a:t>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endParaRPr b="1"/>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7"/>
        <p:cNvGrpSpPr/>
        <p:nvPr/>
      </p:nvGrpSpPr>
      <p:grpSpPr>
        <a:xfrm>
          <a:off x="0" y="0"/>
          <a:ext cx="0" cy="0"/>
          <a:chOff x="0" y="0"/>
          <a:chExt cx="0" cy="0"/>
        </a:xfrm>
      </p:grpSpPr>
      <p:sp>
        <p:nvSpPr>
          <p:cNvPr id="7128" name="Google Shape;7128;g31012bc66d2_0_8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29" name="Google Shape;7129;g31012bc66d2_0_8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solidFill>
                  <a:schemeClr val="dk1"/>
                </a:solidFill>
              </a:rPr>
              <a:t>Blanca</a:t>
            </a:r>
            <a:endParaRPr b="1">
              <a:solidFill>
                <a:schemeClr val="dk1"/>
              </a:solidFill>
            </a:endParaRPr>
          </a:p>
          <a:p>
            <a:pPr marL="0" lvl="0" indent="0" algn="l" rtl="0">
              <a:lnSpc>
                <a:spcPct val="100000"/>
              </a:lnSpc>
              <a:spcBef>
                <a:spcPts val="0"/>
              </a:spcBef>
              <a:spcAft>
                <a:spcPts val="0"/>
              </a:spcAft>
              <a:buSzPts val="1100"/>
              <a:buNone/>
            </a:pPr>
            <a:endParaRPr b="1">
              <a:solidFill>
                <a:schemeClr val="dk1"/>
              </a:solidFill>
            </a:endParaRPr>
          </a:p>
          <a:p>
            <a:pPr marL="0" lvl="0" indent="0" algn="l" rtl="0">
              <a:lnSpc>
                <a:spcPct val="100000"/>
              </a:lnSpc>
              <a:spcBef>
                <a:spcPts val="0"/>
              </a:spcBef>
              <a:spcAft>
                <a:spcPts val="0"/>
              </a:spcAft>
              <a:buSzPts val="1100"/>
              <a:buNone/>
            </a:pPr>
            <a:r>
              <a:rPr lang="en" b="1">
                <a:solidFill>
                  <a:schemeClr val="dk1"/>
                </a:solidFill>
              </a:rPr>
              <a:t>Time:</a:t>
            </a:r>
            <a:r>
              <a:rPr lang="en">
                <a:solidFill>
                  <a:schemeClr val="dk1"/>
                </a:solidFill>
              </a:rPr>
              <a:t> 2 minutes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Let me introduce you to a couple of our Pathway  to Bilingualism recipients from:  Ford ES, Stoner ES and Richland ES</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1"/>
        <p:cNvGrpSpPr/>
        <p:nvPr/>
      </p:nvGrpSpPr>
      <p:grpSpPr>
        <a:xfrm>
          <a:off x="0" y="0"/>
          <a:ext cx="0" cy="0"/>
          <a:chOff x="0" y="0"/>
          <a:chExt cx="0" cy="0"/>
        </a:xfrm>
      </p:grpSpPr>
      <p:sp>
        <p:nvSpPr>
          <p:cNvPr id="7142" name="Google Shape;714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43" name="Google Shape;7143;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8"/>
        <p:cNvGrpSpPr/>
        <p:nvPr/>
      </p:nvGrpSpPr>
      <p:grpSpPr>
        <a:xfrm>
          <a:off x="0" y="0"/>
          <a:ext cx="0" cy="0"/>
          <a:chOff x="0" y="0"/>
          <a:chExt cx="0" cy="0"/>
        </a:xfrm>
      </p:grpSpPr>
      <p:sp>
        <p:nvSpPr>
          <p:cNvPr id="7149" name="Google Shape;7149;g30f76d506d9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0" name="Google Shape;7150;g30f76d506d9_0_5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latin typeface="Poppins"/>
                <a:ea typeface="Poppins"/>
                <a:cs typeface="Poppins"/>
                <a:sym typeface="Poppins"/>
              </a:rPr>
              <a:t>Blanca</a:t>
            </a:r>
            <a:endParaRPr b="1">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latin typeface="Poppins"/>
              <a:ea typeface="Poppins"/>
              <a:cs typeface="Poppins"/>
              <a:sym typeface="Poppins"/>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latin typeface="Poppins"/>
                <a:ea typeface="Poppins"/>
                <a:cs typeface="Poppins"/>
                <a:sym typeface="Poppins"/>
              </a:rPr>
              <a:t>Welcome School Leaders. Today we will discuss the importance of strategic instructional planning using the Adjusted Blueprints and Priority Standards. By closely examining the Adjusted Blueprints, we gain a detailed roadmap of the key concepts and skills assessed in the Smarter Balanced Assessment (SBA). This insight allows us to prioritize and focus on the critical Priority Standards that align with our educational goals. Through strategic planning, we can ensure that our teachers are dedicating time and resources to the most essential content areas, maximizing the impact of our instructional efforts. This approach not only aligns with assessment requirements but also provides a targeted focus on student mastery of priority skills, setting the stage for academic success.</a:t>
            </a:r>
            <a:endParaRPr>
              <a:solidFill>
                <a:schemeClr val="dk1"/>
              </a:solidFill>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solidFill>
                  <a:schemeClr val="dk1"/>
                </a:solidFill>
                <a:highlight>
                  <a:srgbClr val="FFFF00"/>
                </a:highlight>
                <a:latin typeface="Poppins"/>
                <a:ea typeface="Poppins"/>
                <a:cs typeface="Poppins"/>
                <a:sym typeface="Poppins"/>
              </a:rPr>
              <a:t>Link to Family Resources: </a:t>
            </a:r>
            <a:r>
              <a:rPr lang="en" u="sng">
                <a:solidFill>
                  <a:schemeClr val="hlink"/>
                </a:solidFill>
                <a:highlight>
                  <a:srgbClr val="FFFF00"/>
                </a:highlight>
                <a:latin typeface="Poppins"/>
                <a:ea typeface="Poppins"/>
                <a:cs typeface="Poppins"/>
                <a:sym typeface="Poppins"/>
                <a:hlinkClick r:id="rId3"/>
              </a:rPr>
              <a:t>https://drive.google.com/drive/folders/1nTnD_jH4lHXstwAeVN_BMt_-a4xB2d_T?dmr=1&amp;ec=wgc-drive-hero-goto</a:t>
            </a:r>
            <a:endParaRPr>
              <a:highlight>
                <a:srgbClr val="FFFF00"/>
              </a:highlight>
            </a:endParaRPr>
          </a:p>
          <a:p>
            <a:pPr marL="0" lvl="0" indent="0" algn="l" rtl="0">
              <a:lnSpc>
                <a:spcPct val="115000"/>
              </a:lnSpc>
              <a:spcBef>
                <a:spcPts val="0"/>
              </a:spcBef>
              <a:spcAft>
                <a:spcPts val="0"/>
              </a:spcAft>
              <a:buSzPts val="1100"/>
              <a:buNone/>
            </a:pPr>
            <a:endParaRPr/>
          </a:p>
          <a:p>
            <a:pPr marL="0" lvl="0" indent="0" algn="l" rtl="0">
              <a:lnSpc>
                <a:spcPct val="115000"/>
              </a:lnSpc>
              <a:spcBef>
                <a:spcPts val="0"/>
              </a:spcBef>
              <a:spcAft>
                <a:spcPts val="0"/>
              </a:spcAft>
              <a:buSzPts val="1100"/>
              <a:buNone/>
            </a:pPr>
            <a:r>
              <a:rPr lang="en"/>
              <a:t>Recursos para la familias: </a:t>
            </a:r>
            <a:r>
              <a:rPr lang="en" u="sng">
                <a:solidFill>
                  <a:schemeClr val="hlink"/>
                </a:solidFill>
                <a:latin typeface="Poppins"/>
                <a:ea typeface="Poppins"/>
                <a:cs typeface="Poppins"/>
                <a:sym typeface="Poppins"/>
                <a:hlinkClick r:id="rId3"/>
              </a:rPr>
              <a:t>https://drive.google.com/drive/folders/1nTnD_jH4lHXstwAeVN_BMt_-a4xB2d_T?dmr=1&amp;ec=wgc-drive-hero-goto</a:t>
            </a: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6"/>
        <p:cNvGrpSpPr/>
        <p:nvPr/>
      </p:nvGrpSpPr>
      <p:grpSpPr>
        <a:xfrm>
          <a:off x="0" y="0"/>
          <a:ext cx="0" cy="0"/>
          <a:chOff x="0" y="0"/>
          <a:chExt cx="0" cy="0"/>
        </a:xfrm>
      </p:grpSpPr>
      <p:sp>
        <p:nvSpPr>
          <p:cNvPr id="7157" name="Google Shape;7157;g30fd9288ee6_3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58" name="Google Shape;7158;g30fd9288ee6_3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7"/>
        <p:cNvGrpSpPr/>
        <p:nvPr/>
      </p:nvGrpSpPr>
      <p:grpSpPr>
        <a:xfrm>
          <a:off x="0" y="0"/>
          <a:ext cx="0" cy="0"/>
          <a:chOff x="0" y="0"/>
          <a:chExt cx="0" cy="0"/>
        </a:xfrm>
      </p:grpSpPr>
      <p:sp>
        <p:nvSpPr>
          <p:cNvPr id="7168" name="Google Shape;7168;g30f76d506d9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69" name="Google Shape;7169;g30f76d506d9_2_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Say: </a:t>
            </a:r>
            <a:r>
              <a:rPr lang="en"/>
              <a:t>Here are some ways you can support your child’s journey to multilingualism back at home.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PDF English 9 Ways to Child’s Bilingualism: </a:t>
            </a:r>
            <a:r>
              <a:rPr lang="en" u="sng">
                <a:solidFill>
                  <a:schemeClr val="hlink"/>
                </a:solidFill>
                <a:hlinkClick r:id="rId3"/>
              </a:rPr>
              <a:t>https://drive.google.com/file/d/1CFtcHU124RqAngfHkZNISNn_o-wJwmhb/view?usp=sharing</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PDF Spaniish 9 Formas de apoyar el bilingüismo de su hijo/a: </a:t>
            </a:r>
            <a:r>
              <a:rPr lang="en" u="sng">
                <a:solidFill>
                  <a:schemeClr val="hlink"/>
                </a:solidFill>
                <a:hlinkClick r:id="rId4"/>
              </a:rPr>
              <a:t>https://drive.google.com/file/d/1X4A500RcG-BApaHq2exNqVWF6dg8c7Mn/view?usp=sharing</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8"/>
        <p:cNvGrpSpPr/>
        <p:nvPr/>
      </p:nvGrpSpPr>
      <p:grpSpPr>
        <a:xfrm>
          <a:off x="0" y="0"/>
          <a:ext cx="0" cy="0"/>
          <a:chOff x="0" y="0"/>
          <a:chExt cx="0" cy="0"/>
        </a:xfrm>
      </p:grpSpPr>
      <p:sp>
        <p:nvSpPr>
          <p:cNvPr id="7179" name="Google Shape;7179;g30f76d506d9_0_5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0" name="Google Shape;7180;g30f76d506d9_0_5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a:solidFill>
                  <a:schemeClr val="dk1"/>
                </a:solidFill>
              </a:rPr>
              <a:t>Blanca</a:t>
            </a:r>
            <a:endParaRPr sz="13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Link to Literacy Family Supports Deck 2025-2026: </a:t>
            </a:r>
            <a:r>
              <a:rPr lang="en" u="sng">
                <a:solidFill>
                  <a:schemeClr val="hlink"/>
                </a:solidFill>
                <a:hlinkClick r:id="rId3"/>
              </a:rPr>
              <a:t>https://docs.google.com/presentation/d/1bAbmVOraCXxJwbE1LlT-YFWl6I419kp-/edit?usp=sharing&amp;ouid=114560927774420752133&amp;rtpof=true&amp;sd=true</a:t>
            </a: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lnSpc>
                <a:spcPct val="100000"/>
              </a:lnSpc>
              <a:spcBef>
                <a:spcPts val="0"/>
              </a:spcBef>
              <a:spcAft>
                <a:spcPts val="0"/>
              </a:spcAft>
              <a:buClr>
                <a:schemeClr val="dk1"/>
              </a:buClr>
              <a:buSzPts val="1100"/>
              <a:buFont typeface="Arial"/>
              <a:buNone/>
            </a:pPr>
            <a:r>
              <a:rPr lang="en" sz="1300" b="1">
                <a:solidFill>
                  <a:schemeClr val="dk1"/>
                </a:solidFill>
              </a:rPr>
              <a:t>Thank you for being here families on behalf of your children. We wanted to share with you various home experiences and supports that you can begin to do with your kids to prepare for this multilingual world that is here! Any little step you might take to bring multilingualism into your home is a testament to the love and pride you have for your kids, and in the beliefs that they are limitless and have boundless potential! Let’s explore some ways to support multilingualism at home! We will begin by thinking about experiences that will not require a lot of technology or any at all, and also to emphasize that learning another language is more than just vocabulary and learning phrases here and there. “Language is not just words”. Next slide. </a:t>
            </a:r>
            <a:endParaRPr sz="1300"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300" b="1">
              <a:solidFill>
                <a:schemeClr val="dk1"/>
              </a:solidFill>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7"/>
        <p:cNvGrpSpPr/>
        <p:nvPr/>
      </p:nvGrpSpPr>
      <p:grpSpPr>
        <a:xfrm>
          <a:off x="0" y="0"/>
          <a:ext cx="0" cy="0"/>
          <a:chOff x="0" y="0"/>
          <a:chExt cx="0" cy="0"/>
        </a:xfrm>
      </p:grpSpPr>
      <p:sp>
        <p:nvSpPr>
          <p:cNvPr id="6698" name="Google Shape;6698;g3033ebcd65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99" name="Google Shape;6699;g3033ebcd652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 </a:t>
            </a:r>
            <a:r>
              <a:rPr lang="en"/>
              <a:t>1 minute</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Say: </a:t>
            </a:r>
            <a:r>
              <a:rPr lang="en"/>
              <a:t>While we are all happy to see you in attendance today, do remember that this presentation is intended for family members of students in grades 3, 5/6. You are free to attend this session if your child is not in any of those grades, of course, but do know that the criteria covered in the presentation will reflect those three grades.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7"/>
        <p:cNvGrpSpPr/>
        <p:nvPr/>
      </p:nvGrpSpPr>
      <p:grpSpPr>
        <a:xfrm>
          <a:off x="0" y="0"/>
          <a:ext cx="0" cy="0"/>
          <a:chOff x="0" y="0"/>
          <a:chExt cx="0" cy="0"/>
        </a:xfrm>
      </p:grpSpPr>
      <p:sp>
        <p:nvSpPr>
          <p:cNvPr id="7188" name="Google Shape;7188;g30f76d506d9_0_5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189" name="Google Shape;7189;g30f76d506d9_0_57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30 seconds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Say:</a:t>
            </a:r>
            <a:r>
              <a:rPr lang="en"/>
              <a:t> Here are our Spanish resources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8"/>
        <p:cNvGrpSpPr/>
        <p:nvPr/>
      </p:nvGrpSpPr>
      <p:grpSpPr>
        <a:xfrm>
          <a:off x="0" y="0"/>
          <a:ext cx="0" cy="0"/>
          <a:chOff x="0" y="0"/>
          <a:chExt cx="0" cy="0"/>
        </a:xfrm>
      </p:grpSpPr>
      <p:sp>
        <p:nvSpPr>
          <p:cNvPr id="7209" name="Google Shape;7209;g30f76d506d9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0" name="Google Shape;7210;g30f76d506d9_0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Blanca</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seconds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Here are our Armenian resources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Link to Sora: </a:t>
            </a:r>
            <a:r>
              <a:rPr lang="en" u="sng">
                <a:solidFill>
                  <a:schemeClr val="hlink"/>
                </a:solidFill>
                <a:hlinkClick r:id="rId3"/>
              </a:rPr>
              <a:t>https://company.overdrive.com/lausd-for-students/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0"/>
        <p:cNvGrpSpPr/>
        <p:nvPr/>
      </p:nvGrpSpPr>
      <p:grpSpPr>
        <a:xfrm>
          <a:off x="0" y="0"/>
          <a:ext cx="0" cy="0"/>
          <a:chOff x="0" y="0"/>
          <a:chExt cx="0" cy="0"/>
        </a:xfrm>
      </p:grpSpPr>
      <p:sp>
        <p:nvSpPr>
          <p:cNvPr id="7221" name="Google Shape;7221;g30f76d506d9_0_5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22" name="Google Shape;7222;g30f76d506d9_0_5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Blanca</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seconds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Say:</a:t>
            </a:r>
            <a:r>
              <a:rPr lang="en">
                <a:solidFill>
                  <a:schemeClr val="dk1"/>
                </a:solidFill>
              </a:rPr>
              <a:t> Here are our Korean resources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6"/>
        <p:cNvGrpSpPr/>
        <p:nvPr/>
      </p:nvGrpSpPr>
      <p:grpSpPr>
        <a:xfrm>
          <a:off x="0" y="0"/>
          <a:ext cx="0" cy="0"/>
          <a:chOff x="0" y="0"/>
          <a:chExt cx="0" cy="0"/>
        </a:xfrm>
      </p:grpSpPr>
      <p:sp>
        <p:nvSpPr>
          <p:cNvPr id="7237" name="Google Shape;7237;g30fd9288ee6_4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38" name="Google Shape;7238;g30fd9288ee6_4_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1"/>
        <p:cNvGrpSpPr/>
        <p:nvPr/>
      </p:nvGrpSpPr>
      <p:grpSpPr>
        <a:xfrm>
          <a:off x="0" y="0"/>
          <a:ext cx="0" cy="0"/>
          <a:chOff x="0" y="0"/>
          <a:chExt cx="0" cy="0"/>
        </a:xfrm>
      </p:grpSpPr>
      <p:sp>
        <p:nvSpPr>
          <p:cNvPr id="7252" name="Google Shape;7252;g30f8b6e4f6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53" name="Google Shape;7253;g30f8b6e4f6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2"/>
        <p:cNvGrpSpPr/>
        <p:nvPr/>
      </p:nvGrpSpPr>
      <p:grpSpPr>
        <a:xfrm>
          <a:off x="0" y="0"/>
          <a:ext cx="0" cy="0"/>
          <a:chOff x="0" y="0"/>
          <a:chExt cx="0" cy="0"/>
        </a:xfrm>
      </p:grpSpPr>
      <p:sp>
        <p:nvSpPr>
          <p:cNvPr id="7263" name="Google Shape;7263;g30f76d506d9_0_2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64" name="Google Shape;7264;g30f76d506d9_0_24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5"/>
        <p:cNvGrpSpPr/>
        <p:nvPr/>
      </p:nvGrpSpPr>
      <p:grpSpPr>
        <a:xfrm>
          <a:off x="0" y="0"/>
          <a:ext cx="0" cy="0"/>
          <a:chOff x="0" y="0"/>
          <a:chExt cx="0" cy="0"/>
        </a:xfrm>
      </p:grpSpPr>
      <p:sp>
        <p:nvSpPr>
          <p:cNvPr id="7276" name="Google Shape;7276;g30f76d506d9_0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77" name="Google Shape;7277;g30f76d506d9_0_5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0"/>
        <p:cNvGrpSpPr/>
        <p:nvPr/>
      </p:nvGrpSpPr>
      <p:grpSpPr>
        <a:xfrm>
          <a:off x="0" y="0"/>
          <a:ext cx="0" cy="0"/>
          <a:chOff x="0" y="0"/>
          <a:chExt cx="0" cy="0"/>
        </a:xfrm>
      </p:grpSpPr>
      <p:sp>
        <p:nvSpPr>
          <p:cNvPr id="7291" name="Google Shape;7291;g31012bc66d2_0_18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2" name="Google Shape;7292;g31012bc66d2_0_18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K’iche’ is primary an oral language.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Zapotec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7"/>
        <p:cNvGrpSpPr/>
        <p:nvPr/>
      </p:nvGrpSpPr>
      <p:grpSpPr>
        <a:xfrm>
          <a:off x="0" y="0"/>
          <a:ext cx="0" cy="0"/>
          <a:chOff x="0" y="0"/>
          <a:chExt cx="0" cy="0"/>
        </a:xfrm>
      </p:grpSpPr>
      <p:sp>
        <p:nvSpPr>
          <p:cNvPr id="7298" name="Google Shape;729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99" name="Google Shape;7299;p6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Link to LA Public Library: </a:t>
            </a:r>
            <a:r>
              <a:rPr lang="en" u="sng">
                <a:solidFill>
                  <a:schemeClr val="hlink"/>
                </a:solidFill>
                <a:hlinkClick r:id="rId3"/>
              </a:rPr>
              <a:t>https://www.lapl.org/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Link to LA Public Library Card Application: </a:t>
            </a:r>
            <a:r>
              <a:rPr lang="en" u="sng">
                <a:solidFill>
                  <a:schemeClr val="hlink"/>
                </a:solidFill>
                <a:hlinkClick r:id="rId4"/>
              </a:rPr>
              <a:t>https://www.lapl.org/sites/default/files/media/pdf/about/Library_Card_App.pdf</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Download the library card application, fill it out, and then take it into any LA Public Library location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E-card Registration: </a:t>
            </a:r>
            <a:r>
              <a:rPr lang="en" u="sng">
                <a:solidFill>
                  <a:schemeClr val="hlink"/>
                </a:solidFill>
                <a:hlinkClick r:id="rId5"/>
              </a:rPr>
              <a:t>https://www.lapl.org/about-lapl/contact-us/e-card/e-card-registration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E-Card Registration en </a:t>
            </a:r>
            <a:r>
              <a:rPr lang="en" sz="1000">
                <a:solidFill>
                  <a:srgbClr val="00304A"/>
                </a:solidFill>
                <a:uFill>
                  <a:noFill/>
                </a:uFill>
                <a:hlinkClick r:id="rId6">
                  <a:extLst>
                    <a:ext uri="{A12FA001-AC4F-418D-AE19-62706E023703}">
                      <ahyp:hlinkClr xmlns:ahyp="http://schemas.microsoft.com/office/drawing/2018/hyperlinkcolor" val="tx"/>
                    </a:ext>
                  </a:extLst>
                </a:hlinkClick>
              </a:rPr>
              <a:t>Español</a:t>
            </a:r>
            <a:r>
              <a:rPr lang="en"/>
              <a:t>: </a:t>
            </a:r>
            <a:r>
              <a:rPr lang="en" u="sng">
                <a:solidFill>
                  <a:schemeClr val="hlink"/>
                </a:solidFill>
                <a:hlinkClick r:id="rId7"/>
              </a:rPr>
              <a:t>https://www.lapl.org/about-lapl/contact-us/e-card/solicitud-tarjeta-electronica</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7300" name="Google Shape;7300;p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fld id="{00000000-1234-1234-1234-123412341234}" type="slidenum">
              <a:rPr lang="en"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4"/>
        <p:cNvGrpSpPr/>
        <p:nvPr/>
      </p:nvGrpSpPr>
      <p:grpSpPr>
        <a:xfrm>
          <a:off x="0" y="0"/>
          <a:ext cx="0" cy="0"/>
          <a:chOff x="0" y="0"/>
          <a:chExt cx="0" cy="0"/>
        </a:xfrm>
      </p:grpSpPr>
      <p:sp>
        <p:nvSpPr>
          <p:cNvPr id="7315" name="Google Shape;7315;g2fa8ea3f03b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16" name="Google Shape;7316;g2fa8ea3f03b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 </a:t>
            </a:r>
            <a:r>
              <a:rPr lang="en"/>
              <a:t>2 minutes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Say: </a:t>
            </a:r>
            <a:r>
              <a:rPr lang="en"/>
              <a:t>The LAUSD Learning library is the quickest and easiest way to read digital books. LAUSD students, family members and staff can use their single sign on to instantly access hundreds of ebooks and audiobooks.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1"/>
        <p:cNvGrpSpPr/>
        <p:nvPr/>
      </p:nvGrpSpPr>
      <p:grpSpPr>
        <a:xfrm>
          <a:off x="0" y="0"/>
          <a:ext cx="0" cy="0"/>
          <a:chOff x="0" y="0"/>
          <a:chExt cx="0" cy="0"/>
        </a:xfrm>
      </p:grpSpPr>
      <p:sp>
        <p:nvSpPr>
          <p:cNvPr id="6712" name="Google Shape;6712;g3033ebcd652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13" name="Google Shape;6713;g3033ebcd652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 </a:t>
            </a:r>
            <a:r>
              <a:rPr lang="en"/>
              <a:t>1 minute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Say: Today’s session will be focusing on addressing the following questions:</a:t>
            </a:r>
            <a:endParaRPr/>
          </a:p>
          <a:p>
            <a:pPr marL="0" lvl="0" indent="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AutoNum type="arabicParenR"/>
            </a:pPr>
            <a:r>
              <a:rPr lang="en"/>
              <a:t>What are the Promise to Bilingualism Awards in Grades 3rd and 5th/6th Grades?</a:t>
            </a:r>
            <a:endParaRPr/>
          </a:p>
          <a:p>
            <a:pPr marL="457200" lvl="0" indent="-298450" algn="l" rtl="0">
              <a:lnSpc>
                <a:spcPct val="100000"/>
              </a:lnSpc>
              <a:spcBef>
                <a:spcPts val="0"/>
              </a:spcBef>
              <a:spcAft>
                <a:spcPts val="0"/>
              </a:spcAft>
              <a:buSzPts val="1100"/>
              <a:buAutoNum type="arabicParenR"/>
            </a:pPr>
            <a:r>
              <a:rPr lang="en"/>
              <a:t>What does my child need to do to earn the award(s)</a:t>
            </a:r>
            <a:endParaRPr/>
          </a:p>
          <a:p>
            <a:pPr marL="457200" lvl="0" indent="-298450" algn="l" rtl="0">
              <a:lnSpc>
                <a:spcPct val="100000"/>
              </a:lnSpc>
              <a:spcBef>
                <a:spcPts val="0"/>
              </a:spcBef>
              <a:spcAft>
                <a:spcPts val="0"/>
              </a:spcAft>
              <a:buSzPts val="1100"/>
              <a:buAutoNum type="arabicParenR"/>
            </a:pPr>
            <a:r>
              <a:rPr lang="en"/>
              <a:t>How can I support my child at home?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Before we answer those questions for you, let’s first take a look at some of the benefits of being bilingual.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7"/>
        <p:cNvGrpSpPr/>
        <p:nvPr/>
      </p:nvGrpSpPr>
      <p:grpSpPr>
        <a:xfrm>
          <a:off x="0" y="0"/>
          <a:ext cx="0" cy="0"/>
          <a:chOff x="0" y="0"/>
          <a:chExt cx="0" cy="0"/>
        </a:xfrm>
      </p:grpSpPr>
      <p:sp>
        <p:nvSpPr>
          <p:cNvPr id="7338" name="Google Shape;7338;g30f76d506d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39" name="Google Shape;7339;g30f76d506d9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Say:</a:t>
            </a:r>
            <a:endParaRPr b="1"/>
          </a:p>
          <a:p>
            <a:pPr marL="0" lvl="0" indent="0" algn="l" rtl="0">
              <a:lnSpc>
                <a:spcPct val="100000"/>
              </a:lnSpc>
              <a:spcBef>
                <a:spcPts val="0"/>
              </a:spcBef>
              <a:spcAft>
                <a:spcPts val="0"/>
              </a:spcAft>
              <a:buSzPts val="1100"/>
              <a:buNone/>
            </a:pPr>
            <a:r>
              <a:rPr lang="en"/>
              <a:t>We are proud to share all the DLE and target languages offered by Regions and we are excited to announce that will will soon offer a DLE program in Russian in SY 25-26.</a:t>
            </a:r>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r>
              <a:rPr lang="en">
                <a:solidFill>
                  <a:schemeClr val="dk1"/>
                </a:solidFill>
              </a:rPr>
              <a:t>We are addressing the call to a bilingual and multilingual California, in accordance with the CA Global 2030 initiative.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We will now take a look at the history and advocacy behind DLE that has inspired us to offer and strengthen DLE programs.</a:t>
            </a:r>
            <a:endParaRPr>
              <a:solidFill>
                <a:schemeClr val="dk1"/>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2"/>
        <p:cNvGrpSpPr/>
        <p:nvPr/>
      </p:nvGrpSpPr>
      <p:grpSpPr>
        <a:xfrm>
          <a:off x="0" y="0"/>
          <a:ext cx="0" cy="0"/>
          <a:chOff x="0" y="0"/>
          <a:chExt cx="0" cy="0"/>
        </a:xfrm>
      </p:grpSpPr>
      <p:sp>
        <p:nvSpPr>
          <p:cNvPr id="7353" name="Google Shape;7353;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54" name="Google Shape;7354;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Aram/Blanca</a:t>
            </a:r>
            <a:endParaRPr b="1"/>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Read Slide</a:t>
            </a:r>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solidFill>
                <a:srgbClr val="FF0000"/>
              </a:solidFill>
            </a:endParaRPr>
          </a:p>
          <a:p>
            <a:pPr marL="0" lvl="0" indent="0" algn="l" rtl="0">
              <a:lnSpc>
                <a:spcPct val="100000"/>
              </a:lnSpc>
              <a:spcBef>
                <a:spcPts val="0"/>
              </a:spcBef>
              <a:spcAft>
                <a:spcPts val="0"/>
              </a:spcAft>
              <a:buSzPts val="1100"/>
              <a:buNone/>
            </a:pPr>
            <a:endParaRPr>
              <a:solidFill>
                <a:srgbClr val="FF0000"/>
              </a:solidFill>
              <a:highlight>
                <a:srgbClr val="F8F9FA"/>
              </a:highlight>
            </a:endParaRPr>
          </a:p>
          <a:p>
            <a:pPr marL="0" lvl="0" indent="0" algn="l" rtl="0">
              <a:lnSpc>
                <a:spcPct val="100000"/>
              </a:lnSpc>
              <a:spcBef>
                <a:spcPts val="0"/>
              </a:spcBef>
              <a:spcAft>
                <a:spcPts val="0"/>
              </a:spcAft>
              <a:buSzPts val="1100"/>
              <a:buNone/>
            </a:pPr>
            <a:endParaRPr/>
          </a:p>
        </p:txBody>
      </p:sp>
      <p:sp>
        <p:nvSpPr>
          <p:cNvPr id="7355" name="Google Shape;7355;p60: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1"/>
        <p:cNvGrpSpPr/>
        <p:nvPr/>
      </p:nvGrpSpPr>
      <p:grpSpPr>
        <a:xfrm>
          <a:off x="0" y="0"/>
          <a:ext cx="0" cy="0"/>
          <a:chOff x="0" y="0"/>
          <a:chExt cx="0" cy="0"/>
        </a:xfrm>
      </p:grpSpPr>
      <p:sp>
        <p:nvSpPr>
          <p:cNvPr id="7362" name="Google Shape;7362;g30ec124b87c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3" name="Google Shape;7363;g30ec124b87c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Clr>
                <a:schemeClr val="dk1"/>
              </a:buClr>
              <a:buSzPts val="1800"/>
              <a:buFont typeface="Arial"/>
              <a:buNone/>
            </a:pPr>
            <a:endParaRPr sz="1400">
              <a:solidFill>
                <a:schemeClr val="dk1"/>
              </a:solidFill>
              <a:latin typeface="Poppins Medium"/>
              <a:ea typeface="Poppins Medium"/>
              <a:cs typeface="Poppins Medium"/>
              <a:sym typeface="Poppins Medium"/>
            </a:endParaRPr>
          </a:p>
          <a:p>
            <a:pPr marL="0" lvl="0" indent="0" algn="l" rtl="0">
              <a:lnSpc>
                <a:spcPct val="100000"/>
              </a:lnSpc>
              <a:spcBef>
                <a:spcPts val="0"/>
              </a:spcBef>
              <a:spcAft>
                <a:spcPts val="0"/>
              </a:spcAft>
              <a:buClr>
                <a:schemeClr val="dk1"/>
              </a:buClr>
              <a:buSzPts val="1800"/>
              <a:buFont typeface="Arial"/>
              <a:buNone/>
            </a:pPr>
            <a:r>
              <a:rPr lang="en" sz="1400">
                <a:solidFill>
                  <a:schemeClr val="dk1"/>
                </a:solidFill>
                <a:latin typeface="Poppins Medium"/>
                <a:ea typeface="Poppins Medium"/>
                <a:cs typeface="Poppins Medium"/>
                <a:sym typeface="Poppins Medium"/>
              </a:rPr>
              <a:t>a parent interested in your child earning the award:</a:t>
            </a:r>
            <a:endParaRPr sz="1400">
              <a:solidFill>
                <a:schemeClr val="dk1"/>
              </a:solidFill>
              <a:latin typeface="Poppins Medium"/>
              <a:ea typeface="Poppins Medium"/>
              <a:cs typeface="Poppins Medium"/>
              <a:sym typeface="Poppins Medium"/>
            </a:endParaRPr>
          </a:p>
          <a:p>
            <a:pPr marL="457200" lvl="0" indent="-285750" algn="l" rtl="0">
              <a:lnSpc>
                <a:spcPct val="100000"/>
              </a:lnSpc>
              <a:spcBef>
                <a:spcPts val="100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Let your child’s teacher know that your child speaks more than one language, if you’re not in a Dual Language program.</a:t>
            </a:r>
            <a:endParaRPr sz="1400">
              <a:solidFill>
                <a:schemeClr val="dk1"/>
              </a:solidFill>
              <a:latin typeface="Poppins"/>
              <a:ea typeface="Poppins"/>
              <a:cs typeface="Poppins"/>
              <a:sym typeface="Poppins"/>
            </a:endParaRPr>
          </a:p>
          <a:p>
            <a:pPr marL="457200" lvl="0" indent="-285750" algn="l" rtl="0">
              <a:lnSpc>
                <a:spcPct val="100000"/>
              </a:lnSpc>
              <a:spcBef>
                <a:spcPts val="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Ask if your child’s school already has a Pathway to Biliteracy Committee and remember: parents may volunteer to be a part of it to support.</a:t>
            </a:r>
            <a:endParaRPr sz="1400">
              <a:solidFill>
                <a:schemeClr val="dk1"/>
              </a:solidFill>
              <a:latin typeface="Poppins"/>
              <a:ea typeface="Poppins"/>
              <a:cs typeface="Poppins"/>
              <a:sym typeface="Poppins"/>
            </a:endParaRPr>
          </a:p>
          <a:p>
            <a:pPr marL="457200" lvl="0" indent="-285750" algn="l" rtl="0">
              <a:lnSpc>
                <a:spcPct val="100000"/>
              </a:lnSpc>
              <a:spcBef>
                <a:spcPts val="0"/>
              </a:spcBef>
              <a:spcAft>
                <a:spcPts val="0"/>
              </a:spcAft>
              <a:buClr>
                <a:schemeClr val="dk1"/>
              </a:buClr>
              <a:buSzPts val="900"/>
              <a:buFont typeface="Poppins"/>
              <a:buChar char="●"/>
            </a:pPr>
            <a:r>
              <a:rPr lang="en" sz="1400">
                <a:solidFill>
                  <a:schemeClr val="dk1"/>
                </a:solidFill>
                <a:latin typeface="Poppins"/>
                <a:ea typeface="Poppins"/>
                <a:cs typeface="Poppins"/>
                <a:sym typeface="Poppins"/>
              </a:rPr>
              <a:t>Continue to support your child with language at home.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7"/>
        <p:cNvGrpSpPr/>
        <p:nvPr/>
      </p:nvGrpSpPr>
      <p:grpSpPr>
        <a:xfrm>
          <a:off x="0" y="0"/>
          <a:ext cx="0" cy="0"/>
          <a:chOff x="0" y="0"/>
          <a:chExt cx="0" cy="0"/>
        </a:xfrm>
      </p:grpSpPr>
      <p:sp>
        <p:nvSpPr>
          <p:cNvPr id="7368" name="Google Shape;7368;g30f76d506d9_0_2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69" name="Google Shape;7369;g30f76d506d9_0_24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b="1">
                <a:solidFill>
                  <a:schemeClr val="dk1"/>
                </a:solidFill>
                <a:latin typeface="Century Gothic"/>
                <a:ea typeface="Century Gothic"/>
                <a:cs typeface="Century Gothic"/>
                <a:sym typeface="Century Gothic"/>
              </a:rPr>
              <a:t>Blanca</a:t>
            </a:r>
            <a:endParaRPr sz="1200" b="1">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SzPts val="1100"/>
              <a:buNone/>
            </a:pPr>
            <a:endParaRPr sz="12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Reading in your home and in your neighborhood: go on a word hunt, flip through magazines, flyers, billboards, buses, menus, street signs, read the diverse city we line in!</a:t>
            </a:r>
            <a:endParaRPr sz="12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latin typeface="Century Gothic"/>
              <a:ea typeface="Century Gothic"/>
              <a:cs typeface="Century Gothic"/>
              <a:sym typeface="Century Gothic"/>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latin typeface="Century Gothic"/>
                <a:ea typeface="Century Gothic"/>
                <a:cs typeface="Century Gothic"/>
                <a:sym typeface="Century Gothic"/>
              </a:rPr>
              <a:t>Write down family recipes, diary entries, poems, rhymes, memories, interactive journals, draw a map of your neighborhood with labels, directions, experiment with words here and there in another language</a:t>
            </a:r>
            <a:endParaRPr sz="1200">
              <a:solidFill>
                <a:schemeClr val="dk1"/>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Plan a party and create multilingual invitations</a:t>
            </a:r>
            <a:endParaRPr sz="1200">
              <a:solidFill>
                <a:schemeClr val="dk1"/>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Create multilingual grocery lists</a:t>
            </a:r>
            <a:endParaRPr sz="1200">
              <a:solidFill>
                <a:schemeClr val="dk1"/>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Write a letter to a friend or family member, add a phrase in a different language</a:t>
            </a:r>
            <a:endParaRPr sz="1200">
              <a:solidFill>
                <a:schemeClr val="dk1"/>
              </a:solidFill>
              <a:latin typeface="Century Gothic"/>
              <a:ea typeface="Century Gothic"/>
              <a:cs typeface="Century Gothic"/>
              <a:sym typeface="Century Gothic"/>
            </a:endParaRPr>
          </a:p>
          <a:p>
            <a:pPr marL="457200" lvl="0" indent="-304800" algn="l" rtl="0">
              <a:lnSpc>
                <a:spcPct val="100000"/>
              </a:lnSpc>
              <a:spcBef>
                <a:spcPts val="0"/>
              </a:spcBef>
              <a:spcAft>
                <a:spcPts val="0"/>
              </a:spcAft>
              <a:buClr>
                <a:schemeClr val="dk1"/>
              </a:buClr>
              <a:buSzPts val="1200"/>
              <a:buFont typeface="Century Gothic"/>
              <a:buChar char="●"/>
            </a:pPr>
            <a:r>
              <a:rPr lang="en" sz="1200">
                <a:solidFill>
                  <a:schemeClr val="dk1"/>
                </a:solidFill>
                <a:latin typeface="Century Gothic"/>
                <a:ea typeface="Century Gothic"/>
                <a:cs typeface="Century Gothic"/>
                <a:sym typeface="Century Gothic"/>
              </a:rPr>
              <a:t>Send a thank you note to someone special, add a phrase in a different language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6"/>
        <p:cNvGrpSpPr/>
        <p:nvPr/>
      </p:nvGrpSpPr>
      <p:grpSpPr>
        <a:xfrm>
          <a:off x="0" y="0"/>
          <a:ext cx="0" cy="0"/>
          <a:chOff x="0" y="0"/>
          <a:chExt cx="0" cy="0"/>
        </a:xfrm>
      </p:grpSpPr>
      <p:sp>
        <p:nvSpPr>
          <p:cNvPr id="7377" name="Google Shape;7377;g31012bc66d2_0_17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78" name="Google Shape;7378;g31012bc66d2_0_17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1"/>
        <p:cNvGrpSpPr/>
        <p:nvPr/>
      </p:nvGrpSpPr>
      <p:grpSpPr>
        <a:xfrm>
          <a:off x="0" y="0"/>
          <a:ext cx="0" cy="0"/>
          <a:chOff x="0" y="0"/>
          <a:chExt cx="0" cy="0"/>
        </a:xfrm>
      </p:grpSpPr>
      <p:sp>
        <p:nvSpPr>
          <p:cNvPr id="7382" name="Google Shape;7382;g38acf195055_0_8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383" name="Google Shape;7383;g38acf195055_0_8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sz="1200" b="1">
                <a:solidFill>
                  <a:schemeClr val="dk1"/>
                </a:solidFill>
              </a:rPr>
              <a:t>Aram</a:t>
            </a: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Time:</a:t>
            </a:r>
            <a:r>
              <a:rPr lang="en" sz="1200">
                <a:solidFill>
                  <a:schemeClr val="dk1"/>
                </a:solidFill>
              </a:rPr>
              <a:t> 2 minutes</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Say: </a:t>
            </a:r>
            <a:r>
              <a:rPr lang="en" sz="1200">
                <a:solidFill>
                  <a:schemeClr val="dk1"/>
                </a:solidFill>
              </a:rPr>
              <a:t>We’ve now seen the infographic that states the criteria to check students’ biliteracy for grades UTK-1st. Here we make the connection between the criteria on the infographic to the checklists that will be needed to check for each student’s biliteracy, at each grade level, by their respective teachers. </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It is these checklists that assist us in verifying the criteria for English and languages other than English that we indicated on our “Team Advocacy” slide. Once verification is complete, these checklists will be given to the certificated staff member who has been deemed the designee at your school site.</a:t>
            </a:r>
            <a:endParaRPr sz="1200">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SzPts val="1100"/>
              <a:buNone/>
            </a:pPr>
            <a:r>
              <a:rPr lang="en" sz="1200" b="1">
                <a:solidFill>
                  <a:schemeClr val="dk1"/>
                </a:solidFill>
              </a:rPr>
              <a:t>Link to DRAFT of Verification Criteria UTK-5/6:</a:t>
            </a:r>
            <a:endParaRPr sz="1200" b="1">
              <a:solidFill>
                <a:schemeClr val="dk1"/>
              </a:solidFill>
            </a:endParaRPr>
          </a:p>
          <a:p>
            <a:pPr marL="0" lvl="0" indent="0" algn="l" rtl="0">
              <a:lnSpc>
                <a:spcPct val="115000"/>
              </a:lnSpc>
              <a:spcBef>
                <a:spcPts val="0"/>
              </a:spcBef>
              <a:spcAft>
                <a:spcPts val="0"/>
              </a:spcAft>
              <a:buSzPts val="1100"/>
              <a:buNone/>
            </a:pPr>
            <a:endParaRPr sz="1200" b="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highlight>
                <a:srgbClr val="FFFF00"/>
              </a:highlight>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2"/>
        <p:cNvGrpSpPr/>
        <p:nvPr/>
      </p:nvGrpSpPr>
      <p:grpSpPr>
        <a:xfrm>
          <a:off x="0" y="0"/>
          <a:ext cx="0" cy="0"/>
          <a:chOff x="0" y="0"/>
          <a:chExt cx="0" cy="0"/>
        </a:xfrm>
      </p:grpSpPr>
      <p:sp>
        <p:nvSpPr>
          <p:cNvPr id="6733" name="Google Shape;6733;g2fa762f733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4" name="Google Shape;6734;g2fa762f733d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b="1">
                <a:solidFill>
                  <a:schemeClr val="dk1"/>
                </a:solidFill>
              </a:rPr>
              <a:t>Blanca</a:t>
            </a:r>
            <a:endParaRPr sz="1200" b="1">
              <a:solidFill>
                <a:schemeClr val="dk1"/>
              </a:solidFill>
            </a:endParaRPr>
          </a:p>
          <a:p>
            <a:pPr marL="0" lvl="0" indent="0" algn="l" rtl="0">
              <a:lnSpc>
                <a:spcPct val="100000"/>
              </a:lnSpc>
              <a:spcBef>
                <a:spcPts val="0"/>
              </a:spcBef>
              <a:spcAft>
                <a:spcPts val="0"/>
              </a:spcAft>
              <a:buSzPts val="1100"/>
              <a:buNone/>
            </a:pPr>
            <a:endParaRPr sz="1200" b="1">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Time: </a:t>
            </a:r>
            <a:r>
              <a:rPr lang="en" sz="1200">
                <a:solidFill>
                  <a:schemeClr val="dk1"/>
                </a:solidFill>
              </a:rPr>
              <a:t>2 minutes</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Say:</a:t>
            </a:r>
            <a:r>
              <a:rPr lang="en" sz="1200">
                <a:solidFill>
                  <a:schemeClr val="dk1"/>
                </a:solidFill>
              </a:rPr>
              <a:t> The experience of mastering two or more languages has enormous benefits for students.  People who are able to speak, read, and write in two or more languages are able to participate in several different cultural and language worlds. Multilingual proficiency actually strengthens how the brain functions. Let’s look at some of the benefits of be bilingual and biliterate:</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a:solidFill>
                  <a:schemeClr val="dk1"/>
                </a:solidFill>
              </a:rPr>
              <a:t>DLE benefits ALL our students:</a:t>
            </a:r>
            <a:endParaRPr sz="1200" b="1">
              <a:solidFill>
                <a:schemeClr val="dk1"/>
              </a:solidFill>
            </a:endParaRPr>
          </a:p>
          <a:p>
            <a:pPr marL="0" lvl="0" indent="0" algn="l" rtl="0">
              <a:lnSpc>
                <a:spcPct val="100000"/>
              </a:lnSpc>
              <a:spcBef>
                <a:spcPts val="0"/>
              </a:spcBef>
              <a:spcAft>
                <a:spcPts val="0"/>
              </a:spcAft>
              <a:buClr>
                <a:schemeClr val="dk1"/>
              </a:buClr>
              <a:buSzPts val="1200"/>
              <a:buFont typeface="Calibri"/>
              <a:buNone/>
            </a:pPr>
            <a:r>
              <a:rPr lang="en" sz="1200" b="1">
                <a:solidFill>
                  <a:schemeClr val="dk1"/>
                </a:solidFill>
              </a:rPr>
              <a:t>Brain &amp; Cognitive Function:</a:t>
            </a:r>
            <a:endParaRPr sz="1200" b="1">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Cognitive flexibility</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Improves decision-making skills</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Better problem-solving abilities</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Have a stronger sense of self </a:t>
            </a:r>
            <a:endParaRPr sz="1200">
              <a:solidFill>
                <a:schemeClr val="dk1"/>
              </a:solidFill>
            </a:endParaRPr>
          </a:p>
          <a:p>
            <a:pPr marL="0" lvl="0" indent="160712" algn="l" rtl="0">
              <a:lnSpc>
                <a:spcPct val="100000"/>
              </a:lnSpc>
              <a:spcBef>
                <a:spcPts val="0"/>
              </a:spcBef>
              <a:spcAft>
                <a:spcPts val="0"/>
              </a:spcAft>
              <a:buSzPts val="1100"/>
              <a:buNone/>
            </a:pPr>
            <a:endParaRPr sz="1200" b="1">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Academic:</a:t>
            </a:r>
            <a:endParaRPr sz="1200" b="1">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Increased academic performance</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Advanced language courses</a:t>
            </a:r>
            <a:endParaRPr sz="1200">
              <a:solidFill>
                <a:schemeClr val="dk1"/>
              </a:solidFill>
            </a:endParaRPr>
          </a:p>
          <a:p>
            <a:pPr marL="200911" lvl="1" indent="-200911" algn="l" rtl="0">
              <a:lnSpc>
                <a:spcPct val="100000"/>
              </a:lnSpc>
              <a:spcBef>
                <a:spcPts val="0"/>
              </a:spcBef>
              <a:spcAft>
                <a:spcPts val="0"/>
              </a:spcAft>
              <a:buClr>
                <a:schemeClr val="dk1"/>
              </a:buClr>
              <a:buSzPts val="1200"/>
              <a:buChar char="•"/>
            </a:pPr>
            <a:r>
              <a:rPr lang="en" sz="1200">
                <a:solidFill>
                  <a:schemeClr val="dk1"/>
                </a:solidFill>
              </a:rPr>
              <a:t>Biliteracy awards and District and State Seals of Biliteracy</a:t>
            </a:r>
            <a:endParaRPr sz="1200">
              <a:solidFill>
                <a:schemeClr val="dk1"/>
              </a:solidFill>
            </a:endParaRPr>
          </a:p>
          <a:p>
            <a:pPr marL="0" lvl="0" indent="0" algn="ctr"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sz="1200" b="1">
                <a:solidFill>
                  <a:schemeClr val="dk1"/>
                </a:solidFill>
              </a:rPr>
              <a:t>Economic:</a:t>
            </a:r>
            <a:endParaRPr sz="1200" b="1">
              <a:solidFill>
                <a:schemeClr val="dk1"/>
              </a:solidFill>
            </a:endParaRPr>
          </a:p>
          <a:p>
            <a:pPr marL="200911" lvl="1" indent="-188211" algn="l" rtl="0">
              <a:lnSpc>
                <a:spcPct val="100000"/>
              </a:lnSpc>
              <a:spcBef>
                <a:spcPts val="0"/>
              </a:spcBef>
              <a:spcAft>
                <a:spcPts val="0"/>
              </a:spcAft>
              <a:buClr>
                <a:schemeClr val="dk1"/>
              </a:buClr>
              <a:buSzPts val="1200"/>
              <a:buChar char="•"/>
            </a:pPr>
            <a:r>
              <a:rPr lang="en" sz="1200">
                <a:solidFill>
                  <a:schemeClr val="dk1"/>
                </a:solidFill>
              </a:rPr>
              <a:t>Competitive in the global economy</a:t>
            </a:r>
            <a:endParaRPr sz="1200">
              <a:solidFill>
                <a:schemeClr val="dk1"/>
              </a:solidFill>
            </a:endParaRPr>
          </a:p>
          <a:p>
            <a:pPr marL="200911" lvl="1" indent="-188211" algn="l" rtl="0">
              <a:lnSpc>
                <a:spcPct val="100000"/>
              </a:lnSpc>
              <a:spcBef>
                <a:spcPts val="0"/>
              </a:spcBef>
              <a:spcAft>
                <a:spcPts val="0"/>
              </a:spcAft>
              <a:buClr>
                <a:schemeClr val="dk1"/>
              </a:buClr>
              <a:buSzPts val="1200"/>
              <a:buChar char="•"/>
            </a:pPr>
            <a:r>
              <a:rPr lang="en" sz="1200">
                <a:solidFill>
                  <a:schemeClr val="dk1"/>
                </a:solidFill>
              </a:rPr>
              <a:t>Have expanded job opportunities with higher pay </a:t>
            </a:r>
            <a:endParaRPr sz="1200">
              <a:solidFill>
                <a:schemeClr val="dk1"/>
              </a:solidFill>
            </a:endParaRPr>
          </a:p>
          <a:p>
            <a:pPr marL="0" lvl="0" indent="0" algn="l" rtl="0">
              <a:lnSpc>
                <a:spcPct val="100000"/>
              </a:lnSpc>
              <a:spcBef>
                <a:spcPts val="0"/>
              </a:spcBef>
              <a:spcAft>
                <a:spcPts val="0"/>
              </a:spcAft>
              <a:buSzPts val="1100"/>
              <a:buNone/>
            </a:pPr>
            <a:endParaRPr sz="1200">
              <a:solidFill>
                <a:schemeClr val="dk1"/>
              </a:solidFill>
            </a:endParaRPr>
          </a:p>
          <a:p>
            <a:pPr marL="0" lvl="0" indent="0" algn="l" rtl="0">
              <a:lnSpc>
                <a:spcPct val="100000"/>
              </a:lnSpc>
              <a:spcBef>
                <a:spcPts val="0"/>
              </a:spcBef>
              <a:spcAft>
                <a:spcPts val="0"/>
              </a:spcAft>
              <a:buSzPts val="1100"/>
              <a:buNone/>
            </a:pPr>
            <a:r>
              <a:rPr lang="en" b="1">
                <a:solidFill>
                  <a:schemeClr val="dk1"/>
                </a:solidFill>
              </a:rPr>
              <a:t>Sociocultural Competence</a:t>
            </a:r>
            <a:endParaRPr b="1">
              <a:solidFill>
                <a:schemeClr val="dk1"/>
              </a:solidFill>
            </a:endParaRPr>
          </a:p>
          <a:p>
            <a:pPr marL="200911" lvl="1" indent="-181861" algn="l" rtl="0">
              <a:lnSpc>
                <a:spcPct val="100000"/>
              </a:lnSpc>
              <a:spcBef>
                <a:spcPts val="0"/>
              </a:spcBef>
              <a:spcAft>
                <a:spcPts val="0"/>
              </a:spcAft>
              <a:buClr>
                <a:schemeClr val="dk1"/>
              </a:buClr>
              <a:buSzPts val="1100"/>
              <a:buChar char="•"/>
            </a:pPr>
            <a:r>
              <a:rPr lang="en">
                <a:solidFill>
                  <a:schemeClr val="dk1"/>
                </a:solidFill>
              </a:rPr>
              <a:t>Awareness and understanding of other cultures</a:t>
            </a:r>
            <a:endParaRPr>
              <a:solidFill>
                <a:schemeClr val="dk1"/>
              </a:solidFill>
            </a:endParaRPr>
          </a:p>
          <a:p>
            <a:pPr marL="200911" lvl="1" indent="-181861" algn="l" rtl="0">
              <a:lnSpc>
                <a:spcPct val="100000"/>
              </a:lnSpc>
              <a:spcBef>
                <a:spcPts val="0"/>
              </a:spcBef>
              <a:spcAft>
                <a:spcPts val="0"/>
              </a:spcAft>
              <a:buClr>
                <a:schemeClr val="dk1"/>
              </a:buClr>
              <a:buSzPts val="1100"/>
              <a:buChar char="•"/>
            </a:pPr>
            <a:r>
              <a:rPr lang="en">
                <a:solidFill>
                  <a:schemeClr val="dk1"/>
                </a:solidFill>
              </a:rPr>
              <a:t>Can be “citizens of the world” with a more comprehensive and tolerant perspective </a:t>
            </a:r>
            <a:endParaRPr>
              <a:solidFill>
                <a:schemeClr val="dk1"/>
              </a:solidFill>
            </a:endParaRPr>
          </a:p>
          <a:p>
            <a:pPr marL="0" lvl="0" indent="0" algn="l" rtl="0">
              <a:lnSpc>
                <a:spcPct val="100000"/>
              </a:lnSpc>
              <a:spcBef>
                <a:spcPts val="0"/>
              </a:spcBef>
              <a:spcAft>
                <a:spcPts val="0"/>
              </a:spcAft>
              <a:buClr>
                <a:schemeClr val="dk1"/>
              </a:buClr>
              <a:buSzPts val="1600"/>
              <a:buFont typeface="Arial"/>
              <a:buNone/>
            </a:pPr>
            <a:endParaRPr>
              <a:solidFill>
                <a:schemeClr val="dk1"/>
              </a:solidFill>
            </a:endParaRPr>
          </a:p>
          <a:p>
            <a:pPr marL="0" lvl="0" indent="0" algn="l" rtl="0">
              <a:lnSpc>
                <a:spcPct val="100000"/>
              </a:lnSpc>
              <a:spcBef>
                <a:spcPts val="0"/>
              </a:spcBef>
              <a:spcAft>
                <a:spcPts val="0"/>
              </a:spcAft>
              <a:buClr>
                <a:schemeClr val="lt1"/>
              </a:buClr>
              <a:buSzPts val="1600"/>
              <a:buFont typeface="Calibri"/>
              <a:buNone/>
            </a:pPr>
            <a:r>
              <a:rPr lang="en" b="1">
                <a:solidFill>
                  <a:schemeClr val="dk1"/>
                </a:solidFill>
              </a:rPr>
              <a:t>Stronger Family &amp; Heritage Connections</a:t>
            </a:r>
            <a:endParaRPr b="1">
              <a:solidFill>
                <a:schemeClr val="dk1"/>
              </a:solidFill>
            </a:endParaRPr>
          </a:p>
          <a:p>
            <a:pPr marL="200911" lvl="1" indent="-194561" algn="l" rtl="0">
              <a:lnSpc>
                <a:spcPct val="100000"/>
              </a:lnSpc>
              <a:spcBef>
                <a:spcPts val="0"/>
              </a:spcBef>
              <a:spcAft>
                <a:spcPts val="0"/>
              </a:spcAft>
              <a:buClr>
                <a:schemeClr val="dk1"/>
              </a:buClr>
              <a:buSzPts val="1100"/>
              <a:buChar char="•"/>
            </a:pPr>
            <a:r>
              <a:rPr lang="en">
                <a:solidFill>
                  <a:schemeClr val="dk1"/>
                </a:solidFill>
              </a:rPr>
              <a:t>Bridge builders for their families</a:t>
            </a:r>
            <a:endParaRPr>
              <a:solidFill>
                <a:schemeClr val="dk1"/>
              </a:solidFill>
            </a:endParaRPr>
          </a:p>
          <a:p>
            <a:pPr marL="200911" lvl="1" indent="-194561" algn="l" rtl="0">
              <a:lnSpc>
                <a:spcPct val="100000"/>
              </a:lnSpc>
              <a:spcBef>
                <a:spcPts val="0"/>
              </a:spcBef>
              <a:spcAft>
                <a:spcPts val="0"/>
              </a:spcAft>
              <a:buClr>
                <a:schemeClr val="dk1"/>
              </a:buClr>
              <a:buSzPts val="1100"/>
              <a:buChar char="•"/>
            </a:pPr>
            <a:r>
              <a:rPr lang="en">
                <a:solidFill>
                  <a:schemeClr val="dk1"/>
                </a:solidFill>
              </a:rPr>
              <a:t>Access to the wisdom of their heritage cultures</a:t>
            </a:r>
            <a:br>
              <a:rPr lang="en">
                <a:solidFill>
                  <a:schemeClr val="dk1"/>
                </a:solidFill>
              </a:rPr>
            </a:br>
            <a:endParaRPr>
              <a:solidFill>
                <a:schemeClr val="dk1"/>
              </a:solidFill>
            </a:endParaRPr>
          </a:p>
          <a:p>
            <a:pPr marL="0" lvl="0" indent="0" algn="l" rtl="0">
              <a:lnSpc>
                <a:spcPct val="100000"/>
              </a:lnSpc>
              <a:spcBef>
                <a:spcPts val="0"/>
              </a:spcBef>
              <a:spcAft>
                <a:spcPts val="0"/>
              </a:spcAft>
              <a:buSzPts val="1100"/>
              <a:buNone/>
            </a:pPr>
            <a:r>
              <a:rPr lang="en" b="1">
                <a:solidFill>
                  <a:schemeClr val="dk1"/>
                </a:solidFill>
              </a:rPr>
              <a:t>Ask:</a:t>
            </a:r>
            <a:r>
              <a:rPr lang="en">
                <a:solidFill>
                  <a:schemeClr val="dk1"/>
                </a:solidFill>
              </a:rPr>
              <a:t> In the chat, go ahead and share your response to the following question: Which on of these benefits of bilingualism and biliteracy resonates with you?</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Mastering two or more languages has enormous benefits for students. People who are able to speak, read and write in two or more languages are able to participate in several different cultural and language worlds.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Bilingualism is associated with more cognitive flexibility and better problem solving abilities.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Children who are bilingual tend to perform better on achievement tests.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Job opportunities become available throughout the globe for those who are bilingual, and there are often financial benefits associated with bilingual skills in the labor market.  </a:t>
            </a: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The study of another language expands one’s worldview and builds cross-cultural understanding.  </a:t>
            </a:r>
            <a:endParaRPr>
              <a:solidFill>
                <a:schemeClr val="dk1"/>
              </a:solidFill>
            </a:endParaRPr>
          </a:p>
          <a:p>
            <a:pPr marL="457200" lvl="0" indent="0" algn="l" rtl="0">
              <a:lnSpc>
                <a:spcPct val="100000"/>
              </a:lnSpc>
              <a:spcBef>
                <a:spcPts val="0"/>
              </a:spcBef>
              <a:spcAft>
                <a:spcPts val="0"/>
              </a:spcAft>
              <a:buClr>
                <a:schemeClr val="dk1"/>
              </a:buClr>
              <a:buSzPts val="1100"/>
              <a:buFont typeface="Arial"/>
              <a:buNone/>
            </a:pPr>
            <a:endParaRPr>
              <a:solidFill>
                <a:schemeClr val="dk1"/>
              </a:solidFill>
            </a:endParaRPr>
          </a:p>
          <a:p>
            <a:pPr marL="457200" lvl="0" indent="-298450" algn="l" rtl="0">
              <a:lnSpc>
                <a:spcPct val="100000"/>
              </a:lnSpc>
              <a:spcBef>
                <a:spcPts val="0"/>
              </a:spcBef>
              <a:spcAft>
                <a:spcPts val="0"/>
              </a:spcAft>
              <a:buClr>
                <a:schemeClr val="dk1"/>
              </a:buClr>
              <a:buSzPts val="1100"/>
              <a:buChar char="●"/>
            </a:pPr>
            <a:r>
              <a:rPr lang="en">
                <a:solidFill>
                  <a:schemeClr val="dk1"/>
                </a:solidFill>
              </a:rPr>
              <a:t>More than one-third of California school children speak a language other than English at home. The development of strong bilingual skills that include home language and English provide them the capacity to participate actively in both of their language worlds, and to be bridge builders and translators for their families.  </a:t>
            </a: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ctr" rtl="0">
              <a:lnSpc>
                <a:spcPct val="100000"/>
              </a:lnSpc>
              <a:spcBef>
                <a:spcPts val="0"/>
              </a:spcBef>
              <a:spcAft>
                <a:spcPts val="0"/>
              </a:spcAft>
              <a:buClr>
                <a:schemeClr val="dk1"/>
              </a:buClr>
              <a:buSzPts val="2180"/>
              <a:buFont typeface="Calibri"/>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SzPts val="1100"/>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1"/>
        <p:cNvGrpSpPr/>
        <p:nvPr/>
      </p:nvGrpSpPr>
      <p:grpSpPr>
        <a:xfrm>
          <a:off x="0" y="0"/>
          <a:ext cx="0" cy="0"/>
          <a:chOff x="0" y="0"/>
          <a:chExt cx="0" cy="0"/>
        </a:xfrm>
      </p:grpSpPr>
      <p:sp>
        <p:nvSpPr>
          <p:cNvPr id="6752" name="Google Shape;6752;g30b444836f5_1_23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53" name="Google Shape;6753;g30b444836f5_1_23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b="1">
                <a:solidFill>
                  <a:schemeClr val="dk1"/>
                </a:solidFill>
              </a:rPr>
              <a:t>Blanca</a:t>
            </a: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b="1">
                <a:solidFill>
                  <a:schemeClr val="dk1"/>
                </a:solidFill>
              </a:rPr>
              <a:t>Time:</a:t>
            </a:r>
            <a:r>
              <a:rPr lang="en">
                <a:solidFill>
                  <a:schemeClr val="dk1"/>
                </a:solidFill>
              </a:rPr>
              <a:t> 30 sec</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Here is a short background on what drives our work here in LAUSD.  This initiative is a call to action, urging parents, educators, and legislators to support a multilingual California where students are provided the opportunity to become bilingual and biliterate.</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By 2030, this initiative envisions that </a:t>
            </a:r>
            <a:r>
              <a:rPr lang="en">
                <a:solidFill>
                  <a:schemeClr val="dk1"/>
                </a:solidFill>
                <a:highlight>
                  <a:srgbClr val="FFFF00"/>
                </a:highlight>
              </a:rPr>
              <a:t>half</a:t>
            </a:r>
            <a:r>
              <a:rPr lang="en">
                <a:solidFill>
                  <a:schemeClr val="dk1"/>
                </a:solidFill>
              </a:rPr>
              <a:t> of California’s K–12 students will be enrolled in programs that develop proficiency in two or more languages. </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a:solidFill>
                  <a:schemeClr val="dk1"/>
                </a:solidFill>
              </a:rPr>
              <a:t>By 2040, </a:t>
            </a:r>
            <a:r>
              <a:rPr lang="en">
                <a:solidFill>
                  <a:schemeClr val="dk1"/>
                </a:solidFill>
                <a:highlight>
                  <a:srgbClr val="FFFF00"/>
                </a:highlight>
              </a:rPr>
              <a:t>three out of four</a:t>
            </a:r>
            <a:r>
              <a:rPr lang="en">
                <a:solidFill>
                  <a:schemeClr val="dk1"/>
                </a:solidFill>
              </a:rPr>
              <a:t> California students will be proficient in two or more languages and earn the State Seal of Biliteracy.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u="sng">
              <a:solidFill>
                <a:srgbClr val="0563C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u="sng">
                <a:solidFill>
                  <a:srgbClr val="0563C1"/>
                </a:solidFill>
                <a:latin typeface="Calibri"/>
                <a:ea typeface="Calibri"/>
                <a:cs typeface="Calibri"/>
                <a:sym typeface="Calibri"/>
              </a:rPr>
              <a:t>Link:  https://drive.google.com/file/d/1wZzqgKNbygjRUKS6hW176TAT1i51UGnx/view?usp=sharing</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9"/>
        <p:cNvGrpSpPr/>
        <p:nvPr/>
      </p:nvGrpSpPr>
      <p:grpSpPr>
        <a:xfrm>
          <a:off x="0" y="0"/>
          <a:ext cx="0" cy="0"/>
          <a:chOff x="0" y="0"/>
          <a:chExt cx="0" cy="0"/>
        </a:xfrm>
      </p:grpSpPr>
      <p:sp>
        <p:nvSpPr>
          <p:cNvPr id="6760" name="Google Shape;6760;g30b444836f5_1_7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61" name="Google Shape;6761;g30b444836f5_1_7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Say:  </a:t>
            </a:r>
            <a:r>
              <a:rPr lang="en"/>
              <a:t>It’s important to note that our 2022-2026 strategic plan is supported by our Pathway to Biliteracy Awards, as it is our goal by 2026 to ensure that at least 50% of our graduating seniors receive the CSSB.</a:t>
            </a:r>
            <a:endParaRPr/>
          </a:p>
          <a:p>
            <a:pPr marL="0" lvl="0" indent="0" algn="l" rtl="0">
              <a:lnSpc>
                <a:spcPct val="100000"/>
              </a:lnSpc>
              <a:spcBef>
                <a:spcPts val="0"/>
              </a:spcBef>
              <a:spcAft>
                <a:spcPts val="0"/>
              </a:spcAft>
              <a:buSzPts val="1100"/>
              <a:buNone/>
            </a:pPr>
            <a:r>
              <a:rPr lang="en" b="1"/>
              <a:t>Ask: </a:t>
            </a:r>
            <a:r>
              <a:rPr lang="en"/>
              <a:t>Do you have children who are in high school? Do they know they can obtain a SSB? Encourage them to ask their school teachers and counselors!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30 sec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1"/>
        <p:cNvGrpSpPr/>
        <p:nvPr/>
      </p:nvGrpSpPr>
      <p:grpSpPr>
        <a:xfrm>
          <a:off x="0" y="0"/>
          <a:ext cx="0" cy="0"/>
          <a:chOff x="0" y="0"/>
          <a:chExt cx="0" cy="0"/>
        </a:xfrm>
      </p:grpSpPr>
      <p:sp>
        <p:nvSpPr>
          <p:cNvPr id="6772" name="Google Shape;6772;g30fd9288ee6_3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73" name="Google Shape;6773;g30fd9288ee6_3_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Blanca</a:t>
            </a:r>
            <a:endParaRPr b="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Time:</a:t>
            </a:r>
            <a:r>
              <a:rPr lang="en"/>
              <a:t> 1 min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Here is the Pathway to bilingualism and Biliteracy that all students can follow in L.A. Unified, to become biliterate and eventually receive the honor of Seals of Biliteracy on their high school diplomas. You as family members can help your children embark on this journey, as UTK, K, and 1st Grade Promise to Bilingualism awards lay the foundation of multilingualism for our little ones.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We are excited to announce all seven awards where we honor our learners, with UTK followed by the Kinder and 1st Grade awards, and then moving onto 3rd and 5th grade at the elementary level, and later moving onto middle school and high school with 8th and 12th grade. As you can see, earning an award at each of these key points in your child’s educational career for demonstrates a certain level of proficiency in speaking one or more languages in addition to English. </a:t>
            </a:r>
            <a:endParaRPr/>
          </a:p>
          <a:p>
            <a:pPr marL="0" lvl="0" indent="0" algn="l" rtl="0">
              <a:lnSpc>
                <a:spcPct val="100000"/>
              </a:lnSpc>
              <a:spcBef>
                <a:spcPts val="0"/>
              </a:spcBef>
              <a:spcAft>
                <a:spcPts val="0"/>
              </a:spcAft>
              <a:buSzPts val="1100"/>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In 2023, </a:t>
            </a:r>
            <a:r>
              <a:rPr lang="en" b="1">
                <a:solidFill>
                  <a:schemeClr val="dk1"/>
                </a:solidFill>
              </a:rPr>
              <a:t>6,600</a:t>
            </a:r>
            <a:r>
              <a:rPr lang="en">
                <a:solidFill>
                  <a:schemeClr val="dk1"/>
                </a:solidFill>
              </a:rPr>
              <a:t> CDE seals of biliteracy or 24% were earned by the 2023 senior class. </a:t>
            </a:r>
            <a:endParaRPr>
              <a:solidFill>
                <a:schemeClr val="dk1"/>
              </a:solidFill>
              <a:highlight>
                <a:schemeClr val="accent4"/>
              </a:highlight>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REF-062900.4 Pathway Awards Policy: </a:t>
            </a:r>
            <a:r>
              <a:rPr lang="en" u="sng">
                <a:solidFill>
                  <a:schemeClr val="hlink"/>
                </a:solidFill>
                <a:hlinkClick r:id="rId3"/>
              </a:rPr>
              <a:t>https://drive.google.com/file/d/1cyrkbgzAC7nyYJyy3J38oNrP7wcixIdj/view?usp=share_link</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
        <p:nvSpPr>
          <p:cNvPr id="6774" name="Google Shape;6774;g30fd9288ee6_3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38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0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4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4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7.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9.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6.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6.xml"/></Relationships>
</file>

<file path=ppt/slideLayouts/_rels/slideLayout57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4.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7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7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8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82.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8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58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5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5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5.xml.rels><?xml version="1.0" encoding="UTF-8" standalone="yes"?>
<Relationships xmlns="http://schemas.openxmlformats.org/package/2006/relationships"><Relationship Id="rId3" Type="http://schemas.openxmlformats.org/officeDocument/2006/relationships/hyperlink" Target="https://www.lausd.org/payroll" TargetMode="External"/><Relationship Id="rId7" Type="http://schemas.openxmlformats.org/officeDocument/2006/relationships/image" Target="../media/image35.pn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9.png"/><Relationship Id="rId1" Type="http://schemas.openxmlformats.org/officeDocument/2006/relationships/slideMaster" Target="../slideMasters/slideMaster7.xml"/><Relationship Id="rId4" Type="http://schemas.openxmlformats.org/officeDocument/2006/relationships/image" Target="../media/image37.png"/></Relationships>
</file>

<file path=ppt/slideLayouts/_rels/slideLayout6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9.png"/><Relationship Id="rId1" Type="http://schemas.openxmlformats.org/officeDocument/2006/relationships/slideMaster" Target="../slideMasters/slideMaster7.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png"/></Relationships>
</file>

<file path=ppt/slideLayouts/_rels/slideLayout6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5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4.png"/><Relationship Id="rId1" Type="http://schemas.openxmlformats.org/officeDocument/2006/relationships/slideMaster" Target="../slideMasters/slideMaster7.xml"/><Relationship Id="rId6" Type="http://schemas.openxmlformats.org/officeDocument/2006/relationships/image" Target="../media/image46.png"/><Relationship Id="rId5" Type="http://schemas.openxmlformats.org/officeDocument/2006/relationships/hyperlink" Target="http://drive.google.com/file/d/1B8fWpQzi4N5Tq6qb2UmO1cYao1kA26m1/view" TargetMode="External"/><Relationship Id="rId4" Type="http://schemas.openxmlformats.org/officeDocument/2006/relationships/image" Target="../media/image9.png"/></Relationships>
</file>

<file path=ppt/slideLayouts/_rels/slideLayout65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7.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6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9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9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0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0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7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7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55.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5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75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6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5.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66.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8.xml"/></Relationships>
</file>

<file path=ppt/slideLayouts/_rels/slideLayout7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8.xml"/></Relationships>
</file>

<file path=ppt/slideLayouts/_rels/slideLayout7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77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7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7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8.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8.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8.xml"/></Relationships>
</file>

<file path=ppt/slideLayouts/_rels/slideLayout78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78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78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789.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0.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791.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3.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79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95.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796.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97.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98.xml.rels><?xml version="1.0" encoding="UTF-8" standalone="yes"?>
<Relationships xmlns="http://schemas.openxmlformats.org/package/2006/relationships"><Relationship Id="rId3" Type="http://schemas.openxmlformats.org/officeDocument/2006/relationships/hyperlink" Target="https://www.lausd.org/mmed" TargetMode="External"/><Relationship Id="rId2" Type="http://schemas.openxmlformats.org/officeDocument/2006/relationships/image" Target="../media/image14.png"/><Relationship Id="rId1" Type="http://schemas.openxmlformats.org/officeDocument/2006/relationships/slideMaster" Target="../slideMasters/slideMaster8.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0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0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8.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80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lausd.org/mmed" TargetMode="External"/><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9"/>
        <p:cNvGrpSpPr/>
        <p:nvPr/>
      </p:nvGrpSpPr>
      <p:grpSpPr>
        <a:xfrm>
          <a:off x="0" y="0"/>
          <a:ext cx="0" cy="0"/>
          <a:chOff x="0" y="0"/>
          <a:chExt cx="0" cy="0"/>
        </a:xfrm>
      </p:grpSpPr>
      <p:pic>
        <p:nvPicPr>
          <p:cNvPr id="10" name="Google Shape;10;p67"/>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1" name="Google Shape;11;p67"/>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2" name="Google Shape;12;p67"/>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3" name="Google Shape;13;p67"/>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4" name="Google Shape;14;p67"/>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5" name="Google Shape;15;p67"/>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6" name="Google Shape;16;p67"/>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7" name="Google Shape;17;p67"/>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8" name="Google Shape;18;p67"/>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9" name="Google Shape;19;p67"/>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0" name="Google Shape;20;p67"/>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1" name="Google Shape;21;p67"/>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2" name="Google Shape;22;p67"/>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3" name="Google Shape;23;p67"/>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4" name="Google Shape;24;p67"/>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5" name="Google Shape;25;p67"/>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6" name="Google Shape;26;p67"/>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7" name="Google Shape;27;p67"/>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8" name="Google Shape;28;p67"/>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9" name="Google Shape;29;p67"/>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0" name="Google Shape;30;p67"/>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1" name="Google Shape;31;p67"/>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2" name="Google Shape;32;p67"/>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3" name="Google Shape;33;p67"/>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4" name="Google Shape;34;p67"/>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5" name="Google Shape;35;p67"/>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6" name="Google Shape;36;p67"/>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7" name="Google Shape;37;p67"/>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8" name="Google Shape;38;p67"/>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9" name="Google Shape;39;p67"/>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0" name="Google Shape;40;p67"/>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41" name="Google Shape;41;p67"/>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42" name="Google Shape;42;p67"/>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43" name="Google Shape;43;p67"/>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44" name="Google Shape;44;p67"/>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5" name="Google Shape;45;p67"/>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46" name="Google Shape;46;p67"/>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47" name="Google Shape;47;p67"/>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48" name="Google Shape;48;p67"/>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49" name="Google Shape;49;p67"/>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0" name="Google Shape;50;p67"/>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1" name="Google Shape;51;p67"/>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2" name="Google Shape;52;p67"/>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3" name="Google Shape;53;p67"/>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4" name="Google Shape;54;p67"/>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5" name="Google Shape;55;p67"/>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56" name="Google Shape;56;p67"/>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57" name="Google Shape;57;p67"/>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58" name="Google Shape;58;p67"/>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59" name="Google Shape;59;p67"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8235"/>
              </a:srgbClr>
            </a:outerShdw>
          </a:effectLst>
        </p:spPr>
      </p:pic>
      <p:sp>
        <p:nvSpPr>
          <p:cNvPr id="60" name="Google Shape;60;p67"/>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pic>
        <p:nvPicPr>
          <p:cNvPr id="105" name="Google Shape;105;p7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06" name="Google Shape;106;p7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71"/>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08" name="Google Shape;108;p71"/>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09" name="Google Shape;109;p7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10" name="Google Shape;110;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1" name="Google Shape;111;p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12" name="Google Shape;112;p7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768"/>
        <p:cNvGrpSpPr/>
        <p:nvPr/>
      </p:nvGrpSpPr>
      <p:grpSpPr>
        <a:xfrm>
          <a:off x="0" y="0"/>
          <a:ext cx="0" cy="0"/>
          <a:chOff x="0" y="0"/>
          <a:chExt cx="0" cy="0"/>
        </a:xfrm>
      </p:grpSpPr>
      <p:pic>
        <p:nvPicPr>
          <p:cNvPr id="769" name="Google Shape;769;p16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0" name="Google Shape;770;p16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71" name="Google Shape;771;p16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72" name="Google Shape;772;p16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773"/>
        <p:cNvGrpSpPr/>
        <p:nvPr/>
      </p:nvGrpSpPr>
      <p:grpSpPr>
        <a:xfrm>
          <a:off x="0" y="0"/>
          <a:ext cx="0" cy="0"/>
          <a:chOff x="0" y="0"/>
          <a:chExt cx="0" cy="0"/>
        </a:xfrm>
      </p:grpSpPr>
      <p:sp>
        <p:nvSpPr>
          <p:cNvPr id="774" name="Google Shape;774;p16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75" name="Google Shape;775;p16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76" name="Google Shape;776;p1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7" name="Google Shape;777;p1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78" name="Google Shape;778;p16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779"/>
        <p:cNvGrpSpPr/>
        <p:nvPr/>
      </p:nvGrpSpPr>
      <p:grpSpPr>
        <a:xfrm>
          <a:off x="0" y="0"/>
          <a:ext cx="0" cy="0"/>
          <a:chOff x="0" y="0"/>
          <a:chExt cx="0" cy="0"/>
        </a:xfrm>
      </p:grpSpPr>
      <p:pic>
        <p:nvPicPr>
          <p:cNvPr id="780" name="Google Shape;780;p16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1" name="Google Shape;781;p16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82" name="Google Shape;782;p16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3" name="Google Shape;783;p16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784"/>
        <p:cNvGrpSpPr/>
        <p:nvPr/>
      </p:nvGrpSpPr>
      <p:grpSpPr>
        <a:xfrm>
          <a:off x="0" y="0"/>
          <a:ext cx="0" cy="0"/>
          <a:chOff x="0" y="0"/>
          <a:chExt cx="0" cy="0"/>
        </a:xfrm>
      </p:grpSpPr>
      <p:pic>
        <p:nvPicPr>
          <p:cNvPr id="785" name="Google Shape;785;p1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86" name="Google Shape;786;p16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787" name="Google Shape;787;p16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88" name="Google Shape;788;p168"/>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789"/>
        <p:cNvGrpSpPr/>
        <p:nvPr/>
      </p:nvGrpSpPr>
      <p:grpSpPr>
        <a:xfrm>
          <a:off x="0" y="0"/>
          <a:ext cx="0" cy="0"/>
          <a:chOff x="0" y="0"/>
          <a:chExt cx="0" cy="0"/>
        </a:xfrm>
      </p:grpSpPr>
      <p:pic>
        <p:nvPicPr>
          <p:cNvPr id="790" name="Google Shape;790;p169"/>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791" name="Google Shape;791;p1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792"/>
        <p:cNvGrpSpPr/>
        <p:nvPr/>
      </p:nvGrpSpPr>
      <p:grpSpPr>
        <a:xfrm>
          <a:off x="0" y="0"/>
          <a:ext cx="0" cy="0"/>
          <a:chOff x="0" y="0"/>
          <a:chExt cx="0" cy="0"/>
        </a:xfrm>
      </p:grpSpPr>
      <p:sp>
        <p:nvSpPr>
          <p:cNvPr id="793" name="Google Shape;793;p170"/>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794" name="Google Shape;794;p170"/>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795" name="Google Shape;795;p170"/>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796" name="Google Shape;796;p170"/>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797"/>
        <p:cNvGrpSpPr/>
        <p:nvPr/>
      </p:nvGrpSpPr>
      <p:grpSpPr>
        <a:xfrm>
          <a:off x="0" y="0"/>
          <a:ext cx="0" cy="0"/>
          <a:chOff x="0" y="0"/>
          <a:chExt cx="0" cy="0"/>
        </a:xfrm>
      </p:grpSpPr>
      <p:sp>
        <p:nvSpPr>
          <p:cNvPr id="798" name="Google Shape;798;p171"/>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171"/>
          <p:cNvSpPr>
            <a:spLocks noGrp="1"/>
          </p:cNvSpPr>
          <p:nvPr>
            <p:ph type="pic" idx="2"/>
          </p:nvPr>
        </p:nvSpPr>
        <p:spPr>
          <a:xfrm>
            <a:off x="410600" y="1005850"/>
            <a:ext cx="2688900" cy="3359100"/>
          </a:xfrm>
          <a:prstGeom prst="roundRect">
            <a:avLst>
              <a:gd name="adj" fmla="val 16667"/>
            </a:avLst>
          </a:prstGeom>
          <a:noFill/>
          <a:ln>
            <a:noFill/>
          </a:ln>
        </p:spPr>
      </p:sp>
      <p:sp>
        <p:nvSpPr>
          <p:cNvPr id="800" name="Google Shape;800;p171"/>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801" name="Google Shape;801;p171"/>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802" name="Google Shape;802;p17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803" name="Google Shape;803;p17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804"/>
        <p:cNvGrpSpPr/>
        <p:nvPr/>
      </p:nvGrpSpPr>
      <p:grpSpPr>
        <a:xfrm>
          <a:off x="0" y="0"/>
          <a:ext cx="0" cy="0"/>
          <a:chOff x="0" y="0"/>
          <a:chExt cx="0" cy="0"/>
        </a:xfrm>
      </p:grpSpPr>
      <p:pic>
        <p:nvPicPr>
          <p:cNvPr id="805" name="Google Shape;805;p17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06" name="Google Shape;806;p17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807" name="Google Shape;807;p17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808"/>
        <p:cNvGrpSpPr/>
        <p:nvPr/>
      </p:nvGrpSpPr>
      <p:grpSpPr>
        <a:xfrm>
          <a:off x="0" y="0"/>
          <a:ext cx="0" cy="0"/>
          <a:chOff x="0" y="0"/>
          <a:chExt cx="0" cy="0"/>
        </a:xfrm>
      </p:grpSpPr>
      <p:pic>
        <p:nvPicPr>
          <p:cNvPr id="809" name="Google Shape;809;p17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810" name="Google Shape;810;p17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811" name="Google Shape;811;p17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2" name="Google Shape;812;p17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813" name="Google Shape;813;p173"/>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814"/>
        <p:cNvGrpSpPr/>
        <p:nvPr/>
      </p:nvGrpSpPr>
      <p:grpSpPr>
        <a:xfrm>
          <a:off x="0" y="0"/>
          <a:ext cx="0" cy="0"/>
          <a:chOff x="0" y="0"/>
          <a:chExt cx="0" cy="0"/>
        </a:xfrm>
      </p:grpSpPr>
      <p:sp>
        <p:nvSpPr>
          <p:cNvPr id="815" name="Google Shape;815;p17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16" name="Google Shape;816;p17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817" name="Google Shape;817;p1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13"/>
        <p:cNvGrpSpPr/>
        <p:nvPr/>
      </p:nvGrpSpPr>
      <p:grpSpPr>
        <a:xfrm>
          <a:off x="0" y="0"/>
          <a:ext cx="0" cy="0"/>
          <a:chOff x="0" y="0"/>
          <a:chExt cx="0" cy="0"/>
        </a:xfrm>
      </p:grpSpPr>
      <p:sp>
        <p:nvSpPr>
          <p:cNvPr id="114" name="Google Shape;114;p79"/>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5" name="Google Shape;115;p7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6" name="Google Shape;116;p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7" name="Google Shape;117;p7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8" name="Google Shape;118;p7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818"/>
        <p:cNvGrpSpPr/>
        <p:nvPr/>
      </p:nvGrpSpPr>
      <p:grpSpPr>
        <a:xfrm>
          <a:off x="0" y="0"/>
          <a:ext cx="0" cy="0"/>
          <a:chOff x="0" y="0"/>
          <a:chExt cx="0" cy="0"/>
        </a:xfrm>
      </p:grpSpPr>
      <p:pic>
        <p:nvPicPr>
          <p:cNvPr id="819" name="Google Shape;819;p175"/>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20" name="Google Shape;820;p175"/>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821" name="Google Shape;821;p17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822"/>
        <p:cNvGrpSpPr/>
        <p:nvPr/>
      </p:nvGrpSpPr>
      <p:grpSpPr>
        <a:xfrm>
          <a:off x="0" y="0"/>
          <a:ext cx="0" cy="0"/>
          <a:chOff x="0" y="0"/>
          <a:chExt cx="0" cy="0"/>
        </a:xfrm>
      </p:grpSpPr>
      <p:pic>
        <p:nvPicPr>
          <p:cNvPr id="823" name="Google Shape;823;p176"/>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824" name="Google Shape;824;p17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25" name="Google Shape;825;p1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826"/>
        <p:cNvGrpSpPr/>
        <p:nvPr/>
      </p:nvGrpSpPr>
      <p:grpSpPr>
        <a:xfrm>
          <a:off x="0" y="0"/>
          <a:ext cx="0" cy="0"/>
          <a:chOff x="0" y="0"/>
          <a:chExt cx="0" cy="0"/>
        </a:xfrm>
      </p:grpSpPr>
      <p:pic>
        <p:nvPicPr>
          <p:cNvPr id="827" name="Google Shape;827;p17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828" name="Google Shape;828;p17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29" name="Google Shape;829;p17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830" name="Google Shape;830;p17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831"/>
        <p:cNvGrpSpPr/>
        <p:nvPr/>
      </p:nvGrpSpPr>
      <p:grpSpPr>
        <a:xfrm>
          <a:off x="0" y="0"/>
          <a:ext cx="0" cy="0"/>
          <a:chOff x="0" y="0"/>
          <a:chExt cx="0" cy="0"/>
        </a:xfrm>
      </p:grpSpPr>
      <p:pic>
        <p:nvPicPr>
          <p:cNvPr id="832" name="Google Shape;832;p17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3" name="Google Shape;833;p17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p17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835"/>
        <p:cNvGrpSpPr/>
        <p:nvPr/>
      </p:nvGrpSpPr>
      <p:grpSpPr>
        <a:xfrm>
          <a:off x="0" y="0"/>
          <a:ext cx="0" cy="0"/>
          <a:chOff x="0" y="0"/>
          <a:chExt cx="0" cy="0"/>
        </a:xfrm>
      </p:grpSpPr>
      <p:pic>
        <p:nvPicPr>
          <p:cNvPr id="836" name="Google Shape;836;p17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37" name="Google Shape;837;p179"/>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838" name="Google Shape;838;p179"/>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39" name="Google Shape;839;p179"/>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840" name="Google Shape;840;p17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841"/>
        <p:cNvGrpSpPr/>
        <p:nvPr/>
      </p:nvGrpSpPr>
      <p:grpSpPr>
        <a:xfrm>
          <a:off x="0" y="0"/>
          <a:ext cx="0" cy="0"/>
          <a:chOff x="0" y="0"/>
          <a:chExt cx="0" cy="0"/>
        </a:xfrm>
      </p:grpSpPr>
      <p:pic>
        <p:nvPicPr>
          <p:cNvPr id="842" name="Google Shape;842;p18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843" name="Google Shape;843;p18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844" name="Google Shape;844;p18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845"/>
        <p:cNvGrpSpPr/>
        <p:nvPr/>
      </p:nvGrpSpPr>
      <p:grpSpPr>
        <a:xfrm>
          <a:off x="0" y="0"/>
          <a:ext cx="0" cy="0"/>
          <a:chOff x="0" y="0"/>
          <a:chExt cx="0" cy="0"/>
        </a:xfrm>
      </p:grpSpPr>
      <p:sp>
        <p:nvSpPr>
          <p:cNvPr id="846" name="Google Shape;846;p18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47" name="Google Shape;847;p18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848" name="Google Shape;848;p18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849"/>
        <p:cNvGrpSpPr/>
        <p:nvPr/>
      </p:nvGrpSpPr>
      <p:grpSpPr>
        <a:xfrm>
          <a:off x="0" y="0"/>
          <a:ext cx="0" cy="0"/>
          <a:chOff x="0" y="0"/>
          <a:chExt cx="0" cy="0"/>
        </a:xfrm>
      </p:grpSpPr>
      <p:pic>
        <p:nvPicPr>
          <p:cNvPr id="850" name="Google Shape;850;p183"/>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851" name="Google Shape;851;p183"/>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852"/>
        <p:cNvGrpSpPr/>
        <p:nvPr/>
      </p:nvGrpSpPr>
      <p:grpSpPr>
        <a:xfrm>
          <a:off x="0" y="0"/>
          <a:ext cx="0" cy="0"/>
          <a:chOff x="0" y="0"/>
          <a:chExt cx="0" cy="0"/>
        </a:xfrm>
      </p:grpSpPr>
      <p:sp>
        <p:nvSpPr>
          <p:cNvPr id="853" name="Google Shape;853;g2fa762f733d_0_9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854"/>
        <p:cNvGrpSpPr/>
        <p:nvPr/>
      </p:nvGrpSpPr>
      <p:grpSpPr>
        <a:xfrm>
          <a:off x="0" y="0"/>
          <a:ext cx="0" cy="0"/>
          <a:chOff x="0" y="0"/>
          <a:chExt cx="0" cy="0"/>
        </a:xfrm>
      </p:grpSpPr>
      <p:sp>
        <p:nvSpPr>
          <p:cNvPr id="855" name="Google Shape;855;g2fa8ea3f03b_1_70"/>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56" name="Google Shape;856;g2fa8ea3f03b_1_70"/>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9 - Pencil Title 2">
  <p:cSld name="TITLE_4">
    <p:bg>
      <p:bgPr>
        <a:solidFill>
          <a:srgbClr val="002870"/>
        </a:solidFill>
        <a:effectLst/>
      </p:bgPr>
    </p:bg>
    <p:spTree>
      <p:nvGrpSpPr>
        <p:cNvPr id="1" name="Shape 119"/>
        <p:cNvGrpSpPr/>
        <p:nvPr/>
      </p:nvGrpSpPr>
      <p:grpSpPr>
        <a:xfrm>
          <a:off x="0" y="0"/>
          <a:ext cx="0" cy="0"/>
          <a:chOff x="0" y="0"/>
          <a:chExt cx="0" cy="0"/>
        </a:xfrm>
      </p:grpSpPr>
      <p:pic>
        <p:nvPicPr>
          <p:cNvPr id="120" name="Google Shape;120;g30ec124b87c_1_225"/>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21" name="Google Shape;121;g30ec124b87c_1_225"/>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22" name="Google Shape;122;g30ec124b87c_1_2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857"/>
        <p:cNvGrpSpPr/>
        <p:nvPr/>
      </p:nvGrpSpPr>
      <p:grpSpPr>
        <a:xfrm>
          <a:off x="0" y="0"/>
          <a:ext cx="0" cy="0"/>
          <a:chOff x="0" y="0"/>
          <a:chExt cx="0" cy="0"/>
        </a:xfrm>
      </p:grpSpPr>
      <p:pic>
        <p:nvPicPr>
          <p:cNvPr id="858" name="Google Shape;858;g30f76d506d9_0_2411"/>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859" name="Google Shape;859;g30f76d506d9_0_2411"/>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860" name="Google Shape;860;g30f76d506d9_0_2411"/>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4">
  <p:cSld name="BLANK_24">
    <p:spTree>
      <p:nvGrpSpPr>
        <p:cNvPr id="1" name="Shape 861"/>
        <p:cNvGrpSpPr/>
        <p:nvPr/>
      </p:nvGrpSpPr>
      <p:grpSpPr>
        <a:xfrm>
          <a:off x="0" y="0"/>
          <a:ext cx="0" cy="0"/>
          <a:chOff x="0" y="0"/>
          <a:chExt cx="0" cy="0"/>
        </a:xfrm>
      </p:grpSpPr>
      <p:sp>
        <p:nvSpPr>
          <p:cNvPr id="862" name="Google Shape;862;g31012bc66d2_0_185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3" name="Google Shape;863;g31012bc66d2_0_185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864" name="Google Shape;864;g31012bc66d2_0_185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02 - Content (Single Dark Blue) 4">
  <p:cSld name="TITLE_1_2_9">
    <p:bg>
      <p:bgPr>
        <a:solidFill>
          <a:srgbClr val="FFFFFF"/>
        </a:solidFill>
        <a:effectLst/>
      </p:bgPr>
    </p:bg>
    <p:spTree>
      <p:nvGrpSpPr>
        <p:cNvPr id="1" name="Shape 865"/>
        <p:cNvGrpSpPr/>
        <p:nvPr/>
      </p:nvGrpSpPr>
      <p:grpSpPr>
        <a:xfrm>
          <a:off x="0" y="0"/>
          <a:ext cx="0" cy="0"/>
          <a:chOff x="0" y="0"/>
          <a:chExt cx="0" cy="0"/>
        </a:xfrm>
      </p:grpSpPr>
      <p:sp>
        <p:nvSpPr>
          <p:cNvPr id="866" name="Google Shape;866;g312422c1523_0_22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7" name="Google Shape;867;g312422c1523_0_22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68" name="Google Shape;868;g312422c1523_0_221"/>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869" name="Google Shape;869;g312422c1523_0_221"/>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874"/>
        <p:cNvGrpSpPr/>
        <p:nvPr/>
      </p:nvGrpSpPr>
      <p:grpSpPr>
        <a:xfrm>
          <a:off x="0" y="0"/>
          <a:ext cx="0" cy="0"/>
          <a:chOff x="0" y="0"/>
          <a:chExt cx="0" cy="0"/>
        </a:xfrm>
      </p:grpSpPr>
      <p:sp>
        <p:nvSpPr>
          <p:cNvPr id="875" name="Google Shape;875;g30b444836f5_1_285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876" name="Google Shape;876;g30b444836f5_1_285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877" name="Google Shape;877;g30b444836f5_1_285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878" name="Google Shape;878;g30b444836f5_1_28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79" name="Google Shape;879;g30b444836f5_1_285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880"/>
        <p:cNvGrpSpPr/>
        <p:nvPr/>
      </p:nvGrpSpPr>
      <p:grpSpPr>
        <a:xfrm>
          <a:off x="0" y="0"/>
          <a:ext cx="0" cy="0"/>
          <a:chOff x="0" y="0"/>
          <a:chExt cx="0" cy="0"/>
        </a:xfrm>
      </p:grpSpPr>
      <p:sp>
        <p:nvSpPr>
          <p:cNvPr id="881" name="Google Shape;881;g30b444836f5_1_277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882" name="Google Shape;882;g30b444836f5_1_277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83" name="Google Shape;883;g30b444836f5_1_27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884"/>
        <p:cNvGrpSpPr/>
        <p:nvPr/>
      </p:nvGrpSpPr>
      <p:grpSpPr>
        <a:xfrm>
          <a:off x="0" y="0"/>
          <a:ext cx="0" cy="0"/>
          <a:chOff x="0" y="0"/>
          <a:chExt cx="0" cy="0"/>
        </a:xfrm>
      </p:grpSpPr>
      <p:sp>
        <p:nvSpPr>
          <p:cNvPr id="885" name="Google Shape;885;g30b444836f5_1_238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6" name="Google Shape;886;g30b444836f5_1_238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887" name="Google Shape;887;g30b444836f5_1_238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888" name="Google Shape;888;g30b444836f5_1_23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89" name="Google Shape;889;g30b444836f5_1_238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890"/>
        <p:cNvGrpSpPr/>
        <p:nvPr/>
      </p:nvGrpSpPr>
      <p:grpSpPr>
        <a:xfrm>
          <a:off x="0" y="0"/>
          <a:ext cx="0" cy="0"/>
          <a:chOff x="0" y="0"/>
          <a:chExt cx="0" cy="0"/>
        </a:xfrm>
      </p:grpSpPr>
      <p:sp>
        <p:nvSpPr>
          <p:cNvPr id="891" name="Google Shape;891;g30b444836f5_1_2390"/>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2" name="Google Shape;892;g30b444836f5_1_23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893" name="Google Shape;893;g30b444836f5_1_2390"/>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894" name="Google Shape;894;g30b444836f5_1_239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895"/>
        <p:cNvGrpSpPr/>
        <p:nvPr/>
      </p:nvGrpSpPr>
      <p:grpSpPr>
        <a:xfrm>
          <a:off x="0" y="0"/>
          <a:ext cx="0" cy="0"/>
          <a:chOff x="0" y="0"/>
          <a:chExt cx="0" cy="0"/>
        </a:xfrm>
      </p:grpSpPr>
      <p:sp>
        <p:nvSpPr>
          <p:cNvPr id="896" name="Google Shape;896;g30b444836f5_1_239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97" name="Google Shape;897;g30b444836f5_1_23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898" name="Google Shape;898;g30b444836f5_1_239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899" name="Google Shape;899;g30b444836f5_1_239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0"/>
        <p:cNvGrpSpPr/>
        <p:nvPr/>
      </p:nvGrpSpPr>
      <p:grpSpPr>
        <a:xfrm>
          <a:off x="0" y="0"/>
          <a:ext cx="0" cy="0"/>
          <a:chOff x="0" y="0"/>
          <a:chExt cx="0" cy="0"/>
        </a:xfrm>
      </p:grpSpPr>
      <p:pic>
        <p:nvPicPr>
          <p:cNvPr id="901" name="Google Shape;901;g30b444836f5_1_240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02" name="Google Shape;902;g30b444836f5_1_2400"/>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903" name="Google Shape;903;g30b444836f5_1_2400"/>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904" name="Google Shape;904;g30b444836f5_1_24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5" name="Google Shape;905;g30b444836f5_1_24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06" name="Google Shape;906;g30b444836f5_1_2400"/>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907"/>
        <p:cNvGrpSpPr/>
        <p:nvPr/>
      </p:nvGrpSpPr>
      <p:grpSpPr>
        <a:xfrm>
          <a:off x="0" y="0"/>
          <a:ext cx="0" cy="0"/>
          <a:chOff x="0" y="0"/>
          <a:chExt cx="0" cy="0"/>
        </a:xfrm>
      </p:grpSpPr>
      <p:sp>
        <p:nvSpPr>
          <p:cNvPr id="908" name="Google Shape;908;g30b444836f5_1_240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09" name="Google Shape;909;g30b444836f5_1_240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10" name="Google Shape;910;g30b444836f5_1_24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11" name="Google Shape;911;g30b444836f5_1_2407"/>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23"/>
        <p:cNvGrpSpPr/>
        <p:nvPr/>
      </p:nvGrpSpPr>
      <p:grpSpPr>
        <a:xfrm>
          <a:off x="0" y="0"/>
          <a:ext cx="0" cy="0"/>
          <a:chOff x="0" y="0"/>
          <a:chExt cx="0" cy="0"/>
        </a:xfrm>
      </p:grpSpPr>
      <p:sp>
        <p:nvSpPr>
          <p:cNvPr id="124" name="Google Shape;124;p102"/>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10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6" name="Google Shape;126;p10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7" name="Google Shape;127;p10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8" name="Google Shape;128;p10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29" name="Google Shape;129;p1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12"/>
        <p:cNvGrpSpPr/>
        <p:nvPr/>
      </p:nvGrpSpPr>
      <p:grpSpPr>
        <a:xfrm>
          <a:off x="0" y="0"/>
          <a:ext cx="0" cy="0"/>
          <a:chOff x="0" y="0"/>
          <a:chExt cx="0" cy="0"/>
        </a:xfrm>
      </p:grpSpPr>
      <p:pic>
        <p:nvPicPr>
          <p:cNvPr id="913" name="Google Shape;913;g30b444836f5_1_241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14" name="Google Shape;914;g30b444836f5_1_24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915" name="Google Shape;915;g30b444836f5_1_2412"/>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916" name="Google Shape;916;g30b444836f5_1_24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17" name="Google Shape;917;g30b444836f5_1_241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918"/>
        <p:cNvGrpSpPr/>
        <p:nvPr/>
      </p:nvGrpSpPr>
      <p:grpSpPr>
        <a:xfrm>
          <a:off x="0" y="0"/>
          <a:ext cx="0" cy="0"/>
          <a:chOff x="0" y="0"/>
          <a:chExt cx="0" cy="0"/>
        </a:xfrm>
      </p:grpSpPr>
      <p:sp>
        <p:nvSpPr>
          <p:cNvPr id="919" name="Google Shape;919;g30b444836f5_1_24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20" name="Google Shape;920;g30b444836f5_1_2418"/>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921" name="Google Shape;921;g30b444836f5_1_24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22" name="Google Shape;922;g30b444836f5_1_241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23"/>
        <p:cNvGrpSpPr/>
        <p:nvPr/>
      </p:nvGrpSpPr>
      <p:grpSpPr>
        <a:xfrm>
          <a:off x="0" y="0"/>
          <a:ext cx="0" cy="0"/>
          <a:chOff x="0" y="0"/>
          <a:chExt cx="0" cy="0"/>
        </a:xfrm>
      </p:grpSpPr>
      <p:pic>
        <p:nvPicPr>
          <p:cNvPr id="924" name="Google Shape;924;g30b444836f5_1_242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25" name="Google Shape;925;g30b444836f5_1_24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26" name="Google Shape;926;g30b444836f5_1_2423"/>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927" name="Google Shape;927;g30b444836f5_1_2423"/>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28" name="Google Shape;928;g30b444836f5_1_242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29" name="Google Shape;929;g30b444836f5_1_24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0" name="Google Shape;930;g30b444836f5_1_24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31" name="Google Shape;931;g30b444836f5_1_242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932"/>
        <p:cNvGrpSpPr/>
        <p:nvPr/>
      </p:nvGrpSpPr>
      <p:grpSpPr>
        <a:xfrm>
          <a:off x="0" y="0"/>
          <a:ext cx="0" cy="0"/>
          <a:chOff x="0" y="0"/>
          <a:chExt cx="0" cy="0"/>
        </a:xfrm>
      </p:grpSpPr>
      <p:sp>
        <p:nvSpPr>
          <p:cNvPr id="933" name="Google Shape;933;g30b444836f5_1_243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g30b444836f5_1_2432"/>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935" name="Google Shape;935;g30b444836f5_1_2432"/>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36" name="Google Shape;936;g30b444836f5_1_243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937" name="Google Shape;937;g30b444836f5_1_24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38" name="Google Shape;938;g30b444836f5_1_24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939" name="Google Shape;939;g30b444836f5_1_243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940"/>
        <p:cNvGrpSpPr/>
        <p:nvPr/>
      </p:nvGrpSpPr>
      <p:grpSpPr>
        <a:xfrm>
          <a:off x="0" y="0"/>
          <a:ext cx="0" cy="0"/>
          <a:chOff x="0" y="0"/>
          <a:chExt cx="0" cy="0"/>
        </a:xfrm>
      </p:grpSpPr>
      <p:sp>
        <p:nvSpPr>
          <p:cNvPr id="941" name="Google Shape;941;g30b444836f5_1_244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42" name="Google Shape;942;g30b444836f5_1_2440"/>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943" name="Google Shape;943;g30b444836f5_1_244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44" name="Google Shape;944;g30b444836f5_1_24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45" name="Google Shape;945;g30b444836f5_1_24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946"/>
        <p:cNvGrpSpPr/>
        <p:nvPr/>
      </p:nvGrpSpPr>
      <p:grpSpPr>
        <a:xfrm>
          <a:off x="0" y="0"/>
          <a:ext cx="0" cy="0"/>
          <a:chOff x="0" y="0"/>
          <a:chExt cx="0" cy="0"/>
        </a:xfrm>
      </p:grpSpPr>
      <p:cxnSp>
        <p:nvCxnSpPr>
          <p:cNvPr id="947" name="Google Shape;947;g30b444836f5_1_2446"/>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948" name="Google Shape;948;g30b444836f5_1_244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49" name="Google Shape;949;g30b444836f5_1_244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50" name="Google Shape;950;g30b444836f5_1_24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51" name="Google Shape;951;g30b444836f5_1_244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952"/>
        <p:cNvGrpSpPr/>
        <p:nvPr/>
      </p:nvGrpSpPr>
      <p:grpSpPr>
        <a:xfrm>
          <a:off x="0" y="0"/>
          <a:ext cx="0" cy="0"/>
          <a:chOff x="0" y="0"/>
          <a:chExt cx="0" cy="0"/>
        </a:xfrm>
      </p:grpSpPr>
      <p:pic>
        <p:nvPicPr>
          <p:cNvPr id="953" name="Google Shape;953;g30b444836f5_1_245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54" name="Google Shape;954;g30b444836f5_1_245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55" name="Google Shape;955;g30b444836f5_1_2452"/>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956" name="Google Shape;956;g30b444836f5_1_245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57" name="Google Shape;957;g30b444836f5_1_245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958"/>
        <p:cNvGrpSpPr/>
        <p:nvPr/>
      </p:nvGrpSpPr>
      <p:grpSpPr>
        <a:xfrm>
          <a:off x="0" y="0"/>
          <a:ext cx="0" cy="0"/>
          <a:chOff x="0" y="0"/>
          <a:chExt cx="0" cy="0"/>
        </a:xfrm>
      </p:grpSpPr>
      <p:cxnSp>
        <p:nvCxnSpPr>
          <p:cNvPr id="959" name="Google Shape;959;g30b444836f5_1_2458"/>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960" name="Google Shape;960;g30b444836f5_1_245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1" name="Google Shape;961;g30b444836f5_1_245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2" name="Google Shape;962;g30b444836f5_1_24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63" name="Google Shape;963;g30b444836f5_1_24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964"/>
        <p:cNvGrpSpPr/>
        <p:nvPr/>
      </p:nvGrpSpPr>
      <p:grpSpPr>
        <a:xfrm>
          <a:off x="0" y="0"/>
          <a:ext cx="0" cy="0"/>
          <a:chOff x="0" y="0"/>
          <a:chExt cx="0" cy="0"/>
        </a:xfrm>
      </p:grpSpPr>
      <p:sp>
        <p:nvSpPr>
          <p:cNvPr id="965" name="Google Shape;965;g30b444836f5_1_246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66" name="Google Shape;966;g30b444836f5_1_2464"/>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967" name="Google Shape;967;g30b444836f5_1_246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68" name="Google Shape;968;g30b444836f5_1_24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69" name="Google Shape;969;g30b444836f5_1_246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70" name="Google Shape;970;g30b444836f5_1_246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971"/>
        <p:cNvGrpSpPr/>
        <p:nvPr/>
      </p:nvGrpSpPr>
      <p:grpSpPr>
        <a:xfrm>
          <a:off x="0" y="0"/>
          <a:ext cx="0" cy="0"/>
          <a:chOff x="0" y="0"/>
          <a:chExt cx="0" cy="0"/>
        </a:xfrm>
      </p:grpSpPr>
      <p:cxnSp>
        <p:nvCxnSpPr>
          <p:cNvPr id="972" name="Google Shape;972;g30b444836f5_1_2471"/>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973" name="Google Shape;973;g30b444836f5_1_247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74" name="Google Shape;974;g30b444836f5_1_247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75" name="Google Shape;975;g30b444836f5_1_24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76" name="Google Shape;976;g30b444836f5_1_247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77" name="Google Shape;977;g30b444836f5_1_247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30"/>
        <p:cNvGrpSpPr/>
        <p:nvPr/>
      </p:nvGrpSpPr>
      <p:grpSpPr>
        <a:xfrm>
          <a:off x="0" y="0"/>
          <a:ext cx="0" cy="0"/>
          <a:chOff x="0" y="0"/>
          <a:chExt cx="0" cy="0"/>
        </a:xfrm>
      </p:grpSpPr>
      <p:sp>
        <p:nvSpPr>
          <p:cNvPr id="131" name="Google Shape;131;p10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2" name="Google Shape;132;p1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3" name="Google Shape;133;p1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4" name="Google Shape;134;p10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5" name="Google Shape;135;p10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36" name="Google Shape;136;p10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37" name="Google Shape;137;p1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978"/>
        <p:cNvGrpSpPr/>
        <p:nvPr/>
      </p:nvGrpSpPr>
      <p:grpSpPr>
        <a:xfrm>
          <a:off x="0" y="0"/>
          <a:ext cx="0" cy="0"/>
          <a:chOff x="0" y="0"/>
          <a:chExt cx="0" cy="0"/>
        </a:xfrm>
      </p:grpSpPr>
      <p:pic>
        <p:nvPicPr>
          <p:cNvPr id="979" name="Google Shape;979;g30b444836f5_1_247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80" name="Google Shape;980;g30b444836f5_1_247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981" name="Google Shape;981;g30b444836f5_1_2478"/>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982" name="Google Shape;982;g30b444836f5_1_24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83" name="Google Shape;983;g30b444836f5_1_24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84" name="Google Shape;984;g30b444836f5_1_24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985"/>
        <p:cNvGrpSpPr/>
        <p:nvPr/>
      </p:nvGrpSpPr>
      <p:grpSpPr>
        <a:xfrm>
          <a:off x="0" y="0"/>
          <a:ext cx="0" cy="0"/>
          <a:chOff x="0" y="0"/>
          <a:chExt cx="0" cy="0"/>
        </a:xfrm>
      </p:grpSpPr>
      <p:cxnSp>
        <p:nvCxnSpPr>
          <p:cNvPr id="986" name="Google Shape;986;g30b444836f5_1_2485"/>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987" name="Google Shape;987;g30b444836f5_1_248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988" name="Google Shape;988;g30b444836f5_1_248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89" name="Google Shape;989;g30b444836f5_1_24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990" name="Google Shape;990;g30b444836f5_1_248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991" name="Google Shape;991;g30b444836f5_1_248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2"/>
        <p:cNvGrpSpPr/>
        <p:nvPr/>
      </p:nvGrpSpPr>
      <p:grpSpPr>
        <a:xfrm>
          <a:off x="0" y="0"/>
          <a:ext cx="0" cy="0"/>
          <a:chOff x="0" y="0"/>
          <a:chExt cx="0" cy="0"/>
        </a:xfrm>
      </p:grpSpPr>
      <p:sp>
        <p:nvSpPr>
          <p:cNvPr id="993" name="Google Shape;993;g30b444836f5_1_24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994" name="Google Shape;994;g30b444836f5_1_249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995" name="Google Shape;995;g30b444836f5_1_249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996" name="Google Shape;996;g30b444836f5_1_24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997" name="Google Shape;997;g30b444836f5_1_249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998"/>
        <p:cNvGrpSpPr/>
        <p:nvPr/>
      </p:nvGrpSpPr>
      <p:grpSpPr>
        <a:xfrm>
          <a:off x="0" y="0"/>
          <a:ext cx="0" cy="0"/>
          <a:chOff x="0" y="0"/>
          <a:chExt cx="0" cy="0"/>
        </a:xfrm>
      </p:grpSpPr>
      <p:sp>
        <p:nvSpPr>
          <p:cNvPr id="999" name="Google Shape;999;g30b444836f5_1_2498"/>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000" name="Google Shape;1000;g30b444836f5_1_2498"/>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1001" name="Google Shape;1001;g30b444836f5_1_2498"/>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1002" name="Google Shape;1002;g30b444836f5_1_24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003"/>
        <p:cNvGrpSpPr/>
        <p:nvPr/>
      </p:nvGrpSpPr>
      <p:grpSpPr>
        <a:xfrm>
          <a:off x="0" y="0"/>
          <a:ext cx="0" cy="0"/>
          <a:chOff x="0" y="0"/>
          <a:chExt cx="0" cy="0"/>
        </a:xfrm>
      </p:grpSpPr>
      <p:sp>
        <p:nvSpPr>
          <p:cNvPr id="1004" name="Google Shape;1004;g30b444836f5_1_25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005" name="Google Shape;1005;g30b444836f5_1_2503"/>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1006" name="Google Shape;1006;g30b444836f5_1_2503"/>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007" name="Google Shape;1007;g30b444836f5_1_2503"/>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1008" name="Google Shape;1008;g30b444836f5_1_2503"/>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009" name="Google Shape;1009;g30b444836f5_1_25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010" name="Google Shape;1010;g30b444836f5_1_250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1011"/>
        <p:cNvGrpSpPr/>
        <p:nvPr/>
      </p:nvGrpSpPr>
      <p:grpSpPr>
        <a:xfrm>
          <a:off x="0" y="0"/>
          <a:ext cx="0" cy="0"/>
          <a:chOff x="0" y="0"/>
          <a:chExt cx="0" cy="0"/>
        </a:xfrm>
      </p:grpSpPr>
      <p:pic>
        <p:nvPicPr>
          <p:cNvPr id="1012" name="Google Shape;1012;g30b444836f5_1_2511"/>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1013" name="Google Shape;1013;g30b444836f5_1_2511"/>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1014" name="Google Shape;1014;g30b444836f5_1_2511"/>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1015" name="Google Shape;1015;g30b444836f5_1_2511"/>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1016" name="Google Shape;1016;g30b444836f5_1_2511"/>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1017" name="Google Shape;1017;g30b444836f5_1_2511"/>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1018" name="Google Shape;1018;g30b444836f5_1_2511"/>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1019" name="Google Shape;1019;g30b444836f5_1_2511"/>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1020" name="Google Shape;1020;g30b444836f5_1_2511"/>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1021" name="Google Shape;1021;g30b444836f5_1_2511"/>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1022" name="Google Shape;1022;g30b444836f5_1_2511"/>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1023" name="Google Shape;1023;g30b444836f5_1_2511"/>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1024" name="Google Shape;1024;g30b444836f5_1_2511"/>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1025" name="Google Shape;1025;g30b444836f5_1_2511"/>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1026" name="Google Shape;1026;g30b444836f5_1_2511"/>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1027" name="Google Shape;1027;g30b444836f5_1_2511"/>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1028" name="Google Shape;1028;g30b444836f5_1_2511"/>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1029" name="Google Shape;1029;g30b444836f5_1_2511"/>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1030" name="Google Shape;1030;g30b444836f5_1_2511"/>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1031" name="Google Shape;1031;g30b444836f5_1_2511"/>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1032" name="Google Shape;1032;g30b444836f5_1_2511"/>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1033" name="Google Shape;1033;g30b444836f5_1_2511"/>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1034" name="Google Shape;1034;g30b444836f5_1_2511"/>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1035" name="Google Shape;1035;g30b444836f5_1_2511"/>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1036" name="Google Shape;1036;g30b444836f5_1_2511"/>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1037" name="Google Shape;1037;g30b444836f5_1_2511"/>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1038" name="Google Shape;1038;g30b444836f5_1_2511"/>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1039" name="Google Shape;1039;g30b444836f5_1_2511"/>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1040" name="Google Shape;1040;g30b444836f5_1_2511"/>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1041" name="Google Shape;1041;g30b444836f5_1_2511"/>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1042" name="Google Shape;1042;g30b444836f5_1_2511"/>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1043" name="Google Shape;1043;g30b444836f5_1_2511"/>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1044" name="Google Shape;1044;g30b444836f5_1_2511"/>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1045" name="Google Shape;1045;g30b444836f5_1_2511"/>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1046" name="Google Shape;1046;g30b444836f5_1_2511"/>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1047" name="Google Shape;1047;g30b444836f5_1_2511"/>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1048" name="Google Shape;1048;g30b444836f5_1_2511"/>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1049" name="Google Shape;1049;g30b444836f5_1_2511"/>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1050" name="Google Shape;1050;g30b444836f5_1_2511"/>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1051" name="Google Shape;1051;g30b444836f5_1_2511"/>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1052" name="Google Shape;1052;g30b444836f5_1_2511"/>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1053" name="Google Shape;1053;g30b444836f5_1_2511"/>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1054" name="Google Shape;1054;g30b444836f5_1_2511"/>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1055" name="Google Shape;1055;g30b444836f5_1_2511"/>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1056" name="Google Shape;1056;g30b444836f5_1_2511"/>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1057" name="Google Shape;1057;g30b444836f5_1_2511"/>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1058" name="Google Shape;1058;g30b444836f5_1_2511"/>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1059" name="Google Shape;1059;g30b444836f5_1_2511"/>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060" name="Google Shape;1060;g30b444836f5_1_2511"/>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061" name="Google Shape;1061;g30b444836f5_1_2511"/>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62" name="Google Shape;1062;g30b444836f5_1_25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063" name="Google Shape;1063;g30b444836f5_1_2511"/>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064"/>
        <p:cNvGrpSpPr/>
        <p:nvPr/>
      </p:nvGrpSpPr>
      <p:grpSpPr>
        <a:xfrm>
          <a:off x="0" y="0"/>
          <a:ext cx="0" cy="0"/>
          <a:chOff x="0" y="0"/>
          <a:chExt cx="0" cy="0"/>
        </a:xfrm>
      </p:grpSpPr>
      <p:sp>
        <p:nvSpPr>
          <p:cNvPr id="1065" name="Google Shape;1065;g30b444836f5_1_2564"/>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6" name="Google Shape;1066;g30b444836f5_1_256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67" name="Google Shape;1067;g30b444836f5_1_25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68" name="Google Shape;1068;g30b444836f5_1_256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69" name="Google Shape;1069;g30b444836f5_1_25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70" name="Google Shape;1070;g30b444836f5_1_25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1071"/>
        <p:cNvGrpSpPr/>
        <p:nvPr/>
      </p:nvGrpSpPr>
      <p:grpSpPr>
        <a:xfrm>
          <a:off x="0" y="0"/>
          <a:ext cx="0" cy="0"/>
          <a:chOff x="0" y="0"/>
          <a:chExt cx="0" cy="0"/>
        </a:xfrm>
      </p:grpSpPr>
      <p:sp>
        <p:nvSpPr>
          <p:cNvPr id="1072" name="Google Shape;1072;g30b444836f5_1_2571"/>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3" name="Google Shape;1073;g30b444836f5_1_257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74" name="Google Shape;1074;g30b444836f5_1_257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75" name="Google Shape;1075;g30b444836f5_1_257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76" name="Google Shape;1076;g30b444836f5_1_25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77" name="Google Shape;1077;g30b444836f5_1_25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078"/>
        <p:cNvGrpSpPr/>
        <p:nvPr/>
      </p:nvGrpSpPr>
      <p:grpSpPr>
        <a:xfrm>
          <a:off x="0" y="0"/>
          <a:ext cx="0" cy="0"/>
          <a:chOff x="0" y="0"/>
          <a:chExt cx="0" cy="0"/>
        </a:xfrm>
      </p:grpSpPr>
      <p:sp>
        <p:nvSpPr>
          <p:cNvPr id="1079" name="Google Shape;1079;g30b444836f5_1_2578"/>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0" name="Google Shape;1080;g30b444836f5_1_257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81" name="Google Shape;1081;g30b444836f5_1_257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82" name="Google Shape;1082;g30b444836f5_1_257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83" name="Google Shape;1083;g30b444836f5_1_25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084" name="Google Shape;1084;g30b444836f5_1_25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1085"/>
        <p:cNvGrpSpPr/>
        <p:nvPr/>
      </p:nvGrpSpPr>
      <p:grpSpPr>
        <a:xfrm>
          <a:off x="0" y="0"/>
          <a:ext cx="0" cy="0"/>
          <a:chOff x="0" y="0"/>
          <a:chExt cx="0" cy="0"/>
        </a:xfrm>
      </p:grpSpPr>
      <p:sp>
        <p:nvSpPr>
          <p:cNvPr id="1086" name="Google Shape;1086;g30b444836f5_1_2585"/>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87" name="Google Shape;1087;g30b444836f5_1_258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88" name="Google Shape;1088;g30b444836f5_1_258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89" name="Google Shape;1089;g30b444836f5_1_258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90" name="Google Shape;1090;g30b444836f5_1_258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091" name="Google Shape;1091;g30b444836f5_1_258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092" name="Google Shape;1092;g30b444836f5_1_25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_9">
  <p:cSld name="BLANK_9">
    <p:spTree>
      <p:nvGrpSpPr>
        <p:cNvPr id="1" name="Shape 138"/>
        <p:cNvGrpSpPr/>
        <p:nvPr/>
      </p:nvGrpSpPr>
      <p:grpSpPr>
        <a:xfrm>
          <a:off x="0" y="0"/>
          <a:ext cx="0" cy="0"/>
          <a:chOff x="0" y="0"/>
          <a:chExt cx="0" cy="0"/>
        </a:xfrm>
      </p:grpSpPr>
      <p:sp>
        <p:nvSpPr>
          <p:cNvPr id="139" name="Google Shape;139;g312422c1523_0_12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1093"/>
        <p:cNvGrpSpPr/>
        <p:nvPr/>
      </p:nvGrpSpPr>
      <p:grpSpPr>
        <a:xfrm>
          <a:off x="0" y="0"/>
          <a:ext cx="0" cy="0"/>
          <a:chOff x="0" y="0"/>
          <a:chExt cx="0" cy="0"/>
        </a:xfrm>
      </p:grpSpPr>
      <p:sp>
        <p:nvSpPr>
          <p:cNvPr id="1094" name="Google Shape;1094;g30b444836f5_1_2593"/>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5" name="Google Shape;1095;g30b444836f5_1_259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96" name="Google Shape;1096;g30b444836f5_1_259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97" name="Google Shape;1097;g30b444836f5_1_259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98" name="Google Shape;1098;g30b444836f5_1_259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099" name="Google Shape;1099;g30b444836f5_1_259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00" name="Google Shape;1100;g30b444836f5_1_25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101"/>
        <p:cNvGrpSpPr/>
        <p:nvPr/>
      </p:nvGrpSpPr>
      <p:grpSpPr>
        <a:xfrm>
          <a:off x="0" y="0"/>
          <a:ext cx="0" cy="0"/>
          <a:chOff x="0" y="0"/>
          <a:chExt cx="0" cy="0"/>
        </a:xfrm>
      </p:grpSpPr>
      <p:sp>
        <p:nvSpPr>
          <p:cNvPr id="1102" name="Google Shape;1102;g30b444836f5_1_2601"/>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03" name="Google Shape;1103;g30b444836f5_1_260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04" name="Google Shape;1104;g30b444836f5_1_26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05" name="Google Shape;1105;g30b444836f5_1_260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06" name="Google Shape;1106;g30b444836f5_1_260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07" name="Google Shape;1107;g30b444836f5_1_260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08" name="Google Shape;1108;g30b444836f5_1_26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1109"/>
        <p:cNvGrpSpPr/>
        <p:nvPr/>
      </p:nvGrpSpPr>
      <p:grpSpPr>
        <a:xfrm>
          <a:off x="0" y="0"/>
          <a:ext cx="0" cy="0"/>
          <a:chOff x="0" y="0"/>
          <a:chExt cx="0" cy="0"/>
        </a:xfrm>
      </p:grpSpPr>
      <p:sp>
        <p:nvSpPr>
          <p:cNvPr id="1110" name="Google Shape;1110;g30b444836f5_1_260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1" name="Google Shape;1111;g30b444836f5_1_260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12" name="Google Shape;1112;g30b444836f5_1_26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13" name="Google Shape;1113;g30b444836f5_1_260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14" name="Google Shape;1114;g30b444836f5_1_26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115" name="Google Shape;1115;g30b444836f5_1_26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116"/>
        <p:cNvGrpSpPr/>
        <p:nvPr/>
      </p:nvGrpSpPr>
      <p:grpSpPr>
        <a:xfrm>
          <a:off x="0" y="0"/>
          <a:ext cx="0" cy="0"/>
          <a:chOff x="0" y="0"/>
          <a:chExt cx="0" cy="0"/>
        </a:xfrm>
      </p:grpSpPr>
      <p:sp>
        <p:nvSpPr>
          <p:cNvPr id="1117" name="Google Shape;1117;g30b444836f5_1_2616"/>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18" name="Google Shape;1118;g30b444836f5_1_26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19" name="Google Shape;1119;g30b444836f5_1_26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20" name="Google Shape;1120;g30b444836f5_1_261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121" name="Google Shape;1121;g30b444836f5_1_26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22" name="Google Shape;1122;g30b444836f5_1_26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123" name="Google Shape;1123;g30b444836f5_1_26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124"/>
        <p:cNvGrpSpPr/>
        <p:nvPr/>
      </p:nvGrpSpPr>
      <p:grpSpPr>
        <a:xfrm>
          <a:off x="0" y="0"/>
          <a:ext cx="0" cy="0"/>
          <a:chOff x="0" y="0"/>
          <a:chExt cx="0" cy="0"/>
        </a:xfrm>
      </p:grpSpPr>
      <p:sp>
        <p:nvSpPr>
          <p:cNvPr id="1125" name="Google Shape;1125;g30b444836f5_1_262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6" name="Google Shape;1126;g30b444836f5_1_262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27" name="Google Shape;1127;g30b444836f5_1_26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28" name="Google Shape;1128;g30b444836f5_1_262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29" name="Google Shape;1129;g30b444836f5_1_262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30" name="Google Shape;1130;g30b444836f5_1_26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1131"/>
        <p:cNvGrpSpPr/>
        <p:nvPr/>
      </p:nvGrpSpPr>
      <p:grpSpPr>
        <a:xfrm>
          <a:off x="0" y="0"/>
          <a:ext cx="0" cy="0"/>
          <a:chOff x="0" y="0"/>
          <a:chExt cx="0" cy="0"/>
        </a:xfrm>
      </p:grpSpPr>
      <p:sp>
        <p:nvSpPr>
          <p:cNvPr id="1132" name="Google Shape;1132;g30b444836f5_1_263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3" name="Google Shape;1133;g30b444836f5_1_263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34" name="Google Shape;1134;g30b444836f5_1_263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35" name="Google Shape;1135;g30b444836f5_1_263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36" name="Google Shape;1136;g30b444836f5_1_26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137" name="Google Shape;1137;g30b444836f5_1_2631"/>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38" name="Google Shape;1138;g30b444836f5_1_2631"/>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139" name="Google Shape;1139;g30b444836f5_1_2631"/>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0" name="Google Shape;1140;g30b444836f5_1_2631"/>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1" name="Google Shape;1141;g30b444836f5_1_2631"/>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42" name="Google Shape;1142;g30b444836f5_1_2631"/>
          <p:cNvGrpSpPr/>
          <p:nvPr/>
        </p:nvGrpSpPr>
        <p:grpSpPr>
          <a:xfrm>
            <a:off x="728705" y="3127047"/>
            <a:ext cx="249222" cy="220696"/>
            <a:chOff x="-1591550" y="3597475"/>
            <a:chExt cx="293825" cy="294575"/>
          </a:xfrm>
        </p:grpSpPr>
        <p:sp>
          <p:nvSpPr>
            <p:cNvPr id="1143" name="Google Shape;1143;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4" name="Google Shape;1144;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5" name="Google Shape;1145;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146" name="Google Shape;1146;g30b444836f5_1_2631"/>
          <p:cNvGrpSpPr/>
          <p:nvPr/>
        </p:nvGrpSpPr>
        <p:grpSpPr>
          <a:xfrm>
            <a:off x="747755" y="2156474"/>
            <a:ext cx="249222" cy="220696"/>
            <a:chOff x="-1591550" y="3597475"/>
            <a:chExt cx="293825" cy="294575"/>
          </a:xfrm>
        </p:grpSpPr>
        <p:sp>
          <p:nvSpPr>
            <p:cNvPr id="1147" name="Google Shape;1147;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8" name="Google Shape;1148;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49" name="Google Shape;1149;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50" name="Google Shape;1150;g30b444836f5_1_2631"/>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51" name="Google Shape;1151;g30b444836f5_1_2631"/>
          <p:cNvGrpSpPr/>
          <p:nvPr/>
        </p:nvGrpSpPr>
        <p:grpSpPr>
          <a:xfrm>
            <a:off x="747755" y="1181671"/>
            <a:ext cx="249222" cy="220696"/>
            <a:chOff x="-1591550" y="3597475"/>
            <a:chExt cx="293825" cy="294575"/>
          </a:xfrm>
        </p:grpSpPr>
        <p:sp>
          <p:nvSpPr>
            <p:cNvPr id="1152" name="Google Shape;1152;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3" name="Google Shape;1153;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4" name="Google Shape;1154;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55" name="Google Shape;1155;g30b444836f5_1_2631"/>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56" name="Google Shape;1156;g30b444836f5_1_2631"/>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57" name="Google Shape;1157;g30b444836f5_1_2631"/>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158" name="Google Shape;1158;g30b444836f5_1_2631"/>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59" name="Google Shape;1159;g30b444836f5_1_2631"/>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160" name="Google Shape;1160;g30b444836f5_1_2631"/>
          <p:cNvGrpSpPr/>
          <p:nvPr/>
        </p:nvGrpSpPr>
        <p:grpSpPr>
          <a:xfrm>
            <a:off x="761830" y="4092035"/>
            <a:ext cx="249222" cy="220696"/>
            <a:chOff x="-1591550" y="3597475"/>
            <a:chExt cx="293825" cy="294575"/>
          </a:xfrm>
        </p:grpSpPr>
        <p:sp>
          <p:nvSpPr>
            <p:cNvPr id="1161" name="Google Shape;1161;g30b444836f5_1_263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2" name="Google Shape;1162;g30b444836f5_1_263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163" name="Google Shape;1163;g30b444836f5_1_263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164" name="Google Shape;1164;g30b444836f5_1_2631"/>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165"/>
        <p:cNvGrpSpPr/>
        <p:nvPr/>
      </p:nvGrpSpPr>
      <p:grpSpPr>
        <a:xfrm>
          <a:off x="0" y="0"/>
          <a:ext cx="0" cy="0"/>
          <a:chOff x="0" y="0"/>
          <a:chExt cx="0" cy="0"/>
        </a:xfrm>
      </p:grpSpPr>
      <p:sp>
        <p:nvSpPr>
          <p:cNvPr id="1166" name="Google Shape;1166;g30b444836f5_1_2665"/>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67" name="Google Shape;1167;g30b444836f5_1_266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68" name="Google Shape;1168;g30b444836f5_1_26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69" name="Google Shape;1169;g30b444836f5_1_266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70" name="Google Shape;1170;g30b444836f5_1_26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71" name="Google Shape;1171;g30b444836f5_1_26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172"/>
        <p:cNvGrpSpPr/>
        <p:nvPr/>
      </p:nvGrpSpPr>
      <p:grpSpPr>
        <a:xfrm>
          <a:off x="0" y="0"/>
          <a:ext cx="0" cy="0"/>
          <a:chOff x="0" y="0"/>
          <a:chExt cx="0" cy="0"/>
        </a:xfrm>
      </p:grpSpPr>
      <p:sp>
        <p:nvSpPr>
          <p:cNvPr id="1173" name="Google Shape;1173;g30b444836f5_1_2672"/>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74" name="Google Shape;1174;g30b444836f5_1_267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75" name="Google Shape;1175;g30b444836f5_1_267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76" name="Google Shape;1176;g30b444836f5_1_267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77" name="Google Shape;1177;g30b444836f5_1_26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178" name="Google Shape;1178;g30b444836f5_1_26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179"/>
        <p:cNvGrpSpPr/>
        <p:nvPr/>
      </p:nvGrpSpPr>
      <p:grpSpPr>
        <a:xfrm>
          <a:off x="0" y="0"/>
          <a:ext cx="0" cy="0"/>
          <a:chOff x="0" y="0"/>
          <a:chExt cx="0" cy="0"/>
        </a:xfrm>
      </p:grpSpPr>
      <p:sp>
        <p:nvSpPr>
          <p:cNvPr id="1180" name="Google Shape;1180;g30b444836f5_1_2679"/>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1" name="Google Shape;1181;g30b444836f5_1_267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82" name="Google Shape;1182;g30b444836f5_1_26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83" name="Google Shape;1183;g30b444836f5_1_267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84" name="Google Shape;1184;g30b444836f5_1_267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185" name="Google Shape;1185;g30b444836f5_1_26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1186"/>
        <p:cNvGrpSpPr/>
        <p:nvPr/>
      </p:nvGrpSpPr>
      <p:grpSpPr>
        <a:xfrm>
          <a:off x="0" y="0"/>
          <a:ext cx="0" cy="0"/>
          <a:chOff x="0" y="0"/>
          <a:chExt cx="0" cy="0"/>
        </a:xfrm>
      </p:grpSpPr>
      <p:sp>
        <p:nvSpPr>
          <p:cNvPr id="1187" name="Google Shape;1187;g30b444836f5_1_268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g30b444836f5_1_268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89" name="Google Shape;1189;g30b444836f5_1_268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90" name="Google Shape;1190;g30b444836f5_1_268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191" name="Google Shape;1191;g30b444836f5_1_26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92" name="Google Shape;1192;g30b444836f5_1_26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193" name="Google Shape;1193;g30b444836f5_1_26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40"/>
        <p:cNvGrpSpPr/>
        <p:nvPr/>
      </p:nvGrpSpPr>
      <p:grpSpPr>
        <a:xfrm>
          <a:off x="0" y="0"/>
          <a:ext cx="0" cy="0"/>
          <a:chOff x="0" y="0"/>
          <a:chExt cx="0" cy="0"/>
        </a:xfrm>
      </p:grpSpPr>
      <p:sp>
        <p:nvSpPr>
          <p:cNvPr id="141" name="Google Shape;141;p107"/>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10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43" name="Google Shape;143;p10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4" name="Google Shape;144;p10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45" name="Google Shape;145;p10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6" name="Google Shape;146;p10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47" name="Google Shape;147;p1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1194"/>
        <p:cNvGrpSpPr/>
        <p:nvPr/>
      </p:nvGrpSpPr>
      <p:grpSpPr>
        <a:xfrm>
          <a:off x="0" y="0"/>
          <a:ext cx="0" cy="0"/>
          <a:chOff x="0" y="0"/>
          <a:chExt cx="0" cy="0"/>
        </a:xfrm>
      </p:grpSpPr>
      <p:sp>
        <p:nvSpPr>
          <p:cNvPr id="1195" name="Google Shape;1195;g30b444836f5_1_2694"/>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g30b444836f5_1_269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197" name="Google Shape;1197;g30b444836f5_1_269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198" name="Google Shape;1198;g30b444836f5_1_269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199" name="Google Shape;1199;g30b444836f5_1_269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0" name="Google Shape;1200;g30b444836f5_1_269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1" name="Google Shape;1201;g30b444836f5_1_26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1202"/>
        <p:cNvGrpSpPr/>
        <p:nvPr/>
      </p:nvGrpSpPr>
      <p:grpSpPr>
        <a:xfrm>
          <a:off x="0" y="0"/>
          <a:ext cx="0" cy="0"/>
          <a:chOff x="0" y="0"/>
          <a:chExt cx="0" cy="0"/>
        </a:xfrm>
      </p:grpSpPr>
      <p:sp>
        <p:nvSpPr>
          <p:cNvPr id="1203" name="Google Shape;1203;g30b444836f5_1_2702"/>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g30b444836f5_1_270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05" name="Google Shape;1205;g30b444836f5_1_270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06" name="Google Shape;1206;g30b444836f5_1_270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207" name="Google Shape;1207;g30b444836f5_1_270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8" name="Google Shape;1208;g30b444836f5_1_270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09" name="Google Shape;1209;g30b444836f5_1_27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210"/>
        <p:cNvGrpSpPr/>
        <p:nvPr/>
      </p:nvGrpSpPr>
      <p:grpSpPr>
        <a:xfrm>
          <a:off x="0" y="0"/>
          <a:ext cx="0" cy="0"/>
          <a:chOff x="0" y="0"/>
          <a:chExt cx="0" cy="0"/>
        </a:xfrm>
      </p:grpSpPr>
      <p:sp>
        <p:nvSpPr>
          <p:cNvPr id="1211" name="Google Shape;1211;g30b444836f5_1_271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2" name="Google Shape;1212;g30b444836f5_1_27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13" name="Google Shape;1213;g30b444836f5_1_27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14" name="Google Shape;1214;g30b444836f5_1_27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215" name="Google Shape;1215;g30b444836f5_1_27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6" name="Google Shape;1216;g30b444836f5_1_27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17" name="Google Shape;1217;g30b444836f5_1_27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1218"/>
        <p:cNvGrpSpPr/>
        <p:nvPr/>
      </p:nvGrpSpPr>
      <p:grpSpPr>
        <a:xfrm>
          <a:off x="0" y="0"/>
          <a:ext cx="0" cy="0"/>
          <a:chOff x="0" y="0"/>
          <a:chExt cx="0" cy="0"/>
        </a:xfrm>
      </p:grpSpPr>
      <p:sp>
        <p:nvSpPr>
          <p:cNvPr id="1219" name="Google Shape;1219;g30b444836f5_1_27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20" name="Google Shape;1220;g30b444836f5_1_2718"/>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1" name="Google Shape;1221;g30b444836f5_1_2718"/>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22" name="Google Shape;1222;g30b444836f5_1_27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23" name="Google Shape;1223;g30b444836f5_1_271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1224"/>
        <p:cNvGrpSpPr/>
        <p:nvPr/>
      </p:nvGrpSpPr>
      <p:grpSpPr>
        <a:xfrm>
          <a:off x="0" y="0"/>
          <a:ext cx="0" cy="0"/>
          <a:chOff x="0" y="0"/>
          <a:chExt cx="0" cy="0"/>
        </a:xfrm>
      </p:grpSpPr>
      <p:sp>
        <p:nvSpPr>
          <p:cNvPr id="1225" name="Google Shape;1225;g30b444836f5_1_27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26" name="Google Shape;1226;g30b444836f5_1_272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27" name="Google Shape;1227;g30b444836f5_1_272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8" name="Google Shape;1228;g30b444836f5_1_272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29" name="Google Shape;1229;g30b444836f5_1_27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30" name="Google Shape;1230;g30b444836f5_1_272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1231"/>
        <p:cNvGrpSpPr/>
        <p:nvPr/>
      </p:nvGrpSpPr>
      <p:grpSpPr>
        <a:xfrm>
          <a:off x="0" y="0"/>
          <a:ext cx="0" cy="0"/>
          <a:chOff x="0" y="0"/>
          <a:chExt cx="0" cy="0"/>
        </a:xfrm>
      </p:grpSpPr>
      <p:sp>
        <p:nvSpPr>
          <p:cNvPr id="1232" name="Google Shape;1232;g30b444836f5_1_273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3" name="Google Shape;1233;g30b444836f5_1_273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234" name="Google Shape;1234;g30b444836f5_1_27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35" name="Google Shape;1235;g30b444836f5_1_273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1236"/>
        <p:cNvGrpSpPr/>
        <p:nvPr/>
      </p:nvGrpSpPr>
      <p:grpSpPr>
        <a:xfrm>
          <a:off x="0" y="0"/>
          <a:ext cx="0" cy="0"/>
          <a:chOff x="0" y="0"/>
          <a:chExt cx="0" cy="0"/>
        </a:xfrm>
      </p:grpSpPr>
      <p:sp>
        <p:nvSpPr>
          <p:cNvPr id="1237" name="Google Shape;1237;g30b444836f5_1_2736"/>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38" name="Google Shape;1238;g30b444836f5_1_273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39" name="Google Shape;1239;g30b444836f5_1_273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240" name="Google Shape;1240;g30b444836f5_1_27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41" name="Google Shape;1241;g30b444836f5_1_273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1242"/>
        <p:cNvGrpSpPr/>
        <p:nvPr/>
      </p:nvGrpSpPr>
      <p:grpSpPr>
        <a:xfrm>
          <a:off x="0" y="0"/>
          <a:ext cx="0" cy="0"/>
          <a:chOff x="0" y="0"/>
          <a:chExt cx="0" cy="0"/>
        </a:xfrm>
      </p:grpSpPr>
      <p:sp>
        <p:nvSpPr>
          <p:cNvPr id="1243" name="Google Shape;1243;g30b444836f5_1_27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44" name="Google Shape;1244;g30b444836f5_1_2742"/>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45" name="Google Shape;1245;g30b444836f5_1_2742"/>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46" name="Google Shape;1246;g30b444836f5_1_27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47" name="Google Shape;1247;g30b444836f5_1_274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1248"/>
        <p:cNvGrpSpPr/>
        <p:nvPr/>
      </p:nvGrpSpPr>
      <p:grpSpPr>
        <a:xfrm>
          <a:off x="0" y="0"/>
          <a:ext cx="0" cy="0"/>
          <a:chOff x="0" y="0"/>
          <a:chExt cx="0" cy="0"/>
        </a:xfrm>
      </p:grpSpPr>
      <p:sp>
        <p:nvSpPr>
          <p:cNvPr id="1249" name="Google Shape;1249;g30b444836f5_1_27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50" name="Google Shape;1250;g30b444836f5_1_2748"/>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51" name="Google Shape;1251;g30b444836f5_1_2748"/>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52" name="Google Shape;1252;g30b444836f5_1_2748"/>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53" name="Google Shape;1253;g30b444836f5_1_274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54" name="Google Shape;1254;g30b444836f5_1_274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1255"/>
        <p:cNvGrpSpPr/>
        <p:nvPr/>
      </p:nvGrpSpPr>
      <p:grpSpPr>
        <a:xfrm>
          <a:off x="0" y="0"/>
          <a:ext cx="0" cy="0"/>
          <a:chOff x="0" y="0"/>
          <a:chExt cx="0" cy="0"/>
        </a:xfrm>
      </p:grpSpPr>
      <p:pic>
        <p:nvPicPr>
          <p:cNvPr id="1256" name="Google Shape;1256;g30b444836f5_1_275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257" name="Google Shape;1257;g30b444836f5_1_275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58" name="Google Shape;1258;g30b444836f5_1_275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1259" name="Google Shape;1259;g30b444836f5_1_27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148"/>
        <p:cNvGrpSpPr/>
        <p:nvPr/>
      </p:nvGrpSpPr>
      <p:grpSpPr>
        <a:xfrm>
          <a:off x="0" y="0"/>
          <a:ext cx="0" cy="0"/>
          <a:chOff x="0" y="0"/>
          <a:chExt cx="0" cy="0"/>
        </a:xfrm>
      </p:grpSpPr>
      <p:pic>
        <p:nvPicPr>
          <p:cNvPr id="149" name="Google Shape;149;g30f76d506d9_0_2361"/>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50" name="Google Shape;150;g30f76d506d9_0_2361"/>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51" name="Google Shape;151;g30f76d506d9_0_2361"/>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52" name="Google Shape;152;g30f76d506d9_0_2361"/>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53" name="Google Shape;153;g30f76d506d9_0_2361"/>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54" name="Google Shape;154;g30f76d506d9_0_2361"/>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55" name="Google Shape;155;g30f76d506d9_0_2361"/>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56" name="Google Shape;156;g30f76d506d9_0_2361"/>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57" name="Google Shape;157;g30f76d506d9_0_2361"/>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58" name="Google Shape;158;g30f76d506d9_0_2361"/>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59" name="Google Shape;159;g30f76d506d9_0_2361"/>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60" name="Google Shape;160;g30f76d506d9_0_2361"/>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61" name="Google Shape;161;g30f76d506d9_0_2361"/>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62" name="Google Shape;162;g30f76d506d9_0_2361"/>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63" name="Google Shape;163;g30f76d506d9_0_2361"/>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64" name="Google Shape;164;g30f76d506d9_0_2361"/>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65" name="Google Shape;165;g30f76d506d9_0_2361"/>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66" name="Google Shape;166;g30f76d506d9_0_2361"/>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67" name="Google Shape;167;g30f76d506d9_0_2361"/>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68" name="Google Shape;168;g30f76d506d9_0_2361"/>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69" name="Google Shape;169;g30f76d506d9_0_2361"/>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70" name="Google Shape;170;g30f76d506d9_0_2361"/>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71" name="Google Shape;171;g30f76d506d9_0_2361"/>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72" name="Google Shape;172;g30f76d506d9_0_2361"/>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73" name="Google Shape;173;g30f76d506d9_0_2361"/>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74" name="Google Shape;174;g30f76d506d9_0_2361"/>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75" name="Google Shape;175;g30f76d506d9_0_2361"/>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76" name="Google Shape;176;g30f76d506d9_0_2361"/>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77" name="Google Shape;177;g30f76d506d9_0_2361"/>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78" name="Google Shape;178;g30f76d506d9_0_2361"/>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79" name="Google Shape;179;g30f76d506d9_0_2361"/>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80" name="Google Shape;180;g30f76d506d9_0_2361"/>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81" name="Google Shape;181;g30f76d506d9_0_2361"/>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82" name="Google Shape;182;g30f76d506d9_0_2361"/>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83" name="Google Shape;183;g30f76d506d9_0_2361"/>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84" name="Google Shape;184;g30f76d506d9_0_2361"/>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85" name="Google Shape;185;g30f76d506d9_0_2361"/>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86" name="Google Shape;186;g30f76d506d9_0_2361"/>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87" name="Google Shape;187;g30f76d506d9_0_2361"/>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88" name="Google Shape;188;g30f76d506d9_0_2361"/>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89" name="Google Shape;189;g30f76d506d9_0_2361"/>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90" name="Google Shape;190;g30f76d506d9_0_2361"/>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91" name="Google Shape;191;g30f76d506d9_0_2361"/>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92" name="Google Shape;192;g30f76d506d9_0_2361"/>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93" name="Google Shape;193;g30f76d506d9_0_2361"/>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94" name="Google Shape;194;g30f76d506d9_0_2361"/>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95" name="Google Shape;195;g30f76d506d9_0_2361"/>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96" name="Google Shape;196;g30f76d506d9_0_2361"/>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97" name="Google Shape;197;g30f76d506d9_0_2361"/>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1260"/>
        <p:cNvGrpSpPr/>
        <p:nvPr/>
      </p:nvGrpSpPr>
      <p:grpSpPr>
        <a:xfrm>
          <a:off x="0" y="0"/>
          <a:ext cx="0" cy="0"/>
          <a:chOff x="0" y="0"/>
          <a:chExt cx="0" cy="0"/>
        </a:xfrm>
      </p:grpSpPr>
      <p:pic>
        <p:nvPicPr>
          <p:cNvPr id="1261" name="Google Shape;1261;g30b444836f5_1_2760"/>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1262" name="Google Shape;1262;g30b444836f5_1_2760"/>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1263" name="Google Shape;1263;g30b444836f5_1_276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64" name="Google Shape;1264;g30b444836f5_1_276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265" name="Google Shape;1265;g30b444836f5_1_27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1266"/>
        <p:cNvGrpSpPr/>
        <p:nvPr/>
      </p:nvGrpSpPr>
      <p:grpSpPr>
        <a:xfrm>
          <a:off x="0" y="0"/>
          <a:ext cx="0" cy="0"/>
          <a:chOff x="0" y="0"/>
          <a:chExt cx="0" cy="0"/>
        </a:xfrm>
      </p:grpSpPr>
      <p:sp>
        <p:nvSpPr>
          <p:cNvPr id="1267" name="Google Shape;1267;g30b444836f5_1_27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68" name="Google Shape;1268;g30b444836f5_1_27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269" name="Google Shape;1269;g30b444836f5_1_276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1270"/>
        <p:cNvGrpSpPr/>
        <p:nvPr/>
      </p:nvGrpSpPr>
      <p:grpSpPr>
        <a:xfrm>
          <a:off x="0" y="0"/>
          <a:ext cx="0" cy="0"/>
          <a:chOff x="0" y="0"/>
          <a:chExt cx="0" cy="0"/>
        </a:xfrm>
      </p:grpSpPr>
      <p:sp>
        <p:nvSpPr>
          <p:cNvPr id="1271" name="Google Shape;1271;g30b444836f5_1_27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72" name="Google Shape;1272;g30b444836f5_1_27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73" name="Google Shape;1273;g30b444836f5_1_277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1274"/>
        <p:cNvGrpSpPr/>
        <p:nvPr/>
      </p:nvGrpSpPr>
      <p:grpSpPr>
        <a:xfrm>
          <a:off x="0" y="0"/>
          <a:ext cx="0" cy="0"/>
          <a:chOff x="0" y="0"/>
          <a:chExt cx="0" cy="0"/>
        </a:xfrm>
      </p:grpSpPr>
      <p:sp>
        <p:nvSpPr>
          <p:cNvPr id="1275" name="Google Shape;1275;g30b444836f5_1_27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276" name="Google Shape;1276;g30b444836f5_1_277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1277"/>
        <p:cNvGrpSpPr/>
        <p:nvPr/>
      </p:nvGrpSpPr>
      <p:grpSpPr>
        <a:xfrm>
          <a:off x="0" y="0"/>
          <a:ext cx="0" cy="0"/>
          <a:chOff x="0" y="0"/>
          <a:chExt cx="0" cy="0"/>
        </a:xfrm>
      </p:grpSpPr>
      <p:sp>
        <p:nvSpPr>
          <p:cNvPr id="1278" name="Google Shape;1278;g30b444836f5_1_27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79" name="Google Shape;1279;g30b444836f5_1_27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280" name="Google Shape;1280;g30b444836f5_1_2781"/>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1281" name="Google Shape;1281;g30b444836f5_1_278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1282"/>
        <p:cNvGrpSpPr/>
        <p:nvPr/>
      </p:nvGrpSpPr>
      <p:grpSpPr>
        <a:xfrm>
          <a:off x="0" y="0"/>
          <a:ext cx="0" cy="0"/>
          <a:chOff x="0" y="0"/>
          <a:chExt cx="0" cy="0"/>
        </a:xfrm>
      </p:grpSpPr>
      <p:sp>
        <p:nvSpPr>
          <p:cNvPr id="1283" name="Google Shape;1283;g30b444836f5_1_27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84" name="Google Shape;1284;g30b444836f5_1_27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85" name="Google Shape;1285;g30b444836f5_1_2786"/>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86" name="Google Shape;1286;g30b444836f5_1_278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1287"/>
        <p:cNvGrpSpPr/>
        <p:nvPr/>
      </p:nvGrpSpPr>
      <p:grpSpPr>
        <a:xfrm>
          <a:off x="0" y="0"/>
          <a:ext cx="0" cy="0"/>
          <a:chOff x="0" y="0"/>
          <a:chExt cx="0" cy="0"/>
        </a:xfrm>
      </p:grpSpPr>
      <p:sp>
        <p:nvSpPr>
          <p:cNvPr id="1288" name="Google Shape;1288;g30b444836f5_1_279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289" name="Google Shape;1289;g30b444836f5_1_279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290" name="Google Shape;1290;g30b444836f5_1_27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291" name="Google Shape;1291;g30b444836f5_1_27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1292"/>
        <p:cNvGrpSpPr/>
        <p:nvPr/>
      </p:nvGrpSpPr>
      <p:grpSpPr>
        <a:xfrm>
          <a:off x="0" y="0"/>
          <a:ext cx="0" cy="0"/>
          <a:chOff x="0" y="0"/>
          <a:chExt cx="0" cy="0"/>
        </a:xfrm>
      </p:grpSpPr>
      <p:sp>
        <p:nvSpPr>
          <p:cNvPr id="1293" name="Google Shape;1293;g30b444836f5_1_27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294" name="Google Shape;1294;g30b444836f5_1_279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295" name="Google Shape;1295;g30b444836f5_1_279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1296"/>
        <p:cNvGrpSpPr/>
        <p:nvPr/>
      </p:nvGrpSpPr>
      <p:grpSpPr>
        <a:xfrm>
          <a:off x="0" y="0"/>
          <a:ext cx="0" cy="0"/>
          <a:chOff x="0" y="0"/>
          <a:chExt cx="0" cy="0"/>
        </a:xfrm>
      </p:grpSpPr>
      <p:pic>
        <p:nvPicPr>
          <p:cNvPr id="1297" name="Google Shape;1297;g30b444836f5_1_2800"/>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1298" name="Google Shape;1298;g30b444836f5_1_2800"/>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1299" name="Google Shape;1299;g30b444836f5_1_2800"/>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1300" name="Google Shape;1300;g30b444836f5_1_2800"/>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1301" name="Google Shape;1301;g30b444836f5_1_2800"/>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1302" name="Google Shape;1302;g30b444836f5_1_2800"/>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1303" name="Google Shape;1303;g30b444836f5_1_2800"/>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1304" name="Google Shape;1304;g30b444836f5_1_2800"/>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1305" name="Google Shape;1305;g30b444836f5_1_2800"/>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1306" name="Google Shape;1306;g30b444836f5_1_2800"/>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1307" name="Google Shape;1307;g30b444836f5_1_2800"/>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1308" name="Google Shape;1308;g30b444836f5_1_2800"/>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1309" name="Google Shape;1309;g30b444836f5_1_2800"/>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1310" name="Google Shape;1310;g30b444836f5_1_2800"/>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1311" name="Google Shape;1311;g30b444836f5_1_2800"/>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1312" name="Google Shape;1312;g30b444836f5_1_2800"/>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1313" name="Google Shape;1313;g30b444836f5_1_2800"/>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1314" name="Google Shape;1314;g30b444836f5_1_2800"/>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1315" name="Google Shape;1315;g30b444836f5_1_2800"/>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1316" name="Google Shape;1316;g30b444836f5_1_2800"/>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1317" name="Google Shape;1317;g30b444836f5_1_2800"/>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1318" name="Google Shape;1318;g30b444836f5_1_2800"/>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1319" name="Google Shape;1319;g30b444836f5_1_2800"/>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1320" name="Google Shape;1320;g30b444836f5_1_2800"/>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1321" name="Google Shape;1321;g30b444836f5_1_2800"/>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1322" name="Google Shape;1322;g30b444836f5_1_2800"/>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1323" name="Google Shape;1323;g30b444836f5_1_2800"/>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1324" name="Google Shape;1324;g30b444836f5_1_2800"/>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1325" name="Google Shape;1325;g30b444836f5_1_2800"/>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1326" name="Google Shape;1326;g30b444836f5_1_2800"/>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1327" name="Google Shape;1327;g30b444836f5_1_2800"/>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1328" name="Google Shape;1328;g30b444836f5_1_2800"/>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1329" name="Google Shape;1329;g30b444836f5_1_2800"/>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1330" name="Google Shape;1330;g30b444836f5_1_2800"/>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1331" name="Google Shape;1331;g30b444836f5_1_2800"/>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1332" name="Google Shape;1332;g30b444836f5_1_2800"/>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1333" name="Google Shape;1333;g30b444836f5_1_2800"/>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1334" name="Google Shape;1334;g30b444836f5_1_2800"/>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1335" name="Google Shape;1335;g30b444836f5_1_2800"/>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1336" name="Google Shape;1336;g30b444836f5_1_2800"/>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1337" name="Google Shape;1337;g30b444836f5_1_2800"/>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1338" name="Google Shape;1338;g30b444836f5_1_2800"/>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1339" name="Google Shape;1339;g30b444836f5_1_2800"/>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1340" name="Google Shape;1340;g30b444836f5_1_2800"/>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1341" name="Google Shape;1341;g30b444836f5_1_2800"/>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1342" name="Google Shape;1342;g30b444836f5_1_2800"/>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1343" name="Google Shape;1343;g30b444836f5_1_2800"/>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1344" name="Google Shape;1344;g30b444836f5_1_2800"/>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1345" name="Google Shape;1345;g30b444836f5_1_2800"/>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1346" name="Google Shape;1346;g30b444836f5_1_2800"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8627"/>
              </a:srgbClr>
            </a:outerShdw>
          </a:effectLst>
        </p:spPr>
      </p:pic>
      <p:sp>
        <p:nvSpPr>
          <p:cNvPr id="1347" name="Google Shape;1347;g30b444836f5_1_2800"/>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1348"/>
        <p:cNvGrpSpPr/>
        <p:nvPr/>
      </p:nvGrpSpPr>
      <p:grpSpPr>
        <a:xfrm>
          <a:off x="0" y="0"/>
          <a:ext cx="0" cy="0"/>
          <a:chOff x="0" y="0"/>
          <a:chExt cx="0" cy="0"/>
        </a:xfrm>
      </p:grpSpPr>
      <p:sp>
        <p:nvSpPr>
          <p:cNvPr id="1349" name="Google Shape;1349;g30b444836f5_1_2858"/>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1350" name="Google Shape;1350;g30b444836f5_1_285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1" name="Google Shape;1351;g30b444836f5_1_285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52" name="Google Shape;1352;g30b444836f5_1_2858"/>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353" name="Google Shape;1353;g30b444836f5_1_2858"/>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98"/>
        <p:cNvGrpSpPr/>
        <p:nvPr/>
      </p:nvGrpSpPr>
      <p:grpSpPr>
        <a:xfrm>
          <a:off x="0" y="0"/>
          <a:ext cx="0" cy="0"/>
          <a:chOff x="0" y="0"/>
          <a:chExt cx="0" cy="0"/>
        </a:xfrm>
      </p:grpSpPr>
      <p:sp>
        <p:nvSpPr>
          <p:cNvPr id="199" name="Google Shape;199;p15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0" name="Google Shape;200;p1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1" name="Google Shape;201;p15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1354"/>
        <p:cNvGrpSpPr/>
        <p:nvPr/>
      </p:nvGrpSpPr>
      <p:grpSpPr>
        <a:xfrm>
          <a:off x="0" y="0"/>
          <a:ext cx="0" cy="0"/>
          <a:chOff x="0" y="0"/>
          <a:chExt cx="0" cy="0"/>
        </a:xfrm>
      </p:grpSpPr>
      <p:sp>
        <p:nvSpPr>
          <p:cNvPr id="1355" name="Google Shape;1355;g30b444836f5_1_286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56" name="Google Shape;1356;g30b444836f5_1_28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57" name="Google Shape;1357;g30b444836f5_1_2864"/>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58" name="Google Shape;1358;g30b444836f5_1_2864"/>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1359"/>
        <p:cNvGrpSpPr/>
        <p:nvPr/>
      </p:nvGrpSpPr>
      <p:grpSpPr>
        <a:xfrm>
          <a:off x="0" y="0"/>
          <a:ext cx="0" cy="0"/>
          <a:chOff x="0" y="0"/>
          <a:chExt cx="0" cy="0"/>
        </a:xfrm>
      </p:grpSpPr>
      <p:sp>
        <p:nvSpPr>
          <p:cNvPr id="1360" name="Google Shape;1360;g30b444836f5_1_286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61" name="Google Shape;1361;g30b444836f5_1_286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362" name="Google Shape;1362;g30b444836f5_1_286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63" name="Google Shape;1363;g30b444836f5_1_286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64" name="Google Shape;1364;g30b444836f5_1_28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365" name="Google Shape;1365;g30b444836f5_1_2869"/>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6" name="Google Shape;1366;g30b444836f5_1_2869"/>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367" name="Google Shape;1367;g30b444836f5_1_2869"/>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8" name="Google Shape;1368;g30b444836f5_1_2869"/>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69" name="Google Shape;1369;g30b444836f5_1_2869"/>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70" name="Google Shape;1370;g30b444836f5_1_2869"/>
          <p:cNvGrpSpPr/>
          <p:nvPr/>
        </p:nvGrpSpPr>
        <p:grpSpPr>
          <a:xfrm>
            <a:off x="728705" y="3127047"/>
            <a:ext cx="249222" cy="220696"/>
            <a:chOff x="-1591550" y="3597475"/>
            <a:chExt cx="293825" cy="294575"/>
          </a:xfrm>
        </p:grpSpPr>
        <p:sp>
          <p:nvSpPr>
            <p:cNvPr id="1371" name="Google Shape;1371;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2" name="Google Shape;1372;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3" name="Google Shape;1373;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374" name="Google Shape;1374;g30b444836f5_1_2869"/>
          <p:cNvGrpSpPr/>
          <p:nvPr/>
        </p:nvGrpSpPr>
        <p:grpSpPr>
          <a:xfrm>
            <a:off x="747755" y="2156474"/>
            <a:ext cx="249222" cy="220696"/>
            <a:chOff x="-1591550" y="3597475"/>
            <a:chExt cx="293825" cy="294575"/>
          </a:xfrm>
        </p:grpSpPr>
        <p:sp>
          <p:nvSpPr>
            <p:cNvPr id="1375" name="Google Shape;1375;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6" name="Google Shape;1376;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77" name="Google Shape;1377;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378" name="Google Shape;1378;g30b444836f5_1_2869"/>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379" name="Google Shape;1379;g30b444836f5_1_2869"/>
          <p:cNvGrpSpPr/>
          <p:nvPr/>
        </p:nvGrpSpPr>
        <p:grpSpPr>
          <a:xfrm>
            <a:off x="747755" y="1181671"/>
            <a:ext cx="249222" cy="220696"/>
            <a:chOff x="-1591550" y="3597475"/>
            <a:chExt cx="293825" cy="294575"/>
          </a:xfrm>
        </p:grpSpPr>
        <p:sp>
          <p:nvSpPr>
            <p:cNvPr id="1380" name="Google Shape;1380;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1" name="Google Shape;1381;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2" name="Google Shape;1382;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383" name="Google Shape;1383;g30b444836f5_1_2869"/>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84" name="Google Shape;1384;g30b444836f5_1_2869"/>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385" name="Google Shape;1385;g30b444836f5_1_2869"/>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1386" name="Google Shape;1386;g30b444836f5_1_2869"/>
          <p:cNvGrpSpPr/>
          <p:nvPr/>
        </p:nvGrpSpPr>
        <p:grpSpPr>
          <a:xfrm>
            <a:off x="761830" y="4092035"/>
            <a:ext cx="249222" cy="220696"/>
            <a:chOff x="-1591550" y="3597475"/>
            <a:chExt cx="293825" cy="294575"/>
          </a:xfrm>
        </p:grpSpPr>
        <p:sp>
          <p:nvSpPr>
            <p:cNvPr id="1387" name="Google Shape;1387;g30b444836f5_1_286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8" name="Google Shape;1388;g30b444836f5_1_286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89" name="Google Shape;1389;g30b444836f5_1_286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1390"/>
        <p:cNvGrpSpPr/>
        <p:nvPr/>
      </p:nvGrpSpPr>
      <p:grpSpPr>
        <a:xfrm>
          <a:off x="0" y="0"/>
          <a:ext cx="0" cy="0"/>
          <a:chOff x="0" y="0"/>
          <a:chExt cx="0" cy="0"/>
        </a:xfrm>
      </p:grpSpPr>
      <p:sp>
        <p:nvSpPr>
          <p:cNvPr id="1391" name="Google Shape;1391;g30b444836f5_1_290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92" name="Google Shape;1392;g30b444836f5_1_29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393" name="Google Shape;1393;g30b444836f5_1_290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394" name="Google Shape;1394;g30b444836f5_1_2900"/>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395"/>
        <p:cNvGrpSpPr/>
        <p:nvPr/>
      </p:nvGrpSpPr>
      <p:grpSpPr>
        <a:xfrm>
          <a:off x="0" y="0"/>
          <a:ext cx="0" cy="0"/>
          <a:chOff x="0" y="0"/>
          <a:chExt cx="0" cy="0"/>
        </a:xfrm>
      </p:grpSpPr>
      <p:sp>
        <p:nvSpPr>
          <p:cNvPr id="1396" name="Google Shape;1396;g30b444836f5_1_2905"/>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7" name="Google Shape;1397;g30b444836f5_1_2905"/>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8" name="Google Shape;1398;g30b444836f5_1_2905"/>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399" name="Google Shape;1399;g30b444836f5_1_2905"/>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0" name="Google Shape;1400;g30b444836f5_1_2905"/>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1" name="Google Shape;1401;g30b444836f5_1_2905"/>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1402"/>
        <p:cNvGrpSpPr/>
        <p:nvPr/>
      </p:nvGrpSpPr>
      <p:grpSpPr>
        <a:xfrm>
          <a:off x="0" y="0"/>
          <a:ext cx="0" cy="0"/>
          <a:chOff x="0" y="0"/>
          <a:chExt cx="0" cy="0"/>
        </a:xfrm>
      </p:grpSpPr>
      <p:sp>
        <p:nvSpPr>
          <p:cNvPr id="1403" name="Google Shape;1403;g30b444836f5_1_29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404" name="Google Shape;1404;g30b444836f5_1_291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405" name="Google Shape;1405;g30b444836f5_1_2912"/>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06" name="Google Shape;1406;g30b444836f5_1_29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407" name="Google Shape;1407;g30b444836f5_1_2912"/>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1408"/>
        <p:cNvGrpSpPr/>
        <p:nvPr/>
      </p:nvGrpSpPr>
      <p:grpSpPr>
        <a:xfrm>
          <a:off x="0" y="0"/>
          <a:ext cx="0" cy="0"/>
          <a:chOff x="0" y="0"/>
          <a:chExt cx="0" cy="0"/>
        </a:xfrm>
      </p:grpSpPr>
      <p:sp>
        <p:nvSpPr>
          <p:cNvPr id="1409" name="Google Shape;1409;g30b444836f5_1_2918"/>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10" name="Google Shape;1410;g30b444836f5_1_2918"/>
          <p:cNvSpPr>
            <a:spLocks noGrp="1"/>
          </p:cNvSpPr>
          <p:nvPr>
            <p:ph type="pic" idx="2"/>
          </p:nvPr>
        </p:nvSpPr>
        <p:spPr>
          <a:xfrm>
            <a:off x="410600" y="1005850"/>
            <a:ext cx="2688900" cy="3359100"/>
          </a:xfrm>
          <a:prstGeom prst="roundRect">
            <a:avLst>
              <a:gd name="adj" fmla="val 16667"/>
            </a:avLst>
          </a:prstGeom>
          <a:noFill/>
          <a:ln>
            <a:noFill/>
          </a:ln>
        </p:spPr>
      </p:sp>
      <p:sp>
        <p:nvSpPr>
          <p:cNvPr id="1411" name="Google Shape;1411;g30b444836f5_1_2918"/>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412" name="Google Shape;1412;g30b444836f5_1_2918"/>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413" name="Google Shape;1413;g30b444836f5_1_291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414" name="Google Shape;1414;g30b444836f5_1_29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1415"/>
        <p:cNvGrpSpPr/>
        <p:nvPr/>
      </p:nvGrpSpPr>
      <p:grpSpPr>
        <a:xfrm>
          <a:off x="0" y="0"/>
          <a:ext cx="0" cy="0"/>
          <a:chOff x="0" y="0"/>
          <a:chExt cx="0" cy="0"/>
        </a:xfrm>
      </p:grpSpPr>
      <p:pic>
        <p:nvPicPr>
          <p:cNvPr id="1416" name="Google Shape;1416;g30b444836f5_1_292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17" name="Google Shape;1417;g30b444836f5_1_292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18" name="Google Shape;1418;g30b444836f5_1_292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19" name="Google Shape;1419;g30b444836f5_1_292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1420"/>
        <p:cNvGrpSpPr/>
        <p:nvPr/>
      </p:nvGrpSpPr>
      <p:grpSpPr>
        <a:xfrm>
          <a:off x="0" y="0"/>
          <a:ext cx="0" cy="0"/>
          <a:chOff x="0" y="0"/>
          <a:chExt cx="0" cy="0"/>
        </a:xfrm>
      </p:grpSpPr>
      <p:pic>
        <p:nvPicPr>
          <p:cNvPr id="1421" name="Google Shape;1421;g30b444836f5_1_293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22" name="Google Shape;1422;g30b444836f5_1_293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3" name="Google Shape;1423;g30b444836f5_1_2930"/>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24" name="Google Shape;1424;g30b444836f5_1_293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1425"/>
        <p:cNvGrpSpPr/>
        <p:nvPr/>
      </p:nvGrpSpPr>
      <p:grpSpPr>
        <a:xfrm>
          <a:off x="0" y="0"/>
          <a:ext cx="0" cy="0"/>
          <a:chOff x="0" y="0"/>
          <a:chExt cx="0" cy="0"/>
        </a:xfrm>
      </p:grpSpPr>
      <p:pic>
        <p:nvPicPr>
          <p:cNvPr id="1426" name="Google Shape;1426;g30b444836f5_1_293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27" name="Google Shape;1427;g30b444836f5_1_293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28" name="Google Shape;1428;g30b444836f5_1_293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9" name="Google Shape;1429;g30b444836f5_1_2935"/>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30" name="Google Shape;1430;g30b444836f5_1_2935"/>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1431"/>
        <p:cNvGrpSpPr/>
        <p:nvPr/>
      </p:nvGrpSpPr>
      <p:grpSpPr>
        <a:xfrm>
          <a:off x="0" y="0"/>
          <a:ext cx="0" cy="0"/>
          <a:chOff x="0" y="0"/>
          <a:chExt cx="0" cy="0"/>
        </a:xfrm>
      </p:grpSpPr>
      <p:sp>
        <p:nvSpPr>
          <p:cNvPr id="1432" name="Google Shape;1432;g30b444836f5_1_29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202"/>
        <p:cNvGrpSpPr/>
        <p:nvPr/>
      </p:nvGrpSpPr>
      <p:grpSpPr>
        <a:xfrm>
          <a:off x="0" y="0"/>
          <a:ext cx="0" cy="0"/>
          <a:chOff x="0" y="0"/>
          <a:chExt cx="0" cy="0"/>
        </a:xfrm>
      </p:grpSpPr>
      <p:sp>
        <p:nvSpPr>
          <p:cNvPr id="203" name="Google Shape;203;p13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4" name="Google Shape;204;p13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5" name="Google Shape;205;p131"/>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06" name="Google Shape;206;p131"/>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1433"/>
        <p:cNvGrpSpPr/>
        <p:nvPr/>
      </p:nvGrpSpPr>
      <p:grpSpPr>
        <a:xfrm>
          <a:off x="0" y="0"/>
          <a:ext cx="0" cy="0"/>
          <a:chOff x="0" y="0"/>
          <a:chExt cx="0" cy="0"/>
        </a:xfrm>
      </p:grpSpPr>
      <p:pic>
        <p:nvPicPr>
          <p:cNvPr id="1434" name="Google Shape;1434;g30b444836f5_1_294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435" name="Google Shape;1435;g30b444836f5_1_294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36" name="Google Shape;1436;g30b444836f5_1_29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37" name="Google Shape;1437;g30b444836f5_1_29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38" name="Google Shape;1438;g30b444836f5_1_2943"/>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1439"/>
        <p:cNvGrpSpPr/>
        <p:nvPr/>
      </p:nvGrpSpPr>
      <p:grpSpPr>
        <a:xfrm>
          <a:off x="0" y="0"/>
          <a:ext cx="0" cy="0"/>
          <a:chOff x="0" y="0"/>
          <a:chExt cx="0" cy="0"/>
        </a:xfrm>
      </p:grpSpPr>
      <p:pic>
        <p:nvPicPr>
          <p:cNvPr id="1440" name="Google Shape;1440;g30b444836f5_1_29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41" name="Google Shape;1441;g30b444836f5_1_294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442" name="Google Shape;1442;g30b444836f5_1_294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43" name="Google Shape;1443;g30b444836f5_1_294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44" name="Google Shape;1444;g30b444836f5_1_2949"/>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1445"/>
        <p:cNvGrpSpPr/>
        <p:nvPr/>
      </p:nvGrpSpPr>
      <p:grpSpPr>
        <a:xfrm>
          <a:off x="0" y="0"/>
          <a:ext cx="0" cy="0"/>
          <a:chOff x="0" y="0"/>
          <a:chExt cx="0" cy="0"/>
        </a:xfrm>
      </p:grpSpPr>
      <p:sp>
        <p:nvSpPr>
          <p:cNvPr id="1446" name="Google Shape;1446;g30b444836f5_1_295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47" name="Google Shape;1447;g30b444836f5_1_295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1448"/>
        <p:cNvGrpSpPr/>
        <p:nvPr/>
      </p:nvGrpSpPr>
      <p:grpSpPr>
        <a:xfrm>
          <a:off x="0" y="0"/>
          <a:ext cx="0" cy="0"/>
          <a:chOff x="0" y="0"/>
          <a:chExt cx="0" cy="0"/>
        </a:xfrm>
      </p:grpSpPr>
      <p:sp>
        <p:nvSpPr>
          <p:cNvPr id="1449" name="Google Shape;1449;g30b444836f5_1_2958"/>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50" name="Google Shape;1450;g30b444836f5_1_295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51" name="Google Shape;1451;g30b444836f5_1_2958"/>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1452"/>
        <p:cNvGrpSpPr/>
        <p:nvPr/>
      </p:nvGrpSpPr>
      <p:grpSpPr>
        <a:xfrm>
          <a:off x="0" y="0"/>
          <a:ext cx="0" cy="0"/>
          <a:chOff x="0" y="0"/>
          <a:chExt cx="0" cy="0"/>
        </a:xfrm>
      </p:grpSpPr>
      <p:pic>
        <p:nvPicPr>
          <p:cNvPr id="1453" name="Google Shape;1453;g30b444836f5_1_296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54" name="Google Shape;1454;g30b444836f5_1_296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55" name="Google Shape;1455;g30b444836f5_1_296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56" name="Google Shape;1456;g30b444836f5_1_2962"/>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57"/>
        <p:cNvGrpSpPr/>
        <p:nvPr/>
      </p:nvGrpSpPr>
      <p:grpSpPr>
        <a:xfrm>
          <a:off x="0" y="0"/>
          <a:ext cx="0" cy="0"/>
          <a:chOff x="0" y="0"/>
          <a:chExt cx="0" cy="0"/>
        </a:xfrm>
      </p:grpSpPr>
      <p:sp>
        <p:nvSpPr>
          <p:cNvPr id="1458" name="Google Shape;1458;g30b444836f5_1_296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59" name="Google Shape;1459;g30b444836f5_1_29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1460"/>
        <p:cNvGrpSpPr/>
        <p:nvPr/>
      </p:nvGrpSpPr>
      <p:grpSpPr>
        <a:xfrm>
          <a:off x="0" y="0"/>
          <a:ext cx="0" cy="0"/>
          <a:chOff x="0" y="0"/>
          <a:chExt cx="0" cy="0"/>
        </a:xfrm>
      </p:grpSpPr>
      <p:sp>
        <p:nvSpPr>
          <p:cNvPr id="1461" name="Google Shape;1461;g30b444836f5_1_2970"/>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1462" name="Google Shape;1462;g30b444836f5_1_2970"/>
          <p:cNvSpPr>
            <a:spLocks noGrp="1"/>
          </p:cNvSpPr>
          <p:nvPr>
            <p:ph type="pic" idx="2"/>
          </p:nvPr>
        </p:nvSpPr>
        <p:spPr>
          <a:xfrm>
            <a:off x="410600" y="1005850"/>
            <a:ext cx="2688900" cy="3359100"/>
          </a:xfrm>
          <a:prstGeom prst="roundRect">
            <a:avLst>
              <a:gd name="adj" fmla="val 16667"/>
            </a:avLst>
          </a:prstGeom>
          <a:noFill/>
          <a:ln>
            <a:noFill/>
          </a:ln>
        </p:spPr>
      </p:sp>
      <p:sp>
        <p:nvSpPr>
          <p:cNvPr id="1463" name="Google Shape;1463;g30b444836f5_1_2970"/>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464" name="Google Shape;1464;g30b444836f5_1_2970"/>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465" name="Google Shape;1465;g30b444836f5_1_297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466" name="Google Shape;1466;g30b444836f5_1_2970"/>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467" name="Google Shape;1467;g30b444836f5_1_2970"/>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1468"/>
        <p:cNvGrpSpPr/>
        <p:nvPr/>
      </p:nvGrpSpPr>
      <p:grpSpPr>
        <a:xfrm>
          <a:off x="0" y="0"/>
          <a:ext cx="0" cy="0"/>
          <a:chOff x="0" y="0"/>
          <a:chExt cx="0" cy="0"/>
        </a:xfrm>
      </p:grpSpPr>
      <p:pic>
        <p:nvPicPr>
          <p:cNvPr id="1469" name="Google Shape;1469;g30b444836f5_1_297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70" name="Google Shape;1470;g30b444836f5_1_297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71" name="Google Shape;1471;g30b444836f5_1_297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72" name="Google Shape;1472;g30b444836f5_1_297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473"/>
        <p:cNvGrpSpPr/>
        <p:nvPr/>
      </p:nvGrpSpPr>
      <p:grpSpPr>
        <a:xfrm>
          <a:off x="0" y="0"/>
          <a:ext cx="0" cy="0"/>
          <a:chOff x="0" y="0"/>
          <a:chExt cx="0" cy="0"/>
        </a:xfrm>
      </p:grpSpPr>
      <p:sp>
        <p:nvSpPr>
          <p:cNvPr id="1474" name="Google Shape;1474;g30b444836f5_1_2983"/>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475" name="Google Shape;1475;g30b444836f5_1_2983"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76"/>
        <p:cNvGrpSpPr/>
        <p:nvPr/>
      </p:nvGrpSpPr>
      <p:grpSpPr>
        <a:xfrm>
          <a:off x="0" y="0"/>
          <a:ext cx="0" cy="0"/>
          <a:chOff x="0" y="0"/>
          <a:chExt cx="0" cy="0"/>
        </a:xfrm>
      </p:grpSpPr>
      <p:sp>
        <p:nvSpPr>
          <p:cNvPr id="1477" name="Google Shape;1477;g30b444836f5_1_2986"/>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78" name="Google Shape;1478;g30b444836f5_1_2986"/>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79" name="Google Shape;1479;g30b444836f5_1_2986"/>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80" name="Google Shape;1480;g30b444836f5_1_2986"/>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1481" name="Google Shape;1481;g30b444836f5_1_2986"/>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1482" name="Google Shape;1482;g30b444836f5_1_2986"/>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1483" name="Google Shape;1483;g30b444836f5_1_2986"/>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61"/>
        <p:cNvGrpSpPr/>
        <p:nvPr/>
      </p:nvGrpSpPr>
      <p:grpSpPr>
        <a:xfrm>
          <a:off x="0" y="0"/>
          <a:ext cx="0" cy="0"/>
          <a:chOff x="0" y="0"/>
          <a:chExt cx="0" cy="0"/>
        </a:xfrm>
      </p:grpSpPr>
      <p:sp>
        <p:nvSpPr>
          <p:cNvPr id="62" name="Google Shape;62;p6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63" name="Google Shape;63;p6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4" name="Google Shape;64;p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65" name="Google Shape;65;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207"/>
        <p:cNvGrpSpPr/>
        <p:nvPr/>
      </p:nvGrpSpPr>
      <p:grpSpPr>
        <a:xfrm>
          <a:off x="0" y="0"/>
          <a:ext cx="0" cy="0"/>
          <a:chOff x="0" y="0"/>
          <a:chExt cx="0" cy="0"/>
        </a:xfrm>
      </p:grpSpPr>
      <p:sp>
        <p:nvSpPr>
          <p:cNvPr id="208" name="Google Shape;208;p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9" name="Google Shape;209;p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10" name="Google Shape;210;p8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1484"/>
        <p:cNvGrpSpPr/>
        <p:nvPr/>
      </p:nvGrpSpPr>
      <p:grpSpPr>
        <a:xfrm>
          <a:off x="0" y="0"/>
          <a:ext cx="0" cy="0"/>
          <a:chOff x="0" y="0"/>
          <a:chExt cx="0" cy="0"/>
        </a:xfrm>
      </p:grpSpPr>
      <p:sp>
        <p:nvSpPr>
          <p:cNvPr id="1485" name="Google Shape;1485;g30b444836f5_1_299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86" name="Google Shape;1486;g30b444836f5_1_299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87" name="Google Shape;1487;g30b444836f5_1_299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1488"/>
        <p:cNvGrpSpPr/>
        <p:nvPr/>
      </p:nvGrpSpPr>
      <p:grpSpPr>
        <a:xfrm>
          <a:off x="0" y="0"/>
          <a:ext cx="0" cy="0"/>
          <a:chOff x="0" y="0"/>
          <a:chExt cx="0" cy="0"/>
        </a:xfrm>
      </p:grpSpPr>
      <p:sp>
        <p:nvSpPr>
          <p:cNvPr id="1489" name="Google Shape;1489;g30b444836f5_1_299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90" name="Google Shape;1490;g30b444836f5_1_299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491" name="Google Shape;1491;g30b444836f5_1_299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1492"/>
        <p:cNvGrpSpPr/>
        <p:nvPr/>
      </p:nvGrpSpPr>
      <p:grpSpPr>
        <a:xfrm>
          <a:off x="0" y="0"/>
          <a:ext cx="0" cy="0"/>
          <a:chOff x="0" y="0"/>
          <a:chExt cx="0" cy="0"/>
        </a:xfrm>
      </p:grpSpPr>
      <p:pic>
        <p:nvPicPr>
          <p:cNvPr id="1493" name="Google Shape;1493;g30b444836f5_1_300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494" name="Google Shape;1494;g30b444836f5_1_300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95" name="Google Shape;1495;g30b444836f5_1_300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496" name="Google Shape;1496;g30b444836f5_1_3002"/>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1497" name="Google Shape;1497;g30b444836f5_1_300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1498"/>
        <p:cNvGrpSpPr/>
        <p:nvPr/>
      </p:nvGrpSpPr>
      <p:grpSpPr>
        <a:xfrm>
          <a:off x="0" y="0"/>
          <a:ext cx="0" cy="0"/>
          <a:chOff x="0" y="0"/>
          <a:chExt cx="0" cy="0"/>
        </a:xfrm>
      </p:grpSpPr>
      <p:sp>
        <p:nvSpPr>
          <p:cNvPr id="1499" name="Google Shape;1499;g30b444836f5_1_3008"/>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0" name="Google Shape;1500;g30b444836f5_1_3008"/>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1" name="Google Shape;1501;g30b444836f5_1_3008"/>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502" name="Google Shape;1502;g30b444836f5_1_300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1503"/>
        <p:cNvGrpSpPr/>
        <p:nvPr/>
      </p:nvGrpSpPr>
      <p:grpSpPr>
        <a:xfrm>
          <a:off x="0" y="0"/>
          <a:ext cx="0" cy="0"/>
          <a:chOff x="0" y="0"/>
          <a:chExt cx="0" cy="0"/>
        </a:xfrm>
      </p:grpSpPr>
      <p:sp>
        <p:nvSpPr>
          <p:cNvPr id="1504" name="Google Shape;1504;g30b444836f5_1_3013"/>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05" name="Google Shape;1505;g30b444836f5_1_3013"/>
          <p:cNvSpPr>
            <a:spLocks noGrp="1"/>
          </p:cNvSpPr>
          <p:nvPr>
            <p:ph type="pic" idx="2"/>
          </p:nvPr>
        </p:nvSpPr>
        <p:spPr>
          <a:xfrm>
            <a:off x="410600" y="1005850"/>
            <a:ext cx="2688900" cy="3359100"/>
          </a:xfrm>
          <a:prstGeom prst="roundRect">
            <a:avLst>
              <a:gd name="adj" fmla="val 16667"/>
            </a:avLst>
          </a:prstGeom>
          <a:noFill/>
          <a:ln>
            <a:noFill/>
          </a:ln>
        </p:spPr>
      </p:sp>
      <p:sp>
        <p:nvSpPr>
          <p:cNvPr id="1506" name="Google Shape;1506;g30b444836f5_1_3013"/>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07" name="Google Shape;1507;g30b444836f5_1_3013"/>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08" name="Google Shape;1508;g30b444836f5_1_3013"/>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09" name="Google Shape;1509;g30b444836f5_1_30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10" name="Google Shape;1510;g30b444836f5_1_3013"/>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1511"/>
        <p:cNvGrpSpPr/>
        <p:nvPr/>
      </p:nvGrpSpPr>
      <p:grpSpPr>
        <a:xfrm>
          <a:off x="0" y="0"/>
          <a:ext cx="0" cy="0"/>
          <a:chOff x="0" y="0"/>
          <a:chExt cx="0" cy="0"/>
        </a:xfrm>
      </p:grpSpPr>
      <p:sp>
        <p:nvSpPr>
          <p:cNvPr id="1512" name="Google Shape;1512;g30b444836f5_1_3021"/>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13" name="Google Shape;1513;g30b444836f5_1_3021"/>
          <p:cNvSpPr>
            <a:spLocks noGrp="1"/>
          </p:cNvSpPr>
          <p:nvPr>
            <p:ph type="pic" idx="2"/>
          </p:nvPr>
        </p:nvSpPr>
        <p:spPr>
          <a:xfrm>
            <a:off x="410600" y="1005850"/>
            <a:ext cx="2688900" cy="3359100"/>
          </a:xfrm>
          <a:prstGeom prst="roundRect">
            <a:avLst>
              <a:gd name="adj" fmla="val 16667"/>
            </a:avLst>
          </a:prstGeom>
          <a:noFill/>
          <a:ln>
            <a:noFill/>
          </a:ln>
        </p:spPr>
      </p:sp>
      <p:sp>
        <p:nvSpPr>
          <p:cNvPr id="1514" name="Google Shape;1514;g30b444836f5_1_3021"/>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15" name="Google Shape;1515;g30b444836f5_1_3021"/>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1516" name="Google Shape;1516;g30b444836f5_1_302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17" name="Google Shape;1517;g30b444836f5_1_30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18" name="Google Shape;1518;g30b444836f5_1_3021"/>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1519"/>
        <p:cNvGrpSpPr/>
        <p:nvPr/>
      </p:nvGrpSpPr>
      <p:grpSpPr>
        <a:xfrm>
          <a:off x="0" y="0"/>
          <a:ext cx="0" cy="0"/>
          <a:chOff x="0" y="0"/>
          <a:chExt cx="0" cy="0"/>
        </a:xfrm>
      </p:grpSpPr>
      <p:sp>
        <p:nvSpPr>
          <p:cNvPr id="1520" name="Google Shape;1520;g30b444836f5_1_3029"/>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21" name="Google Shape;1521;g30b444836f5_1_3029"/>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1522" name="Google Shape;1522;g30b444836f5_1_3029"/>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1523" name="Google Shape;1523;g30b444836f5_1_3029"/>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1524"/>
        <p:cNvGrpSpPr/>
        <p:nvPr/>
      </p:nvGrpSpPr>
      <p:grpSpPr>
        <a:xfrm>
          <a:off x="0" y="0"/>
          <a:ext cx="0" cy="0"/>
          <a:chOff x="0" y="0"/>
          <a:chExt cx="0" cy="0"/>
        </a:xfrm>
      </p:grpSpPr>
      <p:sp>
        <p:nvSpPr>
          <p:cNvPr id="1525" name="Google Shape;1525;g30b444836f5_1_30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26" name="Google Shape;1526;g30b444836f5_1_30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527" name="Google Shape;1527;g30b444836f5_1_30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1528"/>
        <p:cNvGrpSpPr/>
        <p:nvPr/>
      </p:nvGrpSpPr>
      <p:grpSpPr>
        <a:xfrm>
          <a:off x="0" y="0"/>
          <a:ext cx="0" cy="0"/>
          <a:chOff x="0" y="0"/>
          <a:chExt cx="0" cy="0"/>
        </a:xfrm>
      </p:grpSpPr>
      <p:pic>
        <p:nvPicPr>
          <p:cNvPr id="1529" name="Google Shape;1529;g30b444836f5_1_30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30" name="Google Shape;1530;g30b444836f5_1_303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531" name="Google Shape;1531;g30b444836f5_1_303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32" name="Google Shape;1532;g30b444836f5_1_303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33"/>
        <p:cNvGrpSpPr/>
        <p:nvPr/>
      </p:nvGrpSpPr>
      <p:grpSpPr>
        <a:xfrm>
          <a:off x="0" y="0"/>
          <a:ext cx="0" cy="0"/>
          <a:chOff x="0" y="0"/>
          <a:chExt cx="0" cy="0"/>
        </a:xfrm>
      </p:grpSpPr>
      <p:sp>
        <p:nvSpPr>
          <p:cNvPr id="1534" name="Google Shape;1534;g30b444836f5_1_3043"/>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535" name="Google Shape;1535;g30b444836f5_1_3043"/>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536" name="Google Shape;1536;g30b444836f5_1_3043"/>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211"/>
        <p:cNvGrpSpPr/>
        <p:nvPr/>
      </p:nvGrpSpPr>
      <p:grpSpPr>
        <a:xfrm>
          <a:off x="0" y="0"/>
          <a:ext cx="0" cy="0"/>
          <a:chOff x="0" y="0"/>
          <a:chExt cx="0" cy="0"/>
        </a:xfrm>
      </p:grpSpPr>
      <p:sp>
        <p:nvSpPr>
          <p:cNvPr id="212" name="Google Shape;212;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13" name="Google Shape;213;p13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14" name="Google Shape;214;p1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15" name="Google Shape;215;p1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16" name="Google Shape;216;p13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1537"/>
        <p:cNvGrpSpPr/>
        <p:nvPr/>
      </p:nvGrpSpPr>
      <p:grpSpPr>
        <a:xfrm>
          <a:off x="0" y="0"/>
          <a:ext cx="0" cy="0"/>
          <a:chOff x="0" y="0"/>
          <a:chExt cx="0" cy="0"/>
        </a:xfrm>
      </p:grpSpPr>
      <p:sp>
        <p:nvSpPr>
          <p:cNvPr id="1538" name="Google Shape;1538;g30b444836f5_1_3047"/>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39" name="Google Shape;1539;g30b444836f5_1_3047"/>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40" name="Google Shape;1540;g30b444836f5_1_30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41" name="Google Shape;1541;g30b444836f5_1_304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42" name="Google Shape;1542;g30b444836f5_1_3047"/>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1543"/>
        <p:cNvGrpSpPr/>
        <p:nvPr/>
      </p:nvGrpSpPr>
      <p:grpSpPr>
        <a:xfrm>
          <a:off x="0" y="0"/>
          <a:ext cx="0" cy="0"/>
          <a:chOff x="0" y="0"/>
          <a:chExt cx="0" cy="0"/>
        </a:xfrm>
      </p:grpSpPr>
      <p:sp>
        <p:nvSpPr>
          <p:cNvPr id="1544" name="Google Shape;1544;g30b444836f5_1_3053"/>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1545" name="Google Shape;1545;g30b444836f5_1_3053"/>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1546" name="Google Shape;1546;g30b444836f5_1_3053"/>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1547"/>
        <p:cNvGrpSpPr/>
        <p:nvPr/>
      </p:nvGrpSpPr>
      <p:grpSpPr>
        <a:xfrm>
          <a:off x="0" y="0"/>
          <a:ext cx="0" cy="0"/>
          <a:chOff x="0" y="0"/>
          <a:chExt cx="0" cy="0"/>
        </a:xfrm>
      </p:grpSpPr>
      <p:sp>
        <p:nvSpPr>
          <p:cNvPr id="1548" name="Google Shape;1548;g30b444836f5_1_3057"/>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49" name="Google Shape;1549;g30b444836f5_1_3057"/>
          <p:cNvSpPr>
            <a:spLocks noGrp="1"/>
          </p:cNvSpPr>
          <p:nvPr>
            <p:ph type="pic" idx="2"/>
          </p:nvPr>
        </p:nvSpPr>
        <p:spPr>
          <a:xfrm>
            <a:off x="5854750" y="980700"/>
            <a:ext cx="2862900" cy="2714100"/>
          </a:xfrm>
          <a:prstGeom prst="roundRect">
            <a:avLst>
              <a:gd name="adj" fmla="val 16667"/>
            </a:avLst>
          </a:prstGeom>
          <a:noFill/>
          <a:ln>
            <a:noFill/>
          </a:ln>
        </p:spPr>
      </p:sp>
      <p:sp>
        <p:nvSpPr>
          <p:cNvPr id="1550" name="Google Shape;1550;g30b444836f5_1_3057"/>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551" name="Google Shape;1551;g30b444836f5_1_3057"/>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1552" name="Google Shape;1552;g30b444836f5_1_3057"/>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1553" name="Google Shape;1553;g30b444836f5_1_305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1554"/>
        <p:cNvGrpSpPr/>
        <p:nvPr/>
      </p:nvGrpSpPr>
      <p:grpSpPr>
        <a:xfrm>
          <a:off x="0" y="0"/>
          <a:ext cx="0" cy="0"/>
          <a:chOff x="0" y="0"/>
          <a:chExt cx="0" cy="0"/>
        </a:xfrm>
      </p:grpSpPr>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1555"/>
        <p:cNvGrpSpPr/>
        <p:nvPr/>
      </p:nvGrpSpPr>
      <p:grpSpPr>
        <a:xfrm>
          <a:off x="0" y="0"/>
          <a:ext cx="0" cy="0"/>
          <a:chOff x="0" y="0"/>
          <a:chExt cx="0" cy="0"/>
        </a:xfrm>
      </p:grpSpPr>
      <p:pic>
        <p:nvPicPr>
          <p:cNvPr id="1556" name="Google Shape;1556;g30b444836f5_1_3065"/>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557" name="Google Shape;1557;g30b444836f5_1_306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58" name="Google Shape;1558;g30b444836f5_1_306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9" name="Google Shape;1559;g30b444836f5_1_306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1560"/>
        <p:cNvGrpSpPr/>
        <p:nvPr/>
      </p:nvGrpSpPr>
      <p:grpSpPr>
        <a:xfrm>
          <a:off x="0" y="0"/>
          <a:ext cx="0" cy="0"/>
          <a:chOff x="0" y="0"/>
          <a:chExt cx="0" cy="0"/>
        </a:xfrm>
      </p:grpSpPr>
      <p:pic>
        <p:nvPicPr>
          <p:cNvPr id="1561" name="Google Shape;1561;g30b444836f5_1_307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62" name="Google Shape;1562;g30b444836f5_1_307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63" name="Google Shape;1563;g30b444836f5_1_307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64" name="Google Shape;1564;g30b444836f5_1_307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1565"/>
        <p:cNvGrpSpPr/>
        <p:nvPr/>
      </p:nvGrpSpPr>
      <p:grpSpPr>
        <a:xfrm>
          <a:off x="0" y="0"/>
          <a:ext cx="0" cy="0"/>
          <a:chOff x="0" y="0"/>
          <a:chExt cx="0" cy="0"/>
        </a:xfrm>
      </p:grpSpPr>
      <p:sp>
        <p:nvSpPr>
          <p:cNvPr id="1566" name="Google Shape;1566;g30b444836f5_1_3075"/>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1567" name="Google Shape;1567;g30b444836f5_1_3075"/>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568" name="Google Shape;1568;g30b444836f5_1_30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569" name="Google Shape;1569;g30b444836f5_1_307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0" name="Google Shape;1570;g30b444836f5_1_3075"/>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1571"/>
        <p:cNvGrpSpPr/>
        <p:nvPr/>
      </p:nvGrpSpPr>
      <p:grpSpPr>
        <a:xfrm>
          <a:off x="0" y="0"/>
          <a:ext cx="0" cy="0"/>
          <a:chOff x="0" y="0"/>
          <a:chExt cx="0" cy="0"/>
        </a:xfrm>
      </p:grpSpPr>
      <p:pic>
        <p:nvPicPr>
          <p:cNvPr id="1572" name="Google Shape;1572;g30b444836f5_1_30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3" name="Google Shape;1573;g30b444836f5_1_308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574" name="Google Shape;1574;g30b444836f5_1_308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75" name="Google Shape;1575;g30b444836f5_1_308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1576"/>
        <p:cNvGrpSpPr/>
        <p:nvPr/>
      </p:nvGrpSpPr>
      <p:grpSpPr>
        <a:xfrm>
          <a:off x="0" y="0"/>
          <a:ext cx="0" cy="0"/>
          <a:chOff x="0" y="0"/>
          <a:chExt cx="0" cy="0"/>
        </a:xfrm>
      </p:grpSpPr>
      <p:pic>
        <p:nvPicPr>
          <p:cNvPr id="1577" name="Google Shape;1577;g30b444836f5_1_308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578" name="Google Shape;1578;g30b444836f5_1_308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579" name="Google Shape;1579;g30b444836f5_1_308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80" name="Google Shape;1580;g30b444836f5_1_3086"/>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581"/>
        <p:cNvGrpSpPr/>
        <p:nvPr/>
      </p:nvGrpSpPr>
      <p:grpSpPr>
        <a:xfrm>
          <a:off x="0" y="0"/>
          <a:ext cx="0" cy="0"/>
          <a:chOff x="0" y="0"/>
          <a:chExt cx="0" cy="0"/>
        </a:xfrm>
      </p:grpSpPr>
      <p:pic>
        <p:nvPicPr>
          <p:cNvPr id="1582" name="Google Shape;1582;g30b444836f5_1_3091"/>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1583" name="Google Shape;1583;g30b444836f5_1_309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17"/>
        <p:cNvGrpSpPr/>
        <p:nvPr/>
      </p:nvGrpSpPr>
      <p:grpSpPr>
        <a:xfrm>
          <a:off x="0" y="0"/>
          <a:ext cx="0" cy="0"/>
          <a:chOff x="0" y="0"/>
          <a:chExt cx="0" cy="0"/>
        </a:xfrm>
      </p:grpSpPr>
      <p:sp>
        <p:nvSpPr>
          <p:cNvPr id="218" name="Google Shape;218;p7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7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0" name="Google Shape;220;p7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1" name="Google Shape;221;p7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2" name="Google Shape;222;p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23" name="Google Shape;223;p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1584"/>
        <p:cNvGrpSpPr/>
        <p:nvPr/>
      </p:nvGrpSpPr>
      <p:grpSpPr>
        <a:xfrm>
          <a:off x="0" y="0"/>
          <a:ext cx="0" cy="0"/>
          <a:chOff x="0" y="0"/>
          <a:chExt cx="0" cy="0"/>
        </a:xfrm>
      </p:grpSpPr>
      <p:sp>
        <p:nvSpPr>
          <p:cNvPr id="1585" name="Google Shape;1585;g30b444836f5_1_3094"/>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1586" name="Google Shape;1586;g30b444836f5_1_3094"/>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1587" name="Google Shape;1587;g30b444836f5_1_3094"/>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1588" name="Google Shape;1588;g30b444836f5_1_3094"/>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89"/>
        <p:cNvGrpSpPr/>
        <p:nvPr/>
      </p:nvGrpSpPr>
      <p:grpSpPr>
        <a:xfrm>
          <a:off x="0" y="0"/>
          <a:ext cx="0" cy="0"/>
          <a:chOff x="0" y="0"/>
          <a:chExt cx="0" cy="0"/>
        </a:xfrm>
      </p:grpSpPr>
      <p:sp>
        <p:nvSpPr>
          <p:cNvPr id="1590" name="Google Shape;1590;g30b444836f5_1_309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91" name="Google Shape;1591;g30b444836f5_1_30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1592"/>
        <p:cNvGrpSpPr/>
        <p:nvPr/>
      </p:nvGrpSpPr>
      <p:grpSpPr>
        <a:xfrm>
          <a:off x="0" y="0"/>
          <a:ext cx="0" cy="0"/>
          <a:chOff x="0" y="0"/>
          <a:chExt cx="0" cy="0"/>
        </a:xfrm>
      </p:grpSpPr>
      <p:sp>
        <p:nvSpPr>
          <p:cNvPr id="1593" name="Google Shape;1593;g30b444836f5_1_3102"/>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4" name="Google Shape;1594;g30b444836f5_1_3102"/>
          <p:cNvSpPr>
            <a:spLocks noGrp="1"/>
          </p:cNvSpPr>
          <p:nvPr>
            <p:ph type="pic" idx="2"/>
          </p:nvPr>
        </p:nvSpPr>
        <p:spPr>
          <a:xfrm>
            <a:off x="410600" y="1005850"/>
            <a:ext cx="2688900" cy="3359100"/>
          </a:xfrm>
          <a:prstGeom prst="roundRect">
            <a:avLst>
              <a:gd name="adj" fmla="val 16667"/>
            </a:avLst>
          </a:prstGeom>
          <a:noFill/>
          <a:ln>
            <a:noFill/>
          </a:ln>
        </p:spPr>
      </p:sp>
      <p:sp>
        <p:nvSpPr>
          <p:cNvPr id="1595" name="Google Shape;1595;g30b444836f5_1_3102"/>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1596" name="Google Shape;1596;g30b444836f5_1_3102"/>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1597" name="Google Shape;1597;g30b444836f5_1_310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1598" name="Google Shape;1598;g30b444836f5_1_310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1599"/>
        <p:cNvGrpSpPr/>
        <p:nvPr/>
      </p:nvGrpSpPr>
      <p:grpSpPr>
        <a:xfrm>
          <a:off x="0" y="0"/>
          <a:ext cx="0" cy="0"/>
          <a:chOff x="0" y="0"/>
          <a:chExt cx="0" cy="0"/>
        </a:xfrm>
      </p:grpSpPr>
      <p:pic>
        <p:nvPicPr>
          <p:cNvPr id="1600" name="Google Shape;1600;g30b444836f5_1_3109"/>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01" name="Google Shape;1601;g30b444836f5_1_3109"/>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602" name="Google Shape;1602;g30b444836f5_1_310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1603"/>
        <p:cNvGrpSpPr/>
        <p:nvPr/>
      </p:nvGrpSpPr>
      <p:grpSpPr>
        <a:xfrm>
          <a:off x="0" y="0"/>
          <a:ext cx="0" cy="0"/>
          <a:chOff x="0" y="0"/>
          <a:chExt cx="0" cy="0"/>
        </a:xfrm>
      </p:grpSpPr>
      <p:pic>
        <p:nvPicPr>
          <p:cNvPr id="1604" name="Google Shape;1604;g30b444836f5_1_311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605" name="Google Shape;1605;g30b444836f5_1_311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1606" name="Google Shape;1606;g30b444836f5_1_311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07" name="Google Shape;1607;g30b444836f5_1_311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1608" name="Google Shape;1608;g30b444836f5_1_3113"/>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1609"/>
        <p:cNvGrpSpPr/>
        <p:nvPr/>
      </p:nvGrpSpPr>
      <p:grpSpPr>
        <a:xfrm>
          <a:off x="0" y="0"/>
          <a:ext cx="0" cy="0"/>
          <a:chOff x="0" y="0"/>
          <a:chExt cx="0" cy="0"/>
        </a:xfrm>
      </p:grpSpPr>
      <p:sp>
        <p:nvSpPr>
          <p:cNvPr id="1610" name="Google Shape;1610;g30b444836f5_1_311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11" name="Google Shape;1611;g30b444836f5_1_31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12" name="Google Shape;1612;g30b444836f5_1_3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1613"/>
        <p:cNvGrpSpPr/>
        <p:nvPr/>
      </p:nvGrpSpPr>
      <p:grpSpPr>
        <a:xfrm>
          <a:off x="0" y="0"/>
          <a:ext cx="0" cy="0"/>
          <a:chOff x="0" y="0"/>
          <a:chExt cx="0" cy="0"/>
        </a:xfrm>
      </p:grpSpPr>
      <p:pic>
        <p:nvPicPr>
          <p:cNvPr id="1614" name="Google Shape;1614;g30b444836f5_1_3123"/>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15" name="Google Shape;1615;g30b444836f5_1_3123"/>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1616" name="Google Shape;1616;g30b444836f5_1_312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1617"/>
        <p:cNvGrpSpPr/>
        <p:nvPr/>
      </p:nvGrpSpPr>
      <p:grpSpPr>
        <a:xfrm>
          <a:off x="0" y="0"/>
          <a:ext cx="0" cy="0"/>
          <a:chOff x="0" y="0"/>
          <a:chExt cx="0" cy="0"/>
        </a:xfrm>
      </p:grpSpPr>
      <p:pic>
        <p:nvPicPr>
          <p:cNvPr id="1618" name="Google Shape;1618;g30b444836f5_1_3127"/>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19" name="Google Shape;1619;g30b444836f5_1_3127"/>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20" name="Google Shape;1620;g30b444836f5_1_312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1621"/>
        <p:cNvGrpSpPr/>
        <p:nvPr/>
      </p:nvGrpSpPr>
      <p:grpSpPr>
        <a:xfrm>
          <a:off x="0" y="0"/>
          <a:ext cx="0" cy="0"/>
          <a:chOff x="0" y="0"/>
          <a:chExt cx="0" cy="0"/>
        </a:xfrm>
      </p:grpSpPr>
      <p:pic>
        <p:nvPicPr>
          <p:cNvPr id="1622" name="Google Shape;1622;g30b444836f5_1_313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1623" name="Google Shape;1623;g30b444836f5_1_313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24" name="Google Shape;1624;g30b444836f5_1_313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25" name="Google Shape;1625;g30b444836f5_1_313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1626"/>
        <p:cNvGrpSpPr/>
        <p:nvPr/>
      </p:nvGrpSpPr>
      <p:grpSpPr>
        <a:xfrm>
          <a:off x="0" y="0"/>
          <a:ext cx="0" cy="0"/>
          <a:chOff x="0" y="0"/>
          <a:chExt cx="0" cy="0"/>
        </a:xfrm>
      </p:grpSpPr>
      <p:pic>
        <p:nvPicPr>
          <p:cNvPr id="1627" name="Google Shape;1627;g30b444836f5_1_313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28" name="Google Shape;1628;g30b444836f5_1_313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629" name="Google Shape;1629;g30b444836f5_1_313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224"/>
        <p:cNvGrpSpPr/>
        <p:nvPr/>
      </p:nvGrpSpPr>
      <p:grpSpPr>
        <a:xfrm>
          <a:off x="0" y="0"/>
          <a:ext cx="0" cy="0"/>
          <a:chOff x="0" y="0"/>
          <a:chExt cx="0" cy="0"/>
        </a:xfrm>
      </p:grpSpPr>
      <p:sp>
        <p:nvSpPr>
          <p:cNvPr id="225" name="Google Shape;225;p13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 name="Google Shape;226;p13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7" name="Google Shape;227;p13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8" name="Google Shape;228;p13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29" name="Google Shape;229;p1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30" name="Google Shape;230;p132"/>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1" name="Google Shape;231;p132"/>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32" name="Google Shape;232;p132"/>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3" name="Google Shape;233;p132"/>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4" name="Google Shape;234;p132"/>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35" name="Google Shape;235;p132"/>
          <p:cNvGrpSpPr/>
          <p:nvPr/>
        </p:nvGrpSpPr>
        <p:grpSpPr>
          <a:xfrm>
            <a:off x="728705" y="3127047"/>
            <a:ext cx="249222" cy="220696"/>
            <a:chOff x="-1591550" y="3597475"/>
            <a:chExt cx="293825" cy="294575"/>
          </a:xfrm>
        </p:grpSpPr>
        <p:sp>
          <p:nvSpPr>
            <p:cNvPr id="236" name="Google Shape;236;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7" name="Google Shape;237;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38" name="Google Shape;238;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39" name="Google Shape;239;p132"/>
          <p:cNvGrpSpPr/>
          <p:nvPr/>
        </p:nvGrpSpPr>
        <p:grpSpPr>
          <a:xfrm>
            <a:off x="747755" y="2156474"/>
            <a:ext cx="249222" cy="220696"/>
            <a:chOff x="-1591550" y="3597475"/>
            <a:chExt cx="293825" cy="294575"/>
          </a:xfrm>
        </p:grpSpPr>
        <p:sp>
          <p:nvSpPr>
            <p:cNvPr id="240" name="Google Shape;240;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1" name="Google Shape;241;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2" name="Google Shape;242;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43" name="Google Shape;243;p132"/>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44" name="Google Shape;244;p132"/>
          <p:cNvGrpSpPr/>
          <p:nvPr/>
        </p:nvGrpSpPr>
        <p:grpSpPr>
          <a:xfrm>
            <a:off x="747755" y="1181671"/>
            <a:ext cx="249222" cy="220696"/>
            <a:chOff x="-1591550" y="3597475"/>
            <a:chExt cx="293825" cy="294575"/>
          </a:xfrm>
        </p:grpSpPr>
        <p:sp>
          <p:nvSpPr>
            <p:cNvPr id="245" name="Google Shape;245;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6" name="Google Shape;246;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47" name="Google Shape;247;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48" name="Google Shape;248;p132"/>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49" name="Google Shape;249;p132"/>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50" name="Google Shape;250;p132"/>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251" name="Google Shape;251;p132"/>
          <p:cNvGrpSpPr/>
          <p:nvPr/>
        </p:nvGrpSpPr>
        <p:grpSpPr>
          <a:xfrm>
            <a:off x="761830" y="4092035"/>
            <a:ext cx="249222" cy="220696"/>
            <a:chOff x="-1591550" y="3597475"/>
            <a:chExt cx="293825" cy="294575"/>
          </a:xfrm>
        </p:grpSpPr>
        <p:sp>
          <p:nvSpPr>
            <p:cNvPr id="252" name="Google Shape;252;p13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3" name="Google Shape;253;p13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54" name="Google Shape;254;p13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1630"/>
        <p:cNvGrpSpPr/>
        <p:nvPr/>
      </p:nvGrpSpPr>
      <p:grpSpPr>
        <a:xfrm>
          <a:off x="0" y="0"/>
          <a:ext cx="0" cy="0"/>
          <a:chOff x="0" y="0"/>
          <a:chExt cx="0" cy="0"/>
        </a:xfrm>
      </p:grpSpPr>
      <p:pic>
        <p:nvPicPr>
          <p:cNvPr id="1631" name="Google Shape;1631;g30b444836f5_1_314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32" name="Google Shape;1632;g30b444836f5_1_3140"/>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1633" name="Google Shape;1633;g30b444836f5_1_3140"/>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34" name="Google Shape;1634;g30b444836f5_1_3140"/>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1635" name="Google Shape;1635;g30b444836f5_1_314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1636"/>
        <p:cNvGrpSpPr/>
        <p:nvPr/>
      </p:nvGrpSpPr>
      <p:grpSpPr>
        <a:xfrm>
          <a:off x="0" y="0"/>
          <a:ext cx="0" cy="0"/>
          <a:chOff x="0" y="0"/>
          <a:chExt cx="0" cy="0"/>
        </a:xfrm>
      </p:grpSpPr>
      <p:pic>
        <p:nvPicPr>
          <p:cNvPr id="1637" name="Google Shape;1637;g30b444836f5_1_314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638" name="Google Shape;1638;g30b444836f5_1_314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1639" name="Google Shape;1639;g30b444836f5_1_314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1640"/>
        <p:cNvGrpSpPr/>
        <p:nvPr/>
      </p:nvGrpSpPr>
      <p:grpSpPr>
        <a:xfrm>
          <a:off x="0" y="0"/>
          <a:ext cx="0" cy="0"/>
          <a:chOff x="0" y="0"/>
          <a:chExt cx="0" cy="0"/>
        </a:xfrm>
      </p:grpSpPr>
      <p:sp>
        <p:nvSpPr>
          <p:cNvPr id="1641" name="Google Shape;1641;g30b444836f5_1_31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42" name="Google Shape;1642;g30b444836f5_1_31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1643" name="Google Shape;1643;g30b444836f5_1_31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1644"/>
        <p:cNvGrpSpPr/>
        <p:nvPr/>
      </p:nvGrpSpPr>
      <p:grpSpPr>
        <a:xfrm>
          <a:off x="0" y="0"/>
          <a:ext cx="0" cy="0"/>
          <a:chOff x="0" y="0"/>
          <a:chExt cx="0" cy="0"/>
        </a:xfrm>
      </p:grpSpPr>
      <p:pic>
        <p:nvPicPr>
          <p:cNvPr id="1645" name="Google Shape;1645;g30b444836f5_1_3154"/>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1646" name="Google Shape;1646;g30b444836f5_1_3154"/>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1647" name="Google Shape;1647;g30b444836f5_1_31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1648"/>
        <p:cNvGrpSpPr/>
        <p:nvPr/>
      </p:nvGrpSpPr>
      <p:grpSpPr>
        <a:xfrm>
          <a:off x="0" y="0"/>
          <a:ext cx="0" cy="0"/>
          <a:chOff x="0" y="0"/>
          <a:chExt cx="0" cy="0"/>
        </a:xfrm>
      </p:grpSpPr>
      <p:pic>
        <p:nvPicPr>
          <p:cNvPr id="1649" name="Google Shape;1649;g30b444836f5_1_315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1650" name="Google Shape;1650;g30b444836f5_1_315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Title and Content">
  <p:cSld name="OBJECT_2">
    <p:spTree>
      <p:nvGrpSpPr>
        <p:cNvPr id="1" name="Shape 1651"/>
        <p:cNvGrpSpPr/>
        <p:nvPr/>
      </p:nvGrpSpPr>
      <p:grpSpPr>
        <a:xfrm>
          <a:off x="0" y="0"/>
          <a:ext cx="0" cy="0"/>
          <a:chOff x="0" y="0"/>
          <a:chExt cx="0" cy="0"/>
        </a:xfrm>
      </p:grpSpPr>
      <p:sp>
        <p:nvSpPr>
          <p:cNvPr id="1652" name="Google Shape;1652;g30b444836f5_1_3161"/>
          <p:cNvSpPr txBox="1">
            <a:spLocks noGrp="1"/>
          </p:cNvSpPr>
          <p:nvPr>
            <p:ph type="title"/>
          </p:nvPr>
        </p:nvSpPr>
        <p:spPr>
          <a:xfrm>
            <a:off x="776363" y="203681"/>
            <a:ext cx="7880700" cy="786900"/>
          </a:xfrm>
          <a:prstGeom prst="rect">
            <a:avLst/>
          </a:prstGeom>
          <a:solidFill>
            <a:srgbClr val="156093"/>
          </a:solid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chemeClr val="dk1"/>
              </a:buClr>
              <a:buSzPts val="1400"/>
              <a:buNone/>
              <a:defRPr/>
            </a:lvl1pPr>
            <a:lvl2pPr lvl="1" algn="ctr">
              <a:lnSpc>
                <a:spcPct val="100000"/>
              </a:lnSpc>
              <a:spcBef>
                <a:spcPts val="0"/>
              </a:spcBef>
              <a:spcAft>
                <a:spcPts val="0"/>
              </a:spcAft>
              <a:buSzPts val="1600"/>
              <a:buFont typeface="Roboto"/>
              <a:buNone/>
              <a:defRPr>
                <a:latin typeface="Roboto"/>
                <a:ea typeface="Roboto"/>
                <a:cs typeface="Roboto"/>
                <a:sym typeface="Roboto"/>
              </a:defRPr>
            </a:lvl2pPr>
            <a:lvl3pPr lvl="2" algn="ctr">
              <a:lnSpc>
                <a:spcPct val="100000"/>
              </a:lnSpc>
              <a:spcBef>
                <a:spcPts val="0"/>
              </a:spcBef>
              <a:spcAft>
                <a:spcPts val="0"/>
              </a:spcAft>
              <a:buSzPts val="1600"/>
              <a:buFont typeface="Roboto"/>
              <a:buNone/>
              <a:defRPr>
                <a:latin typeface="Roboto"/>
                <a:ea typeface="Roboto"/>
                <a:cs typeface="Roboto"/>
                <a:sym typeface="Roboto"/>
              </a:defRPr>
            </a:lvl3pPr>
            <a:lvl4pPr lvl="3" algn="ctr">
              <a:lnSpc>
                <a:spcPct val="100000"/>
              </a:lnSpc>
              <a:spcBef>
                <a:spcPts val="0"/>
              </a:spcBef>
              <a:spcAft>
                <a:spcPts val="0"/>
              </a:spcAft>
              <a:buSzPts val="1600"/>
              <a:buFont typeface="Roboto"/>
              <a:buNone/>
              <a:defRPr>
                <a:latin typeface="Roboto"/>
                <a:ea typeface="Roboto"/>
                <a:cs typeface="Roboto"/>
                <a:sym typeface="Roboto"/>
              </a:defRPr>
            </a:lvl4pPr>
            <a:lvl5pPr lvl="4" algn="ctr">
              <a:lnSpc>
                <a:spcPct val="100000"/>
              </a:lnSpc>
              <a:spcBef>
                <a:spcPts val="0"/>
              </a:spcBef>
              <a:spcAft>
                <a:spcPts val="0"/>
              </a:spcAft>
              <a:buSzPts val="1600"/>
              <a:buFont typeface="Roboto"/>
              <a:buNone/>
              <a:defRPr>
                <a:latin typeface="Roboto"/>
                <a:ea typeface="Roboto"/>
                <a:cs typeface="Roboto"/>
                <a:sym typeface="Roboto"/>
              </a:defRPr>
            </a:lvl5pPr>
            <a:lvl6pPr lvl="5" algn="ctr">
              <a:lnSpc>
                <a:spcPct val="100000"/>
              </a:lnSpc>
              <a:spcBef>
                <a:spcPts val="0"/>
              </a:spcBef>
              <a:spcAft>
                <a:spcPts val="0"/>
              </a:spcAft>
              <a:buSzPts val="1600"/>
              <a:buFont typeface="Roboto"/>
              <a:buNone/>
              <a:defRPr>
                <a:latin typeface="Roboto"/>
                <a:ea typeface="Roboto"/>
                <a:cs typeface="Roboto"/>
                <a:sym typeface="Roboto"/>
              </a:defRPr>
            </a:lvl6pPr>
            <a:lvl7pPr lvl="6" algn="ctr">
              <a:lnSpc>
                <a:spcPct val="100000"/>
              </a:lnSpc>
              <a:spcBef>
                <a:spcPts val="0"/>
              </a:spcBef>
              <a:spcAft>
                <a:spcPts val="0"/>
              </a:spcAft>
              <a:buSzPts val="1600"/>
              <a:buFont typeface="Roboto"/>
              <a:buNone/>
              <a:defRPr>
                <a:latin typeface="Roboto"/>
                <a:ea typeface="Roboto"/>
                <a:cs typeface="Roboto"/>
                <a:sym typeface="Roboto"/>
              </a:defRPr>
            </a:lvl7pPr>
            <a:lvl8pPr lvl="7" algn="ctr">
              <a:lnSpc>
                <a:spcPct val="100000"/>
              </a:lnSpc>
              <a:spcBef>
                <a:spcPts val="0"/>
              </a:spcBef>
              <a:spcAft>
                <a:spcPts val="0"/>
              </a:spcAft>
              <a:buSzPts val="1600"/>
              <a:buFont typeface="Roboto"/>
              <a:buNone/>
              <a:defRPr>
                <a:latin typeface="Roboto"/>
                <a:ea typeface="Roboto"/>
                <a:cs typeface="Roboto"/>
                <a:sym typeface="Roboto"/>
              </a:defRPr>
            </a:lvl8pPr>
            <a:lvl9pPr lvl="8" algn="ctr">
              <a:lnSpc>
                <a:spcPct val="100000"/>
              </a:lnSpc>
              <a:spcBef>
                <a:spcPts val="0"/>
              </a:spcBef>
              <a:spcAft>
                <a:spcPts val="0"/>
              </a:spcAft>
              <a:buSzPts val="1600"/>
              <a:buFont typeface="Roboto"/>
              <a:buNone/>
              <a:defRPr>
                <a:latin typeface="Roboto"/>
                <a:ea typeface="Roboto"/>
                <a:cs typeface="Roboto"/>
                <a:sym typeface="Roboto"/>
              </a:defRPr>
            </a:lvl9pPr>
          </a:lstStyle>
          <a:p>
            <a:endParaRPr/>
          </a:p>
        </p:txBody>
      </p:sp>
      <p:cxnSp>
        <p:nvCxnSpPr>
          <p:cNvPr id="1653" name="Google Shape;1653;g30b444836f5_1_3161"/>
          <p:cNvCxnSpPr/>
          <p:nvPr/>
        </p:nvCxnSpPr>
        <p:spPr>
          <a:xfrm>
            <a:off x="931628" y="1034597"/>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1658"/>
        <p:cNvGrpSpPr/>
        <p:nvPr/>
      </p:nvGrpSpPr>
      <p:grpSpPr>
        <a:xfrm>
          <a:off x="0" y="0"/>
          <a:ext cx="0" cy="0"/>
          <a:chOff x="0" y="0"/>
          <a:chExt cx="0" cy="0"/>
        </a:xfrm>
      </p:grpSpPr>
      <p:sp>
        <p:nvSpPr>
          <p:cNvPr id="1659" name="Google Shape;1659;p7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0" name="Google Shape;1660;p7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661" name="Google Shape;1661;p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662" name="Google Shape;1662;p7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663" name="Google Shape;1663;p7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664" name="Google Shape;1664;p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1665"/>
        <p:cNvGrpSpPr/>
        <p:nvPr/>
      </p:nvGrpSpPr>
      <p:grpSpPr>
        <a:xfrm>
          <a:off x="0" y="0"/>
          <a:ext cx="0" cy="0"/>
          <a:chOff x="0" y="0"/>
          <a:chExt cx="0" cy="0"/>
        </a:xfrm>
      </p:grpSpPr>
      <p:sp>
        <p:nvSpPr>
          <p:cNvPr id="1666" name="Google Shape;1666;p7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67" name="Google Shape;1667;p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668" name="Google Shape;1668;p7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1669" name="Google Shape;1669;p7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03 - Single Dark Blue 1 3">
  <p:cSld name="TITLE_1_2_2">
    <p:bg>
      <p:bgPr>
        <a:solidFill>
          <a:srgbClr val="FFFFFF"/>
        </a:solidFill>
        <a:effectLst/>
      </p:bgPr>
    </p:bg>
    <p:spTree>
      <p:nvGrpSpPr>
        <p:cNvPr id="1" name="Shape 1670"/>
        <p:cNvGrpSpPr/>
        <p:nvPr/>
      </p:nvGrpSpPr>
      <p:grpSpPr>
        <a:xfrm>
          <a:off x="0" y="0"/>
          <a:ext cx="0" cy="0"/>
          <a:chOff x="0" y="0"/>
          <a:chExt cx="0" cy="0"/>
        </a:xfrm>
      </p:grpSpPr>
      <p:sp>
        <p:nvSpPr>
          <p:cNvPr id="1671" name="Google Shape;1671;p75"/>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2" name="Google Shape;1672;p7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1673" name="Google Shape;1673;p75"/>
          <p:cNvSpPr txBox="1">
            <a:spLocks noGrp="1"/>
          </p:cNvSpPr>
          <p:nvPr>
            <p:ph type="title"/>
          </p:nvPr>
        </p:nvSpPr>
        <p:spPr>
          <a:xfrm>
            <a:off x="41375" y="15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1674" name="Google Shape;1674;p7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1675"/>
        <p:cNvGrpSpPr/>
        <p:nvPr/>
      </p:nvGrpSpPr>
      <p:grpSpPr>
        <a:xfrm>
          <a:off x="0" y="0"/>
          <a:ext cx="0" cy="0"/>
          <a:chOff x="0" y="0"/>
          <a:chExt cx="0" cy="0"/>
        </a:xfrm>
      </p:grpSpPr>
      <p:sp>
        <p:nvSpPr>
          <p:cNvPr id="1676" name="Google Shape;1676;p7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77" name="Google Shape;1677;p7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678" name="Google Shape;1678;p77"/>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1679" name="Google Shape;1679;p7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255"/>
        <p:cNvGrpSpPr/>
        <p:nvPr/>
      </p:nvGrpSpPr>
      <p:grpSpPr>
        <a:xfrm>
          <a:off x="0" y="0"/>
          <a:ext cx="0" cy="0"/>
          <a:chOff x="0" y="0"/>
          <a:chExt cx="0" cy="0"/>
        </a:xfrm>
      </p:grpSpPr>
      <p:sp>
        <p:nvSpPr>
          <p:cNvPr id="256" name="Google Shape;256;p81"/>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8" name="Google Shape;258;p8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259" name="Google Shape;259;p8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1680"/>
        <p:cNvGrpSpPr/>
        <p:nvPr/>
      </p:nvGrpSpPr>
      <p:grpSpPr>
        <a:xfrm>
          <a:off x="0" y="0"/>
          <a:ext cx="0" cy="0"/>
          <a:chOff x="0" y="0"/>
          <a:chExt cx="0" cy="0"/>
        </a:xfrm>
      </p:grpSpPr>
      <p:sp>
        <p:nvSpPr>
          <p:cNvPr id="1681" name="Google Shape;1681;p18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82" name="Google Shape;1682;p18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683" name="Google Shape;1683;p18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684" name="Google Shape;1684;p1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685" name="Google Shape;1685;p18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6"/>
        <p:cNvGrpSpPr/>
        <p:nvPr/>
      </p:nvGrpSpPr>
      <p:grpSpPr>
        <a:xfrm>
          <a:off x="0" y="0"/>
          <a:ext cx="0" cy="0"/>
          <a:chOff x="0" y="0"/>
          <a:chExt cx="0" cy="0"/>
        </a:xfrm>
      </p:grpSpPr>
      <p:pic>
        <p:nvPicPr>
          <p:cNvPr id="1687" name="Google Shape;1687;p18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688" name="Google Shape;1688;p185"/>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1689" name="Google Shape;1689;p185"/>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690" name="Google Shape;1690;p1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691" name="Google Shape;1691;p1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692" name="Google Shape;1692;p185"/>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1693"/>
        <p:cNvGrpSpPr/>
        <p:nvPr/>
      </p:nvGrpSpPr>
      <p:grpSpPr>
        <a:xfrm>
          <a:off x="0" y="0"/>
          <a:ext cx="0" cy="0"/>
          <a:chOff x="0" y="0"/>
          <a:chExt cx="0" cy="0"/>
        </a:xfrm>
      </p:grpSpPr>
      <p:sp>
        <p:nvSpPr>
          <p:cNvPr id="1694" name="Google Shape;1694;p18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95" name="Google Shape;1695;p18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696" name="Google Shape;1696;p1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697" name="Google Shape;1697;p186"/>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98"/>
        <p:cNvGrpSpPr/>
        <p:nvPr/>
      </p:nvGrpSpPr>
      <p:grpSpPr>
        <a:xfrm>
          <a:off x="0" y="0"/>
          <a:ext cx="0" cy="0"/>
          <a:chOff x="0" y="0"/>
          <a:chExt cx="0" cy="0"/>
        </a:xfrm>
      </p:grpSpPr>
      <p:pic>
        <p:nvPicPr>
          <p:cNvPr id="1699" name="Google Shape;1699;p18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00" name="Google Shape;1700;p1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1701" name="Google Shape;1701;p187"/>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1702" name="Google Shape;1702;p18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03" name="Google Shape;1703;p18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1704"/>
        <p:cNvGrpSpPr/>
        <p:nvPr/>
      </p:nvGrpSpPr>
      <p:grpSpPr>
        <a:xfrm>
          <a:off x="0" y="0"/>
          <a:ext cx="0" cy="0"/>
          <a:chOff x="0" y="0"/>
          <a:chExt cx="0" cy="0"/>
        </a:xfrm>
      </p:grpSpPr>
      <p:sp>
        <p:nvSpPr>
          <p:cNvPr id="1705" name="Google Shape;1705;p1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06" name="Google Shape;1706;p188"/>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707" name="Google Shape;1707;p1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08" name="Google Shape;1708;p18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09"/>
        <p:cNvGrpSpPr/>
        <p:nvPr/>
      </p:nvGrpSpPr>
      <p:grpSpPr>
        <a:xfrm>
          <a:off x="0" y="0"/>
          <a:ext cx="0" cy="0"/>
          <a:chOff x="0" y="0"/>
          <a:chExt cx="0" cy="0"/>
        </a:xfrm>
      </p:grpSpPr>
      <p:pic>
        <p:nvPicPr>
          <p:cNvPr id="1710" name="Google Shape;1710;p18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11" name="Google Shape;1711;p18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12" name="Google Shape;1712;p189"/>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1713" name="Google Shape;1713;p189"/>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714" name="Google Shape;1714;p18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15" name="Google Shape;1715;p1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16" name="Google Shape;1716;p1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17" name="Google Shape;1717;p18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1718"/>
        <p:cNvGrpSpPr/>
        <p:nvPr/>
      </p:nvGrpSpPr>
      <p:grpSpPr>
        <a:xfrm>
          <a:off x="0" y="0"/>
          <a:ext cx="0" cy="0"/>
          <a:chOff x="0" y="0"/>
          <a:chExt cx="0" cy="0"/>
        </a:xfrm>
      </p:grpSpPr>
      <p:sp>
        <p:nvSpPr>
          <p:cNvPr id="1719" name="Google Shape;1719;p19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20" name="Google Shape;1720;p190"/>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21" name="Google Shape;1721;p190"/>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2" name="Google Shape;1722;p19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723" name="Google Shape;1723;p1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24" name="Google Shape;1724;p1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725" name="Google Shape;1725;p19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1726"/>
        <p:cNvGrpSpPr/>
        <p:nvPr/>
      </p:nvGrpSpPr>
      <p:grpSpPr>
        <a:xfrm>
          <a:off x="0" y="0"/>
          <a:ext cx="0" cy="0"/>
          <a:chOff x="0" y="0"/>
          <a:chExt cx="0" cy="0"/>
        </a:xfrm>
      </p:grpSpPr>
      <p:sp>
        <p:nvSpPr>
          <p:cNvPr id="1727" name="Google Shape;1727;p19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28" name="Google Shape;1728;p191"/>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729" name="Google Shape;1729;p19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30" name="Google Shape;1730;p1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31" name="Google Shape;1731;p1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1732"/>
        <p:cNvGrpSpPr/>
        <p:nvPr/>
      </p:nvGrpSpPr>
      <p:grpSpPr>
        <a:xfrm>
          <a:off x="0" y="0"/>
          <a:ext cx="0" cy="0"/>
          <a:chOff x="0" y="0"/>
          <a:chExt cx="0" cy="0"/>
        </a:xfrm>
      </p:grpSpPr>
      <p:cxnSp>
        <p:nvCxnSpPr>
          <p:cNvPr id="1733" name="Google Shape;1733;p192"/>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734" name="Google Shape;1734;p19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35" name="Google Shape;1735;p19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36" name="Google Shape;1736;p1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37" name="Google Shape;1737;p1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1738"/>
        <p:cNvGrpSpPr/>
        <p:nvPr/>
      </p:nvGrpSpPr>
      <p:grpSpPr>
        <a:xfrm>
          <a:off x="0" y="0"/>
          <a:ext cx="0" cy="0"/>
          <a:chOff x="0" y="0"/>
          <a:chExt cx="0" cy="0"/>
        </a:xfrm>
      </p:grpSpPr>
      <p:pic>
        <p:nvPicPr>
          <p:cNvPr id="1739" name="Google Shape;1739;p19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40" name="Google Shape;1740;p19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41" name="Google Shape;1741;p193"/>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742" name="Google Shape;1742;p1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43" name="Google Shape;1743;p1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260"/>
        <p:cNvGrpSpPr/>
        <p:nvPr/>
      </p:nvGrpSpPr>
      <p:grpSpPr>
        <a:xfrm>
          <a:off x="0" y="0"/>
          <a:ext cx="0" cy="0"/>
          <a:chOff x="0" y="0"/>
          <a:chExt cx="0" cy="0"/>
        </a:xfrm>
      </p:grpSpPr>
      <p:sp>
        <p:nvSpPr>
          <p:cNvPr id="261" name="Google Shape;261;p8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2" name="Google Shape;262;p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63" name="Google Shape;263;p85"/>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264" name="Google Shape;264;p8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1744"/>
        <p:cNvGrpSpPr/>
        <p:nvPr/>
      </p:nvGrpSpPr>
      <p:grpSpPr>
        <a:xfrm>
          <a:off x="0" y="0"/>
          <a:ext cx="0" cy="0"/>
          <a:chOff x="0" y="0"/>
          <a:chExt cx="0" cy="0"/>
        </a:xfrm>
      </p:grpSpPr>
      <p:cxnSp>
        <p:nvCxnSpPr>
          <p:cNvPr id="1745" name="Google Shape;1745;p194"/>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746" name="Google Shape;1746;p19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47" name="Google Shape;1747;p19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48" name="Google Shape;1748;p1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49" name="Google Shape;1749;p19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1750"/>
        <p:cNvGrpSpPr/>
        <p:nvPr/>
      </p:nvGrpSpPr>
      <p:grpSpPr>
        <a:xfrm>
          <a:off x="0" y="0"/>
          <a:ext cx="0" cy="0"/>
          <a:chOff x="0" y="0"/>
          <a:chExt cx="0" cy="0"/>
        </a:xfrm>
      </p:grpSpPr>
      <p:sp>
        <p:nvSpPr>
          <p:cNvPr id="1751" name="Google Shape;1751;p19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52" name="Google Shape;1752;p195"/>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1753" name="Google Shape;1753;p19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54" name="Google Shape;1754;p1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55" name="Google Shape;1755;p19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56" name="Google Shape;1756;p19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1757"/>
        <p:cNvGrpSpPr/>
        <p:nvPr/>
      </p:nvGrpSpPr>
      <p:grpSpPr>
        <a:xfrm>
          <a:off x="0" y="0"/>
          <a:ext cx="0" cy="0"/>
          <a:chOff x="0" y="0"/>
          <a:chExt cx="0" cy="0"/>
        </a:xfrm>
      </p:grpSpPr>
      <p:cxnSp>
        <p:nvCxnSpPr>
          <p:cNvPr id="1758" name="Google Shape;1758;p196"/>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1759" name="Google Shape;1759;p19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60" name="Google Shape;1760;p19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1" name="Google Shape;1761;p1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62" name="Google Shape;1762;p19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63" name="Google Shape;1763;p19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1764"/>
        <p:cNvGrpSpPr/>
        <p:nvPr/>
      </p:nvGrpSpPr>
      <p:grpSpPr>
        <a:xfrm>
          <a:off x="0" y="0"/>
          <a:ext cx="0" cy="0"/>
          <a:chOff x="0" y="0"/>
          <a:chExt cx="0" cy="0"/>
        </a:xfrm>
      </p:grpSpPr>
      <p:pic>
        <p:nvPicPr>
          <p:cNvPr id="1765" name="Google Shape;1765;p19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66" name="Google Shape;1766;p19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1767" name="Google Shape;1767;p197"/>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1768" name="Google Shape;1768;p1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69" name="Google Shape;1769;p19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70" name="Google Shape;1770;p19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1771"/>
        <p:cNvGrpSpPr/>
        <p:nvPr/>
      </p:nvGrpSpPr>
      <p:grpSpPr>
        <a:xfrm>
          <a:off x="0" y="0"/>
          <a:ext cx="0" cy="0"/>
          <a:chOff x="0" y="0"/>
          <a:chExt cx="0" cy="0"/>
        </a:xfrm>
      </p:grpSpPr>
      <p:cxnSp>
        <p:nvCxnSpPr>
          <p:cNvPr id="1772" name="Google Shape;1772;p198"/>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1773" name="Google Shape;1773;p19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1774" name="Google Shape;1774;p19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75" name="Google Shape;1775;p1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776" name="Google Shape;1776;p19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777" name="Google Shape;1777;p19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8"/>
        <p:cNvGrpSpPr/>
        <p:nvPr/>
      </p:nvGrpSpPr>
      <p:grpSpPr>
        <a:xfrm>
          <a:off x="0" y="0"/>
          <a:ext cx="0" cy="0"/>
          <a:chOff x="0" y="0"/>
          <a:chExt cx="0" cy="0"/>
        </a:xfrm>
      </p:grpSpPr>
      <p:sp>
        <p:nvSpPr>
          <p:cNvPr id="1779" name="Google Shape;1779;p1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80" name="Google Shape;1780;p19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1781" name="Google Shape;1781;p19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782" name="Google Shape;1782;p1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83" name="Google Shape;1783;p19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1784"/>
        <p:cNvGrpSpPr/>
        <p:nvPr/>
      </p:nvGrpSpPr>
      <p:grpSpPr>
        <a:xfrm>
          <a:off x="0" y="0"/>
          <a:ext cx="0" cy="0"/>
          <a:chOff x="0" y="0"/>
          <a:chExt cx="0" cy="0"/>
        </a:xfrm>
      </p:grpSpPr>
      <p:sp>
        <p:nvSpPr>
          <p:cNvPr id="1785" name="Google Shape;1785;p200"/>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1786" name="Google Shape;1786;p200"/>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1787" name="Google Shape;1787;p200"/>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1788" name="Google Shape;1788;p2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1789"/>
        <p:cNvGrpSpPr/>
        <p:nvPr/>
      </p:nvGrpSpPr>
      <p:grpSpPr>
        <a:xfrm>
          <a:off x="0" y="0"/>
          <a:ext cx="0" cy="0"/>
          <a:chOff x="0" y="0"/>
          <a:chExt cx="0" cy="0"/>
        </a:xfrm>
      </p:grpSpPr>
      <p:sp>
        <p:nvSpPr>
          <p:cNvPr id="1790" name="Google Shape;1790;p2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1791" name="Google Shape;1791;p201"/>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1792" name="Google Shape;1792;p201"/>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793" name="Google Shape;1793;p201"/>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1794" name="Google Shape;1794;p201"/>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1795" name="Google Shape;1795;p2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1796" name="Google Shape;1796;p20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1797"/>
        <p:cNvGrpSpPr/>
        <p:nvPr/>
      </p:nvGrpSpPr>
      <p:grpSpPr>
        <a:xfrm>
          <a:off x="0" y="0"/>
          <a:ext cx="0" cy="0"/>
          <a:chOff x="0" y="0"/>
          <a:chExt cx="0" cy="0"/>
        </a:xfrm>
      </p:grpSpPr>
      <p:pic>
        <p:nvPicPr>
          <p:cNvPr id="1798" name="Google Shape;1798;p202"/>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1799" name="Google Shape;1799;p202"/>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1800" name="Google Shape;1800;p202"/>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1801" name="Google Shape;1801;p202"/>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1802" name="Google Shape;1802;p202"/>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1803" name="Google Shape;1803;p202"/>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1804" name="Google Shape;1804;p202"/>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1805" name="Google Shape;1805;p202"/>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1806" name="Google Shape;1806;p202"/>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1807" name="Google Shape;1807;p202"/>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1808" name="Google Shape;1808;p202"/>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1809" name="Google Shape;1809;p202"/>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1810" name="Google Shape;1810;p202"/>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1811" name="Google Shape;1811;p202"/>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1812" name="Google Shape;1812;p202"/>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1813" name="Google Shape;1813;p202"/>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1814" name="Google Shape;1814;p202"/>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1815" name="Google Shape;1815;p202"/>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1816" name="Google Shape;1816;p202"/>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1817" name="Google Shape;1817;p202"/>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1818" name="Google Shape;1818;p202"/>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1819" name="Google Shape;1819;p202"/>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1820" name="Google Shape;1820;p202"/>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1821" name="Google Shape;1821;p202"/>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1822" name="Google Shape;1822;p202"/>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1823" name="Google Shape;1823;p202"/>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1824" name="Google Shape;1824;p202"/>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1825" name="Google Shape;1825;p202"/>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1826" name="Google Shape;1826;p202"/>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1827" name="Google Shape;1827;p202"/>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1828" name="Google Shape;1828;p202"/>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1829" name="Google Shape;1829;p202"/>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1830" name="Google Shape;1830;p202"/>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1831" name="Google Shape;1831;p202"/>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1832" name="Google Shape;1832;p202"/>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1833" name="Google Shape;1833;p202"/>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1834" name="Google Shape;1834;p202"/>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1835" name="Google Shape;1835;p202"/>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1836" name="Google Shape;1836;p202"/>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1837" name="Google Shape;1837;p202"/>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1838" name="Google Shape;1838;p202"/>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1839" name="Google Shape;1839;p202"/>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1840" name="Google Shape;1840;p202"/>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1841" name="Google Shape;1841;p202"/>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1842" name="Google Shape;1842;p202"/>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1843" name="Google Shape;1843;p202"/>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1844" name="Google Shape;1844;p202"/>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1845" name="Google Shape;1845;p202"/>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1846" name="Google Shape;1846;p202"/>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847" name="Google Shape;1847;p202"/>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848" name="Google Shape;1848;p2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1849" name="Google Shape;1849;p202"/>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1850"/>
        <p:cNvGrpSpPr/>
        <p:nvPr/>
      </p:nvGrpSpPr>
      <p:grpSpPr>
        <a:xfrm>
          <a:off x="0" y="0"/>
          <a:ext cx="0" cy="0"/>
          <a:chOff x="0" y="0"/>
          <a:chExt cx="0" cy="0"/>
        </a:xfrm>
      </p:grpSpPr>
      <p:sp>
        <p:nvSpPr>
          <p:cNvPr id="1851" name="Google Shape;1851;p20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2" name="Google Shape;1852;p20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53" name="Google Shape;1853;p2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54" name="Google Shape;1854;p20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55" name="Google Shape;1855;p2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856" name="Google Shape;1856;p2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265"/>
        <p:cNvGrpSpPr/>
        <p:nvPr/>
      </p:nvGrpSpPr>
      <p:grpSpPr>
        <a:xfrm>
          <a:off x="0" y="0"/>
          <a:ext cx="0" cy="0"/>
          <a:chOff x="0" y="0"/>
          <a:chExt cx="0" cy="0"/>
        </a:xfrm>
      </p:grpSpPr>
      <p:sp>
        <p:nvSpPr>
          <p:cNvPr id="266" name="Google Shape;266;p110"/>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7" name="Google Shape;267;p1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68" name="Google Shape;268;p1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69" name="Google Shape;269;p1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70" name="Google Shape;270;p1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71" name="Google Shape;271;p1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1857"/>
        <p:cNvGrpSpPr/>
        <p:nvPr/>
      </p:nvGrpSpPr>
      <p:grpSpPr>
        <a:xfrm>
          <a:off x="0" y="0"/>
          <a:ext cx="0" cy="0"/>
          <a:chOff x="0" y="0"/>
          <a:chExt cx="0" cy="0"/>
        </a:xfrm>
      </p:grpSpPr>
      <p:sp>
        <p:nvSpPr>
          <p:cNvPr id="1858" name="Google Shape;1858;p204"/>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59" name="Google Shape;1859;p20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60" name="Google Shape;1860;p2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61" name="Google Shape;1861;p20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62" name="Google Shape;1862;p20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863" name="Google Shape;1863;p2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1864"/>
        <p:cNvGrpSpPr/>
        <p:nvPr/>
      </p:nvGrpSpPr>
      <p:grpSpPr>
        <a:xfrm>
          <a:off x="0" y="0"/>
          <a:ext cx="0" cy="0"/>
          <a:chOff x="0" y="0"/>
          <a:chExt cx="0" cy="0"/>
        </a:xfrm>
      </p:grpSpPr>
      <p:sp>
        <p:nvSpPr>
          <p:cNvPr id="1865" name="Google Shape;1865;p20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6" name="Google Shape;1866;p2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67" name="Google Shape;1867;p2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68" name="Google Shape;1868;p20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69" name="Google Shape;1869;p2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870" name="Google Shape;1870;p2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1871"/>
        <p:cNvGrpSpPr/>
        <p:nvPr/>
      </p:nvGrpSpPr>
      <p:grpSpPr>
        <a:xfrm>
          <a:off x="0" y="0"/>
          <a:ext cx="0" cy="0"/>
          <a:chOff x="0" y="0"/>
          <a:chExt cx="0" cy="0"/>
        </a:xfrm>
      </p:grpSpPr>
      <p:sp>
        <p:nvSpPr>
          <p:cNvPr id="1872" name="Google Shape;1872;p206"/>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3" name="Google Shape;1873;p20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74" name="Google Shape;1874;p20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75" name="Google Shape;1875;p20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76" name="Google Shape;1876;p20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77" name="Google Shape;1877;p20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78" name="Google Shape;1878;p2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1879"/>
        <p:cNvGrpSpPr/>
        <p:nvPr/>
      </p:nvGrpSpPr>
      <p:grpSpPr>
        <a:xfrm>
          <a:off x="0" y="0"/>
          <a:ext cx="0" cy="0"/>
          <a:chOff x="0" y="0"/>
          <a:chExt cx="0" cy="0"/>
        </a:xfrm>
      </p:grpSpPr>
      <p:sp>
        <p:nvSpPr>
          <p:cNvPr id="1880" name="Google Shape;1880;p207"/>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1" name="Google Shape;1881;p20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82" name="Google Shape;1882;p20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83" name="Google Shape;1883;p20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84" name="Google Shape;1884;p20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85" name="Google Shape;1885;p20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86" name="Google Shape;1886;p2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1887"/>
        <p:cNvGrpSpPr/>
        <p:nvPr/>
      </p:nvGrpSpPr>
      <p:grpSpPr>
        <a:xfrm>
          <a:off x="0" y="0"/>
          <a:ext cx="0" cy="0"/>
          <a:chOff x="0" y="0"/>
          <a:chExt cx="0" cy="0"/>
        </a:xfrm>
      </p:grpSpPr>
      <p:sp>
        <p:nvSpPr>
          <p:cNvPr id="1888" name="Google Shape;1888;p208"/>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9" name="Google Shape;1889;p20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90" name="Google Shape;1890;p20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91" name="Google Shape;1891;p20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892" name="Google Shape;1892;p20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93" name="Google Shape;1893;p20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894" name="Google Shape;1894;p2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1895"/>
        <p:cNvGrpSpPr/>
        <p:nvPr/>
      </p:nvGrpSpPr>
      <p:grpSpPr>
        <a:xfrm>
          <a:off x="0" y="0"/>
          <a:ext cx="0" cy="0"/>
          <a:chOff x="0" y="0"/>
          <a:chExt cx="0" cy="0"/>
        </a:xfrm>
      </p:grpSpPr>
      <p:sp>
        <p:nvSpPr>
          <p:cNvPr id="1896" name="Google Shape;1896;p20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7" name="Google Shape;1897;p20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898" name="Google Shape;1898;p2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899" name="Google Shape;1899;p20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900" name="Google Shape;1900;p20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1901" name="Google Shape;1901;p2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1902"/>
        <p:cNvGrpSpPr/>
        <p:nvPr/>
      </p:nvGrpSpPr>
      <p:grpSpPr>
        <a:xfrm>
          <a:off x="0" y="0"/>
          <a:ext cx="0" cy="0"/>
          <a:chOff x="0" y="0"/>
          <a:chExt cx="0" cy="0"/>
        </a:xfrm>
      </p:grpSpPr>
      <p:sp>
        <p:nvSpPr>
          <p:cNvPr id="1903" name="Google Shape;1903;p210"/>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4" name="Google Shape;1904;p2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05" name="Google Shape;1905;p2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06" name="Google Shape;1906;p2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1907" name="Google Shape;1907;p2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08" name="Google Shape;1908;p2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1909" name="Google Shape;1909;p2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1910"/>
        <p:cNvGrpSpPr/>
        <p:nvPr/>
      </p:nvGrpSpPr>
      <p:grpSpPr>
        <a:xfrm>
          <a:off x="0" y="0"/>
          <a:ext cx="0" cy="0"/>
          <a:chOff x="0" y="0"/>
          <a:chExt cx="0" cy="0"/>
        </a:xfrm>
      </p:grpSpPr>
      <p:sp>
        <p:nvSpPr>
          <p:cNvPr id="1911" name="Google Shape;1911;p21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12" name="Google Shape;1912;p21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13" name="Google Shape;1913;p2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14" name="Google Shape;1914;p21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15" name="Google Shape;1915;p2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1916" name="Google Shape;1916;p211"/>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17" name="Google Shape;1917;p211"/>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1918" name="Google Shape;1918;p211"/>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19" name="Google Shape;1919;p211"/>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0" name="Google Shape;1920;p211"/>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921" name="Google Shape;1921;p211"/>
          <p:cNvGrpSpPr/>
          <p:nvPr/>
        </p:nvGrpSpPr>
        <p:grpSpPr>
          <a:xfrm>
            <a:off x="728705" y="3127047"/>
            <a:ext cx="249222" cy="220696"/>
            <a:chOff x="-1591550" y="3597475"/>
            <a:chExt cx="293825" cy="294575"/>
          </a:xfrm>
        </p:grpSpPr>
        <p:sp>
          <p:nvSpPr>
            <p:cNvPr id="1922" name="Google Shape;1922;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3" name="Google Shape;1923;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4" name="Google Shape;1924;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1925" name="Google Shape;1925;p211"/>
          <p:cNvGrpSpPr/>
          <p:nvPr/>
        </p:nvGrpSpPr>
        <p:grpSpPr>
          <a:xfrm>
            <a:off x="747755" y="2156474"/>
            <a:ext cx="249222" cy="220696"/>
            <a:chOff x="-1591550" y="3597475"/>
            <a:chExt cx="293825" cy="294575"/>
          </a:xfrm>
        </p:grpSpPr>
        <p:sp>
          <p:nvSpPr>
            <p:cNvPr id="1926" name="Google Shape;1926;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7" name="Google Shape;1927;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28" name="Google Shape;1928;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929" name="Google Shape;1929;p211"/>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930" name="Google Shape;1930;p211"/>
          <p:cNvGrpSpPr/>
          <p:nvPr/>
        </p:nvGrpSpPr>
        <p:grpSpPr>
          <a:xfrm>
            <a:off x="747755" y="1181671"/>
            <a:ext cx="249222" cy="220696"/>
            <a:chOff x="-1591550" y="3597475"/>
            <a:chExt cx="293825" cy="294575"/>
          </a:xfrm>
        </p:grpSpPr>
        <p:sp>
          <p:nvSpPr>
            <p:cNvPr id="1931" name="Google Shape;1931;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2" name="Google Shape;1932;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3" name="Google Shape;1933;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934" name="Google Shape;1934;p211"/>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935" name="Google Shape;1935;p211"/>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936" name="Google Shape;1936;p211"/>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1937" name="Google Shape;1937;p211"/>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38" name="Google Shape;1938;p211"/>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1939" name="Google Shape;1939;p211"/>
          <p:cNvGrpSpPr/>
          <p:nvPr/>
        </p:nvGrpSpPr>
        <p:grpSpPr>
          <a:xfrm>
            <a:off x="761830" y="4092035"/>
            <a:ext cx="249222" cy="220696"/>
            <a:chOff x="-1591550" y="3597475"/>
            <a:chExt cx="293825" cy="294575"/>
          </a:xfrm>
        </p:grpSpPr>
        <p:sp>
          <p:nvSpPr>
            <p:cNvPr id="1940" name="Google Shape;1940;p211"/>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1" name="Google Shape;1941;p211"/>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942" name="Google Shape;1942;p211"/>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1943" name="Google Shape;1943;p211"/>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1944"/>
        <p:cNvGrpSpPr/>
        <p:nvPr/>
      </p:nvGrpSpPr>
      <p:grpSpPr>
        <a:xfrm>
          <a:off x="0" y="0"/>
          <a:ext cx="0" cy="0"/>
          <a:chOff x="0" y="0"/>
          <a:chExt cx="0" cy="0"/>
        </a:xfrm>
      </p:grpSpPr>
      <p:sp>
        <p:nvSpPr>
          <p:cNvPr id="1945" name="Google Shape;1945;p212"/>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46" name="Google Shape;1946;p2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47" name="Google Shape;1947;p2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48" name="Google Shape;1948;p2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49" name="Google Shape;1949;p2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950" name="Google Shape;1950;p2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1951"/>
        <p:cNvGrpSpPr/>
        <p:nvPr/>
      </p:nvGrpSpPr>
      <p:grpSpPr>
        <a:xfrm>
          <a:off x="0" y="0"/>
          <a:ext cx="0" cy="0"/>
          <a:chOff x="0" y="0"/>
          <a:chExt cx="0" cy="0"/>
        </a:xfrm>
      </p:grpSpPr>
      <p:sp>
        <p:nvSpPr>
          <p:cNvPr id="1952" name="Google Shape;1952;p21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3" name="Google Shape;1953;p2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54" name="Google Shape;1954;p2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55" name="Google Shape;1955;p2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56" name="Google Shape;1956;p2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957" name="Google Shape;1957;p2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272"/>
        <p:cNvGrpSpPr/>
        <p:nvPr/>
      </p:nvGrpSpPr>
      <p:grpSpPr>
        <a:xfrm>
          <a:off x="0" y="0"/>
          <a:ext cx="0" cy="0"/>
          <a:chOff x="0" y="0"/>
          <a:chExt cx="0" cy="0"/>
        </a:xfrm>
      </p:grpSpPr>
      <p:sp>
        <p:nvSpPr>
          <p:cNvPr id="273" name="Google Shape;273;g30b444836f5_3_241"/>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 name="Google Shape;274;g30b444836f5_3_24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5" name="Google Shape;275;g30b444836f5_3_24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6" name="Google Shape;276;g30b444836f5_3_24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1958"/>
        <p:cNvGrpSpPr/>
        <p:nvPr/>
      </p:nvGrpSpPr>
      <p:grpSpPr>
        <a:xfrm>
          <a:off x="0" y="0"/>
          <a:ext cx="0" cy="0"/>
          <a:chOff x="0" y="0"/>
          <a:chExt cx="0" cy="0"/>
        </a:xfrm>
      </p:grpSpPr>
      <p:sp>
        <p:nvSpPr>
          <p:cNvPr id="1959" name="Google Shape;1959;p214"/>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0" name="Google Shape;1960;p21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61" name="Google Shape;1961;p2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62" name="Google Shape;1962;p21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63" name="Google Shape;1963;p2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64" name="Google Shape;1964;p2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1965"/>
        <p:cNvGrpSpPr/>
        <p:nvPr/>
      </p:nvGrpSpPr>
      <p:grpSpPr>
        <a:xfrm>
          <a:off x="0" y="0"/>
          <a:ext cx="0" cy="0"/>
          <a:chOff x="0" y="0"/>
          <a:chExt cx="0" cy="0"/>
        </a:xfrm>
      </p:grpSpPr>
      <p:sp>
        <p:nvSpPr>
          <p:cNvPr id="1966" name="Google Shape;1966;p21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7" name="Google Shape;1967;p21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68" name="Google Shape;1968;p21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69" name="Google Shape;1969;p21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70" name="Google Shape;1970;p21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71" name="Google Shape;1971;p21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72" name="Google Shape;1972;p2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1973"/>
        <p:cNvGrpSpPr/>
        <p:nvPr/>
      </p:nvGrpSpPr>
      <p:grpSpPr>
        <a:xfrm>
          <a:off x="0" y="0"/>
          <a:ext cx="0" cy="0"/>
          <a:chOff x="0" y="0"/>
          <a:chExt cx="0" cy="0"/>
        </a:xfrm>
      </p:grpSpPr>
      <p:sp>
        <p:nvSpPr>
          <p:cNvPr id="1974" name="Google Shape;1974;p21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75" name="Google Shape;1975;p2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76" name="Google Shape;1976;p2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77" name="Google Shape;1977;p21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78" name="Google Shape;1978;p2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79" name="Google Shape;1979;p2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80" name="Google Shape;1980;p2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1981"/>
        <p:cNvGrpSpPr/>
        <p:nvPr/>
      </p:nvGrpSpPr>
      <p:grpSpPr>
        <a:xfrm>
          <a:off x="0" y="0"/>
          <a:ext cx="0" cy="0"/>
          <a:chOff x="0" y="0"/>
          <a:chExt cx="0" cy="0"/>
        </a:xfrm>
      </p:grpSpPr>
      <p:sp>
        <p:nvSpPr>
          <p:cNvPr id="1982" name="Google Shape;1982;p217"/>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3" name="Google Shape;1983;p21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84" name="Google Shape;1984;p21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85" name="Google Shape;1985;p21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1986" name="Google Shape;1986;p2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87" name="Google Shape;1987;p2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88" name="Google Shape;1988;p2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1989"/>
        <p:cNvGrpSpPr/>
        <p:nvPr/>
      </p:nvGrpSpPr>
      <p:grpSpPr>
        <a:xfrm>
          <a:off x="0" y="0"/>
          <a:ext cx="0" cy="0"/>
          <a:chOff x="0" y="0"/>
          <a:chExt cx="0" cy="0"/>
        </a:xfrm>
      </p:grpSpPr>
      <p:sp>
        <p:nvSpPr>
          <p:cNvPr id="1990" name="Google Shape;1990;p218"/>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1" name="Google Shape;1991;p21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992" name="Google Shape;1992;p21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993" name="Google Shape;1993;p21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994" name="Google Shape;1994;p2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95" name="Google Shape;1995;p2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996" name="Google Shape;1996;p2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1997"/>
        <p:cNvGrpSpPr/>
        <p:nvPr/>
      </p:nvGrpSpPr>
      <p:grpSpPr>
        <a:xfrm>
          <a:off x="0" y="0"/>
          <a:ext cx="0" cy="0"/>
          <a:chOff x="0" y="0"/>
          <a:chExt cx="0" cy="0"/>
        </a:xfrm>
      </p:grpSpPr>
      <p:sp>
        <p:nvSpPr>
          <p:cNvPr id="1998" name="Google Shape;1998;p2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99" name="Google Shape;1999;p21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0" name="Google Shape;2000;p21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01" name="Google Shape;2001;p2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02" name="Google Shape;2002;p21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2003"/>
        <p:cNvGrpSpPr/>
        <p:nvPr/>
      </p:nvGrpSpPr>
      <p:grpSpPr>
        <a:xfrm>
          <a:off x="0" y="0"/>
          <a:ext cx="0" cy="0"/>
          <a:chOff x="0" y="0"/>
          <a:chExt cx="0" cy="0"/>
        </a:xfrm>
      </p:grpSpPr>
      <p:sp>
        <p:nvSpPr>
          <p:cNvPr id="2004" name="Google Shape;2004;p2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05" name="Google Shape;2005;p22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06" name="Google Shape;2006;p22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07" name="Google Shape;2007;p22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08" name="Google Shape;2008;p2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09" name="Google Shape;2009;p22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2010"/>
        <p:cNvGrpSpPr/>
        <p:nvPr/>
      </p:nvGrpSpPr>
      <p:grpSpPr>
        <a:xfrm>
          <a:off x="0" y="0"/>
          <a:ext cx="0" cy="0"/>
          <a:chOff x="0" y="0"/>
          <a:chExt cx="0" cy="0"/>
        </a:xfrm>
      </p:grpSpPr>
      <p:sp>
        <p:nvSpPr>
          <p:cNvPr id="2011" name="Google Shape;2011;p22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2" name="Google Shape;2012;p22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013" name="Google Shape;2013;p2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14" name="Google Shape;2014;p22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2015"/>
        <p:cNvGrpSpPr/>
        <p:nvPr/>
      </p:nvGrpSpPr>
      <p:grpSpPr>
        <a:xfrm>
          <a:off x="0" y="0"/>
          <a:ext cx="0" cy="0"/>
          <a:chOff x="0" y="0"/>
          <a:chExt cx="0" cy="0"/>
        </a:xfrm>
      </p:grpSpPr>
      <p:sp>
        <p:nvSpPr>
          <p:cNvPr id="2016" name="Google Shape;2016;p22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017" name="Google Shape;2017;p2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18" name="Google Shape;2018;p2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019" name="Google Shape;2019;p2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20" name="Google Shape;2020;p22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2021"/>
        <p:cNvGrpSpPr/>
        <p:nvPr/>
      </p:nvGrpSpPr>
      <p:grpSpPr>
        <a:xfrm>
          <a:off x="0" y="0"/>
          <a:ext cx="0" cy="0"/>
          <a:chOff x="0" y="0"/>
          <a:chExt cx="0" cy="0"/>
        </a:xfrm>
      </p:grpSpPr>
      <p:sp>
        <p:nvSpPr>
          <p:cNvPr id="2022" name="Google Shape;2022;p2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23" name="Google Shape;2023;p223"/>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24" name="Google Shape;2024;p223"/>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025" name="Google Shape;2025;p2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26" name="Google Shape;2026;p22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277"/>
        <p:cNvGrpSpPr/>
        <p:nvPr/>
      </p:nvGrpSpPr>
      <p:grpSpPr>
        <a:xfrm>
          <a:off x="0" y="0"/>
          <a:ext cx="0" cy="0"/>
          <a:chOff x="0" y="0"/>
          <a:chExt cx="0" cy="0"/>
        </a:xfrm>
      </p:grpSpPr>
      <p:sp>
        <p:nvSpPr>
          <p:cNvPr id="278" name="Google Shape;278;p13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p1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0" name="Google Shape;280;p133"/>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1" name="Google Shape;281;p133"/>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2027"/>
        <p:cNvGrpSpPr/>
        <p:nvPr/>
      </p:nvGrpSpPr>
      <p:grpSpPr>
        <a:xfrm>
          <a:off x="0" y="0"/>
          <a:ext cx="0" cy="0"/>
          <a:chOff x="0" y="0"/>
          <a:chExt cx="0" cy="0"/>
        </a:xfrm>
      </p:grpSpPr>
      <p:sp>
        <p:nvSpPr>
          <p:cNvPr id="2028" name="Google Shape;2028;p2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29" name="Google Shape;2029;p22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30" name="Google Shape;2030;p22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31" name="Google Shape;2031;p22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32" name="Google Shape;2032;p2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33" name="Google Shape;2033;p22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2034"/>
        <p:cNvGrpSpPr/>
        <p:nvPr/>
      </p:nvGrpSpPr>
      <p:grpSpPr>
        <a:xfrm>
          <a:off x="0" y="0"/>
          <a:ext cx="0" cy="0"/>
          <a:chOff x="0" y="0"/>
          <a:chExt cx="0" cy="0"/>
        </a:xfrm>
      </p:grpSpPr>
      <p:pic>
        <p:nvPicPr>
          <p:cNvPr id="2035" name="Google Shape;2035;p22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036" name="Google Shape;2036;p22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37" name="Google Shape;2037;p22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038" name="Google Shape;2038;p2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2039"/>
        <p:cNvGrpSpPr/>
        <p:nvPr/>
      </p:nvGrpSpPr>
      <p:grpSpPr>
        <a:xfrm>
          <a:off x="0" y="0"/>
          <a:ext cx="0" cy="0"/>
          <a:chOff x="0" y="0"/>
          <a:chExt cx="0" cy="0"/>
        </a:xfrm>
      </p:grpSpPr>
      <p:pic>
        <p:nvPicPr>
          <p:cNvPr id="2040" name="Google Shape;2040;p226"/>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041" name="Google Shape;2041;p226"/>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042" name="Google Shape;2042;p2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43" name="Google Shape;2043;p2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044" name="Google Shape;2044;p2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2045"/>
        <p:cNvGrpSpPr/>
        <p:nvPr/>
      </p:nvGrpSpPr>
      <p:grpSpPr>
        <a:xfrm>
          <a:off x="0" y="0"/>
          <a:ext cx="0" cy="0"/>
          <a:chOff x="0" y="0"/>
          <a:chExt cx="0" cy="0"/>
        </a:xfrm>
      </p:grpSpPr>
      <p:sp>
        <p:nvSpPr>
          <p:cNvPr id="2046" name="Google Shape;2046;p2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47" name="Google Shape;2047;p2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048" name="Google Shape;2048;p22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2049"/>
        <p:cNvGrpSpPr/>
        <p:nvPr/>
      </p:nvGrpSpPr>
      <p:grpSpPr>
        <a:xfrm>
          <a:off x="0" y="0"/>
          <a:ext cx="0" cy="0"/>
          <a:chOff x="0" y="0"/>
          <a:chExt cx="0" cy="0"/>
        </a:xfrm>
      </p:grpSpPr>
      <p:sp>
        <p:nvSpPr>
          <p:cNvPr id="2050" name="Google Shape;2050;p2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51" name="Google Shape;2051;p2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52" name="Google Shape;2052;p22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2053"/>
        <p:cNvGrpSpPr/>
        <p:nvPr/>
      </p:nvGrpSpPr>
      <p:grpSpPr>
        <a:xfrm>
          <a:off x="0" y="0"/>
          <a:ext cx="0" cy="0"/>
          <a:chOff x="0" y="0"/>
          <a:chExt cx="0" cy="0"/>
        </a:xfrm>
      </p:grpSpPr>
      <p:sp>
        <p:nvSpPr>
          <p:cNvPr id="2054" name="Google Shape;2054;p22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055" name="Google Shape;2055;p22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56" name="Google Shape;2056;p2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2057"/>
        <p:cNvGrpSpPr/>
        <p:nvPr/>
      </p:nvGrpSpPr>
      <p:grpSpPr>
        <a:xfrm>
          <a:off x="0" y="0"/>
          <a:ext cx="0" cy="0"/>
          <a:chOff x="0" y="0"/>
          <a:chExt cx="0" cy="0"/>
        </a:xfrm>
      </p:grpSpPr>
      <p:sp>
        <p:nvSpPr>
          <p:cNvPr id="2058" name="Google Shape;2058;p2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059" name="Google Shape;2059;p230"/>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2060"/>
        <p:cNvGrpSpPr/>
        <p:nvPr/>
      </p:nvGrpSpPr>
      <p:grpSpPr>
        <a:xfrm>
          <a:off x="0" y="0"/>
          <a:ext cx="0" cy="0"/>
          <a:chOff x="0" y="0"/>
          <a:chExt cx="0" cy="0"/>
        </a:xfrm>
      </p:grpSpPr>
      <p:sp>
        <p:nvSpPr>
          <p:cNvPr id="2061" name="Google Shape;2061;p2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2" name="Google Shape;2062;p2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063" name="Google Shape;2063;p231"/>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2064" name="Google Shape;2064;p23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2065"/>
        <p:cNvGrpSpPr/>
        <p:nvPr/>
      </p:nvGrpSpPr>
      <p:grpSpPr>
        <a:xfrm>
          <a:off x="0" y="0"/>
          <a:ext cx="0" cy="0"/>
          <a:chOff x="0" y="0"/>
          <a:chExt cx="0" cy="0"/>
        </a:xfrm>
      </p:grpSpPr>
      <p:sp>
        <p:nvSpPr>
          <p:cNvPr id="2066" name="Google Shape;2066;p2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067" name="Google Shape;2067;p2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68" name="Google Shape;2068;p232"/>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69" name="Google Shape;2069;p23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2070"/>
        <p:cNvGrpSpPr/>
        <p:nvPr/>
      </p:nvGrpSpPr>
      <p:grpSpPr>
        <a:xfrm>
          <a:off x="0" y="0"/>
          <a:ext cx="0" cy="0"/>
          <a:chOff x="0" y="0"/>
          <a:chExt cx="0" cy="0"/>
        </a:xfrm>
      </p:grpSpPr>
      <p:sp>
        <p:nvSpPr>
          <p:cNvPr id="2071" name="Google Shape;2071;p23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072" name="Google Shape;2072;p2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073" name="Google Shape;2073;p23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074" name="Google Shape;2074;p23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282"/>
        <p:cNvGrpSpPr/>
        <p:nvPr/>
      </p:nvGrpSpPr>
      <p:grpSpPr>
        <a:xfrm>
          <a:off x="0" y="0"/>
          <a:ext cx="0" cy="0"/>
          <a:chOff x="0" y="0"/>
          <a:chExt cx="0" cy="0"/>
        </a:xfrm>
      </p:grpSpPr>
      <p:sp>
        <p:nvSpPr>
          <p:cNvPr id="283" name="Google Shape;283;p8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4" name="Google Shape;284;p8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5" name="Google Shape;285;p8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6" name="Google Shape;286;p8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7" name="Google Shape;287;p8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8" name="Google Shape;288;p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2075"/>
        <p:cNvGrpSpPr/>
        <p:nvPr/>
      </p:nvGrpSpPr>
      <p:grpSpPr>
        <a:xfrm>
          <a:off x="0" y="0"/>
          <a:ext cx="0" cy="0"/>
          <a:chOff x="0" y="0"/>
          <a:chExt cx="0" cy="0"/>
        </a:xfrm>
      </p:grpSpPr>
      <p:sp>
        <p:nvSpPr>
          <p:cNvPr id="2076" name="Google Shape;2076;p2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077" name="Google Shape;2077;p2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078" name="Google Shape;2078;p234"/>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2079"/>
        <p:cNvGrpSpPr/>
        <p:nvPr/>
      </p:nvGrpSpPr>
      <p:grpSpPr>
        <a:xfrm>
          <a:off x="0" y="0"/>
          <a:ext cx="0" cy="0"/>
          <a:chOff x="0" y="0"/>
          <a:chExt cx="0" cy="0"/>
        </a:xfrm>
      </p:grpSpPr>
      <p:pic>
        <p:nvPicPr>
          <p:cNvPr id="2080" name="Google Shape;2080;p235"/>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2081" name="Google Shape;2081;p235"/>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2082" name="Google Shape;2082;p235"/>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2083" name="Google Shape;2083;p235"/>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2084" name="Google Shape;2084;p235"/>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2085" name="Google Shape;2085;p235"/>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086" name="Google Shape;2086;p235"/>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087" name="Google Shape;2087;p235"/>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088" name="Google Shape;2088;p235"/>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089" name="Google Shape;2089;p235"/>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090" name="Google Shape;2090;p235"/>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091" name="Google Shape;2091;p235"/>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092" name="Google Shape;2092;p235"/>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093" name="Google Shape;2093;p235"/>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094" name="Google Shape;2094;p235"/>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095" name="Google Shape;2095;p235"/>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096" name="Google Shape;2096;p235"/>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097" name="Google Shape;2097;p235"/>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098" name="Google Shape;2098;p235"/>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099" name="Google Shape;2099;p235"/>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2100" name="Google Shape;2100;p235"/>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2101" name="Google Shape;2101;p235"/>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2102" name="Google Shape;2102;p235"/>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2103" name="Google Shape;2103;p235"/>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2104" name="Google Shape;2104;p235"/>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2105" name="Google Shape;2105;p235"/>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2106" name="Google Shape;2106;p235"/>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2107" name="Google Shape;2107;p235"/>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2108" name="Google Shape;2108;p235"/>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2109" name="Google Shape;2109;p235"/>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2110" name="Google Shape;2110;p235"/>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2111" name="Google Shape;2111;p235"/>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2112" name="Google Shape;2112;p235"/>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2113" name="Google Shape;2113;p235"/>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2114" name="Google Shape;2114;p235"/>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2115" name="Google Shape;2115;p235"/>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2116" name="Google Shape;2116;p235"/>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2117" name="Google Shape;2117;p235"/>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2118" name="Google Shape;2118;p235"/>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2119" name="Google Shape;2119;p235"/>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2120" name="Google Shape;2120;p235"/>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2121" name="Google Shape;2121;p235"/>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2122" name="Google Shape;2122;p235"/>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2123" name="Google Shape;2123;p235"/>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2124" name="Google Shape;2124;p235"/>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2125" name="Google Shape;2125;p235"/>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2126" name="Google Shape;2126;p235"/>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2127" name="Google Shape;2127;p235"/>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2128" name="Google Shape;2128;p235"/>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2129" name="Google Shape;2129;p235"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48235"/>
              </a:srgbClr>
            </a:outerShdw>
          </a:effectLst>
        </p:spPr>
      </p:pic>
      <p:sp>
        <p:nvSpPr>
          <p:cNvPr id="2130" name="Google Shape;2130;p235"/>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131"/>
        <p:cNvGrpSpPr/>
        <p:nvPr/>
      </p:nvGrpSpPr>
      <p:grpSpPr>
        <a:xfrm>
          <a:off x="0" y="0"/>
          <a:ext cx="0" cy="0"/>
          <a:chOff x="0" y="0"/>
          <a:chExt cx="0" cy="0"/>
        </a:xfrm>
      </p:grpSpPr>
      <p:sp>
        <p:nvSpPr>
          <p:cNvPr id="2132" name="Google Shape;2132;p23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a:lnSpc>
                <a:spcPct val="9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33" name="Google Shape;2133;p23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34" name="Google Shape;2134;p23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135"/>
        <p:cNvGrpSpPr/>
        <p:nvPr/>
      </p:nvGrpSpPr>
      <p:grpSpPr>
        <a:xfrm>
          <a:off x="0" y="0"/>
          <a:ext cx="0" cy="0"/>
          <a:chOff x="0" y="0"/>
          <a:chExt cx="0" cy="0"/>
        </a:xfrm>
      </p:grpSpPr>
      <p:sp>
        <p:nvSpPr>
          <p:cNvPr id="2136" name="Google Shape;2136;p23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7" name="Google Shape;2137;p237"/>
          <p:cNvSpPr>
            <a:spLocks noGrp="1"/>
          </p:cNvSpPr>
          <p:nvPr>
            <p:ph type="pic" idx="2"/>
          </p:nvPr>
        </p:nvSpPr>
        <p:spPr>
          <a:xfrm>
            <a:off x="410600" y="1005850"/>
            <a:ext cx="2688900" cy="3359100"/>
          </a:xfrm>
          <a:prstGeom prst="roundRect">
            <a:avLst>
              <a:gd name="adj" fmla="val 16667"/>
            </a:avLst>
          </a:prstGeom>
          <a:noFill/>
          <a:ln>
            <a:noFill/>
          </a:ln>
        </p:spPr>
      </p:sp>
      <p:sp>
        <p:nvSpPr>
          <p:cNvPr id="2138" name="Google Shape;2138;p23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2139" name="Google Shape;2139;p23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2140" name="Google Shape;2140;p23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141" name="Google Shape;2141;p23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2142"/>
        <p:cNvGrpSpPr/>
        <p:nvPr/>
      </p:nvGrpSpPr>
      <p:grpSpPr>
        <a:xfrm>
          <a:off x="0" y="0"/>
          <a:ext cx="0" cy="0"/>
          <a:chOff x="0" y="0"/>
          <a:chExt cx="0" cy="0"/>
        </a:xfrm>
      </p:grpSpPr>
      <p:pic>
        <p:nvPicPr>
          <p:cNvPr id="2143" name="Google Shape;2143;p2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44" name="Google Shape;2144;p23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45" name="Google Shape;2145;p238"/>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146" name="Google Shape;2146;p23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_6_1_1_1_1_1_1_1_1_1_1">
    <p:spTree>
      <p:nvGrpSpPr>
        <p:cNvPr id="1" name="Shape 2147"/>
        <p:cNvGrpSpPr/>
        <p:nvPr/>
      </p:nvGrpSpPr>
      <p:grpSpPr>
        <a:xfrm>
          <a:off x="0" y="0"/>
          <a:ext cx="0" cy="0"/>
          <a:chOff x="0" y="0"/>
          <a:chExt cx="0" cy="0"/>
        </a:xfrm>
      </p:grpSpPr>
      <p:pic>
        <p:nvPicPr>
          <p:cNvPr id="2148" name="Google Shape;2148;p2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49" name="Google Shape;2149;p23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2150" name="Google Shape;2150;p23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1" name="Google Shape;2151;p239"/>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152" name="Google Shape;2152;p239"/>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2153"/>
        <p:cNvGrpSpPr/>
        <p:nvPr/>
      </p:nvGrpSpPr>
      <p:grpSpPr>
        <a:xfrm>
          <a:off x="0" y="0"/>
          <a:ext cx="0" cy="0"/>
          <a:chOff x="0" y="0"/>
          <a:chExt cx="0" cy="0"/>
        </a:xfrm>
      </p:grpSpPr>
      <p:pic>
        <p:nvPicPr>
          <p:cNvPr id="2154" name="Google Shape;2154;p24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55" name="Google Shape;2155;p24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2156" name="Google Shape;2156;p24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7" name="Google Shape;2157;p24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158" name="Google Shape;2158;p240"/>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matchingName="Custom Layout 2 6">
  <p:cSld name="CUSTOM_6_4">
    <p:spTree>
      <p:nvGrpSpPr>
        <p:cNvPr id="1" name="Shape 2159"/>
        <p:cNvGrpSpPr/>
        <p:nvPr/>
      </p:nvGrpSpPr>
      <p:grpSpPr>
        <a:xfrm>
          <a:off x="0" y="0"/>
          <a:ext cx="0" cy="0"/>
          <a:chOff x="0" y="0"/>
          <a:chExt cx="0" cy="0"/>
        </a:xfrm>
      </p:grpSpPr>
      <p:pic>
        <p:nvPicPr>
          <p:cNvPr id="2160" name="Google Shape;2160;p24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61" name="Google Shape;2161;p24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2162" name="Google Shape;2162;p24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63" name="Google Shape;2163;p24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164" name="Google Shape;2164;p241"/>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65"/>
        <p:cNvGrpSpPr/>
        <p:nvPr/>
      </p:nvGrpSpPr>
      <p:grpSpPr>
        <a:xfrm>
          <a:off x="0" y="0"/>
          <a:ext cx="0" cy="0"/>
          <a:chOff x="0" y="0"/>
          <a:chExt cx="0" cy="0"/>
        </a:xfrm>
      </p:grpSpPr>
      <p:sp>
        <p:nvSpPr>
          <p:cNvPr id="2166" name="Google Shape;2166;p2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67" name="Google Shape;2167;p24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168" name="Google Shape;2168;p2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matchingName="Custom Layout 2 7">
  <p:cSld name="CUSTOM_6_5">
    <p:spTree>
      <p:nvGrpSpPr>
        <p:cNvPr id="1" name="Shape 2169"/>
        <p:cNvGrpSpPr/>
        <p:nvPr/>
      </p:nvGrpSpPr>
      <p:grpSpPr>
        <a:xfrm>
          <a:off x="0" y="0"/>
          <a:ext cx="0" cy="0"/>
          <a:chOff x="0" y="0"/>
          <a:chExt cx="0" cy="0"/>
        </a:xfrm>
      </p:grpSpPr>
      <p:pic>
        <p:nvPicPr>
          <p:cNvPr id="2170" name="Google Shape;2170;p24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71" name="Google Shape;2171;p2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72" name="Google Shape;2172;p2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173" name="Google Shape;2173;p24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
        <p:nvSpPr>
          <p:cNvPr id="67" name="Google Shape;67;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8" name="Google Shape;68;p7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9" name="Google Shape;69;p7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70" name="Google Shape;70;p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71" name="Google Shape;71;p7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289"/>
        <p:cNvGrpSpPr/>
        <p:nvPr/>
      </p:nvGrpSpPr>
      <p:grpSpPr>
        <a:xfrm>
          <a:off x="0" y="0"/>
          <a:ext cx="0" cy="0"/>
          <a:chOff x="0" y="0"/>
          <a:chExt cx="0" cy="0"/>
        </a:xfrm>
      </p:grpSpPr>
      <p:sp>
        <p:nvSpPr>
          <p:cNvPr id="290" name="Google Shape;290;p114"/>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11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92" name="Google Shape;292;p11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3" name="Google Shape;293;p11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4" name="Google Shape;294;p11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5" name="Google Shape;295;p11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6" name="Google Shape;296;p1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2174"/>
        <p:cNvGrpSpPr/>
        <p:nvPr/>
      </p:nvGrpSpPr>
      <p:grpSpPr>
        <a:xfrm>
          <a:off x="0" y="0"/>
          <a:ext cx="0" cy="0"/>
          <a:chOff x="0" y="0"/>
          <a:chExt cx="0" cy="0"/>
        </a:xfrm>
      </p:grpSpPr>
      <p:pic>
        <p:nvPicPr>
          <p:cNvPr id="2175" name="Google Shape;2175;p2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76" name="Google Shape;2176;p24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2177" name="Google Shape;2177;p24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 Layout 2 1 1 1 1 1 1 1 1 1">
    <p:spTree>
      <p:nvGrpSpPr>
        <p:cNvPr id="1" name="Shape 2178"/>
        <p:cNvGrpSpPr/>
        <p:nvPr/>
      </p:nvGrpSpPr>
      <p:grpSpPr>
        <a:xfrm>
          <a:off x="0" y="0"/>
          <a:ext cx="0" cy="0"/>
          <a:chOff x="0" y="0"/>
          <a:chExt cx="0" cy="0"/>
        </a:xfrm>
      </p:grpSpPr>
      <p:pic>
        <p:nvPicPr>
          <p:cNvPr id="2179" name="Google Shape;2179;p2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180" name="Google Shape;2180;p245"/>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2181" name="Google Shape;2181;p245"/>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2" name="Google Shape;2182;p245"/>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183" name="Google Shape;2183;p24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matchingName="Custom Layout 2 8">
  <p:cSld name="CUSTOM_6_6">
    <p:spTree>
      <p:nvGrpSpPr>
        <p:cNvPr id="1" name="Shape 2184"/>
        <p:cNvGrpSpPr/>
        <p:nvPr/>
      </p:nvGrpSpPr>
      <p:grpSpPr>
        <a:xfrm>
          <a:off x="0" y="0"/>
          <a:ext cx="0" cy="0"/>
          <a:chOff x="0" y="0"/>
          <a:chExt cx="0" cy="0"/>
        </a:xfrm>
      </p:grpSpPr>
      <p:pic>
        <p:nvPicPr>
          <p:cNvPr id="2185" name="Google Shape;2185;p24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86" name="Google Shape;2186;p24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87" name="Google Shape;2187;p24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188" name="Google Shape;2188;p24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matchingName="Custom Layout 2 9">
  <p:cSld name="CUSTOM_6_7">
    <p:spTree>
      <p:nvGrpSpPr>
        <p:cNvPr id="1" name="Shape 2189"/>
        <p:cNvGrpSpPr/>
        <p:nvPr/>
      </p:nvGrpSpPr>
      <p:grpSpPr>
        <a:xfrm>
          <a:off x="0" y="0"/>
          <a:ext cx="0" cy="0"/>
          <a:chOff x="0" y="0"/>
          <a:chExt cx="0" cy="0"/>
        </a:xfrm>
      </p:grpSpPr>
      <p:pic>
        <p:nvPicPr>
          <p:cNvPr id="2190" name="Google Shape;2190;p24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191" name="Google Shape;2191;p24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92" name="Google Shape;2192;p24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2193" name="Google Shape;2193;p24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2194"/>
        <p:cNvGrpSpPr/>
        <p:nvPr/>
      </p:nvGrpSpPr>
      <p:grpSpPr>
        <a:xfrm>
          <a:off x="0" y="0"/>
          <a:ext cx="0" cy="0"/>
          <a:chOff x="0" y="0"/>
          <a:chExt cx="0" cy="0"/>
        </a:xfrm>
      </p:grpSpPr>
      <p:sp>
        <p:nvSpPr>
          <p:cNvPr id="2195" name="Google Shape;2195;p2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96" name="Google Shape;2196;p2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97" name="Google Shape;2197;p2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FFFFFF"/>
        </a:solidFill>
        <a:effectLst/>
      </p:bgPr>
    </p:bg>
    <p:spTree>
      <p:nvGrpSpPr>
        <p:cNvPr id="1" name="Shape 2198"/>
        <p:cNvGrpSpPr/>
        <p:nvPr/>
      </p:nvGrpSpPr>
      <p:grpSpPr>
        <a:xfrm>
          <a:off x="0" y="0"/>
          <a:ext cx="0" cy="0"/>
          <a:chOff x="0" y="0"/>
          <a:chExt cx="0" cy="0"/>
        </a:xfrm>
      </p:grpSpPr>
      <p:sp>
        <p:nvSpPr>
          <p:cNvPr id="2199" name="Google Shape;2199;p249"/>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0" name="Google Shape;2200;p24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01" name="Google Shape;2201;p24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02" name="Google Shape;2202;p24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203"/>
        <p:cNvGrpSpPr/>
        <p:nvPr/>
      </p:nvGrpSpPr>
      <p:grpSpPr>
        <a:xfrm>
          <a:off x="0" y="0"/>
          <a:ext cx="0" cy="0"/>
          <a:chOff x="0" y="0"/>
          <a:chExt cx="0" cy="0"/>
        </a:xfrm>
      </p:grpSpPr>
      <p:sp>
        <p:nvSpPr>
          <p:cNvPr id="2204" name="Google Shape;2204;p25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05" name="Google Shape;2205;p25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206" name="Google Shape;2206;p25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matchingName="Title Only 5">
  <p:cSld name="TITLE_ONLY_5">
    <p:spTree>
      <p:nvGrpSpPr>
        <p:cNvPr id="1" name="Shape 2207"/>
        <p:cNvGrpSpPr/>
        <p:nvPr/>
      </p:nvGrpSpPr>
      <p:grpSpPr>
        <a:xfrm>
          <a:off x="0" y="0"/>
          <a:ext cx="0" cy="0"/>
          <a:chOff x="0" y="0"/>
          <a:chExt cx="0" cy="0"/>
        </a:xfrm>
      </p:grpSpPr>
      <p:sp>
        <p:nvSpPr>
          <p:cNvPr id="2208" name="Google Shape;2208;p251"/>
          <p:cNvSpPr txBox="1">
            <a:spLocks noGrp="1"/>
          </p:cNvSpPr>
          <p:nvPr>
            <p:ph type="title"/>
          </p:nvPr>
        </p:nvSpPr>
        <p:spPr>
          <a:xfrm>
            <a:off x="971456" y="440438"/>
            <a:ext cx="7323000" cy="6006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rgbClr val="156093"/>
              </a:buClr>
              <a:buSzPts val="1400"/>
              <a:buNone/>
              <a:defRPr>
                <a:solidFill>
                  <a:srgbClr val="156093"/>
                </a:solidFill>
              </a:defRPr>
            </a:lvl1pPr>
            <a:lvl2pPr lvl="1" algn="l">
              <a:lnSpc>
                <a:spcPct val="100000"/>
              </a:lnSpc>
              <a:spcBef>
                <a:spcPts val="0"/>
              </a:spcBef>
              <a:spcAft>
                <a:spcPts val="0"/>
              </a:spcAft>
              <a:buSzPts val="1600"/>
              <a:buNone/>
              <a:defRPr/>
            </a:lvl2pPr>
            <a:lvl3pPr lvl="2" algn="l">
              <a:lnSpc>
                <a:spcPct val="100000"/>
              </a:lnSpc>
              <a:spcBef>
                <a:spcPts val="0"/>
              </a:spcBef>
              <a:spcAft>
                <a:spcPts val="0"/>
              </a:spcAft>
              <a:buSzPts val="1600"/>
              <a:buNone/>
              <a:defRPr/>
            </a:lvl3pPr>
            <a:lvl4pPr lvl="3" algn="l">
              <a:lnSpc>
                <a:spcPct val="100000"/>
              </a:lnSpc>
              <a:spcBef>
                <a:spcPts val="0"/>
              </a:spcBef>
              <a:spcAft>
                <a:spcPts val="0"/>
              </a:spcAft>
              <a:buSzPts val="1600"/>
              <a:buNone/>
              <a:defRPr/>
            </a:lvl4pPr>
            <a:lvl5pPr lvl="4" algn="l">
              <a:lnSpc>
                <a:spcPct val="100000"/>
              </a:lnSpc>
              <a:spcBef>
                <a:spcPts val="0"/>
              </a:spcBef>
              <a:spcAft>
                <a:spcPts val="0"/>
              </a:spcAft>
              <a:buSzPts val="1600"/>
              <a:buNone/>
              <a:defRPr/>
            </a:lvl5pPr>
            <a:lvl6pPr lvl="5" algn="l">
              <a:lnSpc>
                <a:spcPct val="100000"/>
              </a:lnSpc>
              <a:spcBef>
                <a:spcPts val="0"/>
              </a:spcBef>
              <a:spcAft>
                <a:spcPts val="0"/>
              </a:spcAft>
              <a:buSzPts val="1600"/>
              <a:buNone/>
              <a:defRPr/>
            </a:lvl6pPr>
            <a:lvl7pPr lvl="6" algn="l">
              <a:lnSpc>
                <a:spcPct val="100000"/>
              </a:lnSpc>
              <a:spcBef>
                <a:spcPts val="0"/>
              </a:spcBef>
              <a:spcAft>
                <a:spcPts val="0"/>
              </a:spcAft>
              <a:buSzPts val="1600"/>
              <a:buNone/>
              <a:defRPr/>
            </a:lvl7pPr>
            <a:lvl8pPr lvl="7" algn="l">
              <a:lnSpc>
                <a:spcPct val="100000"/>
              </a:lnSpc>
              <a:spcBef>
                <a:spcPts val="0"/>
              </a:spcBef>
              <a:spcAft>
                <a:spcPts val="0"/>
              </a:spcAft>
              <a:buSzPts val="1600"/>
              <a:buNone/>
              <a:defRPr/>
            </a:lvl8pPr>
            <a:lvl9pPr lvl="8" algn="l">
              <a:lnSpc>
                <a:spcPct val="100000"/>
              </a:lnSpc>
              <a:spcBef>
                <a:spcPts val="0"/>
              </a:spcBef>
              <a:spcAft>
                <a:spcPts val="0"/>
              </a:spcAft>
              <a:buSzPts val="1600"/>
              <a:buNone/>
              <a:defRPr/>
            </a:lvl9pPr>
          </a:lstStyle>
          <a:p>
            <a:endParaRPr/>
          </a:p>
        </p:txBody>
      </p:sp>
      <p:cxnSp>
        <p:nvCxnSpPr>
          <p:cNvPr id="2209" name="Google Shape;2209;p251"/>
          <p:cNvCxnSpPr/>
          <p:nvPr/>
        </p:nvCxnSpPr>
        <p:spPr>
          <a:xfrm>
            <a:off x="1088678" y="961829"/>
            <a:ext cx="7205700"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matchingName="01 - Single Light Blue">
  <p:cSld name="TITLE_1_6">
    <p:bg>
      <p:bgPr>
        <a:solidFill>
          <a:srgbClr val="002870"/>
        </a:solidFill>
        <a:effectLst/>
      </p:bgPr>
    </p:bg>
    <p:spTree>
      <p:nvGrpSpPr>
        <p:cNvPr id="1" name="Shape 2210"/>
        <p:cNvGrpSpPr/>
        <p:nvPr/>
      </p:nvGrpSpPr>
      <p:grpSpPr>
        <a:xfrm>
          <a:off x="0" y="0"/>
          <a:ext cx="0" cy="0"/>
          <a:chOff x="0" y="0"/>
          <a:chExt cx="0" cy="0"/>
        </a:xfrm>
      </p:grpSpPr>
      <p:sp>
        <p:nvSpPr>
          <p:cNvPr id="2211" name="Google Shape;2211;p25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12" name="Google Shape;2212;p25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13" name="Google Shape;2213;p25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matchingName="Title Only 1">
  <p:cSld name="TITLE_ONLY_6">
    <p:spTree>
      <p:nvGrpSpPr>
        <p:cNvPr id="1" name="Shape 2214"/>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297"/>
        <p:cNvGrpSpPr/>
        <p:nvPr/>
      </p:nvGrpSpPr>
      <p:grpSpPr>
        <a:xfrm>
          <a:off x="0" y="0"/>
          <a:ext cx="0" cy="0"/>
          <a:chOff x="0" y="0"/>
          <a:chExt cx="0" cy="0"/>
        </a:xfrm>
      </p:grpSpPr>
      <p:pic>
        <p:nvPicPr>
          <p:cNvPr id="298" name="Google Shape;298;p182"/>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299" name="Google Shape;299;p18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00" name="Google Shape;300;p18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2215"/>
        <p:cNvGrpSpPr/>
        <p:nvPr/>
      </p:nvGrpSpPr>
      <p:grpSpPr>
        <a:xfrm>
          <a:off x="0" y="0"/>
          <a:ext cx="0" cy="0"/>
          <a:chOff x="0" y="0"/>
          <a:chExt cx="0" cy="0"/>
        </a:xfrm>
      </p:grpSpPr>
      <p:pic>
        <p:nvPicPr>
          <p:cNvPr id="2216" name="Google Shape;2216;p2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217" name="Google Shape;2217;p25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18" name="Google Shape;2218;p25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219" name="Google Shape;2219;p25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287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rgbClr val="002870"/>
              </a:solidFill>
              <a:latin typeface="Poppins"/>
              <a:ea typeface="Poppins"/>
              <a:cs typeface="Poppins"/>
              <a:sym typeface="Poppins"/>
            </a:endParaRPr>
          </a:p>
        </p:txBody>
      </p:sp>
      <p:sp>
        <p:nvSpPr>
          <p:cNvPr id="2220" name="Google Shape;2220;p2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25"/>
        <p:cNvGrpSpPr/>
        <p:nvPr/>
      </p:nvGrpSpPr>
      <p:grpSpPr>
        <a:xfrm>
          <a:off x="0" y="0"/>
          <a:ext cx="0" cy="0"/>
          <a:chOff x="0" y="0"/>
          <a:chExt cx="0" cy="0"/>
        </a:xfrm>
      </p:grpSpPr>
      <p:sp>
        <p:nvSpPr>
          <p:cNvPr id="2226" name="Google Shape;2226;g30fd9288ee6_3_3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27"/>
        <p:cNvGrpSpPr/>
        <p:nvPr/>
      </p:nvGrpSpPr>
      <p:grpSpPr>
        <a:xfrm>
          <a:off x="0" y="0"/>
          <a:ext cx="0" cy="0"/>
          <a:chOff x="0" y="0"/>
          <a:chExt cx="0" cy="0"/>
        </a:xfrm>
      </p:grpSpPr>
      <p:sp>
        <p:nvSpPr>
          <p:cNvPr id="2228" name="Google Shape;2228;g30fd9288ee6_3_27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229" name="Google Shape;2229;g30fd9288ee6_3_27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230" name="Google Shape;2230;g30fd9288ee6_3_2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31"/>
        <p:cNvGrpSpPr/>
        <p:nvPr/>
      </p:nvGrpSpPr>
      <p:grpSpPr>
        <a:xfrm>
          <a:off x="0" y="0"/>
          <a:ext cx="0" cy="0"/>
          <a:chOff x="0" y="0"/>
          <a:chExt cx="0" cy="0"/>
        </a:xfrm>
      </p:grpSpPr>
      <p:sp>
        <p:nvSpPr>
          <p:cNvPr id="2232" name="Google Shape;2232;g30fd9288ee6_3_27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233" name="Google Shape;2233;g30fd9288ee6_3_2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34"/>
        <p:cNvGrpSpPr/>
        <p:nvPr/>
      </p:nvGrpSpPr>
      <p:grpSpPr>
        <a:xfrm>
          <a:off x="0" y="0"/>
          <a:ext cx="0" cy="0"/>
          <a:chOff x="0" y="0"/>
          <a:chExt cx="0" cy="0"/>
        </a:xfrm>
      </p:grpSpPr>
      <p:sp>
        <p:nvSpPr>
          <p:cNvPr id="2235" name="Google Shape;2235;g30fd9288ee6_3_2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36" name="Google Shape;2236;g30fd9288ee6_3_2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37" name="Google Shape;2237;g30fd9288ee6_3_2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38"/>
        <p:cNvGrpSpPr/>
        <p:nvPr/>
      </p:nvGrpSpPr>
      <p:grpSpPr>
        <a:xfrm>
          <a:off x="0" y="0"/>
          <a:ext cx="0" cy="0"/>
          <a:chOff x="0" y="0"/>
          <a:chExt cx="0" cy="0"/>
        </a:xfrm>
      </p:grpSpPr>
      <p:sp>
        <p:nvSpPr>
          <p:cNvPr id="2239" name="Google Shape;2239;g30fd9288ee6_3_28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40" name="Google Shape;2240;g30fd9288ee6_3_28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41" name="Google Shape;2241;g30fd9288ee6_3_28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42" name="Google Shape;2242;g30fd9288ee6_3_2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3"/>
        <p:cNvGrpSpPr/>
        <p:nvPr/>
      </p:nvGrpSpPr>
      <p:grpSpPr>
        <a:xfrm>
          <a:off x="0" y="0"/>
          <a:ext cx="0" cy="0"/>
          <a:chOff x="0" y="0"/>
          <a:chExt cx="0" cy="0"/>
        </a:xfrm>
      </p:grpSpPr>
      <p:sp>
        <p:nvSpPr>
          <p:cNvPr id="2244" name="Google Shape;2244;g30fd9288ee6_3_2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45" name="Google Shape;2245;g30fd9288ee6_3_2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46"/>
        <p:cNvGrpSpPr/>
        <p:nvPr/>
      </p:nvGrpSpPr>
      <p:grpSpPr>
        <a:xfrm>
          <a:off x="0" y="0"/>
          <a:ext cx="0" cy="0"/>
          <a:chOff x="0" y="0"/>
          <a:chExt cx="0" cy="0"/>
        </a:xfrm>
      </p:grpSpPr>
      <p:sp>
        <p:nvSpPr>
          <p:cNvPr id="2247" name="Google Shape;2247;g30fd9288ee6_3_29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248" name="Google Shape;2248;g30fd9288ee6_3_29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49" name="Google Shape;2249;g30fd9288ee6_3_2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50"/>
        <p:cNvGrpSpPr/>
        <p:nvPr/>
      </p:nvGrpSpPr>
      <p:grpSpPr>
        <a:xfrm>
          <a:off x="0" y="0"/>
          <a:ext cx="0" cy="0"/>
          <a:chOff x="0" y="0"/>
          <a:chExt cx="0" cy="0"/>
        </a:xfrm>
      </p:grpSpPr>
      <p:sp>
        <p:nvSpPr>
          <p:cNvPr id="2251" name="Google Shape;2251;g30fd9288ee6_3_29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252" name="Google Shape;2252;g30fd9288ee6_3_2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53"/>
        <p:cNvGrpSpPr/>
        <p:nvPr/>
      </p:nvGrpSpPr>
      <p:grpSpPr>
        <a:xfrm>
          <a:off x="0" y="0"/>
          <a:ext cx="0" cy="0"/>
          <a:chOff x="0" y="0"/>
          <a:chExt cx="0" cy="0"/>
        </a:xfrm>
      </p:grpSpPr>
      <p:sp>
        <p:nvSpPr>
          <p:cNvPr id="2254" name="Google Shape;2254;g30fd9288ee6_3_30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55" name="Google Shape;2255;g30fd9288ee6_3_30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56" name="Google Shape;2256;g30fd9288ee6_3_30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257" name="Google Shape;2257;g30fd9288ee6_3_30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58" name="Google Shape;2258;g30fd9288ee6_3_30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1"/>
        <p:cNvGrpSpPr/>
        <p:nvPr/>
      </p:nvGrpSpPr>
      <p:grpSpPr>
        <a:xfrm>
          <a:off x="0" y="0"/>
          <a:ext cx="0" cy="0"/>
          <a:chOff x="0" y="0"/>
          <a:chExt cx="0" cy="0"/>
        </a:xfrm>
      </p:grpSpPr>
      <p:sp>
        <p:nvSpPr>
          <p:cNvPr id="302" name="Google Shape;302;p8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3" name="Google Shape;303;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59"/>
        <p:cNvGrpSpPr/>
        <p:nvPr/>
      </p:nvGrpSpPr>
      <p:grpSpPr>
        <a:xfrm>
          <a:off x="0" y="0"/>
          <a:ext cx="0" cy="0"/>
          <a:chOff x="0" y="0"/>
          <a:chExt cx="0" cy="0"/>
        </a:xfrm>
      </p:grpSpPr>
      <p:sp>
        <p:nvSpPr>
          <p:cNvPr id="2260" name="Google Shape;2260;g30fd9288ee6_3_307"/>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261" name="Google Shape;2261;g30fd9288ee6_3_3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62"/>
        <p:cNvGrpSpPr/>
        <p:nvPr/>
      </p:nvGrpSpPr>
      <p:grpSpPr>
        <a:xfrm>
          <a:off x="0" y="0"/>
          <a:ext cx="0" cy="0"/>
          <a:chOff x="0" y="0"/>
          <a:chExt cx="0" cy="0"/>
        </a:xfrm>
      </p:grpSpPr>
      <p:sp>
        <p:nvSpPr>
          <p:cNvPr id="2263" name="Google Shape;2263;g30fd9288ee6_3_310"/>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264" name="Google Shape;2264;g30fd9288ee6_3_310"/>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265" name="Google Shape;2265;g30fd9288ee6_3_3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2266"/>
        <p:cNvGrpSpPr/>
        <p:nvPr/>
      </p:nvGrpSpPr>
      <p:grpSpPr>
        <a:xfrm>
          <a:off x="0" y="0"/>
          <a:ext cx="0" cy="0"/>
          <a:chOff x="0" y="0"/>
          <a:chExt cx="0" cy="0"/>
        </a:xfrm>
      </p:grpSpPr>
      <p:sp>
        <p:nvSpPr>
          <p:cNvPr id="2267" name="Google Shape;2267;g30fd9288ee6_3_316"/>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68" name="Google Shape;2268;g30fd9288ee6_3_3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69" name="Google Shape;2269;g30fd9288ee6_3_3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70" name="Google Shape;2270;g30fd9288ee6_3_316"/>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matchingName="03 - Single Dark Blue">
  <p:cSld name="TITLE_1_2_3">
    <p:bg>
      <p:bgPr>
        <a:solidFill>
          <a:srgbClr val="FFFFFF"/>
        </a:solidFill>
        <a:effectLst/>
      </p:bgPr>
    </p:bg>
    <p:spTree>
      <p:nvGrpSpPr>
        <p:cNvPr id="1" name="Shape 2271"/>
        <p:cNvGrpSpPr/>
        <p:nvPr/>
      </p:nvGrpSpPr>
      <p:grpSpPr>
        <a:xfrm>
          <a:off x="0" y="0"/>
          <a:ext cx="0" cy="0"/>
          <a:chOff x="0" y="0"/>
          <a:chExt cx="0" cy="0"/>
        </a:xfrm>
      </p:grpSpPr>
      <p:sp>
        <p:nvSpPr>
          <p:cNvPr id="2272" name="Google Shape;2272;g30fd9288ee6_3_32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g30fd9288ee6_3_32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274" name="Google Shape;2274;g30fd9288ee6_3_32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275" name="Google Shape;2275;g30fd9288ee6_3_32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2276"/>
        <p:cNvGrpSpPr/>
        <p:nvPr/>
      </p:nvGrpSpPr>
      <p:grpSpPr>
        <a:xfrm>
          <a:off x="0" y="0"/>
          <a:ext cx="0" cy="0"/>
          <a:chOff x="0" y="0"/>
          <a:chExt cx="0" cy="0"/>
        </a:xfrm>
      </p:grpSpPr>
      <p:pic>
        <p:nvPicPr>
          <p:cNvPr id="2277" name="Google Shape;2277;g30fd9288ee6_3_326"/>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2278" name="Google Shape;2278;g30fd9288ee6_3_32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matchingName="10 - Blank White">
  <p:cSld name="CUSTOM_1_1">
    <p:spTree>
      <p:nvGrpSpPr>
        <p:cNvPr id="1" name="Shape 2279"/>
        <p:cNvGrpSpPr/>
        <p:nvPr/>
      </p:nvGrpSpPr>
      <p:grpSpPr>
        <a:xfrm>
          <a:off x="0" y="0"/>
          <a:ext cx="0" cy="0"/>
          <a:chOff x="0" y="0"/>
          <a:chExt cx="0" cy="0"/>
        </a:xfrm>
      </p:grpSpPr>
      <p:sp>
        <p:nvSpPr>
          <p:cNvPr id="2280" name="Google Shape;2280;g30fd9288ee6_3_32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matchingName="Title only 1">
  <p:cSld name="TITLE_ONLY_1">
    <p:bg>
      <p:bgPr>
        <a:noFill/>
        <a:effectLst/>
      </p:bgPr>
    </p:bg>
    <p:spTree>
      <p:nvGrpSpPr>
        <p:cNvPr id="1" name="Shape 2281"/>
        <p:cNvGrpSpPr/>
        <p:nvPr/>
      </p:nvGrpSpPr>
      <p:grpSpPr>
        <a:xfrm>
          <a:off x="0" y="0"/>
          <a:ext cx="0" cy="0"/>
          <a:chOff x="0" y="0"/>
          <a:chExt cx="0" cy="0"/>
        </a:xfrm>
      </p:grpSpPr>
      <p:sp>
        <p:nvSpPr>
          <p:cNvPr id="2282" name="Google Shape;2282;g30fd9288ee6_3_331"/>
          <p:cNvSpPr txBox="1">
            <a:spLocks noGrp="1"/>
          </p:cNvSpPr>
          <p:nvPr>
            <p:ph type="title"/>
          </p:nvPr>
        </p:nvSpPr>
        <p:spPr>
          <a:xfrm>
            <a:off x="969275" y="382850"/>
            <a:ext cx="7198200" cy="6465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83" name="Google Shape;2283;g30fd9288ee6_3_3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2284"/>
        <p:cNvGrpSpPr/>
        <p:nvPr/>
      </p:nvGrpSpPr>
      <p:grpSpPr>
        <a:xfrm>
          <a:off x="0" y="0"/>
          <a:ext cx="0" cy="0"/>
          <a:chOff x="0" y="0"/>
          <a:chExt cx="0" cy="0"/>
        </a:xfrm>
      </p:grpSpPr>
      <p:cxnSp>
        <p:nvCxnSpPr>
          <p:cNvPr id="2285" name="Google Shape;2285;g30fd9288ee6_3_334"/>
          <p:cNvCxnSpPr/>
          <p:nvPr/>
        </p:nvCxnSpPr>
        <p:spPr>
          <a:xfrm>
            <a:off x="711775" y="387600"/>
            <a:ext cx="7720500" cy="0"/>
          </a:xfrm>
          <a:prstGeom prst="straightConnector1">
            <a:avLst/>
          </a:prstGeom>
          <a:noFill/>
          <a:ln w="9525" cap="flat" cmpd="sng">
            <a:solidFill>
              <a:schemeClr val="dk1"/>
            </a:solidFill>
            <a:prstDash val="solid"/>
            <a:round/>
            <a:headEnd type="none" w="sm" len="sm"/>
            <a:tailEnd type="none" w="sm" len="sm"/>
          </a:ln>
        </p:spPr>
      </p:cxnSp>
      <p:cxnSp>
        <p:nvCxnSpPr>
          <p:cNvPr id="2286" name="Google Shape;2286;g30fd9288ee6_3_334"/>
          <p:cNvCxnSpPr/>
          <p:nvPr/>
        </p:nvCxnSpPr>
        <p:spPr>
          <a:xfrm>
            <a:off x="711775" y="143700"/>
            <a:ext cx="1465800" cy="0"/>
          </a:xfrm>
          <a:prstGeom prst="straightConnector1">
            <a:avLst/>
          </a:prstGeom>
          <a:noFill/>
          <a:ln w="9525" cap="flat" cmpd="sng">
            <a:solidFill>
              <a:schemeClr val="dk1"/>
            </a:solidFill>
            <a:prstDash val="solid"/>
            <a:round/>
            <a:headEnd type="none" w="sm" len="sm"/>
            <a:tailEnd type="none" w="sm" len="sm"/>
          </a:ln>
        </p:spPr>
      </p:cxnSp>
      <p:sp>
        <p:nvSpPr>
          <p:cNvPr id="2287" name="Google Shape;2287;g30fd9288ee6_3_334"/>
          <p:cNvSpPr txBox="1">
            <a:spLocks noGrp="1"/>
          </p:cNvSpPr>
          <p:nvPr>
            <p:ph type="title"/>
          </p:nvPr>
        </p:nvSpPr>
        <p:spPr>
          <a:xfrm>
            <a:off x="711775" y="496066"/>
            <a:ext cx="7704000" cy="457200"/>
          </a:xfrm>
          <a:prstGeom prst="rect">
            <a:avLst/>
          </a:prstGeom>
          <a:noFill/>
          <a:ln>
            <a:noFill/>
          </a:ln>
        </p:spPr>
        <p:txBody>
          <a:bodyPr spcFirstLastPara="1" wrap="square" lIns="0" tIns="0" rIns="0" bIns="0"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288" name="Google Shape;2288;g30fd9288ee6_3_334"/>
          <p:cNvCxnSpPr/>
          <p:nvPr/>
        </p:nvCxnSpPr>
        <p:spPr>
          <a:xfrm>
            <a:off x="719875" y="4991625"/>
            <a:ext cx="7704000" cy="0"/>
          </a:xfrm>
          <a:prstGeom prst="straightConnector1">
            <a:avLst/>
          </a:prstGeom>
          <a:noFill/>
          <a:ln w="9525" cap="flat" cmpd="sng">
            <a:solidFill>
              <a:schemeClr val="dk1"/>
            </a:solidFill>
            <a:prstDash val="solid"/>
            <a:round/>
            <a:headEnd type="none" w="sm" len="sm"/>
            <a:tailEnd type="none" w="sm" len="sm"/>
          </a:ln>
        </p:spPr>
      </p:cxnSp>
      <p:cxnSp>
        <p:nvCxnSpPr>
          <p:cNvPr id="2289" name="Google Shape;2289;g30fd9288ee6_3_334"/>
          <p:cNvCxnSpPr/>
          <p:nvPr/>
        </p:nvCxnSpPr>
        <p:spPr>
          <a:xfrm>
            <a:off x="719875" y="4747725"/>
            <a:ext cx="7704000" cy="0"/>
          </a:xfrm>
          <a:prstGeom prst="straightConnector1">
            <a:avLst/>
          </a:prstGeom>
          <a:noFill/>
          <a:ln w="9525" cap="flat" cmpd="sng">
            <a:solidFill>
              <a:schemeClr val="dk1"/>
            </a:solidFill>
            <a:prstDash val="solid"/>
            <a:round/>
            <a:headEnd type="none" w="sm" len="sm"/>
            <a:tailEnd type="none" w="sm" len="sm"/>
          </a:ln>
        </p:spPr>
      </p:cxnSp>
      <p:grpSp>
        <p:nvGrpSpPr>
          <p:cNvPr id="2290" name="Google Shape;2290;g30fd9288ee6_3_334"/>
          <p:cNvGrpSpPr/>
          <p:nvPr/>
        </p:nvGrpSpPr>
        <p:grpSpPr>
          <a:xfrm>
            <a:off x="720109" y="4778227"/>
            <a:ext cx="2286088" cy="182894"/>
            <a:chOff x="720050" y="3874525"/>
            <a:chExt cx="3423825" cy="490200"/>
          </a:xfrm>
        </p:grpSpPr>
        <p:sp>
          <p:nvSpPr>
            <p:cNvPr id="2291" name="Google Shape;2291;g30fd9288ee6_3_334"/>
            <p:cNvSpPr/>
            <p:nvPr/>
          </p:nvSpPr>
          <p:spPr>
            <a:xfrm>
              <a:off x="720050" y="4119625"/>
              <a:ext cx="855900" cy="2451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2" name="Google Shape;2292;g30fd9288ee6_3_334"/>
            <p:cNvSpPr/>
            <p:nvPr/>
          </p:nvSpPr>
          <p:spPr>
            <a:xfrm>
              <a:off x="1576025" y="4119625"/>
              <a:ext cx="855900" cy="2451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3" name="Google Shape;2293;g30fd9288ee6_3_334"/>
            <p:cNvSpPr/>
            <p:nvPr/>
          </p:nvSpPr>
          <p:spPr>
            <a:xfrm>
              <a:off x="2432000" y="4119625"/>
              <a:ext cx="855900" cy="2451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4" name="Google Shape;2294;g30fd9288ee6_3_334"/>
            <p:cNvSpPr/>
            <p:nvPr/>
          </p:nvSpPr>
          <p:spPr>
            <a:xfrm>
              <a:off x="3287975" y="4119625"/>
              <a:ext cx="855900" cy="2451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5" name="Google Shape;2295;g30fd9288ee6_3_334"/>
            <p:cNvSpPr/>
            <p:nvPr/>
          </p:nvSpPr>
          <p:spPr>
            <a:xfrm>
              <a:off x="720050" y="3874525"/>
              <a:ext cx="855900" cy="2451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6" name="Google Shape;2296;g30fd9288ee6_3_334"/>
            <p:cNvSpPr/>
            <p:nvPr/>
          </p:nvSpPr>
          <p:spPr>
            <a:xfrm>
              <a:off x="1576025" y="3874525"/>
              <a:ext cx="855900" cy="2451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7" name="Google Shape;2297;g30fd9288ee6_3_334"/>
            <p:cNvSpPr/>
            <p:nvPr/>
          </p:nvSpPr>
          <p:spPr>
            <a:xfrm>
              <a:off x="2432000" y="3874525"/>
              <a:ext cx="855900" cy="245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98" name="Google Shape;2298;g30fd9288ee6_3_334"/>
            <p:cNvSpPr/>
            <p:nvPr/>
          </p:nvSpPr>
          <p:spPr>
            <a:xfrm>
              <a:off x="3287975" y="3874525"/>
              <a:ext cx="855900" cy="245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2299" name="Google Shape;2299;g30fd9288ee6_3_33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matchingName="Title only 3">
  <p:cSld name="TITLE_ONLY_3">
    <p:bg>
      <p:bgPr>
        <a:noFill/>
        <a:effectLst/>
      </p:bgPr>
    </p:bg>
    <p:spTree>
      <p:nvGrpSpPr>
        <p:cNvPr id="1" name="Shape 2300"/>
        <p:cNvGrpSpPr/>
        <p:nvPr/>
      </p:nvGrpSpPr>
      <p:grpSpPr>
        <a:xfrm>
          <a:off x="0" y="0"/>
          <a:ext cx="0" cy="0"/>
          <a:chOff x="0" y="0"/>
          <a:chExt cx="0" cy="0"/>
        </a:xfrm>
      </p:grpSpPr>
      <p:sp>
        <p:nvSpPr>
          <p:cNvPr id="2301" name="Google Shape;2301;g30fd9288ee6_3_350"/>
          <p:cNvSpPr txBox="1">
            <a:spLocks noGrp="1"/>
          </p:cNvSpPr>
          <p:nvPr>
            <p:ph type="title"/>
          </p:nvPr>
        </p:nvSpPr>
        <p:spPr>
          <a:xfrm>
            <a:off x="969275" y="382850"/>
            <a:ext cx="7198200" cy="6465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2800"/>
              <a:buNone/>
              <a:defRPr>
                <a:solidFill>
                  <a:schemeClr val="dk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02" name="Google Shape;2302;g30fd9288ee6_3_3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noFill/>
        <a:effectLst/>
      </p:bgPr>
    </p:bg>
    <p:spTree>
      <p:nvGrpSpPr>
        <p:cNvPr id="1" name="Shape 2303"/>
        <p:cNvGrpSpPr/>
        <p:nvPr/>
      </p:nvGrpSpPr>
      <p:grpSpPr>
        <a:xfrm>
          <a:off x="0" y="0"/>
          <a:ext cx="0" cy="0"/>
          <a:chOff x="0" y="0"/>
          <a:chExt cx="0" cy="0"/>
        </a:xfrm>
      </p:grpSpPr>
      <p:sp>
        <p:nvSpPr>
          <p:cNvPr id="2304" name="Google Shape;2304;g30fd9288ee6_3_353"/>
          <p:cNvSpPr txBox="1">
            <a:spLocks noGrp="1"/>
          </p:cNvSpPr>
          <p:nvPr>
            <p:ph type="title"/>
          </p:nvPr>
        </p:nvSpPr>
        <p:spPr>
          <a:xfrm>
            <a:off x="2345400" y="1789963"/>
            <a:ext cx="4453200" cy="11403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6000"/>
              <a:buNone/>
              <a:defRPr sz="7200" b="0">
                <a:solidFill>
                  <a:schemeClr val="dk1"/>
                </a:solidFill>
              </a:defRPr>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a:endParaRPr/>
          </a:p>
        </p:txBody>
      </p:sp>
      <p:sp>
        <p:nvSpPr>
          <p:cNvPr id="2305" name="Google Shape;2305;g30fd9288ee6_3_353"/>
          <p:cNvSpPr txBox="1">
            <a:spLocks noGrp="1"/>
          </p:cNvSpPr>
          <p:nvPr>
            <p:ph type="subTitle" idx="1"/>
          </p:nvPr>
        </p:nvSpPr>
        <p:spPr>
          <a:xfrm>
            <a:off x="2156100" y="2846313"/>
            <a:ext cx="4831800" cy="642900"/>
          </a:xfrm>
          <a:prstGeom prst="rect">
            <a:avLst/>
          </a:prstGeom>
          <a:noFill/>
          <a:ln>
            <a:noFill/>
          </a:ln>
        </p:spPr>
        <p:txBody>
          <a:bodyPr spcFirstLastPara="1" wrap="square" lIns="91425" tIns="91425" rIns="91425" bIns="91425" anchor="t" anchorCtr="0">
            <a:normAutofit/>
          </a:bodyPr>
          <a:lstStyle>
            <a:lvl1pPr lvl="0" algn="ctr">
              <a:lnSpc>
                <a:spcPct val="115000"/>
              </a:lnSpc>
              <a:spcBef>
                <a:spcPts val="0"/>
              </a:spcBef>
              <a:spcAft>
                <a:spcPts val="0"/>
              </a:spcAft>
              <a:buSzPts val="1800"/>
              <a:buNone/>
              <a:defRPr sz="1400" b="0">
                <a:latin typeface="Questrial"/>
                <a:ea typeface="Questrial"/>
                <a:cs typeface="Questrial"/>
                <a:sym typeface="Questrial"/>
              </a:defRPr>
            </a:lvl1pPr>
            <a:lvl2pPr lvl="1" algn="l">
              <a:lnSpc>
                <a:spcPct val="115000"/>
              </a:lnSpc>
              <a:spcBef>
                <a:spcPts val="1200"/>
              </a:spcBef>
              <a:spcAft>
                <a:spcPts val="0"/>
              </a:spcAft>
              <a:buSzPts val="1400"/>
              <a:buNone/>
              <a:defRPr sz="1400" b="0">
                <a:latin typeface="Questrial"/>
                <a:ea typeface="Questrial"/>
                <a:cs typeface="Questrial"/>
                <a:sym typeface="Questrial"/>
              </a:defRPr>
            </a:lvl2pPr>
            <a:lvl3pPr lvl="2" algn="l">
              <a:lnSpc>
                <a:spcPct val="115000"/>
              </a:lnSpc>
              <a:spcBef>
                <a:spcPts val="1200"/>
              </a:spcBef>
              <a:spcAft>
                <a:spcPts val="0"/>
              </a:spcAft>
              <a:buSzPts val="1400"/>
              <a:buNone/>
              <a:defRPr sz="1400" b="0">
                <a:latin typeface="Questrial"/>
                <a:ea typeface="Questrial"/>
                <a:cs typeface="Questrial"/>
                <a:sym typeface="Questrial"/>
              </a:defRPr>
            </a:lvl3pPr>
            <a:lvl4pPr lvl="3" algn="l">
              <a:lnSpc>
                <a:spcPct val="115000"/>
              </a:lnSpc>
              <a:spcBef>
                <a:spcPts val="1200"/>
              </a:spcBef>
              <a:spcAft>
                <a:spcPts val="0"/>
              </a:spcAft>
              <a:buSzPts val="1400"/>
              <a:buNone/>
              <a:defRPr sz="1400" b="0">
                <a:latin typeface="Questrial"/>
                <a:ea typeface="Questrial"/>
                <a:cs typeface="Questrial"/>
                <a:sym typeface="Questrial"/>
              </a:defRPr>
            </a:lvl4pPr>
            <a:lvl5pPr lvl="4" algn="l">
              <a:lnSpc>
                <a:spcPct val="115000"/>
              </a:lnSpc>
              <a:spcBef>
                <a:spcPts val="1200"/>
              </a:spcBef>
              <a:spcAft>
                <a:spcPts val="0"/>
              </a:spcAft>
              <a:buSzPts val="1400"/>
              <a:buNone/>
              <a:defRPr sz="1400" b="0">
                <a:latin typeface="Questrial"/>
                <a:ea typeface="Questrial"/>
                <a:cs typeface="Questrial"/>
                <a:sym typeface="Questrial"/>
              </a:defRPr>
            </a:lvl5pPr>
            <a:lvl6pPr lvl="5" algn="l">
              <a:lnSpc>
                <a:spcPct val="115000"/>
              </a:lnSpc>
              <a:spcBef>
                <a:spcPts val="1200"/>
              </a:spcBef>
              <a:spcAft>
                <a:spcPts val="0"/>
              </a:spcAft>
              <a:buSzPts val="1400"/>
              <a:buNone/>
              <a:defRPr sz="1400" b="0">
                <a:latin typeface="Questrial"/>
                <a:ea typeface="Questrial"/>
                <a:cs typeface="Questrial"/>
                <a:sym typeface="Questrial"/>
              </a:defRPr>
            </a:lvl6pPr>
            <a:lvl7pPr lvl="6" algn="l">
              <a:lnSpc>
                <a:spcPct val="115000"/>
              </a:lnSpc>
              <a:spcBef>
                <a:spcPts val="1200"/>
              </a:spcBef>
              <a:spcAft>
                <a:spcPts val="0"/>
              </a:spcAft>
              <a:buSzPts val="1400"/>
              <a:buNone/>
              <a:defRPr sz="1400" b="0">
                <a:latin typeface="Questrial"/>
                <a:ea typeface="Questrial"/>
                <a:cs typeface="Questrial"/>
                <a:sym typeface="Questrial"/>
              </a:defRPr>
            </a:lvl7pPr>
            <a:lvl8pPr lvl="7" algn="l">
              <a:lnSpc>
                <a:spcPct val="115000"/>
              </a:lnSpc>
              <a:spcBef>
                <a:spcPts val="1200"/>
              </a:spcBef>
              <a:spcAft>
                <a:spcPts val="0"/>
              </a:spcAft>
              <a:buSzPts val="1400"/>
              <a:buNone/>
              <a:defRPr sz="1400" b="0">
                <a:latin typeface="Questrial"/>
                <a:ea typeface="Questrial"/>
                <a:cs typeface="Questrial"/>
                <a:sym typeface="Questrial"/>
              </a:defRPr>
            </a:lvl8pPr>
            <a:lvl9pPr lvl="8" algn="l">
              <a:lnSpc>
                <a:spcPct val="115000"/>
              </a:lnSpc>
              <a:spcBef>
                <a:spcPts val="1200"/>
              </a:spcBef>
              <a:spcAft>
                <a:spcPts val="1200"/>
              </a:spcAft>
              <a:buSzPts val="1400"/>
              <a:buNone/>
              <a:defRPr sz="1400" b="0">
                <a:latin typeface="Questrial"/>
                <a:ea typeface="Questrial"/>
                <a:cs typeface="Questrial"/>
                <a:sym typeface="Questrial"/>
              </a:defRPr>
            </a:lvl9pPr>
          </a:lstStyle>
          <a:p>
            <a:endParaRPr/>
          </a:p>
        </p:txBody>
      </p:sp>
      <p:sp>
        <p:nvSpPr>
          <p:cNvPr id="2306" name="Google Shape;2306;g30fd9288ee6_3_3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304"/>
        <p:cNvGrpSpPr/>
        <p:nvPr/>
      </p:nvGrpSpPr>
      <p:grpSpPr>
        <a:xfrm>
          <a:off x="0" y="0"/>
          <a:ext cx="0" cy="0"/>
          <a:chOff x="0" y="0"/>
          <a:chExt cx="0" cy="0"/>
        </a:xfrm>
      </p:grpSpPr>
      <p:sp>
        <p:nvSpPr>
          <p:cNvPr id="305" name="Google Shape;305;p8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 name="Google Shape;306;p84"/>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07" name="Google Shape;307;p84"/>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08" name="Google Shape;308;p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09" name="Google Shape;309;p8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307"/>
        <p:cNvGrpSpPr/>
        <p:nvPr/>
      </p:nvGrpSpPr>
      <p:grpSpPr>
        <a:xfrm>
          <a:off x="0" y="0"/>
          <a:ext cx="0" cy="0"/>
          <a:chOff x="0" y="0"/>
          <a:chExt cx="0" cy="0"/>
        </a:xfrm>
      </p:grpSpPr>
      <p:sp>
        <p:nvSpPr>
          <p:cNvPr id="2308" name="Google Shape;2308;g30fd9288ee6_3_357"/>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09" name="Google Shape;2309;g30fd9288ee6_3_35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10" name="Google Shape;2310;g30fd9288ee6_3_35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11" name="Google Shape;2311;g30fd9288ee6_3_35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matchingName="01 - Single Light Blue">
  <p:cSld name="TITLE_1_1">
    <p:bg>
      <p:bgPr>
        <a:solidFill>
          <a:schemeClr val="lt1"/>
        </a:solidFill>
        <a:effectLst/>
      </p:bgPr>
    </p:bg>
    <p:spTree>
      <p:nvGrpSpPr>
        <p:cNvPr id="1" name="Shape 2312"/>
        <p:cNvGrpSpPr/>
        <p:nvPr/>
      </p:nvGrpSpPr>
      <p:grpSpPr>
        <a:xfrm>
          <a:off x="0" y="0"/>
          <a:ext cx="0" cy="0"/>
          <a:chOff x="0" y="0"/>
          <a:chExt cx="0" cy="0"/>
        </a:xfrm>
      </p:grpSpPr>
      <p:sp>
        <p:nvSpPr>
          <p:cNvPr id="2313" name="Google Shape;2313;g30fd9288ee6_3_362"/>
          <p:cNvSpPr/>
          <p:nvPr/>
        </p:nvSpPr>
        <p:spPr>
          <a:xfrm rot="10800000" flipH="1">
            <a:off x="-47511" y="-47200"/>
            <a:ext cx="9180600" cy="854700"/>
          </a:xfrm>
          <a:prstGeom prst="round1Rect">
            <a:avLst>
              <a:gd name="adj" fmla="val 50000"/>
            </a:avLst>
          </a:prstGeom>
          <a:solidFill>
            <a:schemeClr val="accent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14" name="Google Shape;2314;g30fd9288ee6_3_36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15" name="Google Shape;2315;g30fd9288ee6_3_36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16" name="Google Shape;2316;g30fd9288ee6_3_36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matchingName="Blank 2">
  <p:cSld name="BLANK_4">
    <p:spTree>
      <p:nvGrpSpPr>
        <p:cNvPr id="1" name="Shape 2317"/>
        <p:cNvGrpSpPr/>
        <p:nvPr/>
      </p:nvGrpSpPr>
      <p:grpSpPr>
        <a:xfrm>
          <a:off x="0" y="0"/>
          <a:ext cx="0" cy="0"/>
          <a:chOff x="0" y="0"/>
          <a:chExt cx="0" cy="0"/>
        </a:xfrm>
      </p:grpSpPr>
      <p:sp>
        <p:nvSpPr>
          <p:cNvPr id="2318" name="Google Shape;2318;g30fd9288ee6_3_367"/>
          <p:cNvSpPr txBox="1">
            <a:spLocks noGrp="1"/>
          </p:cNvSpPr>
          <p:nvPr>
            <p:ph type="dt" idx="10"/>
          </p:nvPr>
        </p:nvSpPr>
        <p:spPr>
          <a:xfrm>
            <a:off x="428625" y="4469309"/>
            <a:ext cx="2000400" cy="256800"/>
          </a:xfrm>
          <a:prstGeom prst="rect">
            <a:avLst/>
          </a:prstGeom>
          <a:noFill/>
          <a:ln>
            <a:noFill/>
          </a:ln>
        </p:spPr>
        <p:txBody>
          <a:bodyPr spcFirstLastPara="1" wrap="square" lIns="78575" tIns="39275" rIns="78575" bIns="3927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19" name="Google Shape;2319;g30fd9288ee6_3_367"/>
          <p:cNvSpPr txBox="1">
            <a:spLocks noGrp="1"/>
          </p:cNvSpPr>
          <p:nvPr>
            <p:ph type="ftr" idx="11"/>
          </p:nvPr>
        </p:nvSpPr>
        <p:spPr>
          <a:xfrm>
            <a:off x="2928938" y="4469309"/>
            <a:ext cx="2714700" cy="256800"/>
          </a:xfrm>
          <a:prstGeom prst="rect">
            <a:avLst/>
          </a:prstGeom>
          <a:noFill/>
          <a:ln>
            <a:noFill/>
          </a:ln>
        </p:spPr>
        <p:txBody>
          <a:bodyPr spcFirstLastPara="1" wrap="square" lIns="78575" tIns="39275" rIns="78575" bIns="39275"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20" name="Google Shape;2320;g30fd9288ee6_3_367"/>
          <p:cNvSpPr txBox="1">
            <a:spLocks noGrp="1"/>
          </p:cNvSpPr>
          <p:nvPr>
            <p:ph type="sldNum" idx="12"/>
          </p:nvPr>
        </p:nvSpPr>
        <p:spPr>
          <a:xfrm>
            <a:off x="6143625" y="4469309"/>
            <a:ext cx="2000400" cy="256800"/>
          </a:xfrm>
          <a:prstGeom prst="rect">
            <a:avLst/>
          </a:prstGeom>
          <a:noFill/>
          <a:ln>
            <a:noFill/>
          </a:ln>
        </p:spPr>
        <p:txBody>
          <a:bodyPr spcFirstLastPara="1" wrap="square" lIns="78575" tIns="39275" rIns="78575" bIns="39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matchingName="3_Blank 1">
  <p:cSld name="3_Blank 1">
    <p:spTree>
      <p:nvGrpSpPr>
        <p:cNvPr id="1" name="Shape 2321"/>
        <p:cNvGrpSpPr/>
        <p:nvPr/>
      </p:nvGrpSpPr>
      <p:grpSpPr>
        <a:xfrm>
          <a:off x="0" y="0"/>
          <a:ext cx="0" cy="0"/>
          <a:chOff x="0" y="0"/>
          <a:chExt cx="0" cy="0"/>
        </a:xfrm>
      </p:grpSpPr>
      <p:sp>
        <p:nvSpPr>
          <p:cNvPr id="2322" name="Google Shape;2322;g30fd9288ee6_3_371"/>
          <p:cNvSpPr txBox="1">
            <a:spLocks noGrp="1"/>
          </p:cNvSpPr>
          <p:nvPr>
            <p:ph type="sldNum" idx="12"/>
          </p:nvPr>
        </p:nvSpPr>
        <p:spPr>
          <a:xfrm>
            <a:off x="8556784" y="4749851"/>
            <a:ext cx="548700" cy="393900"/>
          </a:xfrm>
          <a:prstGeom prst="rect">
            <a:avLst/>
          </a:prstGeom>
          <a:noFill/>
          <a:ln>
            <a:noFill/>
          </a:ln>
        </p:spPr>
        <p:txBody>
          <a:bodyPr spcFirstLastPara="1" wrap="square" lIns="83825" tIns="83825" rIns="83825" bIns="83825" anchor="t" anchorCtr="0">
            <a:noAutofit/>
          </a:bodyPr>
          <a:lstStyle>
            <a:lvl1pPr marL="0" marR="0" lvl="0"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FFFFFF"/>
              </a:buClr>
              <a:buSzPts val="900"/>
              <a:buFont typeface="Poppins"/>
              <a:buNone/>
              <a:defRPr sz="9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matchingName="05 - Single Orange 1">
  <p:cSld name="TITLE_1_3_2">
    <p:bg>
      <p:bgPr>
        <a:solidFill>
          <a:srgbClr val="002870"/>
        </a:solidFill>
        <a:effectLst/>
      </p:bgPr>
    </p:bg>
    <p:spTree>
      <p:nvGrpSpPr>
        <p:cNvPr id="1" name="Shape 2323"/>
        <p:cNvGrpSpPr/>
        <p:nvPr/>
      </p:nvGrpSpPr>
      <p:grpSpPr>
        <a:xfrm>
          <a:off x="0" y="0"/>
          <a:ext cx="0" cy="0"/>
          <a:chOff x="0" y="0"/>
          <a:chExt cx="0" cy="0"/>
        </a:xfrm>
      </p:grpSpPr>
      <p:sp>
        <p:nvSpPr>
          <p:cNvPr id="2324" name="Google Shape;2324;g30fd9288ee6_3_373"/>
          <p:cNvSpPr/>
          <p:nvPr/>
        </p:nvSpPr>
        <p:spPr>
          <a:xfrm rot="10800000" flipH="1">
            <a:off x="-54296" y="-47200"/>
            <a:ext cx="9180600" cy="854700"/>
          </a:xfrm>
          <a:prstGeom prst="round1Rect">
            <a:avLst>
              <a:gd name="adj" fmla="val 50000"/>
            </a:avLst>
          </a:prstGeom>
          <a:solidFill>
            <a:srgbClr val="ED7D31"/>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25" name="Google Shape;2325;g30fd9288ee6_3_37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26" name="Google Shape;2326;g30fd9288ee6_3_37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27" name="Google Shape;2327;g30fd9288ee6_3_37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bg>
      <p:bgPr>
        <a:solidFill>
          <a:schemeClr val="lt1"/>
        </a:solidFill>
        <a:effectLst/>
      </p:bgPr>
    </p:bg>
    <p:spTree>
      <p:nvGrpSpPr>
        <p:cNvPr id="1" name="Shape 2328"/>
        <p:cNvGrpSpPr/>
        <p:nvPr/>
      </p:nvGrpSpPr>
      <p:grpSpPr>
        <a:xfrm>
          <a:off x="0" y="0"/>
          <a:ext cx="0" cy="0"/>
          <a:chOff x="0" y="0"/>
          <a:chExt cx="0" cy="0"/>
        </a:xfrm>
      </p:grpSpPr>
      <p:sp>
        <p:nvSpPr>
          <p:cNvPr id="2329" name="Google Shape;2329;g30fd9288ee6_3_378"/>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0" name="Google Shape;2330;g30fd9288ee6_3_378"/>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31" name="Google Shape;2331;g30fd9288ee6_3_378"/>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3300" b="0" i="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32" name="Google Shape;2332;g30fd9288ee6_3_378"/>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
        <p:nvSpPr>
          <p:cNvPr id="2333" name="Google Shape;2333;g30fd9288ee6_3_37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34" name="Google Shape;2334;g30fd9288ee6_3_378"/>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35" name="Google Shape;2335;g30fd9288ee6_3_378"/>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2336" name="Google Shape;2336;g30fd9288ee6_3_37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matchingName="09 - Pencil Title 1">
  <p:cSld name="TITLE_1_2_1">
    <p:bg>
      <p:bgPr>
        <a:solidFill>
          <a:srgbClr val="002870"/>
        </a:solidFill>
        <a:effectLst/>
      </p:bgPr>
    </p:bg>
    <p:spTree>
      <p:nvGrpSpPr>
        <p:cNvPr id="1" name="Shape 2337"/>
        <p:cNvGrpSpPr/>
        <p:nvPr/>
      </p:nvGrpSpPr>
      <p:grpSpPr>
        <a:xfrm>
          <a:off x="0" y="0"/>
          <a:ext cx="0" cy="0"/>
          <a:chOff x="0" y="0"/>
          <a:chExt cx="0" cy="0"/>
        </a:xfrm>
      </p:grpSpPr>
      <p:pic>
        <p:nvPicPr>
          <p:cNvPr id="2338" name="Google Shape;2338;g30fd9288ee6_3_387"/>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2339" name="Google Shape;2339;g30fd9288ee6_3_387"/>
          <p:cNvPicPr preferRelativeResize="0"/>
          <p:nvPr/>
        </p:nvPicPr>
        <p:blipFill rotWithShape="1">
          <a:blip r:embed="rId3">
            <a:alphaModFix/>
          </a:blip>
          <a:srcRect l="82823"/>
          <a:stretch/>
        </p:blipFill>
        <p:spPr>
          <a:xfrm>
            <a:off x="7560051" y="-94350"/>
            <a:ext cx="1608576" cy="5552175"/>
          </a:xfrm>
          <a:prstGeom prst="rect">
            <a:avLst/>
          </a:prstGeom>
          <a:noFill/>
          <a:ln>
            <a:noFill/>
          </a:ln>
        </p:spPr>
      </p:pic>
      <p:sp>
        <p:nvSpPr>
          <p:cNvPr id="2340" name="Google Shape;2340;g30fd9288ee6_3_38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341" name="Google Shape;2341;g30fd9288ee6_3_387"/>
          <p:cNvPicPr preferRelativeResize="0"/>
          <p:nvPr/>
        </p:nvPicPr>
        <p:blipFill rotWithShape="1">
          <a:blip r:embed="rId4">
            <a:alphaModFix/>
          </a:blip>
          <a:srcRect/>
          <a:stretch/>
        </p:blipFill>
        <p:spPr>
          <a:xfrm>
            <a:off x="7970207" y="157375"/>
            <a:ext cx="914402" cy="275634"/>
          </a:xfrm>
          <a:prstGeom prst="rect">
            <a:avLst/>
          </a:prstGeom>
          <a:noFill/>
          <a:ln>
            <a:noFill/>
          </a:ln>
        </p:spPr>
      </p:pic>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matchingName="08 - Double Green 1">
  <p:cSld name="TITLE_1_1_2_1_1">
    <p:bg>
      <p:bgPr>
        <a:solidFill>
          <a:srgbClr val="002870"/>
        </a:solidFill>
        <a:effectLst/>
      </p:bgPr>
    </p:bg>
    <p:spTree>
      <p:nvGrpSpPr>
        <p:cNvPr id="1" name="Shape 2342"/>
        <p:cNvGrpSpPr/>
        <p:nvPr/>
      </p:nvGrpSpPr>
      <p:grpSpPr>
        <a:xfrm>
          <a:off x="0" y="0"/>
          <a:ext cx="0" cy="0"/>
          <a:chOff x="0" y="0"/>
          <a:chExt cx="0" cy="0"/>
        </a:xfrm>
      </p:grpSpPr>
      <p:sp>
        <p:nvSpPr>
          <p:cNvPr id="2343" name="Google Shape;2343;g30fd9288ee6_3_3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rgbClr val="999999"/>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44" name="Google Shape;2344;g30fd9288ee6_3_392"/>
          <p:cNvSpPr/>
          <p:nvPr/>
        </p:nvSpPr>
        <p:spPr>
          <a:xfrm rot="10800000" flipH="1">
            <a:off x="-47511" y="-47350"/>
            <a:ext cx="9180600" cy="12552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5" name="Google Shape;2345;g30fd9288ee6_3_392"/>
          <p:cNvSpPr txBox="1">
            <a:spLocks noGrp="1"/>
          </p:cNvSpPr>
          <p:nvPr>
            <p:ph type="title"/>
          </p:nvPr>
        </p:nvSpPr>
        <p:spPr>
          <a:xfrm>
            <a:off x="41375" y="14750"/>
            <a:ext cx="89496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pic>
        <p:nvPicPr>
          <p:cNvPr id="2346" name="Google Shape;2346;g30fd9288ee6_3_392"/>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matchingName="Title and Content 5">
  <p:cSld name="Title and Content_1">
    <p:bg>
      <p:bgPr>
        <a:solidFill>
          <a:schemeClr val="lt1"/>
        </a:solidFill>
        <a:effectLst/>
      </p:bgPr>
    </p:bg>
    <p:spTree>
      <p:nvGrpSpPr>
        <p:cNvPr id="1" name="Shape 2347"/>
        <p:cNvGrpSpPr/>
        <p:nvPr/>
      </p:nvGrpSpPr>
      <p:grpSpPr>
        <a:xfrm>
          <a:off x="0" y="0"/>
          <a:ext cx="0" cy="0"/>
          <a:chOff x="0" y="0"/>
          <a:chExt cx="0" cy="0"/>
        </a:xfrm>
      </p:grpSpPr>
      <p:sp>
        <p:nvSpPr>
          <p:cNvPr id="2348" name="Google Shape;2348;g30fd9288ee6_3_397"/>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9" name="Google Shape;2349;g30fd9288ee6_3_397"/>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0" name="Google Shape;2350;g30fd9288ee6_3_397"/>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3300" b="0" i="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51" name="Google Shape;2351;g30fd9288ee6_3_397"/>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
        <p:nvSpPr>
          <p:cNvPr id="2352" name="Google Shape;2352;g30fd9288ee6_3_39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53" name="Google Shape;2353;g30fd9288ee6_3_39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54" name="Google Shape;2354;g30fd9288ee6_3_397"/>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2355" name="Google Shape;2355;g30fd9288ee6_3_39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matchingName="Title and Content 6">
  <p:cSld name="Title and Content_2">
    <p:bg>
      <p:bgPr>
        <a:solidFill>
          <a:schemeClr val="lt1"/>
        </a:solidFill>
        <a:effectLst/>
      </p:bgPr>
    </p:bg>
    <p:spTree>
      <p:nvGrpSpPr>
        <p:cNvPr id="1" name="Shape 2356"/>
        <p:cNvGrpSpPr/>
        <p:nvPr/>
      </p:nvGrpSpPr>
      <p:grpSpPr>
        <a:xfrm>
          <a:off x="0" y="0"/>
          <a:ext cx="0" cy="0"/>
          <a:chOff x="0" y="0"/>
          <a:chExt cx="0" cy="0"/>
        </a:xfrm>
      </p:grpSpPr>
      <p:sp>
        <p:nvSpPr>
          <p:cNvPr id="2357" name="Google Shape;2357;g30fd9288ee6_3_406"/>
          <p:cNvSpPr/>
          <p:nvPr/>
        </p:nvSpPr>
        <p:spPr>
          <a:xfrm>
            <a:off x="0" y="0"/>
            <a:ext cx="9133205" cy="807720"/>
          </a:xfrm>
          <a:custGeom>
            <a:avLst/>
            <a:gdLst/>
            <a:ahLst/>
            <a:cxnLst/>
            <a:rect l="l" t="t" r="r" b="b"/>
            <a:pathLst>
              <a:path w="9133205" h="807720" extrusionOk="0">
                <a:moveTo>
                  <a:pt x="8705738" y="807499"/>
                </a:moveTo>
                <a:lnTo>
                  <a:pt x="0" y="807499"/>
                </a:lnTo>
                <a:lnTo>
                  <a:pt x="0" y="0"/>
                </a:lnTo>
                <a:lnTo>
                  <a:pt x="9133088" y="0"/>
                </a:lnTo>
                <a:lnTo>
                  <a:pt x="9133088" y="380149"/>
                </a:lnTo>
                <a:lnTo>
                  <a:pt x="9130361" y="428370"/>
                </a:lnTo>
                <a:lnTo>
                  <a:pt x="9122293" y="475604"/>
                </a:lnTo>
                <a:lnTo>
                  <a:pt x="9109059" y="521432"/>
                </a:lnTo>
                <a:lnTo>
                  <a:pt x="9090831" y="565438"/>
                </a:lnTo>
                <a:lnTo>
                  <a:pt x="9067783" y="607202"/>
                </a:lnTo>
                <a:lnTo>
                  <a:pt x="9040089" y="646306"/>
                </a:lnTo>
                <a:lnTo>
                  <a:pt x="9007920" y="682332"/>
                </a:lnTo>
                <a:lnTo>
                  <a:pt x="8971895" y="714500"/>
                </a:lnTo>
                <a:lnTo>
                  <a:pt x="8932791" y="742194"/>
                </a:lnTo>
                <a:lnTo>
                  <a:pt x="8891027" y="765242"/>
                </a:lnTo>
                <a:lnTo>
                  <a:pt x="8847021" y="783470"/>
                </a:lnTo>
                <a:lnTo>
                  <a:pt x="8801193" y="796704"/>
                </a:lnTo>
                <a:lnTo>
                  <a:pt x="8753959" y="804772"/>
                </a:lnTo>
                <a:lnTo>
                  <a:pt x="8705738" y="807499"/>
                </a:lnTo>
                <a:close/>
              </a:path>
            </a:pathLst>
          </a:custGeom>
          <a:solidFill>
            <a:srgbClr val="00287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8" name="Google Shape;2358;g30fd9288ee6_3_406"/>
          <p:cNvSpPr/>
          <p:nvPr/>
        </p:nvSpPr>
        <p:spPr>
          <a:xfrm>
            <a:off x="0" y="0"/>
            <a:ext cx="9133205" cy="807720"/>
          </a:xfrm>
          <a:custGeom>
            <a:avLst/>
            <a:gdLst/>
            <a:ahLst/>
            <a:cxnLst/>
            <a:rect l="l" t="t" r="r" b="b"/>
            <a:pathLst>
              <a:path w="9133205" h="807720" extrusionOk="0">
                <a:moveTo>
                  <a:pt x="0" y="807499"/>
                </a:moveTo>
                <a:lnTo>
                  <a:pt x="8705738" y="807499"/>
                </a:lnTo>
                <a:lnTo>
                  <a:pt x="8753959" y="804772"/>
                </a:lnTo>
                <a:lnTo>
                  <a:pt x="8801193" y="796704"/>
                </a:lnTo>
                <a:lnTo>
                  <a:pt x="8847021" y="783470"/>
                </a:lnTo>
                <a:lnTo>
                  <a:pt x="8891027" y="765242"/>
                </a:lnTo>
                <a:lnTo>
                  <a:pt x="8932791" y="742194"/>
                </a:lnTo>
                <a:lnTo>
                  <a:pt x="8971895" y="714500"/>
                </a:lnTo>
                <a:lnTo>
                  <a:pt x="9007920" y="682332"/>
                </a:lnTo>
                <a:lnTo>
                  <a:pt x="9040089" y="646306"/>
                </a:lnTo>
                <a:lnTo>
                  <a:pt x="9067783" y="607202"/>
                </a:lnTo>
                <a:lnTo>
                  <a:pt x="9090831" y="565438"/>
                </a:lnTo>
                <a:lnTo>
                  <a:pt x="9109059" y="521432"/>
                </a:lnTo>
                <a:lnTo>
                  <a:pt x="9122293" y="475604"/>
                </a:lnTo>
                <a:lnTo>
                  <a:pt x="9130361" y="428370"/>
                </a:lnTo>
                <a:lnTo>
                  <a:pt x="9133088" y="380149"/>
                </a:lnTo>
                <a:lnTo>
                  <a:pt x="9133088" y="0"/>
                </a:lnTo>
              </a:path>
            </a:pathLst>
          </a:custGeom>
          <a:noFill/>
          <a:ln w="28550" cap="flat" cmpd="sng">
            <a:solidFill>
              <a:srgbClr val="FFFFFF"/>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59" name="Google Shape;2359;g30fd9288ee6_3_406"/>
          <p:cNvSpPr txBox="1">
            <a:spLocks noGrp="1"/>
          </p:cNvSpPr>
          <p:nvPr>
            <p:ph type="title"/>
          </p:nvPr>
        </p:nvSpPr>
        <p:spPr>
          <a:xfrm>
            <a:off x="95350" y="82253"/>
            <a:ext cx="8953200" cy="5436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2800"/>
              <a:buNone/>
              <a:defRPr sz="3300" b="0" i="0">
                <a:solidFill>
                  <a:schemeClr val="lt1"/>
                </a:solidFill>
                <a:latin typeface="Arial Black"/>
                <a:ea typeface="Arial Black"/>
                <a:cs typeface="Arial Black"/>
                <a:sym typeface="Arial Black"/>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360" name="Google Shape;2360;g30fd9288ee6_3_406"/>
          <p:cNvSpPr txBox="1">
            <a:spLocks noGrp="1"/>
          </p:cNvSpPr>
          <p:nvPr>
            <p:ph type="body" idx="1"/>
          </p:nvPr>
        </p:nvSpPr>
        <p:spPr>
          <a:xfrm>
            <a:off x="384725" y="1216355"/>
            <a:ext cx="8374500" cy="2019300"/>
          </a:xfrm>
          <a:prstGeom prst="rect">
            <a:avLst/>
          </a:prstGeom>
          <a:noFill/>
          <a:ln>
            <a:noFill/>
          </a:ln>
        </p:spPr>
        <p:txBody>
          <a:bodyPr spcFirstLastPara="1" wrap="square" lIns="0" tIns="0" rIns="0" bIns="0" anchor="t" anchorCtr="0">
            <a:spAutoFit/>
          </a:bodyPr>
          <a:lstStyle>
            <a:lvl1pPr marL="457200" lvl="0" indent="-228600" algn="l">
              <a:lnSpc>
                <a:spcPct val="115000"/>
              </a:lnSpc>
              <a:spcBef>
                <a:spcPts val="0"/>
              </a:spcBef>
              <a:spcAft>
                <a:spcPts val="0"/>
              </a:spcAft>
              <a:buSzPts val="1800"/>
              <a:buNone/>
              <a:defRPr sz="3300" b="0" i="0" u="sng">
                <a:solidFill>
                  <a:srgbClr val="0097A7"/>
                </a:solidFill>
                <a:latin typeface="Lucida Sans"/>
                <a:ea typeface="Lucida Sans"/>
                <a:cs typeface="Lucida Sans"/>
                <a:sym typeface="Lucida Sans"/>
              </a:defRPr>
            </a:lvl1pPr>
            <a:lvl2pPr marL="914400" lvl="1" indent="-228600" algn="l">
              <a:lnSpc>
                <a:spcPct val="115000"/>
              </a:lnSpc>
              <a:spcBef>
                <a:spcPts val="1200"/>
              </a:spcBef>
              <a:spcAft>
                <a:spcPts val="0"/>
              </a:spcAft>
              <a:buSzPts val="1400"/>
              <a:buNone/>
              <a:defRPr/>
            </a:lvl2pPr>
            <a:lvl3pPr marL="1371600" lvl="2" indent="-228600" algn="l">
              <a:lnSpc>
                <a:spcPct val="115000"/>
              </a:lnSpc>
              <a:spcBef>
                <a:spcPts val="1200"/>
              </a:spcBef>
              <a:spcAft>
                <a:spcPts val="0"/>
              </a:spcAft>
              <a:buSzPts val="1400"/>
              <a:buNone/>
              <a:defRPr/>
            </a:lvl3pPr>
            <a:lvl4pPr marL="1828800" lvl="3" indent="-228600" algn="l">
              <a:lnSpc>
                <a:spcPct val="115000"/>
              </a:lnSpc>
              <a:spcBef>
                <a:spcPts val="1200"/>
              </a:spcBef>
              <a:spcAft>
                <a:spcPts val="0"/>
              </a:spcAft>
              <a:buSzPts val="1400"/>
              <a:buNone/>
              <a:defRPr/>
            </a:lvl4pPr>
            <a:lvl5pPr marL="2286000" lvl="4" indent="-228600" algn="l">
              <a:lnSpc>
                <a:spcPct val="115000"/>
              </a:lnSpc>
              <a:spcBef>
                <a:spcPts val="1200"/>
              </a:spcBef>
              <a:spcAft>
                <a:spcPts val="0"/>
              </a:spcAft>
              <a:buSzPts val="1400"/>
              <a:buNone/>
              <a:defRPr/>
            </a:lvl5pPr>
            <a:lvl6pPr marL="2743200" lvl="5" indent="-228600" algn="l">
              <a:lnSpc>
                <a:spcPct val="115000"/>
              </a:lnSpc>
              <a:spcBef>
                <a:spcPts val="1200"/>
              </a:spcBef>
              <a:spcAft>
                <a:spcPts val="0"/>
              </a:spcAft>
              <a:buSzPts val="1400"/>
              <a:buNone/>
              <a:defRPr/>
            </a:lvl6pPr>
            <a:lvl7pPr marL="3200400" lvl="6" indent="-228600" algn="l">
              <a:lnSpc>
                <a:spcPct val="115000"/>
              </a:lnSpc>
              <a:spcBef>
                <a:spcPts val="1200"/>
              </a:spcBef>
              <a:spcAft>
                <a:spcPts val="0"/>
              </a:spcAft>
              <a:buSzPts val="1400"/>
              <a:buNone/>
              <a:defRPr/>
            </a:lvl7pPr>
            <a:lvl8pPr marL="3657600" lvl="7" indent="-228600" algn="l">
              <a:lnSpc>
                <a:spcPct val="115000"/>
              </a:lnSpc>
              <a:spcBef>
                <a:spcPts val="1200"/>
              </a:spcBef>
              <a:spcAft>
                <a:spcPts val="0"/>
              </a:spcAft>
              <a:buSzPts val="1400"/>
              <a:buNone/>
              <a:defRPr/>
            </a:lvl8pPr>
            <a:lvl9pPr marL="4114800" lvl="8" indent="-228600" algn="l">
              <a:lnSpc>
                <a:spcPct val="115000"/>
              </a:lnSpc>
              <a:spcBef>
                <a:spcPts val="1200"/>
              </a:spcBef>
              <a:spcAft>
                <a:spcPts val="1200"/>
              </a:spcAft>
              <a:buSzPts val="1400"/>
              <a:buNone/>
              <a:defRPr/>
            </a:lvl9pPr>
          </a:lstStyle>
          <a:p>
            <a:endParaRPr/>
          </a:p>
        </p:txBody>
      </p:sp>
      <p:sp>
        <p:nvSpPr>
          <p:cNvPr id="2361" name="Google Shape;2361;g30fd9288ee6_3_40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62" name="Google Shape;2362;g30fd9288ee6_3_40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363" name="Google Shape;2363;g30fd9288ee6_3_406"/>
          <p:cNvSpPr txBox="1">
            <a:spLocks noGrp="1"/>
          </p:cNvSpPr>
          <p:nvPr>
            <p:ph type="sldNum" idx="12"/>
          </p:nvPr>
        </p:nvSpPr>
        <p:spPr>
          <a:xfrm>
            <a:off x="8770591" y="4835895"/>
            <a:ext cx="305400" cy="153900"/>
          </a:xfrm>
          <a:prstGeom prst="rect">
            <a:avLst/>
          </a:prstGeom>
          <a:noFill/>
          <a:ln>
            <a:noFill/>
          </a:ln>
        </p:spPr>
        <p:txBody>
          <a:bodyPr spcFirstLastPara="1" wrap="square" lIns="0" tIns="0" rIns="0" bIns="0" anchor="t" anchorCtr="0">
            <a:spAutoFit/>
          </a:bodyPr>
          <a:lstStyle>
            <a:lvl1pPr marL="38100" marR="0" lvl="0"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1pPr>
            <a:lvl2pPr marL="38100" marR="0" lvl="1"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2pPr>
            <a:lvl3pPr marL="38100" marR="0" lvl="2"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3pPr>
            <a:lvl4pPr marL="38100" marR="0" lvl="3"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4pPr>
            <a:lvl5pPr marL="38100" marR="0" lvl="4"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5pPr>
            <a:lvl6pPr marL="38100" marR="0" lvl="5"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6pPr>
            <a:lvl7pPr marL="38100" marR="0" lvl="6"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7pPr>
            <a:lvl8pPr marL="38100" marR="0" lvl="7"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8pPr>
            <a:lvl9pPr marL="38100" marR="0" lvl="8" indent="0" algn="r">
              <a:lnSpc>
                <a:spcPct val="100000"/>
              </a:lnSpc>
              <a:spcBef>
                <a:spcPts val="0"/>
              </a:spcBef>
              <a:spcAft>
                <a:spcPts val="0"/>
              </a:spcAft>
              <a:buClr>
                <a:srgbClr val="000000"/>
              </a:buClr>
              <a:buSzPts val="1000"/>
              <a:buFont typeface="Arial"/>
              <a:buNone/>
              <a:defRPr sz="1000" b="0" i="0" u="none" strike="noStrike" cap="none">
                <a:solidFill>
                  <a:srgbClr val="595959"/>
                </a:solidFill>
                <a:latin typeface="Century Gothic"/>
                <a:ea typeface="Century Gothic"/>
                <a:cs typeface="Century Gothic"/>
                <a:sym typeface="Century Gothic"/>
              </a:defRPr>
            </a:lvl9pPr>
          </a:lstStyle>
          <a:p>
            <a:pPr marL="38100" lvl="0" indent="0" algn="r" rtl="0">
              <a:spcBef>
                <a:spcPts val="0"/>
              </a:spcBef>
              <a:spcAft>
                <a:spcPts val="0"/>
              </a:spcAft>
              <a:buNone/>
            </a:pPr>
            <a:fld id="{00000000-1234-1234-1234-123412341234}" type="slidenum">
              <a:rPr lang="en"/>
              <a:t>‹#›</a:t>
            </a:fld>
            <a:endParaRPr>
              <a:solidFill>
                <a:schemeClr val="dk2"/>
              </a:solidFill>
              <a:latin typeface="Arial"/>
              <a:ea typeface="Arial"/>
              <a:cs typeface="Arial"/>
              <a:sym typeface="Arial"/>
            </a:endParaRPr>
          </a:p>
        </p:txBody>
      </p:sp>
      <p:pic>
        <p:nvPicPr>
          <p:cNvPr id="2364" name="Google Shape;2364;g30fd9288ee6_3_40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10"/>
        <p:cNvGrpSpPr/>
        <p:nvPr/>
      </p:nvGrpSpPr>
      <p:grpSpPr>
        <a:xfrm>
          <a:off x="0" y="0"/>
          <a:ext cx="0" cy="0"/>
          <a:chOff x="0" y="0"/>
          <a:chExt cx="0" cy="0"/>
        </a:xfrm>
      </p:grpSpPr>
      <p:pic>
        <p:nvPicPr>
          <p:cNvPr id="311" name="Google Shape;311;p8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12" name="Google Shape;312;p8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13" name="Google Shape;313;p8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14" name="Google Shape;314;p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5" name="Google Shape;315;p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16" name="Google Shape;316;p86"/>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matchingName="03 - Single Dark Blue 1">
  <p:cSld name="TITLE_1_2_2">
    <p:bg>
      <p:bgPr>
        <a:solidFill>
          <a:srgbClr val="FFFFFF"/>
        </a:solidFill>
        <a:effectLst/>
      </p:bgPr>
    </p:bg>
    <p:spTree>
      <p:nvGrpSpPr>
        <p:cNvPr id="1" name="Shape 2365"/>
        <p:cNvGrpSpPr/>
        <p:nvPr/>
      </p:nvGrpSpPr>
      <p:grpSpPr>
        <a:xfrm>
          <a:off x="0" y="0"/>
          <a:ext cx="0" cy="0"/>
          <a:chOff x="0" y="0"/>
          <a:chExt cx="0" cy="0"/>
        </a:xfrm>
      </p:grpSpPr>
      <p:sp>
        <p:nvSpPr>
          <p:cNvPr id="2366" name="Google Shape;2366;g30fd9288ee6_3_415"/>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67" name="Google Shape;2367;g30fd9288ee6_3_41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2368" name="Google Shape;2368;g30fd9288ee6_3_415"/>
          <p:cNvSpPr txBox="1">
            <a:spLocks noGrp="1"/>
          </p:cNvSpPr>
          <p:nvPr>
            <p:ph type="title"/>
          </p:nvPr>
        </p:nvSpPr>
        <p:spPr>
          <a:xfrm>
            <a:off x="41375" y="15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2369" name="Google Shape;2369;g30fd9288ee6_3_41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matchingName="02 - Content (Single Green)">
  <p:cSld name="TITLE_1_3_1">
    <p:bg>
      <p:bgPr>
        <a:solidFill>
          <a:srgbClr val="002870"/>
        </a:solidFill>
        <a:effectLst/>
      </p:bgPr>
    </p:bg>
    <p:spTree>
      <p:nvGrpSpPr>
        <p:cNvPr id="1" name="Shape 2370"/>
        <p:cNvGrpSpPr/>
        <p:nvPr/>
      </p:nvGrpSpPr>
      <p:grpSpPr>
        <a:xfrm>
          <a:off x="0" y="0"/>
          <a:ext cx="0" cy="0"/>
          <a:chOff x="0" y="0"/>
          <a:chExt cx="0" cy="0"/>
        </a:xfrm>
      </p:grpSpPr>
      <p:sp>
        <p:nvSpPr>
          <p:cNvPr id="2371" name="Google Shape;2371;g30fd9288ee6_3_420"/>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72" name="Google Shape;2372;g30fd9288ee6_3_4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73" name="Google Shape;2373;g30fd9288ee6_3_42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matchingName="01 - Section (Solid Blue)">
  <p:cSld name="CUSTOM">
    <p:bg>
      <p:bgPr>
        <a:solidFill>
          <a:srgbClr val="002870"/>
        </a:solidFill>
        <a:effectLst/>
      </p:bgPr>
    </p:bg>
    <p:spTree>
      <p:nvGrpSpPr>
        <p:cNvPr id="1" name="Shape 2374"/>
        <p:cNvGrpSpPr/>
        <p:nvPr/>
      </p:nvGrpSpPr>
      <p:grpSpPr>
        <a:xfrm>
          <a:off x="0" y="0"/>
          <a:ext cx="0" cy="0"/>
          <a:chOff x="0" y="0"/>
          <a:chExt cx="0" cy="0"/>
        </a:xfrm>
      </p:grpSpPr>
      <p:sp>
        <p:nvSpPr>
          <p:cNvPr id="2375" name="Google Shape;2375;g30fd9288ee6_3_424"/>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matchingName="02 - Content (Two Lines Green)">
  <p:cSld name="TITLE_1_1_2_1_2">
    <p:bg>
      <p:bgPr>
        <a:solidFill>
          <a:srgbClr val="002870"/>
        </a:solidFill>
        <a:effectLst/>
      </p:bgPr>
    </p:bg>
    <p:spTree>
      <p:nvGrpSpPr>
        <p:cNvPr id="1" name="Shape 2376"/>
        <p:cNvGrpSpPr/>
        <p:nvPr/>
      </p:nvGrpSpPr>
      <p:grpSpPr>
        <a:xfrm>
          <a:off x="0" y="0"/>
          <a:ext cx="0" cy="0"/>
          <a:chOff x="0" y="0"/>
          <a:chExt cx="0" cy="0"/>
        </a:xfrm>
      </p:grpSpPr>
      <p:pic>
        <p:nvPicPr>
          <p:cNvPr id="2377" name="Google Shape;2377;g30fd9288ee6_3_42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78" name="Google Shape;2378;g30fd9288ee6_3_426"/>
          <p:cNvSpPr/>
          <p:nvPr/>
        </p:nvSpPr>
        <p:spPr>
          <a:xfrm rot="10800000" flipH="1">
            <a:off x="-47511" y="-47350"/>
            <a:ext cx="9180600" cy="12552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9" name="Google Shape;2379;g30fd9288ee6_3_426"/>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matchingName="09 - Pencil Title">
  <p:cSld name="TITLE_1_2_4">
    <p:bg>
      <p:bgPr>
        <a:solidFill>
          <a:srgbClr val="002870"/>
        </a:solidFill>
        <a:effectLst/>
      </p:bgPr>
    </p:bg>
    <p:spTree>
      <p:nvGrpSpPr>
        <p:cNvPr id="1" name="Shape 2380"/>
        <p:cNvGrpSpPr/>
        <p:nvPr/>
      </p:nvGrpSpPr>
      <p:grpSpPr>
        <a:xfrm>
          <a:off x="0" y="0"/>
          <a:ext cx="0" cy="0"/>
          <a:chOff x="0" y="0"/>
          <a:chExt cx="0" cy="0"/>
        </a:xfrm>
      </p:grpSpPr>
      <p:pic>
        <p:nvPicPr>
          <p:cNvPr id="2381" name="Google Shape;2381;g30fd9288ee6_3_430"/>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2382" name="Google Shape;2382;g30fd9288ee6_3_430"/>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2383" name="Google Shape;2383;g30fd9288ee6_3_430"/>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2384" name="Google Shape;2384;g30fd9288ee6_3_43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matchingName="02 - Content (Single Green) 1">
  <p:cSld name="TITLE_1_3_1_2">
    <p:bg>
      <p:bgPr>
        <a:solidFill>
          <a:srgbClr val="002870"/>
        </a:solidFill>
        <a:effectLst/>
      </p:bgPr>
    </p:bg>
    <p:spTree>
      <p:nvGrpSpPr>
        <p:cNvPr id="1" name="Shape 2385"/>
        <p:cNvGrpSpPr/>
        <p:nvPr/>
      </p:nvGrpSpPr>
      <p:grpSpPr>
        <a:xfrm>
          <a:off x="0" y="0"/>
          <a:ext cx="0" cy="0"/>
          <a:chOff x="0" y="0"/>
          <a:chExt cx="0" cy="0"/>
        </a:xfrm>
      </p:grpSpPr>
      <p:sp>
        <p:nvSpPr>
          <p:cNvPr id="2386" name="Google Shape;2386;g30fd9288ee6_3_435"/>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87" name="Google Shape;2387;g30fd9288ee6_3_43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388" name="Google Shape;2388;g30fd9288ee6_3_43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matchingName="01 - Section (Solid Blue) 1">
  <p:cSld name="CUSTOM_5">
    <p:bg>
      <p:bgPr>
        <a:solidFill>
          <a:srgbClr val="002870"/>
        </a:solidFill>
        <a:effectLst/>
      </p:bgPr>
    </p:bg>
    <p:spTree>
      <p:nvGrpSpPr>
        <p:cNvPr id="1" name="Shape 2389"/>
        <p:cNvGrpSpPr/>
        <p:nvPr/>
      </p:nvGrpSpPr>
      <p:grpSpPr>
        <a:xfrm>
          <a:off x="0" y="0"/>
          <a:ext cx="0" cy="0"/>
          <a:chOff x="0" y="0"/>
          <a:chExt cx="0" cy="0"/>
        </a:xfrm>
      </p:grpSpPr>
      <p:sp>
        <p:nvSpPr>
          <p:cNvPr id="2390" name="Google Shape;2390;g30fd9288ee6_3_439"/>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matchingName="09 - Pencil Title 2">
  <p:cSld name="TITLE_1_2_5">
    <p:bg>
      <p:bgPr>
        <a:solidFill>
          <a:srgbClr val="002870"/>
        </a:solidFill>
        <a:effectLst/>
      </p:bgPr>
    </p:bg>
    <p:spTree>
      <p:nvGrpSpPr>
        <p:cNvPr id="1" name="Shape 2391"/>
        <p:cNvGrpSpPr/>
        <p:nvPr/>
      </p:nvGrpSpPr>
      <p:grpSpPr>
        <a:xfrm>
          <a:off x="0" y="0"/>
          <a:ext cx="0" cy="0"/>
          <a:chOff x="0" y="0"/>
          <a:chExt cx="0" cy="0"/>
        </a:xfrm>
      </p:grpSpPr>
      <p:pic>
        <p:nvPicPr>
          <p:cNvPr id="2392" name="Google Shape;2392;g30fd9288ee6_3_441"/>
          <p:cNvPicPr preferRelativeResize="0"/>
          <p:nvPr/>
        </p:nvPicPr>
        <p:blipFill rotWithShape="1">
          <a:blip r:embed="rId2">
            <a:alphaModFix/>
          </a:blip>
          <a:srcRect/>
          <a:stretch/>
        </p:blipFill>
        <p:spPr>
          <a:xfrm>
            <a:off x="0" y="-4469"/>
            <a:ext cx="9144003" cy="5152431"/>
          </a:xfrm>
          <a:prstGeom prst="rect">
            <a:avLst/>
          </a:prstGeom>
          <a:noFill/>
          <a:ln>
            <a:noFill/>
          </a:ln>
        </p:spPr>
      </p:pic>
      <p:pic>
        <p:nvPicPr>
          <p:cNvPr id="2393" name="Google Shape;2393;g30fd9288ee6_3_441"/>
          <p:cNvPicPr preferRelativeResize="0"/>
          <p:nvPr/>
        </p:nvPicPr>
        <p:blipFill rotWithShape="1">
          <a:blip r:embed="rId3">
            <a:alphaModFix/>
          </a:blip>
          <a:srcRect l="82823"/>
          <a:stretch/>
        </p:blipFill>
        <p:spPr>
          <a:xfrm>
            <a:off x="7560051" y="-94350"/>
            <a:ext cx="1608576" cy="5552175"/>
          </a:xfrm>
          <a:prstGeom prst="rect">
            <a:avLst/>
          </a:prstGeom>
          <a:noFill/>
          <a:ln>
            <a:noFill/>
          </a:ln>
        </p:spPr>
      </p:pic>
      <p:pic>
        <p:nvPicPr>
          <p:cNvPr id="2394" name="Google Shape;2394;g30fd9288ee6_3_441"/>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2395" name="Google Shape;2395;g30fd9288ee6_3_44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2396"/>
        <p:cNvGrpSpPr/>
        <p:nvPr/>
      </p:nvGrpSpPr>
      <p:grpSpPr>
        <a:xfrm>
          <a:off x="0" y="0"/>
          <a:ext cx="0" cy="0"/>
          <a:chOff x="0" y="0"/>
          <a:chExt cx="0" cy="0"/>
        </a:xfrm>
      </p:grpSpPr>
      <p:sp>
        <p:nvSpPr>
          <p:cNvPr id="2397" name="Google Shape;2397;g30fd9288ee6_3_446"/>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8" name="Google Shape;2398;g30fd9288ee6_3_446"/>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9" name="Google Shape;2399;g30fd9288ee6_3_446"/>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matchingName="01 - Section (White)">
  <p:cSld name="TITLE_AND_BODY_1">
    <p:spTree>
      <p:nvGrpSpPr>
        <p:cNvPr id="1" name="Shape 2400"/>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317"/>
        <p:cNvGrpSpPr/>
        <p:nvPr/>
      </p:nvGrpSpPr>
      <p:grpSpPr>
        <a:xfrm>
          <a:off x="0" y="0"/>
          <a:ext cx="0" cy="0"/>
          <a:chOff x="0" y="0"/>
          <a:chExt cx="0" cy="0"/>
        </a:xfrm>
      </p:grpSpPr>
      <p:sp>
        <p:nvSpPr>
          <p:cNvPr id="318" name="Google Shape;318;p87"/>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19" name="Google Shape;319;p87"/>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20" name="Google Shape;320;p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21" name="Google Shape;321;p87"/>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matchingName="01 - Single Light Blue 2">
  <p:cSld name="TITLE_1_5">
    <p:bg>
      <p:bgPr>
        <a:solidFill>
          <a:srgbClr val="002870"/>
        </a:solidFill>
        <a:effectLst/>
      </p:bgPr>
    </p:bg>
    <p:spTree>
      <p:nvGrpSpPr>
        <p:cNvPr id="1" name="Shape 2401"/>
        <p:cNvGrpSpPr/>
        <p:nvPr/>
      </p:nvGrpSpPr>
      <p:grpSpPr>
        <a:xfrm>
          <a:off x="0" y="0"/>
          <a:ext cx="0" cy="0"/>
          <a:chOff x="0" y="0"/>
          <a:chExt cx="0" cy="0"/>
        </a:xfrm>
      </p:grpSpPr>
      <p:sp>
        <p:nvSpPr>
          <p:cNvPr id="2402" name="Google Shape;2402;g30fd9288ee6_3_451"/>
          <p:cNvSpPr/>
          <p:nvPr/>
        </p:nvSpPr>
        <p:spPr>
          <a:xfrm rot="10800000" flipH="1">
            <a:off x="-47511" y="-47200"/>
            <a:ext cx="9180600" cy="854700"/>
          </a:xfrm>
          <a:prstGeom prst="round1Rect">
            <a:avLst>
              <a:gd name="adj" fmla="val 50000"/>
            </a:avLst>
          </a:prstGeom>
          <a:solidFill>
            <a:srgbClr val="4285F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3" name="Google Shape;2403;g30fd9288ee6_3_4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404" name="Google Shape;2404;g30fd9288ee6_3_45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405" name="Google Shape;2405;g30fd9288ee6_3_4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matchingName="02 - Content (Single Dark Blue)">
  <p:cSld name="TITLE_1_2_6">
    <p:bg>
      <p:bgPr>
        <a:solidFill>
          <a:srgbClr val="FFFFFF"/>
        </a:solidFill>
        <a:effectLst/>
      </p:bgPr>
    </p:bg>
    <p:spTree>
      <p:nvGrpSpPr>
        <p:cNvPr id="1" name="Shape 2406"/>
        <p:cNvGrpSpPr/>
        <p:nvPr/>
      </p:nvGrpSpPr>
      <p:grpSpPr>
        <a:xfrm>
          <a:off x="0" y="0"/>
          <a:ext cx="0" cy="0"/>
          <a:chOff x="0" y="0"/>
          <a:chExt cx="0" cy="0"/>
        </a:xfrm>
      </p:grpSpPr>
      <p:sp>
        <p:nvSpPr>
          <p:cNvPr id="2407" name="Google Shape;2407;g30fd9288ee6_3_45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08" name="Google Shape;2408;g30fd9288ee6_3_4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409" name="Google Shape;2409;g30fd9288ee6_3_45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410" name="Google Shape;2410;g30fd9288ee6_3_4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matchingName="Section header 1 1">
  <p:cSld name="SECTION_HEADER_1_1">
    <p:spTree>
      <p:nvGrpSpPr>
        <p:cNvPr id="1" name="Shape 2411"/>
        <p:cNvGrpSpPr/>
        <p:nvPr/>
      </p:nvGrpSpPr>
      <p:grpSpPr>
        <a:xfrm>
          <a:off x="0" y="0"/>
          <a:ext cx="0" cy="0"/>
          <a:chOff x="0" y="0"/>
          <a:chExt cx="0" cy="0"/>
        </a:xfrm>
      </p:grpSpPr>
      <p:pic>
        <p:nvPicPr>
          <p:cNvPr id="2412" name="Google Shape;2412;g30fd9288ee6_3_46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413" name="Google Shape;2413;g30fd9288ee6_3_46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2177"/>
              </a:buClr>
              <a:buSzPts val="3600"/>
              <a:buFont typeface="Poppins"/>
              <a:buNone/>
              <a:defRPr sz="3600" b="1">
                <a:solidFill>
                  <a:srgbClr val="002177"/>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cxnSp>
        <p:nvCxnSpPr>
          <p:cNvPr id="2414" name="Google Shape;2414;g30fd9288ee6_3_461"/>
          <p:cNvCxnSpPr/>
          <p:nvPr/>
        </p:nvCxnSpPr>
        <p:spPr>
          <a:xfrm>
            <a:off x="5067300" y="4972050"/>
            <a:ext cx="1487400" cy="14874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2419"/>
        <p:cNvGrpSpPr/>
        <p:nvPr/>
      </p:nvGrpSpPr>
      <p:grpSpPr>
        <a:xfrm>
          <a:off x="0" y="0"/>
          <a:ext cx="0" cy="0"/>
          <a:chOff x="0" y="0"/>
          <a:chExt cx="0" cy="0"/>
        </a:xfrm>
      </p:grpSpPr>
      <p:pic>
        <p:nvPicPr>
          <p:cNvPr id="2420" name="Google Shape;2420;g311a2dd28a9_1_4344"/>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2421" name="Google Shape;2421;g311a2dd28a9_1_4344"/>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2422" name="Google Shape;2422;g311a2dd28a9_1_4344"/>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2423" name="Google Shape;2423;g311a2dd28a9_1_4344"/>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2424" name="Google Shape;2424;g311a2dd28a9_1_4344"/>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2425" name="Google Shape;2425;g311a2dd28a9_1_4344"/>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2426" name="Google Shape;2426;g311a2dd28a9_1_4344"/>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2427" name="Google Shape;2427;g311a2dd28a9_1_4344"/>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2428" name="Google Shape;2428;g311a2dd28a9_1_4344"/>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2429" name="Google Shape;2429;g311a2dd28a9_1_4344"/>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2430" name="Google Shape;2430;g311a2dd28a9_1_4344"/>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2431" name="Google Shape;2431;g311a2dd28a9_1_4344"/>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2432" name="Google Shape;2432;g311a2dd28a9_1_4344"/>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2433" name="Google Shape;2433;g311a2dd28a9_1_4344"/>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2434" name="Google Shape;2434;g311a2dd28a9_1_4344"/>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2435" name="Google Shape;2435;g311a2dd28a9_1_4344"/>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2436" name="Google Shape;2436;g311a2dd28a9_1_4344"/>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2437" name="Google Shape;2437;g311a2dd28a9_1_4344"/>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2438" name="Google Shape;2438;g311a2dd28a9_1_4344"/>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2439" name="Google Shape;2439;g311a2dd28a9_1_4344"/>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2440" name="Google Shape;2440;g311a2dd28a9_1_4344"/>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2441" name="Google Shape;2441;g311a2dd28a9_1_4344"/>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2442" name="Google Shape;2442;g311a2dd28a9_1_4344"/>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2443" name="Google Shape;2443;g311a2dd28a9_1_4344"/>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2444" name="Google Shape;2444;g311a2dd28a9_1_4344"/>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2445" name="Google Shape;2445;g311a2dd28a9_1_4344"/>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2446" name="Google Shape;2446;g311a2dd28a9_1_4344"/>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2447" name="Google Shape;2447;g311a2dd28a9_1_4344"/>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2448" name="Google Shape;2448;g311a2dd28a9_1_4344"/>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2449" name="Google Shape;2449;g311a2dd28a9_1_4344"/>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2450" name="Google Shape;2450;g311a2dd28a9_1_4344"/>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2451" name="Google Shape;2451;g311a2dd28a9_1_4344"/>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2452" name="Google Shape;2452;g311a2dd28a9_1_4344"/>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2453" name="Google Shape;2453;g311a2dd28a9_1_4344"/>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2454" name="Google Shape;2454;g311a2dd28a9_1_4344"/>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2455" name="Google Shape;2455;g311a2dd28a9_1_4344"/>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2456" name="Google Shape;2456;g311a2dd28a9_1_4344"/>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2457" name="Google Shape;2457;g311a2dd28a9_1_4344"/>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2458" name="Google Shape;2458;g311a2dd28a9_1_4344"/>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2459" name="Google Shape;2459;g311a2dd28a9_1_4344"/>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2460" name="Google Shape;2460;g311a2dd28a9_1_4344"/>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2461" name="Google Shape;2461;g311a2dd28a9_1_4344"/>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2462" name="Google Shape;2462;g311a2dd28a9_1_4344"/>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2463" name="Google Shape;2463;g311a2dd28a9_1_4344"/>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2464" name="Google Shape;2464;g311a2dd28a9_1_4344"/>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2465" name="Google Shape;2465;g311a2dd28a9_1_4344"/>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2466" name="Google Shape;2466;g311a2dd28a9_1_4344"/>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2467" name="Google Shape;2467;g311a2dd28a9_1_4344"/>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2468" name="Google Shape;2468;g311a2dd28a9_1_4344"/>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2469" name="Google Shape;2469;g311a2dd28a9_1_4344"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9411"/>
              </a:srgbClr>
            </a:outerShdw>
          </a:effectLst>
        </p:spPr>
      </p:pic>
      <p:sp>
        <p:nvSpPr>
          <p:cNvPr id="2470" name="Google Shape;2470;g311a2dd28a9_1_4344"/>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471"/>
        <p:cNvGrpSpPr/>
        <p:nvPr/>
      </p:nvGrpSpPr>
      <p:grpSpPr>
        <a:xfrm>
          <a:off x="0" y="0"/>
          <a:ext cx="0" cy="0"/>
          <a:chOff x="0" y="0"/>
          <a:chExt cx="0" cy="0"/>
        </a:xfrm>
      </p:grpSpPr>
      <p:pic>
        <p:nvPicPr>
          <p:cNvPr id="2472" name="Google Shape;2472;g311a2dd28a9_1_439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473" name="Google Shape;2473;g311a2dd28a9_1_43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474" name="Google Shape;2474;g311a2dd28a9_1_4396"/>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2475" name="Google Shape;2475;g311a2dd28a9_1_439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76" name="Google Shape;2476;g311a2dd28a9_1_439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2477"/>
        <p:cNvGrpSpPr/>
        <p:nvPr/>
      </p:nvGrpSpPr>
      <p:grpSpPr>
        <a:xfrm>
          <a:off x="0" y="0"/>
          <a:ext cx="0" cy="0"/>
          <a:chOff x="0" y="0"/>
          <a:chExt cx="0" cy="0"/>
        </a:xfrm>
      </p:grpSpPr>
      <p:sp>
        <p:nvSpPr>
          <p:cNvPr id="2478" name="Google Shape;2478;g311a2dd28a9_1_440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479" name="Google Shape;2479;g311a2dd28a9_1_440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480" name="Google Shape;2480;g311a2dd28a9_1_44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481" name="Google Shape;2481;g311a2dd28a9_1_440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82"/>
        <p:cNvGrpSpPr/>
        <p:nvPr/>
      </p:nvGrpSpPr>
      <p:grpSpPr>
        <a:xfrm>
          <a:off x="0" y="0"/>
          <a:ext cx="0" cy="0"/>
          <a:chOff x="0" y="0"/>
          <a:chExt cx="0" cy="0"/>
        </a:xfrm>
      </p:grpSpPr>
      <p:sp>
        <p:nvSpPr>
          <p:cNvPr id="2483" name="Google Shape;2483;g311a2dd28a9_1_44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484" name="Google Shape;2484;g311a2dd28a9_1_4407"/>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485" name="Google Shape;2485;g311a2dd28a9_1_440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86" name="Google Shape;2486;g311a2dd28a9_1_44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487" name="Google Shape;2487;g311a2dd28a9_1_440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88"/>
        <p:cNvGrpSpPr/>
        <p:nvPr/>
      </p:nvGrpSpPr>
      <p:grpSpPr>
        <a:xfrm>
          <a:off x="0" y="0"/>
          <a:ext cx="0" cy="0"/>
          <a:chOff x="0" y="0"/>
          <a:chExt cx="0" cy="0"/>
        </a:xfrm>
      </p:grpSpPr>
      <p:pic>
        <p:nvPicPr>
          <p:cNvPr id="2489" name="Google Shape;2489;g311a2dd28a9_1_4413"/>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490" name="Google Shape;2490;g311a2dd28a9_1_441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1" name="Google Shape;2491;g311a2dd28a9_1_4413"/>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2492" name="Google Shape;2492;g311a2dd28a9_1_4413"/>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2493" name="Google Shape;2493;g311a2dd28a9_1_4413"/>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94" name="Google Shape;2494;g311a2dd28a9_1_44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495" name="Google Shape;2495;g311a2dd28a9_1_44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496" name="Google Shape;2496;g311a2dd28a9_1_4413"/>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2497"/>
        <p:cNvGrpSpPr/>
        <p:nvPr/>
      </p:nvGrpSpPr>
      <p:grpSpPr>
        <a:xfrm>
          <a:off x="0" y="0"/>
          <a:ext cx="0" cy="0"/>
          <a:chOff x="0" y="0"/>
          <a:chExt cx="0" cy="0"/>
        </a:xfrm>
      </p:grpSpPr>
      <p:sp>
        <p:nvSpPr>
          <p:cNvPr id="2498" name="Google Shape;2498;g311a2dd28a9_1_442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9" name="Google Shape;2499;g311a2dd28a9_1_442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500" name="Google Shape;2500;g311a2dd28a9_1_442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01" name="Google Shape;2501;g311a2dd28a9_1_442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502" name="Google Shape;2502;g311a2dd28a9_1_442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503" name="Google Shape;2503;g311a2dd28a9_1_44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2504"/>
        <p:cNvGrpSpPr/>
        <p:nvPr/>
      </p:nvGrpSpPr>
      <p:grpSpPr>
        <a:xfrm>
          <a:off x="0" y="0"/>
          <a:ext cx="0" cy="0"/>
          <a:chOff x="0" y="0"/>
          <a:chExt cx="0" cy="0"/>
        </a:xfrm>
      </p:grpSpPr>
      <p:sp>
        <p:nvSpPr>
          <p:cNvPr id="2505" name="Google Shape;2505;g311a2dd28a9_1_442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506" name="Google Shape;2506;g311a2dd28a9_1_442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07" name="Google Shape;2507;g311a2dd28a9_1_442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22"/>
        <p:cNvGrpSpPr/>
        <p:nvPr/>
      </p:nvGrpSpPr>
      <p:grpSpPr>
        <a:xfrm>
          <a:off x="0" y="0"/>
          <a:ext cx="0" cy="0"/>
          <a:chOff x="0" y="0"/>
          <a:chExt cx="0" cy="0"/>
        </a:xfrm>
      </p:grpSpPr>
      <p:sp>
        <p:nvSpPr>
          <p:cNvPr id="323" name="Google Shape;323;p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24" name="Google Shape;324;p88"/>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25" name="Google Shape;325;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26" name="Google Shape;326;p8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2508"/>
        <p:cNvGrpSpPr/>
        <p:nvPr/>
      </p:nvGrpSpPr>
      <p:grpSpPr>
        <a:xfrm>
          <a:off x="0" y="0"/>
          <a:ext cx="0" cy="0"/>
          <a:chOff x="0" y="0"/>
          <a:chExt cx="0" cy="0"/>
        </a:xfrm>
      </p:grpSpPr>
      <p:sp>
        <p:nvSpPr>
          <p:cNvPr id="2509" name="Google Shape;2509;g311a2dd28a9_1_4433"/>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0" name="Google Shape;2510;g311a2dd28a9_1_443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511" name="Google Shape;2511;g311a2dd28a9_1_443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12" name="Google Shape;2512;g311a2dd28a9_1_443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513" name="Google Shape;2513;g311a2dd28a9_1_443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2514"/>
        <p:cNvGrpSpPr/>
        <p:nvPr/>
      </p:nvGrpSpPr>
      <p:grpSpPr>
        <a:xfrm>
          <a:off x="0" y="0"/>
          <a:ext cx="0" cy="0"/>
          <a:chOff x="0" y="0"/>
          <a:chExt cx="0" cy="0"/>
        </a:xfrm>
      </p:grpSpPr>
      <p:sp>
        <p:nvSpPr>
          <p:cNvPr id="2515" name="Google Shape;2515;g311a2dd28a9_1_4439"/>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16" name="Google Shape;2516;g311a2dd28a9_1_443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517" name="Google Shape;2517;g311a2dd28a9_1_443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518" name="Google Shape;2518;g311a2dd28a9_1_443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519" name="Google Shape;2519;g311a2dd28a9_1_4439"/>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20" name="Google Shape;2520;g311a2dd28a9_1_44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2521"/>
        <p:cNvGrpSpPr/>
        <p:nvPr/>
      </p:nvGrpSpPr>
      <p:grpSpPr>
        <a:xfrm>
          <a:off x="0" y="0"/>
          <a:ext cx="0" cy="0"/>
          <a:chOff x="0" y="0"/>
          <a:chExt cx="0" cy="0"/>
        </a:xfrm>
      </p:grpSpPr>
      <p:sp>
        <p:nvSpPr>
          <p:cNvPr id="2522" name="Google Shape;2522;g311a2dd28a9_1_4446"/>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3" name="Google Shape;2523;g311a2dd28a9_1_44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24" name="Google Shape;2524;g311a2dd28a9_1_44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2525" name="Google Shape;2525;g311a2dd28a9_1_444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2526"/>
        <p:cNvGrpSpPr/>
        <p:nvPr/>
      </p:nvGrpSpPr>
      <p:grpSpPr>
        <a:xfrm>
          <a:off x="0" y="0"/>
          <a:ext cx="0" cy="0"/>
          <a:chOff x="0" y="0"/>
          <a:chExt cx="0" cy="0"/>
        </a:xfrm>
      </p:grpSpPr>
      <p:sp>
        <p:nvSpPr>
          <p:cNvPr id="2527" name="Google Shape;2527;g311a2dd28a9_1_44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28" name="Google Shape;2528;g311a2dd28a9_1_445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529" name="Google Shape;2529;g311a2dd28a9_1_445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30"/>
        <p:cNvGrpSpPr/>
        <p:nvPr/>
      </p:nvGrpSpPr>
      <p:grpSpPr>
        <a:xfrm>
          <a:off x="0" y="0"/>
          <a:ext cx="0" cy="0"/>
          <a:chOff x="0" y="0"/>
          <a:chExt cx="0" cy="0"/>
        </a:xfrm>
      </p:grpSpPr>
      <p:sp>
        <p:nvSpPr>
          <p:cNvPr id="2531" name="Google Shape;2531;g311a2dd28a9_1_44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32" name="Google Shape;2532;g311a2dd28a9_1_44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2533"/>
        <p:cNvGrpSpPr/>
        <p:nvPr/>
      </p:nvGrpSpPr>
      <p:grpSpPr>
        <a:xfrm>
          <a:off x="0" y="0"/>
          <a:ext cx="0" cy="0"/>
          <a:chOff x="0" y="0"/>
          <a:chExt cx="0" cy="0"/>
        </a:xfrm>
      </p:grpSpPr>
      <p:sp>
        <p:nvSpPr>
          <p:cNvPr id="2534" name="Google Shape;2534;g311a2dd28a9_1_445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5" name="Google Shape;2535;g311a2dd28a9_1_4458"/>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536" name="Google Shape;2536;g311a2dd28a9_1_4458"/>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537" name="Google Shape;2537;g311a2dd28a9_1_44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538" name="Google Shape;2538;g311a2dd28a9_1_445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2539"/>
        <p:cNvGrpSpPr/>
        <p:nvPr/>
      </p:nvGrpSpPr>
      <p:grpSpPr>
        <a:xfrm>
          <a:off x="0" y="0"/>
          <a:ext cx="0" cy="0"/>
          <a:chOff x="0" y="0"/>
          <a:chExt cx="0" cy="0"/>
        </a:xfrm>
      </p:grpSpPr>
      <p:sp>
        <p:nvSpPr>
          <p:cNvPr id="2540" name="Google Shape;2540;g311a2dd28a9_1_4464"/>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41" name="Google Shape;2541;g311a2dd28a9_1_446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542" name="Google Shape;2542;g311a2dd28a9_1_4464"/>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2543" name="Google Shape;2543;g311a2dd28a9_1_446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44"/>
        <p:cNvGrpSpPr/>
        <p:nvPr/>
      </p:nvGrpSpPr>
      <p:grpSpPr>
        <a:xfrm>
          <a:off x="0" y="0"/>
          <a:ext cx="0" cy="0"/>
          <a:chOff x="0" y="0"/>
          <a:chExt cx="0" cy="0"/>
        </a:xfrm>
      </p:grpSpPr>
      <p:pic>
        <p:nvPicPr>
          <p:cNvPr id="2545" name="Google Shape;2545;g311a2dd28a9_1_446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546" name="Google Shape;2546;g311a2dd28a9_1_4469"/>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2547" name="Google Shape;2547;g311a2dd28a9_1_4469"/>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548" name="Google Shape;2548;g311a2dd28a9_1_44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49" name="Google Shape;2549;g311a2dd28a9_1_44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550" name="Google Shape;2550;g311a2dd28a9_1_4469"/>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2551"/>
        <p:cNvGrpSpPr/>
        <p:nvPr/>
      </p:nvGrpSpPr>
      <p:grpSpPr>
        <a:xfrm>
          <a:off x="0" y="0"/>
          <a:ext cx="0" cy="0"/>
          <a:chOff x="0" y="0"/>
          <a:chExt cx="0" cy="0"/>
        </a:xfrm>
      </p:grpSpPr>
      <p:sp>
        <p:nvSpPr>
          <p:cNvPr id="2552" name="Google Shape;2552;g311a2dd28a9_1_4476"/>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553" name="Google Shape;2553;g311a2dd28a9_1_4476"/>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554" name="Google Shape;2554;g311a2dd28a9_1_44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555" name="Google Shape;2555;g311a2dd28a9_1_4476"/>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2556"/>
        <p:cNvGrpSpPr/>
        <p:nvPr/>
      </p:nvGrpSpPr>
      <p:grpSpPr>
        <a:xfrm>
          <a:off x="0" y="0"/>
          <a:ext cx="0" cy="0"/>
          <a:chOff x="0" y="0"/>
          <a:chExt cx="0" cy="0"/>
        </a:xfrm>
      </p:grpSpPr>
      <p:sp>
        <p:nvSpPr>
          <p:cNvPr id="2557" name="Google Shape;2557;g311a2dd28a9_1_44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58" name="Google Shape;2558;g311a2dd28a9_1_4481"/>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559" name="Google Shape;2559;g311a2dd28a9_1_44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560" name="Google Shape;2560;g311a2dd28a9_1_448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327"/>
        <p:cNvGrpSpPr/>
        <p:nvPr/>
      </p:nvGrpSpPr>
      <p:grpSpPr>
        <a:xfrm>
          <a:off x="0" y="0"/>
          <a:ext cx="0" cy="0"/>
          <a:chOff x="0" y="0"/>
          <a:chExt cx="0" cy="0"/>
        </a:xfrm>
      </p:grpSpPr>
      <p:sp>
        <p:nvSpPr>
          <p:cNvPr id="328" name="Google Shape;328;p8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9" name="Google Shape;329;p89"/>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0" name="Google Shape;330;p89"/>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1" name="Google Shape;331;p8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32" name="Google Shape;332;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3" name="Google Shape;333;p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34" name="Google Shape;334;p8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2561"/>
        <p:cNvGrpSpPr/>
        <p:nvPr/>
      </p:nvGrpSpPr>
      <p:grpSpPr>
        <a:xfrm>
          <a:off x="0" y="0"/>
          <a:ext cx="0" cy="0"/>
          <a:chOff x="0" y="0"/>
          <a:chExt cx="0" cy="0"/>
        </a:xfrm>
      </p:grpSpPr>
      <p:sp>
        <p:nvSpPr>
          <p:cNvPr id="2562" name="Google Shape;2562;g311a2dd28a9_1_448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3" name="Google Shape;2563;g311a2dd28a9_1_4486"/>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64" name="Google Shape;2564;g311a2dd28a9_1_4486"/>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565" name="Google Shape;2565;g311a2dd28a9_1_448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566" name="Google Shape;2566;g311a2dd28a9_1_44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567" name="Google Shape;2567;g311a2dd28a9_1_44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568" name="Google Shape;2568;g311a2dd28a9_1_448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2569"/>
        <p:cNvGrpSpPr/>
        <p:nvPr/>
      </p:nvGrpSpPr>
      <p:grpSpPr>
        <a:xfrm>
          <a:off x="0" y="0"/>
          <a:ext cx="0" cy="0"/>
          <a:chOff x="0" y="0"/>
          <a:chExt cx="0" cy="0"/>
        </a:xfrm>
      </p:grpSpPr>
      <p:sp>
        <p:nvSpPr>
          <p:cNvPr id="2570" name="Google Shape;2570;g311a2dd28a9_1_449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571" name="Google Shape;2571;g311a2dd28a9_1_4494"/>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572" name="Google Shape;2572;g311a2dd28a9_1_449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73" name="Google Shape;2573;g311a2dd28a9_1_44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74" name="Google Shape;2574;g311a2dd28a9_1_449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2575"/>
        <p:cNvGrpSpPr/>
        <p:nvPr/>
      </p:nvGrpSpPr>
      <p:grpSpPr>
        <a:xfrm>
          <a:off x="0" y="0"/>
          <a:ext cx="0" cy="0"/>
          <a:chOff x="0" y="0"/>
          <a:chExt cx="0" cy="0"/>
        </a:xfrm>
      </p:grpSpPr>
      <p:cxnSp>
        <p:nvCxnSpPr>
          <p:cNvPr id="2576" name="Google Shape;2576;g311a2dd28a9_1_4500"/>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577" name="Google Shape;2577;g311a2dd28a9_1_450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78" name="Google Shape;2578;g311a2dd28a9_1_450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79" name="Google Shape;2579;g311a2dd28a9_1_45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80" name="Google Shape;2580;g311a2dd28a9_1_450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2581"/>
        <p:cNvGrpSpPr/>
        <p:nvPr/>
      </p:nvGrpSpPr>
      <p:grpSpPr>
        <a:xfrm>
          <a:off x="0" y="0"/>
          <a:ext cx="0" cy="0"/>
          <a:chOff x="0" y="0"/>
          <a:chExt cx="0" cy="0"/>
        </a:xfrm>
      </p:grpSpPr>
      <p:pic>
        <p:nvPicPr>
          <p:cNvPr id="2582" name="Google Shape;2582;g311a2dd28a9_1_450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83" name="Google Shape;2583;g311a2dd28a9_1_450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584" name="Google Shape;2584;g311a2dd28a9_1_4506"/>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585" name="Google Shape;2585;g311a2dd28a9_1_45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86" name="Google Shape;2586;g311a2dd28a9_1_45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2587"/>
        <p:cNvGrpSpPr/>
        <p:nvPr/>
      </p:nvGrpSpPr>
      <p:grpSpPr>
        <a:xfrm>
          <a:off x="0" y="0"/>
          <a:ext cx="0" cy="0"/>
          <a:chOff x="0" y="0"/>
          <a:chExt cx="0" cy="0"/>
        </a:xfrm>
      </p:grpSpPr>
      <p:cxnSp>
        <p:nvCxnSpPr>
          <p:cNvPr id="2588" name="Google Shape;2588;g311a2dd28a9_1_4512"/>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589" name="Google Shape;2589;g311a2dd28a9_1_451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90" name="Google Shape;2590;g311a2dd28a9_1_451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591" name="Google Shape;2591;g311a2dd28a9_1_45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92" name="Google Shape;2592;g311a2dd28a9_1_45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2593"/>
        <p:cNvGrpSpPr/>
        <p:nvPr/>
      </p:nvGrpSpPr>
      <p:grpSpPr>
        <a:xfrm>
          <a:off x="0" y="0"/>
          <a:ext cx="0" cy="0"/>
          <a:chOff x="0" y="0"/>
          <a:chExt cx="0" cy="0"/>
        </a:xfrm>
      </p:grpSpPr>
      <p:sp>
        <p:nvSpPr>
          <p:cNvPr id="2594" name="Google Shape;2594;g311a2dd28a9_1_451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595" name="Google Shape;2595;g311a2dd28a9_1_4518"/>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2596" name="Google Shape;2596;g311a2dd28a9_1_451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597" name="Google Shape;2597;g311a2dd28a9_1_45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598" name="Google Shape;2598;g311a2dd28a9_1_45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599" name="Google Shape;2599;g311a2dd28a9_1_45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2600"/>
        <p:cNvGrpSpPr/>
        <p:nvPr/>
      </p:nvGrpSpPr>
      <p:grpSpPr>
        <a:xfrm>
          <a:off x="0" y="0"/>
          <a:ext cx="0" cy="0"/>
          <a:chOff x="0" y="0"/>
          <a:chExt cx="0" cy="0"/>
        </a:xfrm>
      </p:grpSpPr>
      <p:cxnSp>
        <p:nvCxnSpPr>
          <p:cNvPr id="2601" name="Google Shape;2601;g311a2dd28a9_1_4525"/>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2602" name="Google Shape;2602;g311a2dd28a9_1_452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03" name="Google Shape;2603;g311a2dd28a9_1_452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04" name="Google Shape;2604;g311a2dd28a9_1_45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05" name="Google Shape;2605;g311a2dd28a9_1_452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06" name="Google Shape;2606;g311a2dd28a9_1_452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2607"/>
        <p:cNvGrpSpPr/>
        <p:nvPr/>
      </p:nvGrpSpPr>
      <p:grpSpPr>
        <a:xfrm>
          <a:off x="0" y="0"/>
          <a:ext cx="0" cy="0"/>
          <a:chOff x="0" y="0"/>
          <a:chExt cx="0" cy="0"/>
        </a:xfrm>
      </p:grpSpPr>
      <p:pic>
        <p:nvPicPr>
          <p:cNvPr id="2608" name="Google Shape;2608;g311a2dd28a9_1_453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09" name="Google Shape;2609;g311a2dd28a9_1_453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2610" name="Google Shape;2610;g311a2dd28a9_1_4532"/>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2611" name="Google Shape;2611;g311a2dd28a9_1_45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12" name="Google Shape;2612;g311a2dd28a9_1_453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13" name="Google Shape;2613;g311a2dd28a9_1_453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2614"/>
        <p:cNvGrpSpPr/>
        <p:nvPr/>
      </p:nvGrpSpPr>
      <p:grpSpPr>
        <a:xfrm>
          <a:off x="0" y="0"/>
          <a:ext cx="0" cy="0"/>
          <a:chOff x="0" y="0"/>
          <a:chExt cx="0" cy="0"/>
        </a:xfrm>
      </p:grpSpPr>
      <p:cxnSp>
        <p:nvCxnSpPr>
          <p:cNvPr id="2615" name="Google Shape;2615;g311a2dd28a9_1_4539"/>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2616" name="Google Shape;2616;g311a2dd28a9_1_453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2617" name="Google Shape;2617;g311a2dd28a9_1_453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618" name="Google Shape;2618;g311a2dd28a9_1_45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619" name="Google Shape;2619;g311a2dd28a9_1_453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620" name="Google Shape;2620;g311a2dd28a9_1_453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2621"/>
        <p:cNvGrpSpPr/>
        <p:nvPr/>
      </p:nvGrpSpPr>
      <p:grpSpPr>
        <a:xfrm>
          <a:off x="0" y="0"/>
          <a:ext cx="0" cy="0"/>
          <a:chOff x="0" y="0"/>
          <a:chExt cx="0" cy="0"/>
        </a:xfrm>
      </p:grpSpPr>
      <p:sp>
        <p:nvSpPr>
          <p:cNvPr id="2622" name="Google Shape;2622;g311a2dd28a9_1_4546"/>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2623" name="Google Shape;2623;g311a2dd28a9_1_4546"/>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2624" name="Google Shape;2624;g311a2dd28a9_1_4546"/>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2625" name="Google Shape;2625;g311a2dd28a9_1_45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335"/>
        <p:cNvGrpSpPr/>
        <p:nvPr/>
      </p:nvGrpSpPr>
      <p:grpSpPr>
        <a:xfrm>
          <a:off x="0" y="0"/>
          <a:ext cx="0" cy="0"/>
          <a:chOff x="0" y="0"/>
          <a:chExt cx="0" cy="0"/>
        </a:xfrm>
      </p:grpSpPr>
      <p:sp>
        <p:nvSpPr>
          <p:cNvPr id="336" name="Google Shape;336;p9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37" name="Google Shape;337;p90"/>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38" name="Google Shape;338;p9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39" name="Google Shape;339;p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0" name="Google Shape;340;p9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2626"/>
        <p:cNvGrpSpPr/>
        <p:nvPr/>
      </p:nvGrpSpPr>
      <p:grpSpPr>
        <a:xfrm>
          <a:off x="0" y="0"/>
          <a:ext cx="0" cy="0"/>
          <a:chOff x="0" y="0"/>
          <a:chExt cx="0" cy="0"/>
        </a:xfrm>
      </p:grpSpPr>
      <p:sp>
        <p:nvSpPr>
          <p:cNvPr id="2627" name="Google Shape;2627;g311a2dd28a9_1_45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628" name="Google Shape;2628;g311a2dd28a9_1_4551"/>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2629" name="Google Shape;2629;g311a2dd28a9_1_4551"/>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630" name="Google Shape;2630;g311a2dd28a9_1_4551"/>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2631" name="Google Shape;2631;g311a2dd28a9_1_4551"/>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2632" name="Google Shape;2632;g311a2dd28a9_1_45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633" name="Google Shape;2633;g311a2dd28a9_1_455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2634"/>
        <p:cNvGrpSpPr/>
        <p:nvPr/>
      </p:nvGrpSpPr>
      <p:grpSpPr>
        <a:xfrm>
          <a:off x="0" y="0"/>
          <a:ext cx="0" cy="0"/>
          <a:chOff x="0" y="0"/>
          <a:chExt cx="0" cy="0"/>
        </a:xfrm>
      </p:grpSpPr>
      <p:pic>
        <p:nvPicPr>
          <p:cNvPr id="2635" name="Google Shape;2635;g311a2dd28a9_1_4559"/>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2636" name="Google Shape;2636;g311a2dd28a9_1_4559"/>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2637" name="Google Shape;2637;g311a2dd28a9_1_4559"/>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2638" name="Google Shape;2638;g311a2dd28a9_1_4559"/>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2639" name="Google Shape;2639;g311a2dd28a9_1_4559"/>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2640" name="Google Shape;2640;g311a2dd28a9_1_4559"/>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2641" name="Google Shape;2641;g311a2dd28a9_1_4559"/>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2642" name="Google Shape;2642;g311a2dd28a9_1_4559"/>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2643" name="Google Shape;2643;g311a2dd28a9_1_4559"/>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2644" name="Google Shape;2644;g311a2dd28a9_1_4559"/>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2645" name="Google Shape;2645;g311a2dd28a9_1_4559"/>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2646" name="Google Shape;2646;g311a2dd28a9_1_4559"/>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2647" name="Google Shape;2647;g311a2dd28a9_1_4559"/>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2648" name="Google Shape;2648;g311a2dd28a9_1_4559"/>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2649" name="Google Shape;2649;g311a2dd28a9_1_4559"/>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2650" name="Google Shape;2650;g311a2dd28a9_1_4559"/>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2651" name="Google Shape;2651;g311a2dd28a9_1_4559"/>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2652" name="Google Shape;2652;g311a2dd28a9_1_4559"/>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2653" name="Google Shape;2653;g311a2dd28a9_1_4559"/>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2654" name="Google Shape;2654;g311a2dd28a9_1_4559"/>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2655" name="Google Shape;2655;g311a2dd28a9_1_4559"/>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2656" name="Google Shape;2656;g311a2dd28a9_1_4559"/>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2657" name="Google Shape;2657;g311a2dd28a9_1_4559"/>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2658" name="Google Shape;2658;g311a2dd28a9_1_4559"/>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2659" name="Google Shape;2659;g311a2dd28a9_1_4559"/>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2660" name="Google Shape;2660;g311a2dd28a9_1_4559"/>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2661" name="Google Shape;2661;g311a2dd28a9_1_4559"/>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2662" name="Google Shape;2662;g311a2dd28a9_1_4559"/>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2663" name="Google Shape;2663;g311a2dd28a9_1_4559"/>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2664" name="Google Shape;2664;g311a2dd28a9_1_4559"/>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2665" name="Google Shape;2665;g311a2dd28a9_1_4559"/>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2666" name="Google Shape;2666;g311a2dd28a9_1_4559"/>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2667" name="Google Shape;2667;g311a2dd28a9_1_4559"/>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2668" name="Google Shape;2668;g311a2dd28a9_1_4559"/>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2669" name="Google Shape;2669;g311a2dd28a9_1_4559"/>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2670" name="Google Shape;2670;g311a2dd28a9_1_4559"/>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2671" name="Google Shape;2671;g311a2dd28a9_1_4559"/>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2672" name="Google Shape;2672;g311a2dd28a9_1_4559"/>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2673" name="Google Shape;2673;g311a2dd28a9_1_4559"/>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2674" name="Google Shape;2674;g311a2dd28a9_1_4559"/>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2675" name="Google Shape;2675;g311a2dd28a9_1_4559"/>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2676" name="Google Shape;2676;g311a2dd28a9_1_4559"/>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2677" name="Google Shape;2677;g311a2dd28a9_1_4559"/>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2678" name="Google Shape;2678;g311a2dd28a9_1_4559"/>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2679" name="Google Shape;2679;g311a2dd28a9_1_4559"/>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2680" name="Google Shape;2680;g311a2dd28a9_1_4559"/>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2681" name="Google Shape;2681;g311a2dd28a9_1_4559"/>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2682" name="Google Shape;2682;g311a2dd28a9_1_4559"/>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2683" name="Google Shape;2683;g311a2dd28a9_1_4559"/>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684" name="Google Shape;2684;g311a2dd28a9_1_4559"/>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685" name="Google Shape;2685;g311a2dd28a9_1_45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686" name="Google Shape;2686;g311a2dd28a9_1_4559"/>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2687"/>
        <p:cNvGrpSpPr/>
        <p:nvPr/>
      </p:nvGrpSpPr>
      <p:grpSpPr>
        <a:xfrm>
          <a:off x="0" y="0"/>
          <a:ext cx="0" cy="0"/>
          <a:chOff x="0" y="0"/>
          <a:chExt cx="0" cy="0"/>
        </a:xfrm>
      </p:grpSpPr>
      <p:sp>
        <p:nvSpPr>
          <p:cNvPr id="2688" name="Google Shape;2688;g311a2dd28a9_1_4612"/>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89" name="Google Shape;2689;g311a2dd28a9_1_46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690" name="Google Shape;2690;g311a2dd28a9_1_46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691" name="Google Shape;2691;g311a2dd28a9_1_461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692" name="Google Shape;2692;g311a2dd28a9_1_461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693" name="Google Shape;2693;g311a2dd28a9_1_46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2694"/>
        <p:cNvGrpSpPr/>
        <p:nvPr/>
      </p:nvGrpSpPr>
      <p:grpSpPr>
        <a:xfrm>
          <a:off x="0" y="0"/>
          <a:ext cx="0" cy="0"/>
          <a:chOff x="0" y="0"/>
          <a:chExt cx="0" cy="0"/>
        </a:xfrm>
      </p:grpSpPr>
      <p:sp>
        <p:nvSpPr>
          <p:cNvPr id="2695" name="Google Shape;2695;g311a2dd28a9_1_4619"/>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96" name="Google Shape;2696;g311a2dd28a9_1_461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697" name="Google Shape;2697;g311a2dd28a9_1_46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698" name="Google Shape;2698;g311a2dd28a9_1_4619"/>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699" name="Google Shape;2699;g311a2dd28a9_1_461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700" name="Google Shape;2700;g311a2dd28a9_1_46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2701"/>
        <p:cNvGrpSpPr/>
        <p:nvPr/>
      </p:nvGrpSpPr>
      <p:grpSpPr>
        <a:xfrm>
          <a:off x="0" y="0"/>
          <a:ext cx="0" cy="0"/>
          <a:chOff x="0" y="0"/>
          <a:chExt cx="0" cy="0"/>
        </a:xfrm>
      </p:grpSpPr>
      <p:sp>
        <p:nvSpPr>
          <p:cNvPr id="2702" name="Google Shape;2702;g311a2dd28a9_1_4626"/>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03" name="Google Shape;2703;g311a2dd28a9_1_462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04" name="Google Shape;2704;g311a2dd28a9_1_462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05" name="Google Shape;2705;g311a2dd28a9_1_4626"/>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06" name="Google Shape;2706;g311a2dd28a9_1_462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07" name="Google Shape;2707;g311a2dd28a9_1_462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08" name="Google Shape;2708;g311a2dd28a9_1_46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2709"/>
        <p:cNvGrpSpPr/>
        <p:nvPr/>
      </p:nvGrpSpPr>
      <p:grpSpPr>
        <a:xfrm>
          <a:off x="0" y="0"/>
          <a:ext cx="0" cy="0"/>
          <a:chOff x="0" y="0"/>
          <a:chExt cx="0" cy="0"/>
        </a:xfrm>
      </p:grpSpPr>
      <p:sp>
        <p:nvSpPr>
          <p:cNvPr id="2710" name="Google Shape;2710;g311a2dd28a9_1_4634"/>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1" name="Google Shape;2711;g311a2dd28a9_1_463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12" name="Google Shape;2712;g311a2dd28a9_1_463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13" name="Google Shape;2713;g311a2dd28a9_1_463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14" name="Google Shape;2714;g311a2dd28a9_1_46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15" name="Google Shape;2715;g311a2dd28a9_1_46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16" name="Google Shape;2716;g311a2dd28a9_1_46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2717"/>
        <p:cNvGrpSpPr/>
        <p:nvPr/>
      </p:nvGrpSpPr>
      <p:grpSpPr>
        <a:xfrm>
          <a:off x="0" y="0"/>
          <a:ext cx="0" cy="0"/>
          <a:chOff x="0" y="0"/>
          <a:chExt cx="0" cy="0"/>
        </a:xfrm>
      </p:grpSpPr>
      <p:sp>
        <p:nvSpPr>
          <p:cNvPr id="2718" name="Google Shape;2718;g311a2dd28a9_1_4642"/>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19" name="Google Shape;2719;g311a2dd28a9_1_464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20" name="Google Shape;2720;g311a2dd28a9_1_464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21" name="Google Shape;2721;g311a2dd28a9_1_464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22" name="Google Shape;2722;g311a2dd28a9_1_464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23" name="Google Shape;2723;g311a2dd28a9_1_464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24" name="Google Shape;2724;g311a2dd28a9_1_46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2725"/>
        <p:cNvGrpSpPr/>
        <p:nvPr/>
      </p:nvGrpSpPr>
      <p:grpSpPr>
        <a:xfrm>
          <a:off x="0" y="0"/>
          <a:ext cx="0" cy="0"/>
          <a:chOff x="0" y="0"/>
          <a:chExt cx="0" cy="0"/>
        </a:xfrm>
      </p:grpSpPr>
      <p:sp>
        <p:nvSpPr>
          <p:cNvPr id="2726" name="Google Shape;2726;g311a2dd28a9_1_4650"/>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27" name="Google Shape;2727;g311a2dd28a9_1_465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28" name="Google Shape;2728;g311a2dd28a9_1_465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29" name="Google Shape;2729;g311a2dd28a9_1_465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730" name="Google Shape;2730;g311a2dd28a9_1_465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2731" name="Google Shape;2731;g311a2dd28a9_1_46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2732"/>
        <p:cNvGrpSpPr/>
        <p:nvPr/>
      </p:nvGrpSpPr>
      <p:grpSpPr>
        <a:xfrm>
          <a:off x="0" y="0"/>
          <a:ext cx="0" cy="0"/>
          <a:chOff x="0" y="0"/>
          <a:chExt cx="0" cy="0"/>
        </a:xfrm>
      </p:grpSpPr>
      <p:sp>
        <p:nvSpPr>
          <p:cNvPr id="2733" name="Google Shape;2733;g311a2dd28a9_1_4657"/>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34" name="Google Shape;2734;g311a2dd28a9_1_465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35" name="Google Shape;2735;g311a2dd28a9_1_465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36" name="Google Shape;2736;g311a2dd28a9_1_465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2737" name="Google Shape;2737;g311a2dd28a9_1_465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38" name="Google Shape;2738;g311a2dd28a9_1_465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739" name="Google Shape;2739;g311a2dd28a9_1_465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2740"/>
        <p:cNvGrpSpPr/>
        <p:nvPr/>
      </p:nvGrpSpPr>
      <p:grpSpPr>
        <a:xfrm>
          <a:off x="0" y="0"/>
          <a:ext cx="0" cy="0"/>
          <a:chOff x="0" y="0"/>
          <a:chExt cx="0" cy="0"/>
        </a:xfrm>
      </p:grpSpPr>
      <p:sp>
        <p:nvSpPr>
          <p:cNvPr id="2741" name="Google Shape;2741;g311a2dd28a9_1_466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2" name="Google Shape;2742;g311a2dd28a9_1_466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43" name="Google Shape;2743;g311a2dd28a9_1_46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44" name="Google Shape;2744;g311a2dd28a9_1_466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45" name="Google Shape;2745;g311a2dd28a9_1_46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746" name="Google Shape;2746;g311a2dd28a9_1_46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341"/>
        <p:cNvGrpSpPr/>
        <p:nvPr/>
      </p:nvGrpSpPr>
      <p:grpSpPr>
        <a:xfrm>
          <a:off x="0" y="0"/>
          <a:ext cx="0" cy="0"/>
          <a:chOff x="0" y="0"/>
          <a:chExt cx="0" cy="0"/>
        </a:xfrm>
      </p:grpSpPr>
      <p:cxnSp>
        <p:nvCxnSpPr>
          <p:cNvPr id="342" name="Google Shape;342;p91"/>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43" name="Google Shape;343;p9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4" name="Google Shape;344;p9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5" name="Google Shape;345;p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6" name="Google Shape;346;p9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2747"/>
        <p:cNvGrpSpPr/>
        <p:nvPr/>
      </p:nvGrpSpPr>
      <p:grpSpPr>
        <a:xfrm>
          <a:off x="0" y="0"/>
          <a:ext cx="0" cy="0"/>
          <a:chOff x="0" y="0"/>
          <a:chExt cx="0" cy="0"/>
        </a:xfrm>
      </p:grpSpPr>
      <p:sp>
        <p:nvSpPr>
          <p:cNvPr id="2748" name="Google Shape;2748;g311a2dd28a9_1_467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49" name="Google Shape;2749;g311a2dd28a9_1_467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50" name="Google Shape;2750;g311a2dd28a9_1_467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51" name="Google Shape;2751;g311a2dd28a9_1_467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52" name="Google Shape;2752;g311a2dd28a9_1_46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753" name="Google Shape;2753;g311a2dd28a9_1_4672"/>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4" name="Google Shape;2754;g311a2dd28a9_1_4672"/>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755" name="Google Shape;2755;g311a2dd28a9_1_4672"/>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6" name="Google Shape;2756;g311a2dd28a9_1_4672"/>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57" name="Google Shape;2757;g311a2dd28a9_1_4672"/>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758" name="Google Shape;2758;g311a2dd28a9_1_4672"/>
          <p:cNvGrpSpPr/>
          <p:nvPr/>
        </p:nvGrpSpPr>
        <p:grpSpPr>
          <a:xfrm>
            <a:off x="728703" y="3127042"/>
            <a:ext cx="249222" cy="220696"/>
            <a:chOff x="-1591550" y="3597475"/>
            <a:chExt cx="293825" cy="294575"/>
          </a:xfrm>
        </p:grpSpPr>
        <p:sp>
          <p:nvSpPr>
            <p:cNvPr id="2759" name="Google Shape;2759;g311a2dd28a9_1_467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0" name="Google Shape;2760;g311a2dd28a9_1_467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1" name="Google Shape;2761;g311a2dd28a9_1_467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762" name="Google Shape;2762;g311a2dd28a9_1_4672"/>
          <p:cNvGrpSpPr/>
          <p:nvPr/>
        </p:nvGrpSpPr>
        <p:grpSpPr>
          <a:xfrm>
            <a:off x="747753" y="2156469"/>
            <a:ext cx="249222" cy="220696"/>
            <a:chOff x="-1591550" y="3597475"/>
            <a:chExt cx="293825" cy="294575"/>
          </a:xfrm>
        </p:grpSpPr>
        <p:sp>
          <p:nvSpPr>
            <p:cNvPr id="2763" name="Google Shape;2763;g311a2dd28a9_1_467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4" name="Google Shape;2764;g311a2dd28a9_1_467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5" name="Google Shape;2765;g311a2dd28a9_1_467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66" name="Google Shape;2766;g311a2dd28a9_1_4672"/>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767" name="Google Shape;2767;g311a2dd28a9_1_4672"/>
          <p:cNvGrpSpPr/>
          <p:nvPr/>
        </p:nvGrpSpPr>
        <p:grpSpPr>
          <a:xfrm>
            <a:off x="747753" y="1181666"/>
            <a:ext cx="249222" cy="220696"/>
            <a:chOff x="-1591550" y="3597475"/>
            <a:chExt cx="293825" cy="294575"/>
          </a:xfrm>
        </p:grpSpPr>
        <p:sp>
          <p:nvSpPr>
            <p:cNvPr id="2768" name="Google Shape;2768;g311a2dd28a9_1_467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69" name="Google Shape;2769;g311a2dd28a9_1_467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0" name="Google Shape;2770;g311a2dd28a9_1_467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71" name="Google Shape;2771;g311a2dd28a9_1_4672"/>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72" name="Google Shape;2772;g311a2dd28a9_1_4672"/>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73" name="Google Shape;2773;g311a2dd28a9_1_4672"/>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774" name="Google Shape;2774;g311a2dd28a9_1_4672"/>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5" name="Google Shape;2775;g311a2dd28a9_1_4672"/>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776" name="Google Shape;2776;g311a2dd28a9_1_4672"/>
          <p:cNvGrpSpPr/>
          <p:nvPr/>
        </p:nvGrpSpPr>
        <p:grpSpPr>
          <a:xfrm>
            <a:off x="761828" y="4092030"/>
            <a:ext cx="249222" cy="220696"/>
            <a:chOff x="-1591550" y="3597475"/>
            <a:chExt cx="293825" cy="294575"/>
          </a:xfrm>
        </p:grpSpPr>
        <p:sp>
          <p:nvSpPr>
            <p:cNvPr id="2777" name="Google Shape;2777;g311a2dd28a9_1_467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8" name="Google Shape;2778;g311a2dd28a9_1_467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779" name="Google Shape;2779;g311a2dd28a9_1_467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780" name="Google Shape;2780;g311a2dd28a9_1_4672"/>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2781"/>
        <p:cNvGrpSpPr/>
        <p:nvPr/>
      </p:nvGrpSpPr>
      <p:grpSpPr>
        <a:xfrm>
          <a:off x="0" y="0"/>
          <a:ext cx="0" cy="0"/>
          <a:chOff x="0" y="0"/>
          <a:chExt cx="0" cy="0"/>
        </a:xfrm>
      </p:grpSpPr>
      <p:sp>
        <p:nvSpPr>
          <p:cNvPr id="2782" name="Google Shape;2782;g311a2dd28a9_1_4706"/>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83" name="Google Shape;2783;g311a2dd28a9_1_470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84" name="Google Shape;2784;g311a2dd28a9_1_470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85" name="Google Shape;2785;g311a2dd28a9_1_470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786" name="Google Shape;2786;g311a2dd28a9_1_47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2787" name="Google Shape;2787;g311a2dd28a9_1_47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2788"/>
        <p:cNvGrpSpPr/>
        <p:nvPr/>
      </p:nvGrpSpPr>
      <p:grpSpPr>
        <a:xfrm>
          <a:off x="0" y="0"/>
          <a:ext cx="0" cy="0"/>
          <a:chOff x="0" y="0"/>
          <a:chExt cx="0" cy="0"/>
        </a:xfrm>
      </p:grpSpPr>
      <p:sp>
        <p:nvSpPr>
          <p:cNvPr id="2789" name="Google Shape;2789;g311a2dd28a9_1_471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0" name="Google Shape;2790;g311a2dd28a9_1_47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91" name="Google Shape;2791;g311a2dd28a9_1_47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792" name="Google Shape;2792;g311a2dd28a9_1_47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793" name="Google Shape;2793;g311a2dd28a9_1_47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94" name="Google Shape;2794;g311a2dd28a9_1_47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795" name="Google Shape;2795;g311a2dd28a9_1_47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2796"/>
        <p:cNvGrpSpPr/>
        <p:nvPr/>
      </p:nvGrpSpPr>
      <p:grpSpPr>
        <a:xfrm>
          <a:off x="0" y="0"/>
          <a:ext cx="0" cy="0"/>
          <a:chOff x="0" y="0"/>
          <a:chExt cx="0" cy="0"/>
        </a:xfrm>
      </p:grpSpPr>
      <p:sp>
        <p:nvSpPr>
          <p:cNvPr id="2797" name="Google Shape;2797;g311a2dd28a9_1_4721"/>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798" name="Google Shape;2798;g311a2dd28a9_1_472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799" name="Google Shape;2799;g311a2dd28a9_1_472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00" name="Google Shape;2800;g311a2dd28a9_1_472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801" name="Google Shape;2801;g311a2dd28a9_1_472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02" name="Google Shape;2802;g311a2dd28a9_1_472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03" name="Google Shape;2803;g311a2dd28a9_1_47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2804"/>
        <p:cNvGrpSpPr/>
        <p:nvPr/>
      </p:nvGrpSpPr>
      <p:grpSpPr>
        <a:xfrm>
          <a:off x="0" y="0"/>
          <a:ext cx="0" cy="0"/>
          <a:chOff x="0" y="0"/>
          <a:chExt cx="0" cy="0"/>
        </a:xfrm>
      </p:grpSpPr>
      <p:sp>
        <p:nvSpPr>
          <p:cNvPr id="2805" name="Google Shape;2805;g311a2dd28a9_1_4729"/>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06" name="Google Shape;2806;g311a2dd28a9_1_472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07" name="Google Shape;2807;g311a2dd28a9_1_472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08" name="Google Shape;2808;g311a2dd28a9_1_472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2809" name="Google Shape;2809;g311a2dd28a9_1_472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10" name="Google Shape;2810;g311a2dd28a9_1_472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11" name="Google Shape;2811;g311a2dd28a9_1_47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2812"/>
        <p:cNvGrpSpPr/>
        <p:nvPr/>
      </p:nvGrpSpPr>
      <p:grpSpPr>
        <a:xfrm>
          <a:off x="0" y="0"/>
          <a:ext cx="0" cy="0"/>
          <a:chOff x="0" y="0"/>
          <a:chExt cx="0" cy="0"/>
        </a:xfrm>
      </p:grpSpPr>
      <p:sp>
        <p:nvSpPr>
          <p:cNvPr id="2813" name="Google Shape;2813;g311a2dd28a9_1_4737"/>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814" name="Google Shape;2814;g311a2dd28a9_1_473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15" name="Google Shape;2815;g311a2dd28a9_1_473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16" name="Google Shape;2816;g311a2dd28a9_1_473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817" name="Google Shape;2817;g311a2dd28a9_1_473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18" name="Google Shape;2818;g311a2dd28a9_1_473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19" name="Google Shape;2819;g311a2dd28a9_1_47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2820"/>
        <p:cNvGrpSpPr/>
        <p:nvPr/>
      </p:nvGrpSpPr>
      <p:grpSpPr>
        <a:xfrm>
          <a:off x="0" y="0"/>
          <a:ext cx="0" cy="0"/>
          <a:chOff x="0" y="0"/>
          <a:chExt cx="0" cy="0"/>
        </a:xfrm>
      </p:grpSpPr>
      <p:sp>
        <p:nvSpPr>
          <p:cNvPr id="2821" name="Google Shape;2821;g311a2dd28a9_1_474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22" name="Google Shape;2822;g311a2dd28a9_1_4745"/>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23" name="Google Shape;2823;g311a2dd28a9_1_4745"/>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24" name="Google Shape;2824;g311a2dd28a9_1_47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25" name="Google Shape;2825;g311a2dd28a9_1_474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2826"/>
        <p:cNvGrpSpPr/>
        <p:nvPr/>
      </p:nvGrpSpPr>
      <p:grpSpPr>
        <a:xfrm>
          <a:off x="0" y="0"/>
          <a:ext cx="0" cy="0"/>
          <a:chOff x="0" y="0"/>
          <a:chExt cx="0" cy="0"/>
        </a:xfrm>
      </p:grpSpPr>
      <p:sp>
        <p:nvSpPr>
          <p:cNvPr id="2827" name="Google Shape;2827;g311a2dd28a9_1_47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28" name="Google Shape;2828;g311a2dd28a9_1_4751"/>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29" name="Google Shape;2829;g311a2dd28a9_1_4751"/>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30" name="Google Shape;2830;g311a2dd28a9_1_4751"/>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31" name="Google Shape;2831;g311a2dd28a9_1_47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32" name="Google Shape;2832;g311a2dd28a9_1_475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2833"/>
        <p:cNvGrpSpPr/>
        <p:nvPr/>
      </p:nvGrpSpPr>
      <p:grpSpPr>
        <a:xfrm>
          <a:off x="0" y="0"/>
          <a:ext cx="0" cy="0"/>
          <a:chOff x="0" y="0"/>
          <a:chExt cx="0" cy="0"/>
        </a:xfrm>
      </p:grpSpPr>
      <p:sp>
        <p:nvSpPr>
          <p:cNvPr id="2834" name="Google Shape;2834;g311a2dd28a9_1_4758"/>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35" name="Google Shape;2835;g311a2dd28a9_1_4758"/>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836" name="Google Shape;2836;g311a2dd28a9_1_47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37" name="Google Shape;2837;g311a2dd28a9_1_475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2838"/>
        <p:cNvGrpSpPr/>
        <p:nvPr/>
      </p:nvGrpSpPr>
      <p:grpSpPr>
        <a:xfrm>
          <a:off x="0" y="0"/>
          <a:ext cx="0" cy="0"/>
          <a:chOff x="0" y="0"/>
          <a:chExt cx="0" cy="0"/>
        </a:xfrm>
      </p:grpSpPr>
      <p:sp>
        <p:nvSpPr>
          <p:cNvPr id="2839" name="Google Shape;2839;g311a2dd28a9_1_4763"/>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840" name="Google Shape;2840;g311a2dd28a9_1_476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41" name="Google Shape;2841;g311a2dd28a9_1_476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42" name="Google Shape;2842;g311a2dd28a9_1_47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43" name="Google Shape;2843;g311a2dd28a9_1_4763"/>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
        <p:cNvGrpSpPr/>
        <p:nvPr/>
      </p:nvGrpSpPr>
      <p:grpSpPr>
        <a:xfrm>
          <a:off x="0" y="0"/>
          <a:ext cx="0" cy="0"/>
          <a:chOff x="0" y="0"/>
          <a:chExt cx="0" cy="0"/>
        </a:xfrm>
      </p:grpSpPr>
      <p:pic>
        <p:nvPicPr>
          <p:cNvPr id="73" name="Google Shape;73;p6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74" name="Google Shape;74;p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75" name="Google Shape;75;p68"/>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76" name="Google Shape;76;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7" name="Google Shape;77;p6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347"/>
        <p:cNvGrpSpPr/>
        <p:nvPr/>
      </p:nvGrpSpPr>
      <p:grpSpPr>
        <a:xfrm>
          <a:off x="0" y="0"/>
          <a:ext cx="0" cy="0"/>
          <a:chOff x="0" y="0"/>
          <a:chExt cx="0" cy="0"/>
        </a:xfrm>
      </p:grpSpPr>
      <p:pic>
        <p:nvPicPr>
          <p:cNvPr id="348" name="Google Shape;348;p9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9" name="Google Shape;349;p9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50" name="Google Shape;350;p92"/>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51" name="Google Shape;351;p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2" name="Google Shape;352;p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2844"/>
        <p:cNvGrpSpPr/>
        <p:nvPr/>
      </p:nvGrpSpPr>
      <p:grpSpPr>
        <a:xfrm>
          <a:off x="0" y="0"/>
          <a:ext cx="0" cy="0"/>
          <a:chOff x="0" y="0"/>
          <a:chExt cx="0" cy="0"/>
        </a:xfrm>
      </p:grpSpPr>
      <p:sp>
        <p:nvSpPr>
          <p:cNvPr id="2845" name="Google Shape;2845;g311a2dd28a9_1_47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46" name="Google Shape;2846;g311a2dd28a9_1_476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47" name="Google Shape;2847;g311a2dd28a9_1_476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848" name="Google Shape;2848;g311a2dd28a9_1_47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849" name="Google Shape;2849;g311a2dd28a9_1_476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2850"/>
        <p:cNvGrpSpPr/>
        <p:nvPr/>
      </p:nvGrpSpPr>
      <p:grpSpPr>
        <a:xfrm>
          <a:off x="0" y="0"/>
          <a:ext cx="0" cy="0"/>
          <a:chOff x="0" y="0"/>
          <a:chExt cx="0" cy="0"/>
        </a:xfrm>
      </p:grpSpPr>
      <p:sp>
        <p:nvSpPr>
          <p:cNvPr id="2851" name="Google Shape;2851;g311a2dd28a9_1_47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52" name="Google Shape;2852;g311a2dd28a9_1_4775"/>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53" name="Google Shape;2853;g311a2dd28a9_1_4775"/>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54" name="Google Shape;2854;g311a2dd28a9_1_4775"/>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55" name="Google Shape;2855;g311a2dd28a9_1_47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856" name="Google Shape;2856;g311a2dd28a9_1_477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2857"/>
        <p:cNvGrpSpPr/>
        <p:nvPr/>
      </p:nvGrpSpPr>
      <p:grpSpPr>
        <a:xfrm>
          <a:off x="0" y="0"/>
          <a:ext cx="0" cy="0"/>
          <a:chOff x="0" y="0"/>
          <a:chExt cx="0" cy="0"/>
        </a:xfrm>
      </p:grpSpPr>
      <p:pic>
        <p:nvPicPr>
          <p:cNvPr id="2858" name="Google Shape;2858;g311a2dd28a9_1_4782"/>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859" name="Google Shape;2859;g311a2dd28a9_1_4782"/>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60" name="Google Shape;2860;g311a2dd28a9_1_4782"/>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2861" name="Google Shape;2861;g311a2dd28a9_1_47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2862"/>
        <p:cNvGrpSpPr/>
        <p:nvPr/>
      </p:nvGrpSpPr>
      <p:grpSpPr>
        <a:xfrm>
          <a:off x="0" y="0"/>
          <a:ext cx="0" cy="0"/>
          <a:chOff x="0" y="0"/>
          <a:chExt cx="0" cy="0"/>
        </a:xfrm>
      </p:grpSpPr>
      <p:pic>
        <p:nvPicPr>
          <p:cNvPr id="2863" name="Google Shape;2863;g311a2dd28a9_1_4787"/>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2864" name="Google Shape;2864;g311a2dd28a9_1_4787"/>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2865" name="Google Shape;2865;g311a2dd28a9_1_478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66" name="Google Shape;2866;g311a2dd28a9_1_478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2867" name="Google Shape;2867;g311a2dd28a9_1_47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2868"/>
        <p:cNvGrpSpPr/>
        <p:nvPr/>
      </p:nvGrpSpPr>
      <p:grpSpPr>
        <a:xfrm>
          <a:off x="0" y="0"/>
          <a:ext cx="0" cy="0"/>
          <a:chOff x="0" y="0"/>
          <a:chExt cx="0" cy="0"/>
        </a:xfrm>
      </p:grpSpPr>
      <p:sp>
        <p:nvSpPr>
          <p:cNvPr id="2869" name="Google Shape;2869;g311a2dd28a9_1_47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70" name="Google Shape;2870;g311a2dd28a9_1_47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871" name="Google Shape;2871;g311a2dd28a9_1_479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2872"/>
        <p:cNvGrpSpPr/>
        <p:nvPr/>
      </p:nvGrpSpPr>
      <p:grpSpPr>
        <a:xfrm>
          <a:off x="0" y="0"/>
          <a:ext cx="0" cy="0"/>
          <a:chOff x="0" y="0"/>
          <a:chExt cx="0" cy="0"/>
        </a:xfrm>
      </p:grpSpPr>
      <p:sp>
        <p:nvSpPr>
          <p:cNvPr id="2873" name="Google Shape;2873;g311a2dd28a9_1_479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74" name="Google Shape;2874;g311a2dd28a9_1_47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75" name="Google Shape;2875;g311a2dd28a9_1_479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2876"/>
        <p:cNvGrpSpPr/>
        <p:nvPr/>
      </p:nvGrpSpPr>
      <p:grpSpPr>
        <a:xfrm>
          <a:off x="0" y="0"/>
          <a:ext cx="0" cy="0"/>
          <a:chOff x="0" y="0"/>
          <a:chExt cx="0" cy="0"/>
        </a:xfrm>
      </p:grpSpPr>
      <p:sp>
        <p:nvSpPr>
          <p:cNvPr id="2877" name="Google Shape;2877;g311a2dd28a9_1_480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878" name="Google Shape;2878;g311a2dd28a9_1_48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879" name="Google Shape;2879;g311a2dd28a9_1_48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2880"/>
        <p:cNvGrpSpPr/>
        <p:nvPr/>
      </p:nvGrpSpPr>
      <p:grpSpPr>
        <a:xfrm>
          <a:off x="0" y="0"/>
          <a:ext cx="0" cy="0"/>
          <a:chOff x="0" y="0"/>
          <a:chExt cx="0" cy="0"/>
        </a:xfrm>
      </p:grpSpPr>
      <p:sp>
        <p:nvSpPr>
          <p:cNvPr id="2881" name="Google Shape;2881;g311a2dd28a9_1_48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2882" name="Google Shape;2882;g311a2dd28a9_1_480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2883"/>
        <p:cNvGrpSpPr/>
        <p:nvPr/>
      </p:nvGrpSpPr>
      <p:grpSpPr>
        <a:xfrm>
          <a:off x="0" y="0"/>
          <a:ext cx="0" cy="0"/>
          <a:chOff x="0" y="0"/>
          <a:chExt cx="0" cy="0"/>
        </a:xfrm>
      </p:grpSpPr>
      <p:sp>
        <p:nvSpPr>
          <p:cNvPr id="2884" name="Google Shape;2884;g311a2dd28a9_1_48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85" name="Google Shape;2885;g311a2dd28a9_1_48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2886" name="Google Shape;2886;g311a2dd28a9_1_480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2887" name="Google Shape;2887;g311a2dd28a9_1_480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2888"/>
        <p:cNvGrpSpPr/>
        <p:nvPr/>
      </p:nvGrpSpPr>
      <p:grpSpPr>
        <a:xfrm>
          <a:off x="0" y="0"/>
          <a:ext cx="0" cy="0"/>
          <a:chOff x="0" y="0"/>
          <a:chExt cx="0" cy="0"/>
        </a:xfrm>
      </p:grpSpPr>
      <p:sp>
        <p:nvSpPr>
          <p:cNvPr id="2889" name="Google Shape;2889;g311a2dd28a9_1_48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90" name="Google Shape;2890;g311a2dd28a9_1_48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891" name="Google Shape;2891;g311a2dd28a9_1_4813"/>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2892" name="Google Shape;2892;g311a2dd28a9_1_481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353"/>
        <p:cNvGrpSpPr/>
        <p:nvPr/>
      </p:nvGrpSpPr>
      <p:grpSpPr>
        <a:xfrm>
          <a:off x="0" y="0"/>
          <a:ext cx="0" cy="0"/>
          <a:chOff x="0" y="0"/>
          <a:chExt cx="0" cy="0"/>
        </a:xfrm>
      </p:grpSpPr>
      <p:cxnSp>
        <p:nvCxnSpPr>
          <p:cNvPr id="354" name="Google Shape;354;p93"/>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55" name="Google Shape;355;p9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56" name="Google Shape;356;p9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7" name="Google Shape;357;p9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8" name="Google Shape;358;p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2893"/>
        <p:cNvGrpSpPr/>
        <p:nvPr/>
      </p:nvGrpSpPr>
      <p:grpSpPr>
        <a:xfrm>
          <a:off x="0" y="0"/>
          <a:ext cx="0" cy="0"/>
          <a:chOff x="0" y="0"/>
          <a:chExt cx="0" cy="0"/>
        </a:xfrm>
      </p:grpSpPr>
      <p:sp>
        <p:nvSpPr>
          <p:cNvPr id="2894" name="Google Shape;2894;g311a2dd28a9_1_48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895" name="Google Shape;2895;g311a2dd28a9_1_481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896" name="Google Shape;2896;g311a2dd28a9_1_481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897" name="Google Shape;2897;g311a2dd28a9_1_48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898" name="Google Shape;2898;g311a2dd28a9_1_481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2899"/>
        <p:cNvGrpSpPr/>
        <p:nvPr/>
      </p:nvGrpSpPr>
      <p:grpSpPr>
        <a:xfrm>
          <a:off x="0" y="0"/>
          <a:ext cx="0" cy="0"/>
          <a:chOff x="0" y="0"/>
          <a:chExt cx="0" cy="0"/>
        </a:xfrm>
      </p:grpSpPr>
      <p:sp>
        <p:nvSpPr>
          <p:cNvPr id="2900" name="Google Shape;2900;g311a2dd28a9_1_4824"/>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2901" name="Google Shape;2901;g311a2dd28a9_1_4824"/>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02" name="Google Shape;2902;g311a2dd28a9_1_4824"/>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03" name="Google Shape;2903;g311a2dd28a9_1_4824"/>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2904" name="Google Shape;2904;g311a2dd28a9_1_4824"/>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2905"/>
        <p:cNvGrpSpPr/>
        <p:nvPr/>
      </p:nvGrpSpPr>
      <p:grpSpPr>
        <a:xfrm>
          <a:off x="0" y="0"/>
          <a:ext cx="0" cy="0"/>
          <a:chOff x="0" y="0"/>
          <a:chExt cx="0" cy="0"/>
        </a:xfrm>
      </p:grpSpPr>
      <p:sp>
        <p:nvSpPr>
          <p:cNvPr id="2906" name="Google Shape;2906;g311a2dd28a9_1_483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07" name="Google Shape;2907;g311a2dd28a9_1_483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08" name="Google Shape;2908;g311a2dd28a9_1_4830"/>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09" name="Google Shape;2909;g311a2dd28a9_1_4830"/>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2910"/>
        <p:cNvGrpSpPr/>
        <p:nvPr/>
      </p:nvGrpSpPr>
      <p:grpSpPr>
        <a:xfrm>
          <a:off x="0" y="0"/>
          <a:ext cx="0" cy="0"/>
          <a:chOff x="0" y="0"/>
          <a:chExt cx="0" cy="0"/>
        </a:xfrm>
      </p:grpSpPr>
      <p:sp>
        <p:nvSpPr>
          <p:cNvPr id="2911" name="Google Shape;2911;g311a2dd28a9_1_483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2" name="Google Shape;2912;g311a2dd28a9_1_483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2913" name="Google Shape;2913;g311a2dd28a9_1_483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14" name="Google Shape;2914;g311a2dd28a9_1_483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15" name="Google Shape;2915;g311a2dd28a9_1_48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2916" name="Google Shape;2916;g311a2dd28a9_1_4835"/>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7" name="Google Shape;2917;g311a2dd28a9_1_4835"/>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2918" name="Google Shape;2918;g311a2dd28a9_1_4835"/>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19" name="Google Shape;2919;g311a2dd28a9_1_4835"/>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0" name="Google Shape;2920;g311a2dd28a9_1_4835"/>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921" name="Google Shape;2921;g311a2dd28a9_1_4835"/>
          <p:cNvGrpSpPr/>
          <p:nvPr/>
        </p:nvGrpSpPr>
        <p:grpSpPr>
          <a:xfrm>
            <a:off x="728703" y="3127042"/>
            <a:ext cx="249222" cy="220696"/>
            <a:chOff x="-1591550" y="3597475"/>
            <a:chExt cx="293825" cy="294575"/>
          </a:xfrm>
        </p:grpSpPr>
        <p:sp>
          <p:nvSpPr>
            <p:cNvPr id="2922" name="Google Shape;2922;g311a2dd28a9_1_483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3" name="Google Shape;2923;g311a2dd28a9_1_483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4" name="Google Shape;2924;g311a2dd28a9_1_483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2925" name="Google Shape;2925;g311a2dd28a9_1_4835"/>
          <p:cNvGrpSpPr/>
          <p:nvPr/>
        </p:nvGrpSpPr>
        <p:grpSpPr>
          <a:xfrm>
            <a:off x="747753" y="2156469"/>
            <a:ext cx="249222" cy="220696"/>
            <a:chOff x="-1591550" y="3597475"/>
            <a:chExt cx="293825" cy="294575"/>
          </a:xfrm>
        </p:grpSpPr>
        <p:sp>
          <p:nvSpPr>
            <p:cNvPr id="2926" name="Google Shape;2926;g311a2dd28a9_1_483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7" name="Google Shape;2927;g311a2dd28a9_1_483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28" name="Google Shape;2928;g311a2dd28a9_1_483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29" name="Google Shape;2929;g311a2dd28a9_1_4835"/>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2930" name="Google Shape;2930;g311a2dd28a9_1_4835"/>
          <p:cNvGrpSpPr/>
          <p:nvPr/>
        </p:nvGrpSpPr>
        <p:grpSpPr>
          <a:xfrm>
            <a:off x="747753" y="1181666"/>
            <a:ext cx="249222" cy="220696"/>
            <a:chOff x="-1591550" y="3597475"/>
            <a:chExt cx="293825" cy="294575"/>
          </a:xfrm>
        </p:grpSpPr>
        <p:sp>
          <p:nvSpPr>
            <p:cNvPr id="2931" name="Google Shape;2931;g311a2dd28a9_1_483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2" name="Google Shape;2932;g311a2dd28a9_1_483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3" name="Google Shape;2933;g311a2dd28a9_1_483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2934" name="Google Shape;2934;g311a2dd28a9_1_4835"/>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935" name="Google Shape;2935;g311a2dd28a9_1_4835"/>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2936" name="Google Shape;2936;g311a2dd28a9_1_4835"/>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2937" name="Google Shape;2937;g311a2dd28a9_1_4835"/>
          <p:cNvGrpSpPr/>
          <p:nvPr/>
        </p:nvGrpSpPr>
        <p:grpSpPr>
          <a:xfrm>
            <a:off x="761828" y="4092030"/>
            <a:ext cx="249222" cy="220696"/>
            <a:chOff x="-1591550" y="3597475"/>
            <a:chExt cx="293825" cy="294575"/>
          </a:xfrm>
        </p:grpSpPr>
        <p:sp>
          <p:nvSpPr>
            <p:cNvPr id="2938" name="Google Shape;2938;g311a2dd28a9_1_483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39" name="Google Shape;2939;g311a2dd28a9_1_483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2940" name="Google Shape;2940;g311a2dd28a9_1_483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2941"/>
        <p:cNvGrpSpPr/>
        <p:nvPr/>
      </p:nvGrpSpPr>
      <p:grpSpPr>
        <a:xfrm>
          <a:off x="0" y="0"/>
          <a:ext cx="0" cy="0"/>
          <a:chOff x="0" y="0"/>
          <a:chExt cx="0" cy="0"/>
        </a:xfrm>
      </p:grpSpPr>
      <p:sp>
        <p:nvSpPr>
          <p:cNvPr id="2942" name="Google Shape;2942;g311a2dd28a9_1_486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43" name="Google Shape;2943;g311a2dd28a9_1_486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2944" name="Google Shape;2944;g311a2dd28a9_1_4866"/>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2945" name="Google Shape;2945;g311a2dd28a9_1_4866"/>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46"/>
        <p:cNvGrpSpPr/>
        <p:nvPr/>
      </p:nvGrpSpPr>
      <p:grpSpPr>
        <a:xfrm>
          <a:off x="0" y="0"/>
          <a:ext cx="0" cy="0"/>
          <a:chOff x="0" y="0"/>
          <a:chExt cx="0" cy="0"/>
        </a:xfrm>
      </p:grpSpPr>
      <p:sp>
        <p:nvSpPr>
          <p:cNvPr id="2947" name="Google Shape;2947;g311a2dd28a9_1_4871"/>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48" name="Google Shape;2948;g311a2dd28a9_1_487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49" name="Google Shape;2949;g311a2dd28a9_1_487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950" name="Google Shape;2950;g311a2dd28a9_1_4871"/>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51" name="Google Shape;2951;g311a2dd28a9_1_4871"/>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2952" name="Google Shape;2952;g311a2dd28a9_1_4871"/>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2953"/>
        <p:cNvGrpSpPr/>
        <p:nvPr/>
      </p:nvGrpSpPr>
      <p:grpSpPr>
        <a:xfrm>
          <a:off x="0" y="0"/>
          <a:ext cx="0" cy="0"/>
          <a:chOff x="0" y="0"/>
          <a:chExt cx="0" cy="0"/>
        </a:xfrm>
      </p:grpSpPr>
      <p:sp>
        <p:nvSpPr>
          <p:cNvPr id="2954" name="Google Shape;2954;g311a2dd28a9_1_48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2955" name="Google Shape;2955;g311a2dd28a9_1_487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2956" name="Google Shape;2956;g311a2dd28a9_1_487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957" name="Google Shape;2957;g311a2dd28a9_1_48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2958" name="Google Shape;2958;g311a2dd28a9_1_487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2959"/>
        <p:cNvGrpSpPr/>
        <p:nvPr/>
      </p:nvGrpSpPr>
      <p:grpSpPr>
        <a:xfrm>
          <a:off x="0" y="0"/>
          <a:ext cx="0" cy="0"/>
          <a:chOff x="0" y="0"/>
          <a:chExt cx="0" cy="0"/>
        </a:xfrm>
      </p:grpSpPr>
      <p:sp>
        <p:nvSpPr>
          <p:cNvPr id="2960" name="Google Shape;2960;g311a2dd28a9_1_4884"/>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1" name="Google Shape;2961;g311a2dd28a9_1_4884"/>
          <p:cNvSpPr>
            <a:spLocks noGrp="1"/>
          </p:cNvSpPr>
          <p:nvPr>
            <p:ph type="pic" idx="2"/>
          </p:nvPr>
        </p:nvSpPr>
        <p:spPr>
          <a:xfrm>
            <a:off x="410600" y="1005850"/>
            <a:ext cx="2688900" cy="3359100"/>
          </a:xfrm>
          <a:prstGeom prst="roundRect">
            <a:avLst>
              <a:gd name="adj" fmla="val 16667"/>
            </a:avLst>
          </a:prstGeom>
          <a:noFill/>
          <a:ln>
            <a:noFill/>
          </a:ln>
        </p:spPr>
      </p:sp>
      <p:sp>
        <p:nvSpPr>
          <p:cNvPr id="2962" name="Google Shape;2962;g311a2dd28a9_1_4884"/>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2963" name="Google Shape;2963;g311a2dd28a9_1_4884"/>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2964" name="Google Shape;2964;g311a2dd28a9_1_488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2965" name="Google Shape;2965;g311a2dd28a9_1_48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2966"/>
        <p:cNvGrpSpPr/>
        <p:nvPr/>
      </p:nvGrpSpPr>
      <p:grpSpPr>
        <a:xfrm>
          <a:off x="0" y="0"/>
          <a:ext cx="0" cy="0"/>
          <a:chOff x="0" y="0"/>
          <a:chExt cx="0" cy="0"/>
        </a:xfrm>
      </p:grpSpPr>
      <p:pic>
        <p:nvPicPr>
          <p:cNvPr id="2967" name="Google Shape;2967;g311a2dd28a9_1_489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68" name="Google Shape;2968;g311a2dd28a9_1_489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69" name="Google Shape;2969;g311a2dd28a9_1_489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70" name="Google Shape;2970;g311a2dd28a9_1_489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2971"/>
        <p:cNvGrpSpPr/>
        <p:nvPr/>
      </p:nvGrpSpPr>
      <p:grpSpPr>
        <a:xfrm>
          <a:off x="0" y="0"/>
          <a:ext cx="0" cy="0"/>
          <a:chOff x="0" y="0"/>
          <a:chExt cx="0" cy="0"/>
        </a:xfrm>
      </p:grpSpPr>
      <p:pic>
        <p:nvPicPr>
          <p:cNvPr id="2972" name="Google Shape;2972;g311a2dd28a9_1_48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73" name="Google Shape;2973;g311a2dd28a9_1_489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74" name="Google Shape;2974;g311a2dd28a9_1_4896"/>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75" name="Google Shape;2975;g311a2dd28a9_1_4896"/>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359"/>
        <p:cNvGrpSpPr/>
        <p:nvPr/>
      </p:nvGrpSpPr>
      <p:grpSpPr>
        <a:xfrm>
          <a:off x="0" y="0"/>
          <a:ext cx="0" cy="0"/>
          <a:chOff x="0" y="0"/>
          <a:chExt cx="0" cy="0"/>
        </a:xfrm>
      </p:grpSpPr>
      <p:sp>
        <p:nvSpPr>
          <p:cNvPr id="360" name="Google Shape;360;p9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61" name="Google Shape;361;p94"/>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62" name="Google Shape;362;p9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63" name="Google Shape;363;p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64" name="Google Shape;364;p9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5" name="Google Shape;365;p9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2976"/>
        <p:cNvGrpSpPr/>
        <p:nvPr/>
      </p:nvGrpSpPr>
      <p:grpSpPr>
        <a:xfrm>
          <a:off x="0" y="0"/>
          <a:ext cx="0" cy="0"/>
          <a:chOff x="0" y="0"/>
          <a:chExt cx="0" cy="0"/>
        </a:xfrm>
      </p:grpSpPr>
      <p:pic>
        <p:nvPicPr>
          <p:cNvPr id="2977" name="Google Shape;2977;g311a2dd28a9_1_490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78" name="Google Shape;2978;g311a2dd28a9_1_490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2979" name="Google Shape;2979;g311a2dd28a9_1_490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80" name="Google Shape;2980;g311a2dd28a9_1_4901"/>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81" name="Google Shape;2981;g311a2dd28a9_1_4901"/>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2982"/>
        <p:cNvGrpSpPr/>
        <p:nvPr/>
      </p:nvGrpSpPr>
      <p:grpSpPr>
        <a:xfrm>
          <a:off x="0" y="0"/>
          <a:ext cx="0" cy="0"/>
          <a:chOff x="0" y="0"/>
          <a:chExt cx="0" cy="0"/>
        </a:xfrm>
      </p:grpSpPr>
      <p:sp>
        <p:nvSpPr>
          <p:cNvPr id="2983" name="Google Shape;2983;g311a2dd28a9_1_490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2984"/>
        <p:cNvGrpSpPr/>
        <p:nvPr/>
      </p:nvGrpSpPr>
      <p:grpSpPr>
        <a:xfrm>
          <a:off x="0" y="0"/>
          <a:ext cx="0" cy="0"/>
          <a:chOff x="0" y="0"/>
          <a:chExt cx="0" cy="0"/>
        </a:xfrm>
      </p:grpSpPr>
      <p:pic>
        <p:nvPicPr>
          <p:cNvPr id="2985" name="Google Shape;2985;g311a2dd28a9_1_4909"/>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2986" name="Google Shape;2986;g311a2dd28a9_1_490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2987" name="Google Shape;2987;g311a2dd28a9_1_490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88" name="Google Shape;2988;g311a2dd28a9_1_490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89" name="Google Shape;2989;g311a2dd28a9_1_4909"/>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2990"/>
        <p:cNvGrpSpPr/>
        <p:nvPr/>
      </p:nvGrpSpPr>
      <p:grpSpPr>
        <a:xfrm>
          <a:off x="0" y="0"/>
          <a:ext cx="0" cy="0"/>
          <a:chOff x="0" y="0"/>
          <a:chExt cx="0" cy="0"/>
        </a:xfrm>
      </p:grpSpPr>
      <p:pic>
        <p:nvPicPr>
          <p:cNvPr id="2991" name="Google Shape;2991;g311a2dd28a9_1_49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992" name="Google Shape;2992;g311a2dd28a9_1_491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2993" name="Google Shape;2993;g311a2dd28a9_1_491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994" name="Google Shape;2994;g311a2dd28a9_1_491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2995" name="Google Shape;2995;g311a2dd28a9_1_4915"/>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2996"/>
        <p:cNvGrpSpPr/>
        <p:nvPr/>
      </p:nvGrpSpPr>
      <p:grpSpPr>
        <a:xfrm>
          <a:off x="0" y="0"/>
          <a:ext cx="0" cy="0"/>
          <a:chOff x="0" y="0"/>
          <a:chExt cx="0" cy="0"/>
        </a:xfrm>
      </p:grpSpPr>
      <p:sp>
        <p:nvSpPr>
          <p:cNvPr id="2997" name="Google Shape;2997;g311a2dd28a9_1_492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8" name="Google Shape;2998;g311a2dd28a9_1_492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2999"/>
        <p:cNvGrpSpPr/>
        <p:nvPr/>
      </p:nvGrpSpPr>
      <p:grpSpPr>
        <a:xfrm>
          <a:off x="0" y="0"/>
          <a:ext cx="0" cy="0"/>
          <a:chOff x="0" y="0"/>
          <a:chExt cx="0" cy="0"/>
        </a:xfrm>
      </p:grpSpPr>
      <p:sp>
        <p:nvSpPr>
          <p:cNvPr id="3000" name="Google Shape;3000;g311a2dd28a9_1_4924"/>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01" name="Google Shape;3001;g311a2dd28a9_1_49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02" name="Google Shape;3002;g311a2dd28a9_1_4924"/>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3003"/>
        <p:cNvGrpSpPr/>
        <p:nvPr/>
      </p:nvGrpSpPr>
      <p:grpSpPr>
        <a:xfrm>
          <a:off x="0" y="0"/>
          <a:ext cx="0" cy="0"/>
          <a:chOff x="0" y="0"/>
          <a:chExt cx="0" cy="0"/>
        </a:xfrm>
      </p:grpSpPr>
      <p:pic>
        <p:nvPicPr>
          <p:cNvPr id="3004" name="Google Shape;3004;g311a2dd28a9_1_492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05" name="Google Shape;3005;g311a2dd28a9_1_492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06" name="Google Shape;3006;g311a2dd28a9_1_492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07" name="Google Shape;3007;g311a2dd28a9_1_492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008"/>
        <p:cNvGrpSpPr/>
        <p:nvPr/>
      </p:nvGrpSpPr>
      <p:grpSpPr>
        <a:xfrm>
          <a:off x="0" y="0"/>
          <a:ext cx="0" cy="0"/>
          <a:chOff x="0" y="0"/>
          <a:chExt cx="0" cy="0"/>
        </a:xfrm>
      </p:grpSpPr>
      <p:sp>
        <p:nvSpPr>
          <p:cNvPr id="3009" name="Google Shape;3009;g311a2dd28a9_1_493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010" name="Google Shape;3010;g311a2dd28a9_1_49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3011"/>
        <p:cNvGrpSpPr/>
        <p:nvPr/>
      </p:nvGrpSpPr>
      <p:grpSpPr>
        <a:xfrm>
          <a:off x="0" y="0"/>
          <a:ext cx="0" cy="0"/>
          <a:chOff x="0" y="0"/>
          <a:chExt cx="0" cy="0"/>
        </a:xfrm>
      </p:grpSpPr>
      <p:sp>
        <p:nvSpPr>
          <p:cNvPr id="3012" name="Google Shape;3012;g311a2dd28a9_1_4936"/>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013" name="Google Shape;3013;g311a2dd28a9_1_4936"/>
          <p:cNvSpPr>
            <a:spLocks noGrp="1"/>
          </p:cNvSpPr>
          <p:nvPr>
            <p:ph type="pic" idx="2"/>
          </p:nvPr>
        </p:nvSpPr>
        <p:spPr>
          <a:xfrm>
            <a:off x="410600" y="1005850"/>
            <a:ext cx="2688900" cy="3359100"/>
          </a:xfrm>
          <a:prstGeom prst="roundRect">
            <a:avLst>
              <a:gd name="adj" fmla="val 16667"/>
            </a:avLst>
          </a:prstGeom>
          <a:noFill/>
          <a:ln>
            <a:noFill/>
          </a:ln>
        </p:spPr>
      </p:sp>
      <p:sp>
        <p:nvSpPr>
          <p:cNvPr id="3014" name="Google Shape;3014;g311a2dd28a9_1_4936"/>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015" name="Google Shape;3015;g311a2dd28a9_1_4936"/>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016" name="Google Shape;3016;g311a2dd28a9_1_4936"/>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017" name="Google Shape;3017;g311a2dd28a9_1_4936"/>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3018" name="Google Shape;3018;g311a2dd28a9_1_4936"/>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3019"/>
        <p:cNvGrpSpPr/>
        <p:nvPr/>
      </p:nvGrpSpPr>
      <p:grpSpPr>
        <a:xfrm>
          <a:off x="0" y="0"/>
          <a:ext cx="0" cy="0"/>
          <a:chOff x="0" y="0"/>
          <a:chExt cx="0" cy="0"/>
        </a:xfrm>
      </p:grpSpPr>
      <p:pic>
        <p:nvPicPr>
          <p:cNvPr id="3020" name="Google Shape;3020;g311a2dd28a9_1_49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21" name="Google Shape;3021;g311a2dd28a9_1_494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22" name="Google Shape;3022;g311a2dd28a9_1_494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23" name="Google Shape;3023;g311a2dd28a9_1_4944"/>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366"/>
        <p:cNvGrpSpPr/>
        <p:nvPr/>
      </p:nvGrpSpPr>
      <p:grpSpPr>
        <a:xfrm>
          <a:off x="0" y="0"/>
          <a:ext cx="0" cy="0"/>
          <a:chOff x="0" y="0"/>
          <a:chExt cx="0" cy="0"/>
        </a:xfrm>
      </p:grpSpPr>
      <p:cxnSp>
        <p:nvCxnSpPr>
          <p:cNvPr id="367" name="Google Shape;367;p95"/>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68" name="Google Shape;368;p9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69" name="Google Shape;369;p9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0" name="Google Shape;370;p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1" name="Google Shape;371;p9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2" name="Google Shape;372;p9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024"/>
        <p:cNvGrpSpPr/>
        <p:nvPr/>
      </p:nvGrpSpPr>
      <p:grpSpPr>
        <a:xfrm>
          <a:off x="0" y="0"/>
          <a:ext cx="0" cy="0"/>
          <a:chOff x="0" y="0"/>
          <a:chExt cx="0" cy="0"/>
        </a:xfrm>
      </p:grpSpPr>
      <p:sp>
        <p:nvSpPr>
          <p:cNvPr id="3025" name="Google Shape;3025;g311a2dd28a9_1_4949"/>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026" name="Google Shape;3026;g311a2dd28a9_1_4949"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27"/>
        <p:cNvGrpSpPr/>
        <p:nvPr/>
      </p:nvGrpSpPr>
      <p:grpSpPr>
        <a:xfrm>
          <a:off x="0" y="0"/>
          <a:ext cx="0" cy="0"/>
          <a:chOff x="0" y="0"/>
          <a:chExt cx="0" cy="0"/>
        </a:xfrm>
      </p:grpSpPr>
      <p:sp>
        <p:nvSpPr>
          <p:cNvPr id="3028" name="Google Shape;3028;g311a2dd28a9_1_4952"/>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29" name="Google Shape;3029;g311a2dd28a9_1_4952"/>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030" name="Google Shape;3030;g311a2dd28a9_1_4952"/>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031" name="Google Shape;3031;g311a2dd28a9_1_4952"/>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032" name="Google Shape;3032;g311a2dd28a9_1_4952"/>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033" name="Google Shape;3033;g311a2dd28a9_1_4952"/>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3034" name="Google Shape;3034;g311a2dd28a9_1_4952"/>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3035"/>
        <p:cNvGrpSpPr/>
        <p:nvPr/>
      </p:nvGrpSpPr>
      <p:grpSpPr>
        <a:xfrm>
          <a:off x="0" y="0"/>
          <a:ext cx="0" cy="0"/>
          <a:chOff x="0" y="0"/>
          <a:chExt cx="0" cy="0"/>
        </a:xfrm>
      </p:grpSpPr>
      <p:sp>
        <p:nvSpPr>
          <p:cNvPr id="3036" name="Google Shape;3036;g311a2dd28a9_1_496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37" name="Google Shape;3037;g311a2dd28a9_1_496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038" name="Google Shape;3038;g311a2dd28a9_1_496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3039"/>
        <p:cNvGrpSpPr/>
        <p:nvPr/>
      </p:nvGrpSpPr>
      <p:grpSpPr>
        <a:xfrm>
          <a:off x="0" y="0"/>
          <a:ext cx="0" cy="0"/>
          <a:chOff x="0" y="0"/>
          <a:chExt cx="0" cy="0"/>
        </a:xfrm>
      </p:grpSpPr>
      <p:pic>
        <p:nvPicPr>
          <p:cNvPr id="3040" name="Google Shape;3040;g311a2dd28a9_1_496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41" name="Google Shape;3041;g311a2dd28a9_1_496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42" name="Google Shape;3042;g311a2dd28a9_1_496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43" name="Google Shape;3043;g311a2dd28a9_1_4964"/>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3044" name="Google Shape;3044;g311a2dd28a9_1_49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3045"/>
        <p:cNvGrpSpPr/>
        <p:nvPr/>
      </p:nvGrpSpPr>
      <p:grpSpPr>
        <a:xfrm>
          <a:off x="0" y="0"/>
          <a:ext cx="0" cy="0"/>
          <a:chOff x="0" y="0"/>
          <a:chExt cx="0" cy="0"/>
        </a:xfrm>
      </p:grpSpPr>
      <p:sp>
        <p:nvSpPr>
          <p:cNvPr id="3046" name="Google Shape;3046;g311a2dd28a9_1_4970"/>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7" name="Google Shape;3047;g311a2dd28a9_1_4970"/>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48" name="Google Shape;3048;g311a2dd28a9_1_4970"/>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049" name="Google Shape;3049;g311a2dd28a9_1_49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3050"/>
        <p:cNvGrpSpPr/>
        <p:nvPr/>
      </p:nvGrpSpPr>
      <p:grpSpPr>
        <a:xfrm>
          <a:off x="0" y="0"/>
          <a:ext cx="0" cy="0"/>
          <a:chOff x="0" y="0"/>
          <a:chExt cx="0" cy="0"/>
        </a:xfrm>
      </p:grpSpPr>
      <p:sp>
        <p:nvSpPr>
          <p:cNvPr id="3051" name="Google Shape;3051;g311a2dd28a9_1_4975"/>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2" name="Google Shape;3052;g311a2dd28a9_1_4975"/>
          <p:cNvSpPr>
            <a:spLocks noGrp="1"/>
          </p:cNvSpPr>
          <p:nvPr>
            <p:ph type="pic" idx="2"/>
          </p:nvPr>
        </p:nvSpPr>
        <p:spPr>
          <a:xfrm>
            <a:off x="410600" y="1005850"/>
            <a:ext cx="2688900" cy="3359100"/>
          </a:xfrm>
          <a:prstGeom prst="roundRect">
            <a:avLst>
              <a:gd name="adj" fmla="val 16667"/>
            </a:avLst>
          </a:prstGeom>
          <a:noFill/>
          <a:ln>
            <a:noFill/>
          </a:ln>
        </p:spPr>
      </p:sp>
      <p:sp>
        <p:nvSpPr>
          <p:cNvPr id="3053" name="Google Shape;3053;g311a2dd28a9_1_4975"/>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054" name="Google Shape;3054;g311a2dd28a9_1_4975"/>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055" name="Google Shape;3055;g311a2dd28a9_1_4975"/>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056" name="Google Shape;3056;g311a2dd28a9_1_49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57" name="Google Shape;3057;g311a2dd28a9_1_4975"/>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3058"/>
        <p:cNvGrpSpPr/>
        <p:nvPr/>
      </p:nvGrpSpPr>
      <p:grpSpPr>
        <a:xfrm>
          <a:off x="0" y="0"/>
          <a:ext cx="0" cy="0"/>
          <a:chOff x="0" y="0"/>
          <a:chExt cx="0" cy="0"/>
        </a:xfrm>
      </p:grpSpPr>
      <p:sp>
        <p:nvSpPr>
          <p:cNvPr id="3059" name="Google Shape;3059;g311a2dd28a9_1_4983"/>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60" name="Google Shape;3060;g311a2dd28a9_1_4983"/>
          <p:cNvSpPr>
            <a:spLocks noGrp="1"/>
          </p:cNvSpPr>
          <p:nvPr>
            <p:ph type="pic" idx="2"/>
          </p:nvPr>
        </p:nvSpPr>
        <p:spPr>
          <a:xfrm>
            <a:off x="410600" y="1005850"/>
            <a:ext cx="2688900" cy="3359100"/>
          </a:xfrm>
          <a:prstGeom prst="roundRect">
            <a:avLst>
              <a:gd name="adj" fmla="val 16667"/>
            </a:avLst>
          </a:prstGeom>
          <a:noFill/>
          <a:ln>
            <a:noFill/>
          </a:ln>
        </p:spPr>
      </p:sp>
      <p:sp>
        <p:nvSpPr>
          <p:cNvPr id="3061" name="Google Shape;3061;g311a2dd28a9_1_4983"/>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062" name="Google Shape;3062;g311a2dd28a9_1_4983"/>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063" name="Google Shape;3063;g311a2dd28a9_1_4983"/>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064" name="Google Shape;3064;g311a2dd28a9_1_498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065" name="Google Shape;3065;g311a2dd28a9_1_4983"/>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3066"/>
        <p:cNvGrpSpPr/>
        <p:nvPr/>
      </p:nvGrpSpPr>
      <p:grpSpPr>
        <a:xfrm>
          <a:off x="0" y="0"/>
          <a:ext cx="0" cy="0"/>
          <a:chOff x="0" y="0"/>
          <a:chExt cx="0" cy="0"/>
        </a:xfrm>
      </p:grpSpPr>
      <p:sp>
        <p:nvSpPr>
          <p:cNvPr id="3067" name="Google Shape;3067;g311a2dd28a9_1_4991"/>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68" name="Google Shape;3068;g311a2dd28a9_1_4991"/>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3069" name="Google Shape;3069;g311a2dd28a9_1_4991"/>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3070" name="Google Shape;3070;g311a2dd28a9_1_4991"/>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3071"/>
        <p:cNvGrpSpPr/>
        <p:nvPr/>
      </p:nvGrpSpPr>
      <p:grpSpPr>
        <a:xfrm>
          <a:off x="0" y="0"/>
          <a:ext cx="0" cy="0"/>
          <a:chOff x="0" y="0"/>
          <a:chExt cx="0" cy="0"/>
        </a:xfrm>
      </p:grpSpPr>
      <p:sp>
        <p:nvSpPr>
          <p:cNvPr id="3072" name="Google Shape;3072;g311a2dd28a9_1_499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73" name="Google Shape;3073;g311a2dd28a9_1_499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074" name="Google Shape;3074;g311a2dd28a9_1_499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3075"/>
        <p:cNvGrpSpPr/>
        <p:nvPr/>
      </p:nvGrpSpPr>
      <p:grpSpPr>
        <a:xfrm>
          <a:off x="0" y="0"/>
          <a:ext cx="0" cy="0"/>
          <a:chOff x="0" y="0"/>
          <a:chExt cx="0" cy="0"/>
        </a:xfrm>
      </p:grpSpPr>
      <p:pic>
        <p:nvPicPr>
          <p:cNvPr id="3076" name="Google Shape;3076;g311a2dd28a9_1_500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77" name="Google Shape;3077;g311a2dd28a9_1_500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078" name="Google Shape;3078;g311a2dd28a9_1_500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079" name="Google Shape;3079;g311a2dd28a9_1_500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373"/>
        <p:cNvGrpSpPr/>
        <p:nvPr/>
      </p:nvGrpSpPr>
      <p:grpSpPr>
        <a:xfrm>
          <a:off x="0" y="0"/>
          <a:ext cx="0" cy="0"/>
          <a:chOff x="0" y="0"/>
          <a:chExt cx="0" cy="0"/>
        </a:xfrm>
      </p:grpSpPr>
      <p:pic>
        <p:nvPicPr>
          <p:cNvPr id="374" name="Google Shape;374;p9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75" name="Google Shape;375;p9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76" name="Google Shape;376;p96"/>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77" name="Google Shape;377;p9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8" name="Google Shape;378;p9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9" name="Google Shape;379;p9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080"/>
        <p:cNvGrpSpPr/>
        <p:nvPr/>
      </p:nvGrpSpPr>
      <p:grpSpPr>
        <a:xfrm>
          <a:off x="0" y="0"/>
          <a:ext cx="0" cy="0"/>
          <a:chOff x="0" y="0"/>
          <a:chExt cx="0" cy="0"/>
        </a:xfrm>
      </p:grpSpPr>
      <p:sp>
        <p:nvSpPr>
          <p:cNvPr id="3081" name="Google Shape;3081;g311a2dd28a9_1_5005"/>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082" name="Google Shape;3082;g311a2dd28a9_1_5005"/>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083" name="Google Shape;3083;g311a2dd28a9_1_5005"/>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3084"/>
        <p:cNvGrpSpPr/>
        <p:nvPr/>
      </p:nvGrpSpPr>
      <p:grpSpPr>
        <a:xfrm>
          <a:off x="0" y="0"/>
          <a:ext cx="0" cy="0"/>
          <a:chOff x="0" y="0"/>
          <a:chExt cx="0" cy="0"/>
        </a:xfrm>
      </p:grpSpPr>
      <p:sp>
        <p:nvSpPr>
          <p:cNvPr id="3085" name="Google Shape;3085;g311a2dd28a9_1_5009"/>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086" name="Google Shape;3086;g311a2dd28a9_1_5009"/>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087" name="Google Shape;3087;g311a2dd28a9_1_500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088" name="Google Shape;3088;g311a2dd28a9_1_500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89" name="Google Shape;3089;g311a2dd28a9_1_5009"/>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3090"/>
        <p:cNvGrpSpPr/>
        <p:nvPr/>
      </p:nvGrpSpPr>
      <p:grpSpPr>
        <a:xfrm>
          <a:off x="0" y="0"/>
          <a:ext cx="0" cy="0"/>
          <a:chOff x="0" y="0"/>
          <a:chExt cx="0" cy="0"/>
        </a:xfrm>
      </p:grpSpPr>
      <p:sp>
        <p:nvSpPr>
          <p:cNvPr id="3091" name="Google Shape;3091;g311a2dd28a9_1_5015"/>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3092" name="Google Shape;3092;g311a2dd28a9_1_5015"/>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3093" name="Google Shape;3093;g311a2dd28a9_1_5015"/>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3094"/>
        <p:cNvGrpSpPr/>
        <p:nvPr/>
      </p:nvGrpSpPr>
      <p:grpSpPr>
        <a:xfrm>
          <a:off x="0" y="0"/>
          <a:ext cx="0" cy="0"/>
          <a:chOff x="0" y="0"/>
          <a:chExt cx="0" cy="0"/>
        </a:xfrm>
      </p:grpSpPr>
      <p:sp>
        <p:nvSpPr>
          <p:cNvPr id="3095" name="Google Shape;3095;g311a2dd28a9_1_5019"/>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96" name="Google Shape;3096;g311a2dd28a9_1_5019"/>
          <p:cNvSpPr>
            <a:spLocks noGrp="1"/>
          </p:cNvSpPr>
          <p:nvPr>
            <p:ph type="pic" idx="2"/>
          </p:nvPr>
        </p:nvSpPr>
        <p:spPr>
          <a:xfrm>
            <a:off x="5854750" y="980700"/>
            <a:ext cx="2862900" cy="2714100"/>
          </a:xfrm>
          <a:prstGeom prst="roundRect">
            <a:avLst>
              <a:gd name="adj" fmla="val 16667"/>
            </a:avLst>
          </a:prstGeom>
          <a:noFill/>
          <a:ln>
            <a:noFill/>
          </a:ln>
        </p:spPr>
      </p:sp>
      <p:sp>
        <p:nvSpPr>
          <p:cNvPr id="3097" name="Google Shape;3097;g311a2dd28a9_1_5019"/>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098" name="Google Shape;3098;g311a2dd28a9_1_5019"/>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099" name="Google Shape;3099;g311a2dd28a9_1_5019"/>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3100" name="Google Shape;3100;g311a2dd28a9_1_501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3101"/>
        <p:cNvGrpSpPr/>
        <p:nvPr/>
      </p:nvGrpSpPr>
      <p:grpSpPr>
        <a:xfrm>
          <a:off x="0" y="0"/>
          <a:ext cx="0" cy="0"/>
          <a:chOff x="0" y="0"/>
          <a:chExt cx="0" cy="0"/>
        </a:xfrm>
      </p:grpSpPr>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3102"/>
        <p:cNvGrpSpPr/>
        <p:nvPr/>
      </p:nvGrpSpPr>
      <p:grpSpPr>
        <a:xfrm>
          <a:off x="0" y="0"/>
          <a:ext cx="0" cy="0"/>
          <a:chOff x="0" y="0"/>
          <a:chExt cx="0" cy="0"/>
        </a:xfrm>
      </p:grpSpPr>
      <p:pic>
        <p:nvPicPr>
          <p:cNvPr id="3103" name="Google Shape;3103;g311a2dd28a9_1_502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104" name="Google Shape;3104;g311a2dd28a9_1_502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05" name="Google Shape;3105;g311a2dd28a9_1_502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06" name="Google Shape;3106;g311a2dd28a9_1_502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3107"/>
        <p:cNvGrpSpPr/>
        <p:nvPr/>
      </p:nvGrpSpPr>
      <p:grpSpPr>
        <a:xfrm>
          <a:off x="0" y="0"/>
          <a:ext cx="0" cy="0"/>
          <a:chOff x="0" y="0"/>
          <a:chExt cx="0" cy="0"/>
        </a:xfrm>
      </p:grpSpPr>
      <p:pic>
        <p:nvPicPr>
          <p:cNvPr id="3108" name="Google Shape;3108;g311a2dd28a9_1_503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09" name="Google Shape;3109;g311a2dd28a9_1_503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10" name="Google Shape;3110;g311a2dd28a9_1_503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11" name="Google Shape;3111;g311a2dd28a9_1_503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3112"/>
        <p:cNvGrpSpPr/>
        <p:nvPr/>
      </p:nvGrpSpPr>
      <p:grpSpPr>
        <a:xfrm>
          <a:off x="0" y="0"/>
          <a:ext cx="0" cy="0"/>
          <a:chOff x="0" y="0"/>
          <a:chExt cx="0" cy="0"/>
        </a:xfrm>
      </p:grpSpPr>
      <p:sp>
        <p:nvSpPr>
          <p:cNvPr id="3113" name="Google Shape;3113;g311a2dd28a9_1_5037"/>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114" name="Google Shape;3114;g311a2dd28a9_1_5037"/>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15" name="Google Shape;3115;g311a2dd28a9_1_50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116" name="Google Shape;3116;g311a2dd28a9_1_50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17" name="Google Shape;3117;g311a2dd28a9_1_5037"/>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3118"/>
        <p:cNvGrpSpPr/>
        <p:nvPr/>
      </p:nvGrpSpPr>
      <p:grpSpPr>
        <a:xfrm>
          <a:off x="0" y="0"/>
          <a:ext cx="0" cy="0"/>
          <a:chOff x="0" y="0"/>
          <a:chExt cx="0" cy="0"/>
        </a:xfrm>
      </p:grpSpPr>
      <p:pic>
        <p:nvPicPr>
          <p:cNvPr id="3119" name="Google Shape;3119;g311a2dd28a9_1_504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20" name="Google Shape;3120;g311a2dd28a9_1_504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121" name="Google Shape;3121;g311a2dd28a9_1_50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2" name="Google Shape;3122;g311a2dd28a9_1_50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3123"/>
        <p:cNvGrpSpPr/>
        <p:nvPr/>
      </p:nvGrpSpPr>
      <p:grpSpPr>
        <a:xfrm>
          <a:off x="0" y="0"/>
          <a:ext cx="0" cy="0"/>
          <a:chOff x="0" y="0"/>
          <a:chExt cx="0" cy="0"/>
        </a:xfrm>
      </p:grpSpPr>
      <p:pic>
        <p:nvPicPr>
          <p:cNvPr id="3124" name="Google Shape;3124;g311a2dd28a9_1_50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25" name="Google Shape;3125;g311a2dd28a9_1_504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126" name="Google Shape;3126;g311a2dd28a9_1_504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27" name="Google Shape;3127;g311a2dd28a9_1_5048"/>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380"/>
        <p:cNvGrpSpPr/>
        <p:nvPr/>
      </p:nvGrpSpPr>
      <p:grpSpPr>
        <a:xfrm>
          <a:off x="0" y="0"/>
          <a:ext cx="0" cy="0"/>
          <a:chOff x="0" y="0"/>
          <a:chExt cx="0" cy="0"/>
        </a:xfrm>
      </p:grpSpPr>
      <p:cxnSp>
        <p:nvCxnSpPr>
          <p:cNvPr id="381" name="Google Shape;381;p97"/>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82" name="Google Shape;382;p9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83" name="Google Shape;383;p9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4" name="Google Shape;384;p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85" name="Google Shape;385;p9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86" name="Google Shape;386;p9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128"/>
        <p:cNvGrpSpPr/>
        <p:nvPr/>
      </p:nvGrpSpPr>
      <p:grpSpPr>
        <a:xfrm>
          <a:off x="0" y="0"/>
          <a:ext cx="0" cy="0"/>
          <a:chOff x="0" y="0"/>
          <a:chExt cx="0" cy="0"/>
        </a:xfrm>
      </p:grpSpPr>
      <p:pic>
        <p:nvPicPr>
          <p:cNvPr id="3129" name="Google Shape;3129;g311a2dd28a9_1_5053"/>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3130" name="Google Shape;3130;g311a2dd28a9_1_50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3131"/>
        <p:cNvGrpSpPr/>
        <p:nvPr/>
      </p:nvGrpSpPr>
      <p:grpSpPr>
        <a:xfrm>
          <a:off x="0" y="0"/>
          <a:ext cx="0" cy="0"/>
          <a:chOff x="0" y="0"/>
          <a:chExt cx="0" cy="0"/>
        </a:xfrm>
      </p:grpSpPr>
      <p:sp>
        <p:nvSpPr>
          <p:cNvPr id="3132" name="Google Shape;3132;g311a2dd28a9_1_5056"/>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3133" name="Google Shape;3133;g311a2dd28a9_1_5056"/>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3134" name="Google Shape;3134;g311a2dd28a9_1_5056"/>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3135" name="Google Shape;3135;g311a2dd28a9_1_5056"/>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3136"/>
        <p:cNvGrpSpPr/>
        <p:nvPr/>
      </p:nvGrpSpPr>
      <p:grpSpPr>
        <a:xfrm>
          <a:off x="0" y="0"/>
          <a:ext cx="0" cy="0"/>
          <a:chOff x="0" y="0"/>
          <a:chExt cx="0" cy="0"/>
        </a:xfrm>
      </p:grpSpPr>
      <p:sp>
        <p:nvSpPr>
          <p:cNvPr id="3137" name="Google Shape;3137;g311a2dd28a9_1_5061"/>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8" name="Google Shape;3138;g311a2dd28a9_1_5061"/>
          <p:cNvSpPr>
            <a:spLocks noGrp="1"/>
          </p:cNvSpPr>
          <p:nvPr>
            <p:ph type="pic" idx="2"/>
          </p:nvPr>
        </p:nvSpPr>
        <p:spPr>
          <a:xfrm>
            <a:off x="410600" y="1005850"/>
            <a:ext cx="2688900" cy="3359100"/>
          </a:xfrm>
          <a:prstGeom prst="roundRect">
            <a:avLst>
              <a:gd name="adj" fmla="val 16667"/>
            </a:avLst>
          </a:prstGeom>
          <a:noFill/>
          <a:ln>
            <a:noFill/>
          </a:ln>
        </p:spPr>
      </p:sp>
      <p:sp>
        <p:nvSpPr>
          <p:cNvPr id="3139" name="Google Shape;3139;g311a2dd28a9_1_5061"/>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140" name="Google Shape;3140;g311a2dd28a9_1_5061"/>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3141" name="Google Shape;3141;g311a2dd28a9_1_506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142" name="Google Shape;3142;g311a2dd28a9_1_506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3143"/>
        <p:cNvGrpSpPr/>
        <p:nvPr/>
      </p:nvGrpSpPr>
      <p:grpSpPr>
        <a:xfrm>
          <a:off x="0" y="0"/>
          <a:ext cx="0" cy="0"/>
          <a:chOff x="0" y="0"/>
          <a:chExt cx="0" cy="0"/>
        </a:xfrm>
      </p:grpSpPr>
      <p:pic>
        <p:nvPicPr>
          <p:cNvPr id="3144" name="Google Shape;3144;g311a2dd28a9_1_5068"/>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145" name="Google Shape;3145;g311a2dd28a9_1_5068"/>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146" name="Google Shape;3146;g311a2dd28a9_1_506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3147"/>
        <p:cNvGrpSpPr/>
        <p:nvPr/>
      </p:nvGrpSpPr>
      <p:grpSpPr>
        <a:xfrm>
          <a:off x="0" y="0"/>
          <a:ext cx="0" cy="0"/>
          <a:chOff x="0" y="0"/>
          <a:chExt cx="0" cy="0"/>
        </a:xfrm>
      </p:grpSpPr>
      <p:pic>
        <p:nvPicPr>
          <p:cNvPr id="3148" name="Google Shape;3148;g311a2dd28a9_1_507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149" name="Google Shape;3149;g311a2dd28a9_1_507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3150" name="Google Shape;3150;g311a2dd28a9_1_507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51" name="Google Shape;3151;g311a2dd28a9_1_507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152" name="Google Shape;3152;g311a2dd28a9_1_5072"/>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3153"/>
        <p:cNvGrpSpPr/>
        <p:nvPr/>
      </p:nvGrpSpPr>
      <p:grpSpPr>
        <a:xfrm>
          <a:off x="0" y="0"/>
          <a:ext cx="0" cy="0"/>
          <a:chOff x="0" y="0"/>
          <a:chExt cx="0" cy="0"/>
        </a:xfrm>
      </p:grpSpPr>
      <p:sp>
        <p:nvSpPr>
          <p:cNvPr id="3154" name="Google Shape;3154;g311a2dd28a9_1_50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55" name="Google Shape;3155;g311a2dd28a9_1_507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156" name="Google Shape;3156;g311a2dd28a9_1_50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3157"/>
        <p:cNvGrpSpPr/>
        <p:nvPr/>
      </p:nvGrpSpPr>
      <p:grpSpPr>
        <a:xfrm>
          <a:off x="0" y="0"/>
          <a:ext cx="0" cy="0"/>
          <a:chOff x="0" y="0"/>
          <a:chExt cx="0" cy="0"/>
        </a:xfrm>
      </p:grpSpPr>
      <p:pic>
        <p:nvPicPr>
          <p:cNvPr id="3158" name="Google Shape;3158;g311a2dd28a9_1_5082"/>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159" name="Google Shape;3159;g311a2dd28a9_1_5082"/>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3160" name="Google Shape;3160;g311a2dd28a9_1_508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3161"/>
        <p:cNvGrpSpPr/>
        <p:nvPr/>
      </p:nvGrpSpPr>
      <p:grpSpPr>
        <a:xfrm>
          <a:off x="0" y="0"/>
          <a:ext cx="0" cy="0"/>
          <a:chOff x="0" y="0"/>
          <a:chExt cx="0" cy="0"/>
        </a:xfrm>
      </p:grpSpPr>
      <p:pic>
        <p:nvPicPr>
          <p:cNvPr id="3162" name="Google Shape;3162;g311a2dd28a9_1_5086"/>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163" name="Google Shape;3163;g311a2dd28a9_1_508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164" name="Google Shape;3164;g311a2dd28a9_1_508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3165"/>
        <p:cNvGrpSpPr/>
        <p:nvPr/>
      </p:nvGrpSpPr>
      <p:grpSpPr>
        <a:xfrm>
          <a:off x="0" y="0"/>
          <a:ext cx="0" cy="0"/>
          <a:chOff x="0" y="0"/>
          <a:chExt cx="0" cy="0"/>
        </a:xfrm>
      </p:grpSpPr>
      <p:pic>
        <p:nvPicPr>
          <p:cNvPr id="3166" name="Google Shape;3166;g311a2dd28a9_1_509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167" name="Google Shape;3167;g311a2dd28a9_1_509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68" name="Google Shape;3168;g311a2dd28a9_1_509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3169" name="Google Shape;3169;g311a2dd28a9_1_5090"/>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3170"/>
        <p:cNvGrpSpPr/>
        <p:nvPr/>
      </p:nvGrpSpPr>
      <p:grpSpPr>
        <a:xfrm>
          <a:off x="0" y="0"/>
          <a:ext cx="0" cy="0"/>
          <a:chOff x="0" y="0"/>
          <a:chExt cx="0" cy="0"/>
        </a:xfrm>
      </p:grpSpPr>
      <p:pic>
        <p:nvPicPr>
          <p:cNvPr id="3171" name="Google Shape;3171;g311a2dd28a9_1_509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72" name="Google Shape;3172;g311a2dd28a9_1_509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3173" name="Google Shape;3173;g311a2dd28a9_1_509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387"/>
        <p:cNvGrpSpPr/>
        <p:nvPr/>
      </p:nvGrpSpPr>
      <p:grpSpPr>
        <a:xfrm>
          <a:off x="0" y="0"/>
          <a:ext cx="0" cy="0"/>
          <a:chOff x="0" y="0"/>
          <a:chExt cx="0" cy="0"/>
        </a:xfrm>
      </p:grpSpPr>
      <p:sp>
        <p:nvSpPr>
          <p:cNvPr id="388" name="Google Shape;388;p98"/>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389" name="Google Shape;389;p98"/>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390" name="Google Shape;390;p98"/>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391" name="Google Shape;391;p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3174"/>
        <p:cNvGrpSpPr/>
        <p:nvPr/>
      </p:nvGrpSpPr>
      <p:grpSpPr>
        <a:xfrm>
          <a:off x="0" y="0"/>
          <a:ext cx="0" cy="0"/>
          <a:chOff x="0" y="0"/>
          <a:chExt cx="0" cy="0"/>
        </a:xfrm>
      </p:grpSpPr>
      <p:pic>
        <p:nvPicPr>
          <p:cNvPr id="3175" name="Google Shape;3175;g311a2dd28a9_1_509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76" name="Google Shape;3176;g311a2dd28a9_1_5099"/>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177" name="Google Shape;3177;g311a2dd28a9_1_5099"/>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178" name="Google Shape;3178;g311a2dd28a9_1_5099"/>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3179" name="Google Shape;3179;g311a2dd28a9_1_509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3180"/>
        <p:cNvGrpSpPr/>
        <p:nvPr/>
      </p:nvGrpSpPr>
      <p:grpSpPr>
        <a:xfrm>
          <a:off x="0" y="0"/>
          <a:ext cx="0" cy="0"/>
          <a:chOff x="0" y="0"/>
          <a:chExt cx="0" cy="0"/>
        </a:xfrm>
      </p:grpSpPr>
      <p:pic>
        <p:nvPicPr>
          <p:cNvPr id="3181" name="Google Shape;3181;g311a2dd28a9_1_510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182" name="Google Shape;3182;g311a2dd28a9_1_510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3183" name="Google Shape;3183;g311a2dd28a9_1_510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3184"/>
        <p:cNvGrpSpPr/>
        <p:nvPr/>
      </p:nvGrpSpPr>
      <p:grpSpPr>
        <a:xfrm>
          <a:off x="0" y="0"/>
          <a:ext cx="0" cy="0"/>
          <a:chOff x="0" y="0"/>
          <a:chExt cx="0" cy="0"/>
        </a:xfrm>
      </p:grpSpPr>
      <p:sp>
        <p:nvSpPr>
          <p:cNvPr id="3185" name="Google Shape;3185;g311a2dd28a9_1_510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86" name="Google Shape;3186;g311a2dd28a9_1_510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187" name="Google Shape;3187;g311a2dd28a9_1_510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3188"/>
        <p:cNvGrpSpPr/>
        <p:nvPr/>
      </p:nvGrpSpPr>
      <p:grpSpPr>
        <a:xfrm>
          <a:off x="0" y="0"/>
          <a:ext cx="0" cy="0"/>
          <a:chOff x="0" y="0"/>
          <a:chExt cx="0" cy="0"/>
        </a:xfrm>
      </p:grpSpPr>
      <p:pic>
        <p:nvPicPr>
          <p:cNvPr id="3189" name="Google Shape;3189;g311a2dd28a9_1_5113"/>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190" name="Google Shape;3190;g311a2dd28a9_1_5113"/>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191" name="Google Shape;3191;g311a2dd28a9_1_51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3192"/>
        <p:cNvGrpSpPr/>
        <p:nvPr/>
      </p:nvGrpSpPr>
      <p:grpSpPr>
        <a:xfrm>
          <a:off x="0" y="0"/>
          <a:ext cx="0" cy="0"/>
          <a:chOff x="0" y="0"/>
          <a:chExt cx="0" cy="0"/>
        </a:xfrm>
      </p:grpSpPr>
      <p:pic>
        <p:nvPicPr>
          <p:cNvPr id="3193" name="Google Shape;3193;g311a2dd28a9_1_5117"/>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3194" name="Google Shape;3194;g311a2dd28a9_1_5117"/>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3195"/>
        <p:cNvGrpSpPr/>
        <p:nvPr/>
      </p:nvGrpSpPr>
      <p:grpSpPr>
        <a:xfrm>
          <a:off x="0" y="0"/>
          <a:ext cx="0" cy="0"/>
          <a:chOff x="0" y="0"/>
          <a:chExt cx="0" cy="0"/>
        </a:xfrm>
      </p:grpSpPr>
      <p:sp>
        <p:nvSpPr>
          <p:cNvPr id="3196" name="Google Shape;3196;g311a2dd28a9_1_512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3197"/>
        <p:cNvGrpSpPr/>
        <p:nvPr/>
      </p:nvGrpSpPr>
      <p:grpSpPr>
        <a:xfrm>
          <a:off x="0" y="0"/>
          <a:ext cx="0" cy="0"/>
          <a:chOff x="0" y="0"/>
          <a:chExt cx="0" cy="0"/>
        </a:xfrm>
      </p:grpSpPr>
      <p:sp>
        <p:nvSpPr>
          <p:cNvPr id="3198" name="Google Shape;3198;g311a2dd28a9_1_5122"/>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99" name="Google Shape;3199;g311a2dd28a9_1_512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200" name="Google Shape;3200;g311a2dd28a9_1_512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01" name="Google Shape;3201;g311a2dd28a9_1_512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3202"/>
        <p:cNvGrpSpPr/>
        <p:nvPr/>
      </p:nvGrpSpPr>
      <p:grpSpPr>
        <a:xfrm>
          <a:off x="0" y="0"/>
          <a:ext cx="0" cy="0"/>
          <a:chOff x="0" y="0"/>
          <a:chExt cx="0" cy="0"/>
        </a:xfrm>
      </p:grpSpPr>
      <p:sp>
        <p:nvSpPr>
          <p:cNvPr id="3203" name="Google Shape;3203;g311a2dd28a9_1_5127"/>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4" name="Google Shape;3204;g311a2dd28a9_1_5127"/>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3205"/>
        <p:cNvGrpSpPr/>
        <p:nvPr/>
      </p:nvGrpSpPr>
      <p:grpSpPr>
        <a:xfrm>
          <a:off x="0" y="0"/>
          <a:ext cx="0" cy="0"/>
          <a:chOff x="0" y="0"/>
          <a:chExt cx="0" cy="0"/>
        </a:xfrm>
      </p:grpSpPr>
      <p:sp>
        <p:nvSpPr>
          <p:cNvPr id="3206" name="Google Shape;3206;g311a2dd28a9_1_5130"/>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07" name="Google Shape;3207;g311a2dd28a9_1_5130"/>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3208" name="Google Shape;3208;g311a2dd28a9_1_5130"/>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3209" name="Google Shape;3209;g311a2dd28a9_1_51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210" name="Google Shape;3210;g311a2dd28a9_1_513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3211"/>
        <p:cNvGrpSpPr/>
        <p:nvPr/>
      </p:nvGrpSpPr>
      <p:grpSpPr>
        <a:xfrm>
          <a:off x="0" y="0"/>
          <a:ext cx="0" cy="0"/>
          <a:chOff x="0" y="0"/>
          <a:chExt cx="0" cy="0"/>
        </a:xfrm>
      </p:grpSpPr>
      <p:pic>
        <p:nvPicPr>
          <p:cNvPr id="3212" name="Google Shape;3212;g311a2dd28a9_1_5136"/>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213" name="Google Shape;3213;g311a2dd28a9_1_5136"/>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3214" name="Google Shape;3214;g311a2dd28a9_1_5136"/>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3215" name="Google Shape;3215;g311a2dd28a9_1_5136"/>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3216" name="Google Shape;3216;g311a2dd28a9_1_5136"/>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3217" name="Google Shape;3217;g311a2dd28a9_1_5136"/>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3218" name="Google Shape;3218;g311a2dd28a9_1_5136"/>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3219" name="Google Shape;3219;g311a2dd28a9_1_5136"/>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3220" name="Google Shape;3220;g311a2dd28a9_1_5136"/>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3221" name="Google Shape;3221;g311a2dd28a9_1_5136"/>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3222" name="Google Shape;3222;g311a2dd28a9_1_5136"/>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3223" name="Google Shape;3223;g311a2dd28a9_1_5136"/>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3224" name="Google Shape;3224;g311a2dd28a9_1_5136"/>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3225" name="Google Shape;3225;g311a2dd28a9_1_5136"/>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3226" name="Google Shape;3226;g311a2dd28a9_1_5136"/>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3227" name="Google Shape;3227;g311a2dd28a9_1_5136"/>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3228" name="Google Shape;3228;g311a2dd28a9_1_5136"/>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3229" name="Google Shape;3229;g311a2dd28a9_1_5136"/>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3230" name="Google Shape;3230;g311a2dd28a9_1_5136"/>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3231" name="Google Shape;3231;g311a2dd28a9_1_5136"/>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232" name="Google Shape;3232;g311a2dd28a9_1_5136"/>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233" name="Google Shape;3233;g311a2dd28a9_1_5136"/>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234" name="Google Shape;3234;g311a2dd28a9_1_5136"/>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235" name="Google Shape;3235;g311a2dd28a9_1_5136"/>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236" name="Google Shape;3236;g311a2dd28a9_1_5136"/>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237" name="Google Shape;3237;g311a2dd28a9_1_5136"/>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238" name="Google Shape;3238;g311a2dd28a9_1_5136"/>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239" name="Google Shape;3239;g311a2dd28a9_1_5136"/>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240" name="Google Shape;3240;g311a2dd28a9_1_5136"/>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241" name="Google Shape;3241;g311a2dd28a9_1_5136"/>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3242" name="Google Shape;3242;g311a2dd28a9_1_5136"/>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3243" name="Google Shape;3243;g311a2dd28a9_1_5136"/>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3244" name="Google Shape;3244;g311a2dd28a9_1_5136"/>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3245" name="Google Shape;3245;g311a2dd28a9_1_5136"/>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3246" name="Google Shape;3246;g311a2dd28a9_1_5136"/>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3247" name="Google Shape;3247;g311a2dd28a9_1_5136"/>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3248" name="Google Shape;3248;g311a2dd28a9_1_5136"/>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3249" name="Google Shape;3249;g311a2dd28a9_1_5136"/>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3250" name="Google Shape;3250;g311a2dd28a9_1_5136"/>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3251" name="Google Shape;3251;g311a2dd28a9_1_5136"/>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3252" name="Google Shape;3252;g311a2dd28a9_1_5136"/>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3253" name="Google Shape;3253;g311a2dd28a9_1_5136"/>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3254" name="Google Shape;3254;g311a2dd28a9_1_5136"/>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3255" name="Google Shape;3255;g311a2dd28a9_1_5136"/>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3256" name="Google Shape;3256;g311a2dd28a9_1_5136"/>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3257" name="Google Shape;3257;g311a2dd28a9_1_5136"/>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3258" name="Google Shape;3258;g311a2dd28a9_1_5136"/>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3259" name="Google Shape;3259;g311a2dd28a9_1_5136"/>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3260" name="Google Shape;3260;g311a2dd28a9_1_5136"/>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92"/>
        <p:cNvGrpSpPr/>
        <p:nvPr/>
      </p:nvGrpSpPr>
      <p:grpSpPr>
        <a:xfrm>
          <a:off x="0" y="0"/>
          <a:ext cx="0" cy="0"/>
          <a:chOff x="0" y="0"/>
          <a:chExt cx="0" cy="0"/>
        </a:xfrm>
      </p:grpSpPr>
      <p:sp>
        <p:nvSpPr>
          <p:cNvPr id="393" name="Google Shape;39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4" name="Google Shape;394;p99"/>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395" name="Google Shape;395;p99"/>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396" name="Google Shape;396;p99"/>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397" name="Google Shape;397;p99"/>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98" name="Google Shape;398;p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99" name="Google Shape;399;p9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3261"/>
        <p:cNvGrpSpPr/>
        <p:nvPr/>
      </p:nvGrpSpPr>
      <p:grpSpPr>
        <a:xfrm>
          <a:off x="0" y="0"/>
          <a:ext cx="0" cy="0"/>
          <a:chOff x="0" y="0"/>
          <a:chExt cx="0" cy="0"/>
        </a:xfrm>
      </p:grpSpPr>
      <p:pic>
        <p:nvPicPr>
          <p:cNvPr id="3262" name="Google Shape;3262;g311a2dd28a9_1_5186"/>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3263" name="Google Shape;3263;g311a2dd28a9_1_518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264" name="Google Shape;3264;g311a2dd28a9_1_5186"/>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3269"/>
        <p:cNvGrpSpPr/>
        <p:nvPr/>
      </p:nvGrpSpPr>
      <p:grpSpPr>
        <a:xfrm>
          <a:off x="0" y="0"/>
          <a:ext cx="0" cy="0"/>
          <a:chOff x="0" y="0"/>
          <a:chExt cx="0" cy="0"/>
        </a:xfrm>
      </p:grpSpPr>
      <p:sp>
        <p:nvSpPr>
          <p:cNvPr id="3270" name="Google Shape;3270;g31012bc66d2_0_125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1" name="Google Shape;3271;g31012bc66d2_0_125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272" name="Google Shape;3272;g31012bc66d2_0_125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73" name="Google Shape;3273;g31012bc66d2_0_125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274" name="Google Shape;3274;g31012bc66d2_0_125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275" name="Google Shape;3275;g31012bc66d2_0_125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3276"/>
        <p:cNvGrpSpPr/>
        <p:nvPr/>
      </p:nvGrpSpPr>
      <p:grpSpPr>
        <a:xfrm>
          <a:off x="0" y="0"/>
          <a:ext cx="0" cy="0"/>
          <a:chOff x="0" y="0"/>
          <a:chExt cx="0" cy="0"/>
        </a:xfrm>
      </p:grpSpPr>
      <p:sp>
        <p:nvSpPr>
          <p:cNvPr id="3277" name="Google Shape;3277;g31012bc66d2_0_1035"/>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78" name="Google Shape;3278;g31012bc66d2_0_103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279" name="Google Shape;3279;g31012bc66d2_0_103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280" name="Google Shape;3280;g31012bc66d2_0_103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281" name="Google Shape;3281;g31012bc66d2_0_10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282" name="Google Shape;3282;g31012bc66d2_0_10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3283"/>
        <p:cNvGrpSpPr/>
        <p:nvPr/>
      </p:nvGrpSpPr>
      <p:grpSpPr>
        <a:xfrm>
          <a:off x="0" y="0"/>
          <a:ext cx="0" cy="0"/>
          <a:chOff x="0" y="0"/>
          <a:chExt cx="0" cy="0"/>
        </a:xfrm>
      </p:grpSpPr>
      <p:pic>
        <p:nvPicPr>
          <p:cNvPr id="3284" name="Google Shape;3284;g31012bc66d2_0_886"/>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3285" name="Google Shape;3285;g31012bc66d2_0_886"/>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3286" name="Google Shape;3286;g31012bc66d2_0_886"/>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3287" name="Google Shape;3287;g31012bc66d2_0_886"/>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3288" name="Google Shape;3288;g31012bc66d2_0_886"/>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3289" name="Google Shape;3289;g31012bc66d2_0_886"/>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3290" name="Google Shape;3290;g31012bc66d2_0_886"/>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3291" name="Google Shape;3291;g31012bc66d2_0_886"/>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3292" name="Google Shape;3292;g31012bc66d2_0_886"/>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3293" name="Google Shape;3293;g31012bc66d2_0_886"/>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3294" name="Google Shape;3294;g31012bc66d2_0_886"/>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3295" name="Google Shape;3295;g31012bc66d2_0_886"/>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3296" name="Google Shape;3296;g31012bc66d2_0_886"/>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3297" name="Google Shape;3297;g31012bc66d2_0_886"/>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3298" name="Google Shape;3298;g31012bc66d2_0_886"/>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3299" name="Google Shape;3299;g31012bc66d2_0_886"/>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3300" name="Google Shape;3300;g31012bc66d2_0_886"/>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3301" name="Google Shape;3301;g31012bc66d2_0_886"/>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3302" name="Google Shape;3302;g31012bc66d2_0_886"/>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3303" name="Google Shape;3303;g31012bc66d2_0_886"/>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3304" name="Google Shape;3304;g31012bc66d2_0_886"/>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3305" name="Google Shape;3305;g31012bc66d2_0_886"/>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3306" name="Google Shape;3306;g31012bc66d2_0_886"/>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3307" name="Google Shape;3307;g31012bc66d2_0_886"/>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3308" name="Google Shape;3308;g31012bc66d2_0_886"/>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3309" name="Google Shape;3309;g31012bc66d2_0_886"/>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3310" name="Google Shape;3310;g31012bc66d2_0_886"/>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3311" name="Google Shape;3311;g31012bc66d2_0_886"/>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3312" name="Google Shape;3312;g31012bc66d2_0_886"/>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3313" name="Google Shape;3313;g31012bc66d2_0_886"/>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3314" name="Google Shape;3314;g31012bc66d2_0_886"/>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3315" name="Google Shape;3315;g31012bc66d2_0_886"/>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3316" name="Google Shape;3316;g31012bc66d2_0_886"/>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3317" name="Google Shape;3317;g31012bc66d2_0_886"/>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3318" name="Google Shape;3318;g31012bc66d2_0_886"/>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3319" name="Google Shape;3319;g31012bc66d2_0_886"/>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3320" name="Google Shape;3320;g31012bc66d2_0_886"/>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3321" name="Google Shape;3321;g31012bc66d2_0_886"/>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3322" name="Google Shape;3322;g31012bc66d2_0_886"/>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3323" name="Google Shape;3323;g31012bc66d2_0_886"/>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3324" name="Google Shape;3324;g31012bc66d2_0_886"/>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3325" name="Google Shape;3325;g31012bc66d2_0_886"/>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3326" name="Google Shape;3326;g31012bc66d2_0_886"/>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3327" name="Google Shape;3327;g31012bc66d2_0_886"/>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3328" name="Google Shape;3328;g31012bc66d2_0_886"/>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3329" name="Google Shape;3329;g31012bc66d2_0_886"/>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3330" name="Google Shape;3330;g31012bc66d2_0_886"/>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3331" name="Google Shape;3331;g31012bc66d2_0_886"/>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3332" name="Google Shape;3332;g31012bc66d2_0_886"/>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3333" name="Google Shape;3333;g31012bc66d2_0_886"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627"/>
              </a:srgbClr>
            </a:outerShdw>
          </a:effectLst>
        </p:spPr>
      </p:pic>
      <p:sp>
        <p:nvSpPr>
          <p:cNvPr id="3334" name="Google Shape;3334;g31012bc66d2_0_886"/>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335"/>
        <p:cNvGrpSpPr/>
        <p:nvPr/>
      </p:nvGrpSpPr>
      <p:grpSpPr>
        <a:xfrm>
          <a:off x="0" y="0"/>
          <a:ext cx="0" cy="0"/>
          <a:chOff x="0" y="0"/>
          <a:chExt cx="0" cy="0"/>
        </a:xfrm>
      </p:grpSpPr>
      <p:pic>
        <p:nvPicPr>
          <p:cNvPr id="3336" name="Google Shape;3336;g31012bc66d2_0_93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337" name="Google Shape;3337;g31012bc66d2_0_93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338" name="Google Shape;3338;g31012bc66d2_0_938"/>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3339" name="Google Shape;3339;g31012bc66d2_0_9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40" name="Google Shape;3340;g31012bc66d2_0_93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3341"/>
        <p:cNvGrpSpPr/>
        <p:nvPr/>
      </p:nvGrpSpPr>
      <p:grpSpPr>
        <a:xfrm>
          <a:off x="0" y="0"/>
          <a:ext cx="0" cy="0"/>
          <a:chOff x="0" y="0"/>
          <a:chExt cx="0" cy="0"/>
        </a:xfrm>
      </p:grpSpPr>
      <p:sp>
        <p:nvSpPr>
          <p:cNvPr id="3342" name="Google Shape;3342;g31012bc66d2_0_94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343" name="Google Shape;3343;g31012bc66d2_0_94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44" name="Google Shape;3344;g31012bc66d2_0_94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345" name="Google Shape;3345;g31012bc66d2_0_9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3346"/>
        <p:cNvGrpSpPr/>
        <p:nvPr/>
      </p:nvGrpSpPr>
      <p:grpSpPr>
        <a:xfrm>
          <a:off x="0" y="0"/>
          <a:ext cx="0" cy="0"/>
          <a:chOff x="0" y="0"/>
          <a:chExt cx="0" cy="0"/>
        </a:xfrm>
      </p:grpSpPr>
      <p:sp>
        <p:nvSpPr>
          <p:cNvPr id="3347" name="Google Shape;3347;g31012bc66d2_0_94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g31012bc66d2_0_9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349" name="Google Shape;3349;g31012bc66d2_0_94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3350" name="Google Shape;3350;g31012bc66d2_0_94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3351"/>
        <p:cNvGrpSpPr/>
        <p:nvPr/>
      </p:nvGrpSpPr>
      <p:grpSpPr>
        <a:xfrm>
          <a:off x="0" y="0"/>
          <a:ext cx="0" cy="0"/>
          <a:chOff x="0" y="0"/>
          <a:chExt cx="0" cy="0"/>
        </a:xfrm>
      </p:grpSpPr>
      <p:sp>
        <p:nvSpPr>
          <p:cNvPr id="3352" name="Google Shape;3352;g31012bc66d2_0_9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353" name="Google Shape;3353;g31012bc66d2_0_95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54" name="Google Shape;3354;g31012bc66d2_0_9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55"/>
        <p:cNvGrpSpPr/>
        <p:nvPr/>
      </p:nvGrpSpPr>
      <p:grpSpPr>
        <a:xfrm>
          <a:off x="0" y="0"/>
          <a:ext cx="0" cy="0"/>
          <a:chOff x="0" y="0"/>
          <a:chExt cx="0" cy="0"/>
        </a:xfrm>
      </p:grpSpPr>
      <p:sp>
        <p:nvSpPr>
          <p:cNvPr id="3356" name="Google Shape;3356;g31012bc66d2_0_9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357" name="Google Shape;3357;g31012bc66d2_0_958"/>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358" name="Google Shape;3358;g31012bc66d2_0_958"/>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359" name="Google Shape;3359;g31012bc66d2_0_9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360" name="Google Shape;3360;g31012bc66d2_0_958"/>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3361"/>
        <p:cNvGrpSpPr/>
        <p:nvPr/>
      </p:nvGrpSpPr>
      <p:grpSpPr>
        <a:xfrm>
          <a:off x="0" y="0"/>
          <a:ext cx="0" cy="0"/>
          <a:chOff x="0" y="0"/>
          <a:chExt cx="0" cy="0"/>
        </a:xfrm>
      </p:grpSpPr>
      <p:sp>
        <p:nvSpPr>
          <p:cNvPr id="3362" name="Google Shape;3362;g31012bc66d2_0_96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3" name="Google Shape;3363;g31012bc66d2_0_96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64" name="Google Shape;3364;g31012bc66d2_0_96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400"/>
        <p:cNvGrpSpPr/>
        <p:nvPr/>
      </p:nvGrpSpPr>
      <p:grpSpPr>
        <a:xfrm>
          <a:off x="0" y="0"/>
          <a:ext cx="0" cy="0"/>
          <a:chOff x="0" y="0"/>
          <a:chExt cx="0" cy="0"/>
        </a:xfrm>
      </p:grpSpPr>
      <p:pic>
        <p:nvPicPr>
          <p:cNvPr id="401" name="Google Shape;401;p100"/>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402" name="Google Shape;402;p100"/>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403" name="Google Shape;403;p100"/>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404" name="Google Shape;404;p100"/>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405" name="Google Shape;405;p100"/>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406" name="Google Shape;406;p100"/>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407" name="Google Shape;407;p100"/>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408" name="Google Shape;408;p100"/>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409" name="Google Shape;409;p100"/>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410" name="Google Shape;410;p100"/>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411" name="Google Shape;411;p100"/>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412" name="Google Shape;412;p100"/>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413" name="Google Shape;413;p100"/>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414" name="Google Shape;414;p100"/>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415" name="Google Shape;415;p100"/>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416" name="Google Shape;416;p100"/>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417" name="Google Shape;417;p100"/>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418" name="Google Shape;418;p100"/>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419" name="Google Shape;419;p100"/>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420" name="Google Shape;420;p100"/>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421" name="Google Shape;421;p100"/>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422" name="Google Shape;422;p100"/>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423" name="Google Shape;423;p100"/>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424" name="Google Shape;424;p100"/>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425" name="Google Shape;425;p100"/>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426" name="Google Shape;426;p100"/>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427" name="Google Shape;427;p100"/>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428" name="Google Shape;428;p100"/>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429" name="Google Shape;429;p100"/>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430" name="Google Shape;430;p100"/>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431" name="Google Shape;431;p100"/>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432" name="Google Shape;432;p100"/>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433" name="Google Shape;433;p100"/>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434" name="Google Shape;434;p100"/>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435" name="Google Shape;435;p100"/>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436" name="Google Shape;436;p100"/>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437" name="Google Shape;437;p100"/>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438" name="Google Shape;438;p100"/>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439" name="Google Shape;439;p100"/>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440" name="Google Shape;440;p100"/>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441" name="Google Shape;441;p100"/>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442" name="Google Shape;442;p100"/>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443" name="Google Shape;443;p100"/>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444" name="Google Shape;444;p100"/>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445" name="Google Shape;445;p100"/>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446" name="Google Shape;446;p100"/>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447" name="Google Shape;447;p100"/>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448" name="Google Shape;448;p100"/>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449" name="Google Shape;449;p100"/>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450" name="Google Shape;450;p100"/>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51" name="Google Shape;451;p1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452" name="Google Shape;452;p100"/>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3365"/>
        <p:cNvGrpSpPr/>
        <p:nvPr/>
      </p:nvGrpSpPr>
      <p:grpSpPr>
        <a:xfrm>
          <a:off x="0" y="0"/>
          <a:ext cx="0" cy="0"/>
          <a:chOff x="0" y="0"/>
          <a:chExt cx="0" cy="0"/>
        </a:xfrm>
      </p:grpSpPr>
      <p:pic>
        <p:nvPicPr>
          <p:cNvPr id="3366" name="Google Shape;3366;g31012bc66d2_0_968"/>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3367" name="Google Shape;3367;g31012bc66d2_0_968"/>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368" name="Google Shape;3368;g31012bc66d2_0_968"/>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3369" name="Google Shape;3369;g31012bc66d2_0_9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3370"/>
        <p:cNvGrpSpPr/>
        <p:nvPr/>
      </p:nvGrpSpPr>
      <p:grpSpPr>
        <a:xfrm>
          <a:off x="0" y="0"/>
          <a:ext cx="0" cy="0"/>
          <a:chOff x="0" y="0"/>
          <a:chExt cx="0" cy="0"/>
        </a:xfrm>
      </p:grpSpPr>
      <p:sp>
        <p:nvSpPr>
          <p:cNvPr id="3371" name="Google Shape;3371;g31012bc66d2_0_97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2" name="Google Shape;3372;g31012bc66d2_0_9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373" name="Google Shape;3373;g31012bc66d2_0_973"/>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3374" name="Google Shape;3374;g31012bc66d2_0_97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3375"/>
        <p:cNvGrpSpPr/>
        <p:nvPr/>
      </p:nvGrpSpPr>
      <p:grpSpPr>
        <a:xfrm>
          <a:off x="0" y="0"/>
          <a:ext cx="0" cy="0"/>
          <a:chOff x="0" y="0"/>
          <a:chExt cx="0" cy="0"/>
        </a:xfrm>
      </p:grpSpPr>
      <p:sp>
        <p:nvSpPr>
          <p:cNvPr id="3376" name="Google Shape;3376;g31012bc66d2_0_978"/>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77" name="Google Shape;3377;g31012bc66d2_0_978"/>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3378" name="Google Shape;3378;g31012bc66d2_0_978"/>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3379" name="Google Shape;3379;g31012bc66d2_0_9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380" name="Google Shape;3380;g31012bc66d2_0_97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3381"/>
        <p:cNvGrpSpPr/>
        <p:nvPr/>
      </p:nvGrpSpPr>
      <p:grpSpPr>
        <a:xfrm>
          <a:off x="0" y="0"/>
          <a:ext cx="0" cy="0"/>
          <a:chOff x="0" y="0"/>
          <a:chExt cx="0" cy="0"/>
        </a:xfrm>
      </p:grpSpPr>
      <p:sp>
        <p:nvSpPr>
          <p:cNvPr id="3382" name="Google Shape;3382;g31012bc66d2_0_984"/>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83" name="Google Shape;3383;g31012bc66d2_0_98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384" name="Google Shape;3384;g31012bc66d2_0_98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385" name="Google Shape;3385;g31012bc66d2_0_98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386" name="Google Shape;3386;g31012bc66d2_0_98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3387" name="Google Shape;3387;g31012bc66d2_0_9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388"/>
        <p:cNvGrpSpPr/>
        <p:nvPr/>
      </p:nvGrpSpPr>
      <p:grpSpPr>
        <a:xfrm>
          <a:off x="0" y="0"/>
          <a:ext cx="0" cy="0"/>
          <a:chOff x="0" y="0"/>
          <a:chExt cx="0" cy="0"/>
        </a:xfrm>
      </p:grpSpPr>
      <p:pic>
        <p:nvPicPr>
          <p:cNvPr id="3389" name="Google Shape;3389;g31012bc66d2_0_99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390" name="Google Shape;3390;g31012bc66d2_0_99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1" name="Google Shape;3391;g31012bc66d2_0_991"/>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3392" name="Google Shape;3392;g31012bc66d2_0_991"/>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3393" name="Google Shape;3393;g31012bc66d2_0_99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394" name="Google Shape;3394;g31012bc66d2_0_9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395" name="Google Shape;3395;g31012bc66d2_0_99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396" name="Google Shape;3396;g31012bc66d2_0_99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3397"/>
        <p:cNvGrpSpPr/>
        <p:nvPr/>
      </p:nvGrpSpPr>
      <p:grpSpPr>
        <a:xfrm>
          <a:off x="0" y="0"/>
          <a:ext cx="0" cy="0"/>
          <a:chOff x="0" y="0"/>
          <a:chExt cx="0" cy="0"/>
        </a:xfrm>
      </p:grpSpPr>
      <p:sp>
        <p:nvSpPr>
          <p:cNvPr id="3398" name="Google Shape;3398;g31012bc66d2_0_1000"/>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99" name="Google Shape;3399;g31012bc66d2_0_100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400" name="Google Shape;3400;g31012bc66d2_0_10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01" name="Google Shape;3401;g31012bc66d2_0_100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3402"/>
        <p:cNvGrpSpPr/>
        <p:nvPr/>
      </p:nvGrpSpPr>
      <p:grpSpPr>
        <a:xfrm>
          <a:off x="0" y="0"/>
          <a:ext cx="0" cy="0"/>
          <a:chOff x="0" y="0"/>
          <a:chExt cx="0" cy="0"/>
        </a:xfrm>
      </p:grpSpPr>
      <p:sp>
        <p:nvSpPr>
          <p:cNvPr id="3403" name="Google Shape;3403;g31012bc66d2_0_100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04" name="Google Shape;3404;g31012bc66d2_0_10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05" name="Google Shape;3405;g31012bc66d2_0_1005"/>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406" name="Google Shape;3406;g31012bc66d2_0_1005"/>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3407"/>
        <p:cNvGrpSpPr/>
        <p:nvPr/>
      </p:nvGrpSpPr>
      <p:grpSpPr>
        <a:xfrm>
          <a:off x="0" y="0"/>
          <a:ext cx="0" cy="0"/>
          <a:chOff x="0" y="0"/>
          <a:chExt cx="0" cy="0"/>
        </a:xfrm>
      </p:grpSpPr>
      <p:sp>
        <p:nvSpPr>
          <p:cNvPr id="3408" name="Google Shape;3408;g31012bc66d2_0_1010"/>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9" name="Google Shape;3409;g31012bc66d2_0_10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410" name="Google Shape;3410;g31012bc66d2_0_10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11" name="Google Shape;3411;g31012bc66d2_0_10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412" name="Google Shape;3412;g31012bc66d2_0_101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3413"/>
        <p:cNvGrpSpPr/>
        <p:nvPr/>
      </p:nvGrpSpPr>
      <p:grpSpPr>
        <a:xfrm>
          <a:off x="0" y="0"/>
          <a:ext cx="0" cy="0"/>
          <a:chOff x="0" y="0"/>
          <a:chExt cx="0" cy="0"/>
        </a:xfrm>
      </p:grpSpPr>
      <p:sp>
        <p:nvSpPr>
          <p:cNvPr id="3414" name="Google Shape;3414;g31012bc66d2_0_1016"/>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5" name="Google Shape;3415;g31012bc66d2_0_101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416" name="Google Shape;3416;g31012bc66d2_0_10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17" name="Google Shape;3417;g31012bc66d2_0_101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418" name="Google Shape;3418;g31012bc66d2_0_10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419" name="Google Shape;3419;g31012bc66d2_0_10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3420"/>
        <p:cNvGrpSpPr/>
        <p:nvPr/>
      </p:nvGrpSpPr>
      <p:grpSpPr>
        <a:xfrm>
          <a:off x="0" y="0"/>
          <a:ext cx="0" cy="0"/>
          <a:chOff x="0" y="0"/>
          <a:chExt cx="0" cy="0"/>
        </a:xfrm>
      </p:grpSpPr>
      <p:sp>
        <p:nvSpPr>
          <p:cNvPr id="3421" name="Google Shape;3421;g31012bc66d2_0_1023"/>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22" name="Google Shape;3422;g31012bc66d2_0_102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423" name="Google Shape;3423;g31012bc66d2_0_102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424" name="Google Shape;3424;g31012bc66d2_0_102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425" name="Google Shape;3425;g31012bc66d2_0_102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26" name="Google Shape;3426;g31012bc66d2_0_102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427" name="Google Shape;3427;g31012bc66d2_0_10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453"/>
        <p:cNvGrpSpPr/>
        <p:nvPr/>
      </p:nvGrpSpPr>
      <p:grpSpPr>
        <a:xfrm>
          <a:off x="0" y="0"/>
          <a:ext cx="0" cy="0"/>
          <a:chOff x="0" y="0"/>
          <a:chExt cx="0" cy="0"/>
        </a:xfrm>
      </p:grpSpPr>
      <p:sp>
        <p:nvSpPr>
          <p:cNvPr id="454" name="Google Shape;454;p101"/>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10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56" name="Google Shape;456;p10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7" name="Google Shape;457;p101"/>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58" name="Google Shape;458;p10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59" name="Google Shape;459;p1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3428"/>
        <p:cNvGrpSpPr/>
        <p:nvPr/>
      </p:nvGrpSpPr>
      <p:grpSpPr>
        <a:xfrm>
          <a:off x="0" y="0"/>
          <a:ext cx="0" cy="0"/>
          <a:chOff x="0" y="0"/>
          <a:chExt cx="0" cy="0"/>
        </a:xfrm>
      </p:grpSpPr>
      <p:pic>
        <p:nvPicPr>
          <p:cNvPr id="3429" name="Google Shape;3429;g31012bc66d2_0_1031"/>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3430" name="Google Shape;3430;g31012bc66d2_0_1031"/>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3431" name="Google Shape;3431;g31012bc66d2_0_103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432"/>
        <p:cNvGrpSpPr/>
        <p:nvPr/>
      </p:nvGrpSpPr>
      <p:grpSpPr>
        <a:xfrm>
          <a:off x="0" y="0"/>
          <a:ext cx="0" cy="0"/>
          <a:chOff x="0" y="0"/>
          <a:chExt cx="0" cy="0"/>
        </a:xfrm>
      </p:grpSpPr>
      <p:sp>
        <p:nvSpPr>
          <p:cNvPr id="3433" name="Google Shape;3433;g31012bc66d2_0_104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34" name="Google Shape;3434;g31012bc66d2_0_10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3435"/>
        <p:cNvGrpSpPr/>
        <p:nvPr/>
      </p:nvGrpSpPr>
      <p:grpSpPr>
        <a:xfrm>
          <a:off x="0" y="0"/>
          <a:ext cx="0" cy="0"/>
          <a:chOff x="0" y="0"/>
          <a:chExt cx="0" cy="0"/>
        </a:xfrm>
      </p:grpSpPr>
      <p:sp>
        <p:nvSpPr>
          <p:cNvPr id="3436" name="Google Shape;3436;g31012bc66d2_0_10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37" name="Google Shape;3437;g31012bc66d2_0_104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438" name="Google Shape;3438;g31012bc66d2_0_1045"/>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3439"/>
        <p:cNvGrpSpPr/>
        <p:nvPr/>
      </p:nvGrpSpPr>
      <p:grpSpPr>
        <a:xfrm>
          <a:off x="0" y="0"/>
          <a:ext cx="0" cy="0"/>
          <a:chOff x="0" y="0"/>
          <a:chExt cx="0" cy="0"/>
        </a:xfrm>
      </p:grpSpPr>
      <p:sp>
        <p:nvSpPr>
          <p:cNvPr id="3440" name="Google Shape;3440;g31012bc66d2_0_104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41" name="Google Shape;3441;g31012bc66d2_0_1049"/>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442" name="Google Shape;3442;g31012bc66d2_0_1049"/>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443" name="Google Shape;3443;g31012bc66d2_0_10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444" name="Google Shape;3444;g31012bc66d2_0_104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445"/>
        <p:cNvGrpSpPr/>
        <p:nvPr/>
      </p:nvGrpSpPr>
      <p:grpSpPr>
        <a:xfrm>
          <a:off x="0" y="0"/>
          <a:ext cx="0" cy="0"/>
          <a:chOff x="0" y="0"/>
          <a:chExt cx="0" cy="0"/>
        </a:xfrm>
      </p:grpSpPr>
      <p:pic>
        <p:nvPicPr>
          <p:cNvPr id="3446" name="Google Shape;3446;g31012bc66d2_0_105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447" name="Google Shape;3447;g31012bc66d2_0_1055"/>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3448" name="Google Shape;3448;g31012bc66d2_0_1055"/>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449" name="Google Shape;3449;g31012bc66d2_0_10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50" name="Google Shape;3450;g31012bc66d2_0_10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451" name="Google Shape;3451;g31012bc66d2_0_1055"/>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3452"/>
        <p:cNvGrpSpPr/>
        <p:nvPr/>
      </p:nvGrpSpPr>
      <p:grpSpPr>
        <a:xfrm>
          <a:off x="0" y="0"/>
          <a:ext cx="0" cy="0"/>
          <a:chOff x="0" y="0"/>
          <a:chExt cx="0" cy="0"/>
        </a:xfrm>
      </p:grpSpPr>
      <p:sp>
        <p:nvSpPr>
          <p:cNvPr id="3453" name="Google Shape;3453;g31012bc66d2_0_1062"/>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454" name="Google Shape;3454;g31012bc66d2_0_1062"/>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455" name="Google Shape;3455;g31012bc66d2_0_10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456" name="Google Shape;3456;g31012bc66d2_0_1062"/>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3457"/>
        <p:cNvGrpSpPr/>
        <p:nvPr/>
      </p:nvGrpSpPr>
      <p:grpSpPr>
        <a:xfrm>
          <a:off x="0" y="0"/>
          <a:ext cx="0" cy="0"/>
          <a:chOff x="0" y="0"/>
          <a:chExt cx="0" cy="0"/>
        </a:xfrm>
      </p:grpSpPr>
      <p:sp>
        <p:nvSpPr>
          <p:cNvPr id="3458" name="Google Shape;3458;g31012bc66d2_0_10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59" name="Google Shape;3459;g31012bc66d2_0_1067"/>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60" name="Google Shape;3460;g31012bc66d2_0_106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461" name="Google Shape;3461;g31012bc66d2_0_106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3462"/>
        <p:cNvGrpSpPr/>
        <p:nvPr/>
      </p:nvGrpSpPr>
      <p:grpSpPr>
        <a:xfrm>
          <a:off x="0" y="0"/>
          <a:ext cx="0" cy="0"/>
          <a:chOff x="0" y="0"/>
          <a:chExt cx="0" cy="0"/>
        </a:xfrm>
      </p:grpSpPr>
      <p:sp>
        <p:nvSpPr>
          <p:cNvPr id="3463" name="Google Shape;3463;g31012bc66d2_0_107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64" name="Google Shape;3464;g31012bc66d2_0_1072"/>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465" name="Google Shape;3465;g31012bc66d2_0_1072"/>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466" name="Google Shape;3466;g31012bc66d2_0_107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3467" name="Google Shape;3467;g31012bc66d2_0_10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468" name="Google Shape;3468;g31012bc66d2_0_10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469" name="Google Shape;3469;g31012bc66d2_0_107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3470"/>
        <p:cNvGrpSpPr/>
        <p:nvPr/>
      </p:nvGrpSpPr>
      <p:grpSpPr>
        <a:xfrm>
          <a:off x="0" y="0"/>
          <a:ext cx="0" cy="0"/>
          <a:chOff x="0" y="0"/>
          <a:chExt cx="0" cy="0"/>
        </a:xfrm>
      </p:grpSpPr>
      <p:sp>
        <p:nvSpPr>
          <p:cNvPr id="3471" name="Google Shape;3471;g31012bc66d2_0_1080"/>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472" name="Google Shape;3472;g31012bc66d2_0_1080"/>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473" name="Google Shape;3473;g31012bc66d2_0_108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74" name="Google Shape;3474;g31012bc66d2_0_10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75" name="Google Shape;3475;g31012bc66d2_0_10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3476"/>
        <p:cNvGrpSpPr/>
        <p:nvPr/>
      </p:nvGrpSpPr>
      <p:grpSpPr>
        <a:xfrm>
          <a:off x="0" y="0"/>
          <a:ext cx="0" cy="0"/>
          <a:chOff x="0" y="0"/>
          <a:chExt cx="0" cy="0"/>
        </a:xfrm>
      </p:grpSpPr>
      <p:cxnSp>
        <p:nvCxnSpPr>
          <p:cNvPr id="3477" name="Google Shape;3477;g31012bc66d2_0_1086"/>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478" name="Google Shape;3478;g31012bc66d2_0_108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79" name="Google Shape;3479;g31012bc66d2_0_1086"/>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80" name="Google Shape;3480;g31012bc66d2_0_108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81" name="Google Shape;3481;g31012bc66d2_0_10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78"/>
        <p:cNvGrpSpPr/>
        <p:nvPr/>
      </p:nvGrpSpPr>
      <p:grpSpPr>
        <a:xfrm>
          <a:off x="0" y="0"/>
          <a:ext cx="0" cy="0"/>
          <a:chOff x="0" y="0"/>
          <a:chExt cx="0" cy="0"/>
        </a:xfrm>
      </p:grpSpPr>
      <p:sp>
        <p:nvSpPr>
          <p:cNvPr id="79" name="Google Shape;79;p1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80" name="Google Shape;80;p12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81" name="Google Shape;81;p1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460"/>
        <p:cNvGrpSpPr/>
        <p:nvPr/>
      </p:nvGrpSpPr>
      <p:grpSpPr>
        <a:xfrm>
          <a:off x="0" y="0"/>
          <a:ext cx="0" cy="0"/>
          <a:chOff x="0" y="0"/>
          <a:chExt cx="0" cy="0"/>
        </a:xfrm>
      </p:grpSpPr>
      <p:sp>
        <p:nvSpPr>
          <p:cNvPr id="461" name="Google Shape;461;p103"/>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10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63" name="Google Shape;463;p1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4" name="Google Shape;464;p103"/>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65" name="Google Shape;465;p10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6" name="Google Shape;466;p10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67" name="Google Shape;467;p1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3482"/>
        <p:cNvGrpSpPr/>
        <p:nvPr/>
      </p:nvGrpSpPr>
      <p:grpSpPr>
        <a:xfrm>
          <a:off x="0" y="0"/>
          <a:ext cx="0" cy="0"/>
          <a:chOff x="0" y="0"/>
          <a:chExt cx="0" cy="0"/>
        </a:xfrm>
      </p:grpSpPr>
      <p:pic>
        <p:nvPicPr>
          <p:cNvPr id="3483" name="Google Shape;3483;g31012bc66d2_0_109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84" name="Google Shape;3484;g31012bc66d2_0_109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485" name="Google Shape;3485;g31012bc66d2_0_1092"/>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486" name="Google Shape;3486;g31012bc66d2_0_10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87" name="Google Shape;3487;g31012bc66d2_0_109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3488"/>
        <p:cNvGrpSpPr/>
        <p:nvPr/>
      </p:nvGrpSpPr>
      <p:grpSpPr>
        <a:xfrm>
          <a:off x="0" y="0"/>
          <a:ext cx="0" cy="0"/>
          <a:chOff x="0" y="0"/>
          <a:chExt cx="0" cy="0"/>
        </a:xfrm>
      </p:grpSpPr>
      <p:cxnSp>
        <p:nvCxnSpPr>
          <p:cNvPr id="3489" name="Google Shape;3489;g31012bc66d2_0_1098"/>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490" name="Google Shape;3490;g31012bc66d2_0_109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91" name="Google Shape;3491;g31012bc66d2_0_109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92" name="Google Shape;3492;g31012bc66d2_0_10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93" name="Google Shape;3493;g31012bc66d2_0_10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3494"/>
        <p:cNvGrpSpPr/>
        <p:nvPr/>
      </p:nvGrpSpPr>
      <p:grpSpPr>
        <a:xfrm>
          <a:off x="0" y="0"/>
          <a:ext cx="0" cy="0"/>
          <a:chOff x="0" y="0"/>
          <a:chExt cx="0" cy="0"/>
        </a:xfrm>
      </p:grpSpPr>
      <p:sp>
        <p:nvSpPr>
          <p:cNvPr id="3495" name="Google Shape;3495;g31012bc66d2_0_1104"/>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496" name="Google Shape;3496;g31012bc66d2_0_1104"/>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3497" name="Google Shape;3497;g31012bc66d2_0_110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498" name="Google Shape;3498;g31012bc66d2_0_11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499" name="Google Shape;3499;g31012bc66d2_0_110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00" name="Google Shape;3500;g31012bc66d2_0_110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3501"/>
        <p:cNvGrpSpPr/>
        <p:nvPr/>
      </p:nvGrpSpPr>
      <p:grpSpPr>
        <a:xfrm>
          <a:off x="0" y="0"/>
          <a:ext cx="0" cy="0"/>
          <a:chOff x="0" y="0"/>
          <a:chExt cx="0" cy="0"/>
        </a:xfrm>
      </p:grpSpPr>
      <p:cxnSp>
        <p:nvCxnSpPr>
          <p:cNvPr id="3502" name="Google Shape;3502;g31012bc66d2_0_1111"/>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3503" name="Google Shape;3503;g31012bc66d2_0_111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504" name="Google Shape;3504;g31012bc66d2_0_111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05" name="Google Shape;3505;g31012bc66d2_0_11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06" name="Google Shape;3506;g31012bc66d2_0_11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07" name="Google Shape;3507;g31012bc66d2_0_11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3508"/>
        <p:cNvGrpSpPr/>
        <p:nvPr/>
      </p:nvGrpSpPr>
      <p:grpSpPr>
        <a:xfrm>
          <a:off x="0" y="0"/>
          <a:ext cx="0" cy="0"/>
          <a:chOff x="0" y="0"/>
          <a:chExt cx="0" cy="0"/>
        </a:xfrm>
      </p:grpSpPr>
      <p:pic>
        <p:nvPicPr>
          <p:cNvPr id="3509" name="Google Shape;3509;g31012bc66d2_0_111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510" name="Google Shape;3510;g31012bc66d2_0_111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3511" name="Google Shape;3511;g31012bc66d2_0_1118"/>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3512" name="Google Shape;3512;g31012bc66d2_0_11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13" name="Google Shape;3513;g31012bc66d2_0_11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14" name="Google Shape;3514;g31012bc66d2_0_11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3515"/>
        <p:cNvGrpSpPr/>
        <p:nvPr/>
      </p:nvGrpSpPr>
      <p:grpSpPr>
        <a:xfrm>
          <a:off x="0" y="0"/>
          <a:ext cx="0" cy="0"/>
          <a:chOff x="0" y="0"/>
          <a:chExt cx="0" cy="0"/>
        </a:xfrm>
      </p:grpSpPr>
      <p:cxnSp>
        <p:nvCxnSpPr>
          <p:cNvPr id="3516" name="Google Shape;3516;g31012bc66d2_0_1125"/>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3517" name="Google Shape;3517;g31012bc66d2_0_112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3518" name="Google Shape;3518;g31012bc66d2_0_112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519" name="Google Shape;3519;g31012bc66d2_0_11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520" name="Google Shape;3520;g31012bc66d2_0_112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521" name="Google Shape;3521;g31012bc66d2_0_112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3522"/>
        <p:cNvGrpSpPr/>
        <p:nvPr/>
      </p:nvGrpSpPr>
      <p:grpSpPr>
        <a:xfrm>
          <a:off x="0" y="0"/>
          <a:ext cx="0" cy="0"/>
          <a:chOff x="0" y="0"/>
          <a:chExt cx="0" cy="0"/>
        </a:xfrm>
      </p:grpSpPr>
      <p:sp>
        <p:nvSpPr>
          <p:cNvPr id="3523" name="Google Shape;3523;g31012bc66d2_0_1132"/>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3524" name="Google Shape;3524;g31012bc66d2_0_1132"/>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3525" name="Google Shape;3525;g31012bc66d2_0_1132"/>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3526" name="Google Shape;3526;g31012bc66d2_0_11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3527"/>
        <p:cNvGrpSpPr/>
        <p:nvPr/>
      </p:nvGrpSpPr>
      <p:grpSpPr>
        <a:xfrm>
          <a:off x="0" y="0"/>
          <a:ext cx="0" cy="0"/>
          <a:chOff x="0" y="0"/>
          <a:chExt cx="0" cy="0"/>
        </a:xfrm>
      </p:grpSpPr>
      <p:sp>
        <p:nvSpPr>
          <p:cNvPr id="3528" name="Google Shape;3528;g31012bc66d2_0_11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529" name="Google Shape;3529;g31012bc66d2_0_1137"/>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3530" name="Google Shape;3530;g31012bc66d2_0_1137"/>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3531" name="Google Shape;3531;g31012bc66d2_0_1137"/>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3532" name="Google Shape;3532;g31012bc66d2_0_1137"/>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533" name="Google Shape;3533;g31012bc66d2_0_11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534" name="Google Shape;3534;g31012bc66d2_0_1137"/>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3535"/>
        <p:cNvGrpSpPr/>
        <p:nvPr/>
      </p:nvGrpSpPr>
      <p:grpSpPr>
        <a:xfrm>
          <a:off x="0" y="0"/>
          <a:ext cx="0" cy="0"/>
          <a:chOff x="0" y="0"/>
          <a:chExt cx="0" cy="0"/>
        </a:xfrm>
      </p:grpSpPr>
      <p:pic>
        <p:nvPicPr>
          <p:cNvPr id="3536" name="Google Shape;3536;g31012bc66d2_0_1145"/>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3537" name="Google Shape;3537;g31012bc66d2_0_1145"/>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3538" name="Google Shape;3538;g31012bc66d2_0_1145"/>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3539" name="Google Shape;3539;g31012bc66d2_0_1145"/>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3540" name="Google Shape;3540;g31012bc66d2_0_1145"/>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3541" name="Google Shape;3541;g31012bc66d2_0_1145"/>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3542" name="Google Shape;3542;g31012bc66d2_0_1145"/>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3543" name="Google Shape;3543;g31012bc66d2_0_1145"/>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3544" name="Google Shape;3544;g31012bc66d2_0_1145"/>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3545" name="Google Shape;3545;g31012bc66d2_0_1145"/>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3546" name="Google Shape;3546;g31012bc66d2_0_1145"/>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3547" name="Google Shape;3547;g31012bc66d2_0_1145"/>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3548" name="Google Shape;3548;g31012bc66d2_0_1145"/>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3549" name="Google Shape;3549;g31012bc66d2_0_1145"/>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3550" name="Google Shape;3550;g31012bc66d2_0_1145"/>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3551" name="Google Shape;3551;g31012bc66d2_0_1145"/>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3552" name="Google Shape;3552;g31012bc66d2_0_1145"/>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3553" name="Google Shape;3553;g31012bc66d2_0_1145"/>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3554" name="Google Shape;3554;g31012bc66d2_0_1145"/>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3555" name="Google Shape;3555;g31012bc66d2_0_1145"/>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3556" name="Google Shape;3556;g31012bc66d2_0_1145"/>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3557" name="Google Shape;3557;g31012bc66d2_0_1145"/>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3558" name="Google Shape;3558;g31012bc66d2_0_1145"/>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3559" name="Google Shape;3559;g31012bc66d2_0_1145"/>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3560" name="Google Shape;3560;g31012bc66d2_0_1145"/>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3561" name="Google Shape;3561;g31012bc66d2_0_1145"/>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3562" name="Google Shape;3562;g31012bc66d2_0_1145"/>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3563" name="Google Shape;3563;g31012bc66d2_0_1145"/>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3564" name="Google Shape;3564;g31012bc66d2_0_1145"/>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3565" name="Google Shape;3565;g31012bc66d2_0_1145"/>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3566" name="Google Shape;3566;g31012bc66d2_0_1145"/>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3567" name="Google Shape;3567;g31012bc66d2_0_1145"/>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3568" name="Google Shape;3568;g31012bc66d2_0_1145"/>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3569" name="Google Shape;3569;g31012bc66d2_0_1145"/>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3570" name="Google Shape;3570;g31012bc66d2_0_1145"/>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3571" name="Google Shape;3571;g31012bc66d2_0_1145"/>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3572" name="Google Shape;3572;g31012bc66d2_0_1145"/>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3573" name="Google Shape;3573;g31012bc66d2_0_1145"/>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3574" name="Google Shape;3574;g31012bc66d2_0_1145"/>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3575" name="Google Shape;3575;g31012bc66d2_0_1145"/>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3576" name="Google Shape;3576;g31012bc66d2_0_1145"/>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3577" name="Google Shape;3577;g31012bc66d2_0_1145"/>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3578" name="Google Shape;3578;g31012bc66d2_0_1145"/>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3579" name="Google Shape;3579;g31012bc66d2_0_1145"/>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3580" name="Google Shape;3580;g31012bc66d2_0_1145"/>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3581" name="Google Shape;3581;g31012bc66d2_0_1145"/>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3582" name="Google Shape;3582;g31012bc66d2_0_1145"/>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3583" name="Google Shape;3583;g31012bc66d2_0_1145"/>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3584" name="Google Shape;3584;g31012bc66d2_0_1145"/>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585" name="Google Shape;3585;g31012bc66d2_0_1145"/>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586" name="Google Shape;3586;g31012bc66d2_0_11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587" name="Google Shape;3587;g31012bc66d2_0_1145"/>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3588"/>
        <p:cNvGrpSpPr/>
        <p:nvPr/>
      </p:nvGrpSpPr>
      <p:grpSpPr>
        <a:xfrm>
          <a:off x="0" y="0"/>
          <a:ext cx="0" cy="0"/>
          <a:chOff x="0" y="0"/>
          <a:chExt cx="0" cy="0"/>
        </a:xfrm>
      </p:grpSpPr>
      <p:sp>
        <p:nvSpPr>
          <p:cNvPr id="3589" name="Google Shape;3589;g31012bc66d2_0_1198"/>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0" name="Google Shape;3590;g31012bc66d2_0_119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591" name="Google Shape;3591;g31012bc66d2_0_119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92" name="Google Shape;3592;g31012bc66d2_0_119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593" name="Google Shape;3593;g31012bc66d2_0_119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594" name="Google Shape;3594;g31012bc66d2_0_11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468"/>
        <p:cNvGrpSpPr/>
        <p:nvPr/>
      </p:nvGrpSpPr>
      <p:grpSpPr>
        <a:xfrm>
          <a:off x="0" y="0"/>
          <a:ext cx="0" cy="0"/>
          <a:chOff x="0" y="0"/>
          <a:chExt cx="0" cy="0"/>
        </a:xfrm>
      </p:grpSpPr>
      <p:sp>
        <p:nvSpPr>
          <p:cNvPr id="469" name="Google Shape;469;p104"/>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0" name="Google Shape;470;p10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71" name="Google Shape;471;p10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72" name="Google Shape;472;p104"/>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73" name="Google Shape;473;p10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4" name="Google Shape;474;p10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475" name="Google Shape;475;p1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3595"/>
        <p:cNvGrpSpPr/>
        <p:nvPr/>
      </p:nvGrpSpPr>
      <p:grpSpPr>
        <a:xfrm>
          <a:off x="0" y="0"/>
          <a:ext cx="0" cy="0"/>
          <a:chOff x="0" y="0"/>
          <a:chExt cx="0" cy="0"/>
        </a:xfrm>
      </p:grpSpPr>
      <p:sp>
        <p:nvSpPr>
          <p:cNvPr id="3596" name="Google Shape;3596;g31012bc66d2_0_120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97" name="Google Shape;3597;g31012bc66d2_0_120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598" name="Google Shape;3598;g31012bc66d2_0_120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599" name="Google Shape;3599;g31012bc66d2_0_120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00" name="Google Shape;3600;g31012bc66d2_0_120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601" name="Google Shape;3601;g31012bc66d2_0_120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3602"/>
        <p:cNvGrpSpPr/>
        <p:nvPr/>
      </p:nvGrpSpPr>
      <p:grpSpPr>
        <a:xfrm>
          <a:off x="0" y="0"/>
          <a:ext cx="0" cy="0"/>
          <a:chOff x="0" y="0"/>
          <a:chExt cx="0" cy="0"/>
        </a:xfrm>
      </p:grpSpPr>
      <p:sp>
        <p:nvSpPr>
          <p:cNvPr id="3603" name="Google Shape;3603;g31012bc66d2_0_121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04" name="Google Shape;3604;g31012bc66d2_0_12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05" name="Google Shape;3605;g31012bc66d2_0_12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06" name="Google Shape;3606;g31012bc66d2_0_121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07" name="Google Shape;3607;g31012bc66d2_0_12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08" name="Google Shape;3608;g31012bc66d2_0_12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09" name="Google Shape;3609;g31012bc66d2_0_12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3610"/>
        <p:cNvGrpSpPr/>
        <p:nvPr/>
      </p:nvGrpSpPr>
      <p:grpSpPr>
        <a:xfrm>
          <a:off x="0" y="0"/>
          <a:ext cx="0" cy="0"/>
          <a:chOff x="0" y="0"/>
          <a:chExt cx="0" cy="0"/>
        </a:xfrm>
      </p:grpSpPr>
      <p:sp>
        <p:nvSpPr>
          <p:cNvPr id="3611" name="Google Shape;3611;g31012bc66d2_0_1220"/>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12" name="Google Shape;3612;g31012bc66d2_0_122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13" name="Google Shape;3613;g31012bc66d2_0_122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14" name="Google Shape;3614;g31012bc66d2_0_122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15" name="Google Shape;3615;g31012bc66d2_0_122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16" name="Google Shape;3616;g31012bc66d2_0_122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17" name="Google Shape;3617;g31012bc66d2_0_12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3618"/>
        <p:cNvGrpSpPr/>
        <p:nvPr/>
      </p:nvGrpSpPr>
      <p:grpSpPr>
        <a:xfrm>
          <a:off x="0" y="0"/>
          <a:ext cx="0" cy="0"/>
          <a:chOff x="0" y="0"/>
          <a:chExt cx="0" cy="0"/>
        </a:xfrm>
      </p:grpSpPr>
      <p:sp>
        <p:nvSpPr>
          <p:cNvPr id="3619" name="Google Shape;3619;g31012bc66d2_0_1228"/>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0" name="Google Shape;3620;g31012bc66d2_0_122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21" name="Google Shape;3621;g31012bc66d2_0_122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22" name="Google Shape;3622;g31012bc66d2_0_1228"/>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23" name="Google Shape;3623;g31012bc66d2_0_122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24" name="Google Shape;3624;g31012bc66d2_0_122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25" name="Google Shape;3625;g31012bc66d2_0_12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3626"/>
        <p:cNvGrpSpPr/>
        <p:nvPr/>
      </p:nvGrpSpPr>
      <p:grpSpPr>
        <a:xfrm>
          <a:off x="0" y="0"/>
          <a:ext cx="0" cy="0"/>
          <a:chOff x="0" y="0"/>
          <a:chExt cx="0" cy="0"/>
        </a:xfrm>
      </p:grpSpPr>
      <p:sp>
        <p:nvSpPr>
          <p:cNvPr id="3627" name="Google Shape;3627;g31012bc66d2_0_1236"/>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28" name="Google Shape;3628;g31012bc66d2_0_123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29" name="Google Shape;3629;g31012bc66d2_0_123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30" name="Google Shape;3630;g31012bc66d2_0_123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631" name="Google Shape;3631;g31012bc66d2_0_12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3632" name="Google Shape;3632;g31012bc66d2_0_12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3633"/>
        <p:cNvGrpSpPr/>
        <p:nvPr/>
      </p:nvGrpSpPr>
      <p:grpSpPr>
        <a:xfrm>
          <a:off x="0" y="0"/>
          <a:ext cx="0" cy="0"/>
          <a:chOff x="0" y="0"/>
          <a:chExt cx="0" cy="0"/>
        </a:xfrm>
      </p:grpSpPr>
      <p:sp>
        <p:nvSpPr>
          <p:cNvPr id="3634" name="Google Shape;3634;g31012bc66d2_0_1243"/>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35" name="Google Shape;3635;g31012bc66d2_0_124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36" name="Google Shape;3636;g31012bc66d2_0_124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37" name="Google Shape;3637;g31012bc66d2_0_124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638" name="Google Shape;3638;g31012bc66d2_0_124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39" name="Google Shape;3639;g31012bc66d2_0_124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640" name="Google Shape;3640;g31012bc66d2_0_124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3641"/>
        <p:cNvGrpSpPr/>
        <p:nvPr/>
      </p:nvGrpSpPr>
      <p:grpSpPr>
        <a:xfrm>
          <a:off x="0" y="0"/>
          <a:ext cx="0" cy="0"/>
          <a:chOff x="0" y="0"/>
          <a:chExt cx="0" cy="0"/>
        </a:xfrm>
      </p:grpSpPr>
      <p:sp>
        <p:nvSpPr>
          <p:cNvPr id="3642" name="Google Shape;3642;g31012bc66d2_0_125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3" name="Google Shape;3643;g31012bc66d2_0_125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44" name="Google Shape;3644;g31012bc66d2_0_125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45" name="Google Shape;3645;g31012bc66d2_0_125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46" name="Google Shape;3646;g31012bc66d2_0_12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647" name="Google Shape;3647;g31012bc66d2_0_1258"/>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48" name="Google Shape;3648;g31012bc66d2_0_1258"/>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3649" name="Google Shape;3649;g31012bc66d2_0_1258"/>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0" name="Google Shape;3650;g31012bc66d2_0_1258"/>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1" name="Google Shape;3651;g31012bc66d2_0_1258"/>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52" name="Google Shape;3652;g31012bc66d2_0_1258"/>
          <p:cNvGrpSpPr/>
          <p:nvPr/>
        </p:nvGrpSpPr>
        <p:grpSpPr>
          <a:xfrm>
            <a:off x="728703" y="3127042"/>
            <a:ext cx="249222" cy="220696"/>
            <a:chOff x="-1591550" y="3597475"/>
            <a:chExt cx="293825" cy="294575"/>
          </a:xfrm>
        </p:grpSpPr>
        <p:sp>
          <p:nvSpPr>
            <p:cNvPr id="3653" name="Google Shape;3653;g31012bc66d2_0_12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4" name="Google Shape;3654;g31012bc66d2_0_12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5" name="Google Shape;3655;g31012bc66d2_0_12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656" name="Google Shape;3656;g31012bc66d2_0_1258"/>
          <p:cNvGrpSpPr/>
          <p:nvPr/>
        </p:nvGrpSpPr>
        <p:grpSpPr>
          <a:xfrm>
            <a:off x="747753" y="2156469"/>
            <a:ext cx="249222" cy="220696"/>
            <a:chOff x="-1591550" y="3597475"/>
            <a:chExt cx="293825" cy="294575"/>
          </a:xfrm>
        </p:grpSpPr>
        <p:sp>
          <p:nvSpPr>
            <p:cNvPr id="3657" name="Google Shape;3657;g31012bc66d2_0_12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8" name="Google Shape;3658;g31012bc66d2_0_12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59" name="Google Shape;3659;g31012bc66d2_0_12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660" name="Google Shape;3660;g31012bc66d2_0_1258"/>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61" name="Google Shape;3661;g31012bc66d2_0_1258"/>
          <p:cNvGrpSpPr/>
          <p:nvPr/>
        </p:nvGrpSpPr>
        <p:grpSpPr>
          <a:xfrm>
            <a:off x="747753" y="1181666"/>
            <a:ext cx="249222" cy="220696"/>
            <a:chOff x="-1591550" y="3597475"/>
            <a:chExt cx="293825" cy="294575"/>
          </a:xfrm>
        </p:grpSpPr>
        <p:sp>
          <p:nvSpPr>
            <p:cNvPr id="3662" name="Google Shape;3662;g31012bc66d2_0_12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3" name="Google Shape;3663;g31012bc66d2_0_12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4" name="Google Shape;3664;g31012bc66d2_0_12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665" name="Google Shape;3665;g31012bc66d2_0_1258"/>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66" name="Google Shape;3666;g31012bc66d2_0_1258"/>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67" name="Google Shape;3667;g31012bc66d2_0_1258"/>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668" name="Google Shape;3668;g31012bc66d2_0_1258"/>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69" name="Google Shape;3669;g31012bc66d2_0_1258"/>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670" name="Google Shape;3670;g31012bc66d2_0_1258"/>
          <p:cNvGrpSpPr/>
          <p:nvPr/>
        </p:nvGrpSpPr>
        <p:grpSpPr>
          <a:xfrm>
            <a:off x="761828" y="4092030"/>
            <a:ext cx="249222" cy="220696"/>
            <a:chOff x="-1591550" y="3597475"/>
            <a:chExt cx="293825" cy="294575"/>
          </a:xfrm>
        </p:grpSpPr>
        <p:sp>
          <p:nvSpPr>
            <p:cNvPr id="3671" name="Google Shape;3671;g31012bc66d2_0_125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2" name="Google Shape;3672;g31012bc66d2_0_125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673" name="Google Shape;3673;g31012bc66d2_0_125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674" name="Google Shape;3674;g31012bc66d2_0_1258"/>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3675"/>
        <p:cNvGrpSpPr/>
        <p:nvPr/>
      </p:nvGrpSpPr>
      <p:grpSpPr>
        <a:xfrm>
          <a:off x="0" y="0"/>
          <a:ext cx="0" cy="0"/>
          <a:chOff x="0" y="0"/>
          <a:chExt cx="0" cy="0"/>
        </a:xfrm>
      </p:grpSpPr>
      <p:sp>
        <p:nvSpPr>
          <p:cNvPr id="3676" name="Google Shape;3676;g31012bc66d2_0_129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77" name="Google Shape;3677;g31012bc66d2_0_12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78" name="Google Shape;3678;g31012bc66d2_0_129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79" name="Google Shape;3679;g31012bc66d2_0_129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680" name="Google Shape;3680;g31012bc66d2_0_129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81" name="Google Shape;3681;g31012bc66d2_0_129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82" name="Google Shape;3682;g31012bc66d2_0_12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3683"/>
        <p:cNvGrpSpPr/>
        <p:nvPr/>
      </p:nvGrpSpPr>
      <p:grpSpPr>
        <a:xfrm>
          <a:off x="0" y="0"/>
          <a:ext cx="0" cy="0"/>
          <a:chOff x="0" y="0"/>
          <a:chExt cx="0" cy="0"/>
        </a:xfrm>
      </p:grpSpPr>
      <p:sp>
        <p:nvSpPr>
          <p:cNvPr id="3684" name="Google Shape;3684;g31012bc66d2_0_1300"/>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5" name="Google Shape;3685;g31012bc66d2_0_130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86" name="Google Shape;3686;g31012bc66d2_0_13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87" name="Google Shape;3687;g31012bc66d2_0_130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688" name="Google Shape;3688;g31012bc66d2_0_130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89" name="Google Shape;3689;g31012bc66d2_0_130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90" name="Google Shape;3690;g31012bc66d2_0_13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3691"/>
        <p:cNvGrpSpPr/>
        <p:nvPr/>
      </p:nvGrpSpPr>
      <p:grpSpPr>
        <a:xfrm>
          <a:off x="0" y="0"/>
          <a:ext cx="0" cy="0"/>
          <a:chOff x="0" y="0"/>
          <a:chExt cx="0" cy="0"/>
        </a:xfrm>
      </p:grpSpPr>
      <p:sp>
        <p:nvSpPr>
          <p:cNvPr id="3692" name="Google Shape;3692;g31012bc66d2_0_1308"/>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93" name="Google Shape;3693;g31012bc66d2_0_130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694" name="Google Shape;3694;g31012bc66d2_0_130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695" name="Google Shape;3695;g31012bc66d2_0_130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3696" name="Google Shape;3696;g31012bc66d2_0_130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97" name="Google Shape;3697;g31012bc66d2_0_130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698" name="Google Shape;3698;g31012bc66d2_0_13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476"/>
        <p:cNvGrpSpPr/>
        <p:nvPr/>
      </p:nvGrpSpPr>
      <p:grpSpPr>
        <a:xfrm>
          <a:off x="0" y="0"/>
          <a:ext cx="0" cy="0"/>
          <a:chOff x="0" y="0"/>
          <a:chExt cx="0" cy="0"/>
        </a:xfrm>
      </p:grpSpPr>
      <p:sp>
        <p:nvSpPr>
          <p:cNvPr id="477" name="Google Shape;477;p106"/>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8" name="Google Shape;478;p10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79" name="Google Shape;479;p10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0" name="Google Shape;480;p10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81" name="Google Shape;481;p10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82" name="Google Shape;482;p10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3699"/>
        <p:cNvGrpSpPr/>
        <p:nvPr/>
      </p:nvGrpSpPr>
      <p:grpSpPr>
        <a:xfrm>
          <a:off x="0" y="0"/>
          <a:ext cx="0" cy="0"/>
          <a:chOff x="0" y="0"/>
          <a:chExt cx="0" cy="0"/>
        </a:xfrm>
      </p:grpSpPr>
      <p:sp>
        <p:nvSpPr>
          <p:cNvPr id="3700" name="Google Shape;3700;g31012bc66d2_0_13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01" name="Google Shape;3701;g31012bc66d2_0_1316"/>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02" name="Google Shape;3702;g31012bc66d2_0_1316"/>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03" name="Google Shape;3703;g31012bc66d2_0_13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704" name="Google Shape;3704;g31012bc66d2_0_131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3705"/>
        <p:cNvGrpSpPr/>
        <p:nvPr/>
      </p:nvGrpSpPr>
      <p:grpSpPr>
        <a:xfrm>
          <a:off x="0" y="0"/>
          <a:ext cx="0" cy="0"/>
          <a:chOff x="0" y="0"/>
          <a:chExt cx="0" cy="0"/>
        </a:xfrm>
      </p:grpSpPr>
      <p:sp>
        <p:nvSpPr>
          <p:cNvPr id="3706" name="Google Shape;3706;g31012bc66d2_0_13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07" name="Google Shape;3707;g31012bc66d2_0_1322"/>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08" name="Google Shape;3708;g31012bc66d2_0_1322"/>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09" name="Google Shape;3709;g31012bc66d2_0_1322"/>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10" name="Google Shape;3710;g31012bc66d2_0_13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711" name="Google Shape;3711;g31012bc66d2_0_132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3712"/>
        <p:cNvGrpSpPr/>
        <p:nvPr/>
      </p:nvGrpSpPr>
      <p:grpSpPr>
        <a:xfrm>
          <a:off x="0" y="0"/>
          <a:ext cx="0" cy="0"/>
          <a:chOff x="0" y="0"/>
          <a:chExt cx="0" cy="0"/>
        </a:xfrm>
      </p:grpSpPr>
      <p:sp>
        <p:nvSpPr>
          <p:cNvPr id="3713" name="Google Shape;3713;g31012bc66d2_0_1329"/>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4" name="Google Shape;3714;g31012bc66d2_0_1329"/>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715" name="Google Shape;3715;g31012bc66d2_0_13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716" name="Google Shape;3716;g31012bc66d2_0_1329"/>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3717"/>
        <p:cNvGrpSpPr/>
        <p:nvPr/>
      </p:nvGrpSpPr>
      <p:grpSpPr>
        <a:xfrm>
          <a:off x="0" y="0"/>
          <a:ext cx="0" cy="0"/>
          <a:chOff x="0" y="0"/>
          <a:chExt cx="0" cy="0"/>
        </a:xfrm>
      </p:grpSpPr>
      <p:sp>
        <p:nvSpPr>
          <p:cNvPr id="3718" name="Google Shape;3718;g31012bc66d2_0_1334"/>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19" name="Google Shape;3719;g31012bc66d2_0_133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20" name="Google Shape;3720;g31012bc66d2_0_133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3721" name="Google Shape;3721;g31012bc66d2_0_13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722" name="Google Shape;3722;g31012bc66d2_0_1334"/>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3723"/>
        <p:cNvGrpSpPr/>
        <p:nvPr/>
      </p:nvGrpSpPr>
      <p:grpSpPr>
        <a:xfrm>
          <a:off x="0" y="0"/>
          <a:ext cx="0" cy="0"/>
          <a:chOff x="0" y="0"/>
          <a:chExt cx="0" cy="0"/>
        </a:xfrm>
      </p:grpSpPr>
      <p:sp>
        <p:nvSpPr>
          <p:cNvPr id="3724" name="Google Shape;3724;g31012bc66d2_0_13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25" name="Google Shape;3725;g31012bc66d2_0_1340"/>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726" name="Google Shape;3726;g31012bc66d2_0_1340"/>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3727" name="Google Shape;3727;g31012bc66d2_0_13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728" name="Google Shape;3728;g31012bc66d2_0_134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3729"/>
        <p:cNvGrpSpPr/>
        <p:nvPr/>
      </p:nvGrpSpPr>
      <p:grpSpPr>
        <a:xfrm>
          <a:off x="0" y="0"/>
          <a:ext cx="0" cy="0"/>
          <a:chOff x="0" y="0"/>
          <a:chExt cx="0" cy="0"/>
        </a:xfrm>
      </p:grpSpPr>
      <p:sp>
        <p:nvSpPr>
          <p:cNvPr id="3730" name="Google Shape;3730;g31012bc66d2_0_13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31" name="Google Shape;3731;g31012bc66d2_0_1346"/>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732" name="Google Shape;3732;g31012bc66d2_0_1346"/>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733" name="Google Shape;3733;g31012bc66d2_0_1346"/>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734" name="Google Shape;3734;g31012bc66d2_0_13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735" name="Google Shape;3735;g31012bc66d2_0_134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3736"/>
        <p:cNvGrpSpPr/>
        <p:nvPr/>
      </p:nvGrpSpPr>
      <p:grpSpPr>
        <a:xfrm>
          <a:off x="0" y="0"/>
          <a:ext cx="0" cy="0"/>
          <a:chOff x="0" y="0"/>
          <a:chExt cx="0" cy="0"/>
        </a:xfrm>
      </p:grpSpPr>
      <p:pic>
        <p:nvPicPr>
          <p:cNvPr id="3737" name="Google Shape;3737;g31012bc66d2_0_1353"/>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3738" name="Google Shape;3738;g31012bc66d2_0_1353"/>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3739" name="Google Shape;3739;g31012bc66d2_0_13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740" name="Google Shape;3740;g31012bc66d2_0_13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3741" name="Google Shape;3741;g31012bc66d2_0_13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3742"/>
        <p:cNvGrpSpPr/>
        <p:nvPr/>
      </p:nvGrpSpPr>
      <p:grpSpPr>
        <a:xfrm>
          <a:off x="0" y="0"/>
          <a:ext cx="0" cy="0"/>
          <a:chOff x="0" y="0"/>
          <a:chExt cx="0" cy="0"/>
        </a:xfrm>
      </p:grpSpPr>
      <p:sp>
        <p:nvSpPr>
          <p:cNvPr id="3743" name="Google Shape;3743;g31012bc66d2_0_13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44" name="Google Shape;3744;g31012bc66d2_0_13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745" name="Google Shape;3745;g31012bc66d2_0_135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3746"/>
        <p:cNvGrpSpPr/>
        <p:nvPr/>
      </p:nvGrpSpPr>
      <p:grpSpPr>
        <a:xfrm>
          <a:off x="0" y="0"/>
          <a:ext cx="0" cy="0"/>
          <a:chOff x="0" y="0"/>
          <a:chExt cx="0" cy="0"/>
        </a:xfrm>
      </p:grpSpPr>
      <p:sp>
        <p:nvSpPr>
          <p:cNvPr id="3747" name="Google Shape;3747;g31012bc66d2_0_13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48" name="Google Shape;3748;g31012bc66d2_0_13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749" name="Google Shape;3749;g31012bc66d2_0_13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3750"/>
        <p:cNvGrpSpPr/>
        <p:nvPr/>
      </p:nvGrpSpPr>
      <p:grpSpPr>
        <a:xfrm>
          <a:off x="0" y="0"/>
          <a:ext cx="0" cy="0"/>
          <a:chOff x="0" y="0"/>
          <a:chExt cx="0" cy="0"/>
        </a:xfrm>
      </p:grpSpPr>
      <p:sp>
        <p:nvSpPr>
          <p:cNvPr id="3751" name="Google Shape;3751;g31012bc66d2_0_136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3752" name="Google Shape;3752;g31012bc66d2_0_136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483"/>
        <p:cNvGrpSpPr/>
        <p:nvPr/>
      </p:nvGrpSpPr>
      <p:grpSpPr>
        <a:xfrm>
          <a:off x="0" y="0"/>
          <a:ext cx="0" cy="0"/>
          <a:chOff x="0" y="0"/>
          <a:chExt cx="0" cy="0"/>
        </a:xfrm>
      </p:grpSpPr>
      <p:sp>
        <p:nvSpPr>
          <p:cNvPr id="484" name="Google Shape;484;p10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5" name="Google Shape;485;p10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86" name="Google Shape;486;p10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7" name="Google Shape;487;p10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88" name="Google Shape;488;p1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489" name="Google Shape;489;p109"/>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0" name="Google Shape;490;p109"/>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491" name="Google Shape;491;p109"/>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2" name="Google Shape;492;p109"/>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3" name="Google Shape;493;p109"/>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94" name="Google Shape;494;p109"/>
          <p:cNvGrpSpPr/>
          <p:nvPr/>
        </p:nvGrpSpPr>
        <p:grpSpPr>
          <a:xfrm>
            <a:off x="728705" y="3127047"/>
            <a:ext cx="249222" cy="220696"/>
            <a:chOff x="-1591550" y="3597475"/>
            <a:chExt cx="293825" cy="294575"/>
          </a:xfrm>
        </p:grpSpPr>
        <p:sp>
          <p:nvSpPr>
            <p:cNvPr id="495" name="Google Shape;495;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6" name="Google Shape;496;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97" name="Google Shape;497;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498" name="Google Shape;498;p109"/>
          <p:cNvGrpSpPr/>
          <p:nvPr/>
        </p:nvGrpSpPr>
        <p:grpSpPr>
          <a:xfrm>
            <a:off x="747755" y="2156474"/>
            <a:ext cx="249222" cy="220696"/>
            <a:chOff x="-1591550" y="3597475"/>
            <a:chExt cx="293825" cy="294575"/>
          </a:xfrm>
        </p:grpSpPr>
        <p:sp>
          <p:nvSpPr>
            <p:cNvPr id="499" name="Google Shape;499;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0" name="Google Shape;500;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1" name="Google Shape;501;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02" name="Google Shape;502;p109"/>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03" name="Google Shape;503;p109"/>
          <p:cNvGrpSpPr/>
          <p:nvPr/>
        </p:nvGrpSpPr>
        <p:grpSpPr>
          <a:xfrm>
            <a:off x="747755" y="1181671"/>
            <a:ext cx="249222" cy="220696"/>
            <a:chOff x="-1591550" y="3597475"/>
            <a:chExt cx="293825" cy="294575"/>
          </a:xfrm>
        </p:grpSpPr>
        <p:sp>
          <p:nvSpPr>
            <p:cNvPr id="504" name="Google Shape;504;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5" name="Google Shape;505;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06" name="Google Shape;506;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07" name="Google Shape;507;p109"/>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08" name="Google Shape;508;p109"/>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09" name="Google Shape;509;p109"/>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10" name="Google Shape;510;p109"/>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1" name="Google Shape;511;p109"/>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12" name="Google Shape;512;p109"/>
          <p:cNvGrpSpPr/>
          <p:nvPr/>
        </p:nvGrpSpPr>
        <p:grpSpPr>
          <a:xfrm>
            <a:off x="761830" y="4092035"/>
            <a:ext cx="249222" cy="220696"/>
            <a:chOff x="-1591550" y="3597475"/>
            <a:chExt cx="293825" cy="294575"/>
          </a:xfrm>
        </p:grpSpPr>
        <p:sp>
          <p:nvSpPr>
            <p:cNvPr id="513" name="Google Shape;513;p109"/>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4" name="Google Shape;514;p109"/>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15" name="Google Shape;515;p109"/>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16" name="Google Shape;516;p109"/>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3753"/>
        <p:cNvGrpSpPr/>
        <p:nvPr/>
      </p:nvGrpSpPr>
      <p:grpSpPr>
        <a:xfrm>
          <a:off x="0" y="0"/>
          <a:ext cx="0" cy="0"/>
          <a:chOff x="0" y="0"/>
          <a:chExt cx="0" cy="0"/>
        </a:xfrm>
      </p:grpSpPr>
      <p:sp>
        <p:nvSpPr>
          <p:cNvPr id="3754" name="Google Shape;3754;g31012bc66d2_0_13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55" name="Google Shape;3755;g31012bc66d2_0_137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3756" name="Google Shape;3756;g31012bc66d2_0_1370"/>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3757" name="Google Shape;3757;g31012bc66d2_0_137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3758"/>
        <p:cNvGrpSpPr/>
        <p:nvPr/>
      </p:nvGrpSpPr>
      <p:grpSpPr>
        <a:xfrm>
          <a:off x="0" y="0"/>
          <a:ext cx="0" cy="0"/>
          <a:chOff x="0" y="0"/>
          <a:chExt cx="0" cy="0"/>
        </a:xfrm>
      </p:grpSpPr>
      <p:sp>
        <p:nvSpPr>
          <p:cNvPr id="3759" name="Google Shape;3759;g31012bc66d2_0_13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760" name="Google Shape;3760;g31012bc66d2_0_13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61" name="Google Shape;3761;g31012bc66d2_0_1375"/>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762" name="Google Shape;3762;g31012bc66d2_0_137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3763"/>
        <p:cNvGrpSpPr/>
        <p:nvPr/>
      </p:nvGrpSpPr>
      <p:grpSpPr>
        <a:xfrm>
          <a:off x="0" y="0"/>
          <a:ext cx="0" cy="0"/>
          <a:chOff x="0" y="0"/>
          <a:chExt cx="0" cy="0"/>
        </a:xfrm>
      </p:grpSpPr>
      <p:sp>
        <p:nvSpPr>
          <p:cNvPr id="3764" name="Google Shape;3764;g31012bc66d2_0_13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765" name="Google Shape;3765;g31012bc66d2_0_138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766" name="Google Shape;3766;g31012bc66d2_0_138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767" name="Google Shape;3767;g31012bc66d2_0_13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768" name="Google Shape;3768;g31012bc66d2_0_138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3769"/>
        <p:cNvGrpSpPr/>
        <p:nvPr/>
      </p:nvGrpSpPr>
      <p:grpSpPr>
        <a:xfrm>
          <a:off x="0" y="0"/>
          <a:ext cx="0" cy="0"/>
          <a:chOff x="0" y="0"/>
          <a:chExt cx="0" cy="0"/>
        </a:xfrm>
      </p:grpSpPr>
      <p:sp>
        <p:nvSpPr>
          <p:cNvPr id="3770" name="Google Shape;3770;g31012bc66d2_0_1386"/>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3771" name="Google Shape;3771;g31012bc66d2_0_1386"/>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72" name="Google Shape;3772;g31012bc66d2_0_1386"/>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3773" name="Google Shape;3773;g31012bc66d2_0_1386"/>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3774" name="Google Shape;3774;g31012bc66d2_0_1386"/>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3775"/>
        <p:cNvGrpSpPr/>
        <p:nvPr/>
      </p:nvGrpSpPr>
      <p:grpSpPr>
        <a:xfrm>
          <a:off x="0" y="0"/>
          <a:ext cx="0" cy="0"/>
          <a:chOff x="0" y="0"/>
          <a:chExt cx="0" cy="0"/>
        </a:xfrm>
      </p:grpSpPr>
      <p:sp>
        <p:nvSpPr>
          <p:cNvPr id="3776" name="Google Shape;3776;g31012bc66d2_0_139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777" name="Google Shape;3777;g31012bc66d2_0_139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778" name="Google Shape;3778;g31012bc66d2_0_1392"/>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779" name="Google Shape;3779;g31012bc66d2_0_1392"/>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3780"/>
        <p:cNvGrpSpPr/>
        <p:nvPr/>
      </p:nvGrpSpPr>
      <p:grpSpPr>
        <a:xfrm>
          <a:off x="0" y="0"/>
          <a:ext cx="0" cy="0"/>
          <a:chOff x="0" y="0"/>
          <a:chExt cx="0" cy="0"/>
        </a:xfrm>
      </p:grpSpPr>
      <p:sp>
        <p:nvSpPr>
          <p:cNvPr id="3781" name="Google Shape;3781;g31012bc66d2_0_139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2" name="Google Shape;3782;g31012bc66d2_0_139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3783" name="Google Shape;3783;g31012bc66d2_0_139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784" name="Google Shape;3784;g31012bc66d2_0_139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3785" name="Google Shape;3785;g31012bc66d2_0_139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3786" name="Google Shape;3786;g31012bc66d2_0_1397"/>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7" name="Google Shape;3787;g31012bc66d2_0_1397"/>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3788" name="Google Shape;3788;g31012bc66d2_0_1397"/>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89" name="Google Shape;3789;g31012bc66d2_0_1397"/>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0" name="Google Shape;3790;g31012bc66d2_0_1397"/>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791" name="Google Shape;3791;g31012bc66d2_0_1397"/>
          <p:cNvGrpSpPr/>
          <p:nvPr/>
        </p:nvGrpSpPr>
        <p:grpSpPr>
          <a:xfrm>
            <a:off x="728703" y="3127042"/>
            <a:ext cx="249222" cy="220696"/>
            <a:chOff x="-1591550" y="3597475"/>
            <a:chExt cx="293825" cy="294575"/>
          </a:xfrm>
        </p:grpSpPr>
        <p:sp>
          <p:nvSpPr>
            <p:cNvPr id="3792" name="Google Shape;3792;g31012bc66d2_0_139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3" name="Google Shape;3793;g31012bc66d2_0_139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4" name="Google Shape;3794;g31012bc66d2_0_139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3795" name="Google Shape;3795;g31012bc66d2_0_1397"/>
          <p:cNvGrpSpPr/>
          <p:nvPr/>
        </p:nvGrpSpPr>
        <p:grpSpPr>
          <a:xfrm>
            <a:off x="747753" y="2156469"/>
            <a:ext cx="249222" cy="220696"/>
            <a:chOff x="-1591550" y="3597475"/>
            <a:chExt cx="293825" cy="294575"/>
          </a:xfrm>
        </p:grpSpPr>
        <p:sp>
          <p:nvSpPr>
            <p:cNvPr id="3796" name="Google Shape;3796;g31012bc66d2_0_139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7" name="Google Shape;3797;g31012bc66d2_0_139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798" name="Google Shape;3798;g31012bc66d2_0_139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799" name="Google Shape;3799;g31012bc66d2_0_1397"/>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3800" name="Google Shape;3800;g31012bc66d2_0_1397"/>
          <p:cNvGrpSpPr/>
          <p:nvPr/>
        </p:nvGrpSpPr>
        <p:grpSpPr>
          <a:xfrm>
            <a:off x="747753" y="1181666"/>
            <a:ext cx="249222" cy="220696"/>
            <a:chOff x="-1591550" y="3597475"/>
            <a:chExt cx="293825" cy="294575"/>
          </a:xfrm>
        </p:grpSpPr>
        <p:sp>
          <p:nvSpPr>
            <p:cNvPr id="3801" name="Google Shape;3801;g31012bc66d2_0_139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2" name="Google Shape;3802;g31012bc66d2_0_139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3" name="Google Shape;3803;g31012bc66d2_0_139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3804" name="Google Shape;3804;g31012bc66d2_0_1397"/>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805" name="Google Shape;3805;g31012bc66d2_0_1397"/>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3806" name="Google Shape;3806;g31012bc66d2_0_1397"/>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3807" name="Google Shape;3807;g31012bc66d2_0_1397"/>
          <p:cNvGrpSpPr/>
          <p:nvPr/>
        </p:nvGrpSpPr>
        <p:grpSpPr>
          <a:xfrm>
            <a:off x="761828" y="4092030"/>
            <a:ext cx="249222" cy="220696"/>
            <a:chOff x="-1591550" y="3597475"/>
            <a:chExt cx="293825" cy="294575"/>
          </a:xfrm>
        </p:grpSpPr>
        <p:sp>
          <p:nvSpPr>
            <p:cNvPr id="3808" name="Google Shape;3808;g31012bc66d2_0_139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09" name="Google Shape;3809;g31012bc66d2_0_139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3810" name="Google Shape;3810;g31012bc66d2_0_139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11"/>
        <p:cNvGrpSpPr/>
        <p:nvPr/>
      </p:nvGrpSpPr>
      <p:grpSpPr>
        <a:xfrm>
          <a:off x="0" y="0"/>
          <a:ext cx="0" cy="0"/>
          <a:chOff x="0" y="0"/>
          <a:chExt cx="0" cy="0"/>
        </a:xfrm>
      </p:grpSpPr>
      <p:sp>
        <p:nvSpPr>
          <p:cNvPr id="3812" name="Google Shape;3812;g31012bc66d2_0_1428"/>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813" name="Google Shape;3813;g31012bc66d2_0_1428"/>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14" name="Google Shape;3814;g31012bc66d2_0_1428"/>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815" name="Google Shape;3815;g31012bc66d2_0_1428"/>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16" name="Google Shape;3816;g31012bc66d2_0_1428"/>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817" name="Google Shape;3817;g31012bc66d2_0_1428"/>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3818"/>
        <p:cNvGrpSpPr/>
        <p:nvPr/>
      </p:nvGrpSpPr>
      <p:grpSpPr>
        <a:xfrm>
          <a:off x="0" y="0"/>
          <a:ext cx="0" cy="0"/>
          <a:chOff x="0" y="0"/>
          <a:chExt cx="0" cy="0"/>
        </a:xfrm>
      </p:grpSpPr>
      <p:sp>
        <p:nvSpPr>
          <p:cNvPr id="3819" name="Google Shape;3819;g31012bc66d2_0_14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820" name="Google Shape;3820;g31012bc66d2_0_1435"/>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3821" name="Google Shape;3821;g31012bc66d2_0_14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822" name="Google Shape;3822;g31012bc66d2_0_14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3823" name="Google Shape;3823;g31012bc66d2_0_1435"/>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3824"/>
        <p:cNvGrpSpPr/>
        <p:nvPr/>
      </p:nvGrpSpPr>
      <p:grpSpPr>
        <a:xfrm>
          <a:off x="0" y="0"/>
          <a:ext cx="0" cy="0"/>
          <a:chOff x="0" y="0"/>
          <a:chExt cx="0" cy="0"/>
        </a:xfrm>
      </p:grpSpPr>
      <p:sp>
        <p:nvSpPr>
          <p:cNvPr id="3825" name="Google Shape;3825;g31012bc66d2_0_1441"/>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26" name="Google Shape;3826;g31012bc66d2_0_1441"/>
          <p:cNvSpPr>
            <a:spLocks noGrp="1"/>
          </p:cNvSpPr>
          <p:nvPr>
            <p:ph type="pic" idx="2"/>
          </p:nvPr>
        </p:nvSpPr>
        <p:spPr>
          <a:xfrm>
            <a:off x="410600" y="1005850"/>
            <a:ext cx="2688900" cy="3359100"/>
          </a:xfrm>
          <a:prstGeom prst="roundRect">
            <a:avLst>
              <a:gd name="adj" fmla="val 16667"/>
            </a:avLst>
          </a:prstGeom>
          <a:noFill/>
          <a:ln>
            <a:noFill/>
          </a:ln>
        </p:spPr>
      </p:sp>
      <p:sp>
        <p:nvSpPr>
          <p:cNvPr id="3827" name="Google Shape;3827;g31012bc66d2_0_1441"/>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828" name="Google Shape;3828;g31012bc66d2_0_1441"/>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829" name="Google Shape;3829;g31012bc66d2_0_1441"/>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830" name="Google Shape;3830;g31012bc66d2_0_144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3831"/>
        <p:cNvGrpSpPr/>
        <p:nvPr/>
      </p:nvGrpSpPr>
      <p:grpSpPr>
        <a:xfrm>
          <a:off x="0" y="0"/>
          <a:ext cx="0" cy="0"/>
          <a:chOff x="0" y="0"/>
          <a:chExt cx="0" cy="0"/>
        </a:xfrm>
      </p:grpSpPr>
      <p:pic>
        <p:nvPicPr>
          <p:cNvPr id="3832" name="Google Shape;3832;g31012bc66d2_0_14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833" name="Google Shape;3833;g31012bc66d2_0_144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34" name="Google Shape;3834;g31012bc66d2_0_144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835" name="Google Shape;3835;g31012bc66d2_0_144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517"/>
        <p:cNvGrpSpPr/>
        <p:nvPr/>
      </p:nvGrpSpPr>
      <p:grpSpPr>
        <a:xfrm>
          <a:off x="0" y="0"/>
          <a:ext cx="0" cy="0"/>
          <a:chOff x="0" y="0"/>
          <a:chExt cx="0" cy="0"/>
        </a:xfrm>
      </p:grpSpPr>
      <p:sp>
        <p:nvSpPr>
          <p:cNvPr id="518" name="Google Shape;518;p11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9" name="Google Shape;519;p11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0" name="Google Shape;520;p11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1" name="Google Shape;521;p111"/>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2" name="Google Shape;522;p11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3" name="Google Shape;523;p11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24" name="Google Shape;524;p1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3836"/>
        <p:cNvGrpSpPr/>
        <p:nvPr/>
      </p:nvGrpSpPr>
      <p:grpSpPr>
        <a:xfrm>
          <a:off x="0" y="0"/>
          <a:ext cx="0" cy="0"/>
          <a:chOff x="0" y="0"/>
          <a:chExt cx="0" cy="0"/>
        </a:xfrm>
      </p:grpSpPr>
      <p:pic>
        <p:nvPicPr>
          <p:cNvPr id="3837" name="Google Shape;3837;g31012bc66d2_0_145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838" name="Google Shape;3838;g31012bc66d2_0_145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39" name="Google Shape;3839;g31012bc66d2_0_1453"/>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840" name="Google Shape;3840;g31012bc66d2_0_145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3841"/>
        <p:cNvGrpSpPr/>
        <p:nvPr/>
      </p:nvGrpSpPr>
      <p:grpSpPr>
        <a:xfrm>
          <a:off x="0" y="0"/>
          <a:ext cx="0" cy="0"/>
          <a:chOff x="0" y="0"/>
          <a:chExt cx="0" cy="0"/>
        </a:xfrm>
      </p:grpSpPr>
      <p:pic>
        <p:nvPicPr>
          <p:cNvPr id="3842" name="Google Shape;3842;g31012bc66d2_0_14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843" name="Google Shape;3843;g31012bc66d2_0_145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844" name="Google Shape;3844;g31012bc66d2_0_145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45" name="Google Shape;3845;g31012bc66d2_0_1458"/>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846" name="Google Shape;3846;g31012bc66d2_0_145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3847"/>
        <p:cNvGrpSpPr/>
        <p:nvPr/>
      </p:nvGrpSpPr>
      <p:grpSpPr>
        <a:xfrm>
          <a:off x="0" y="0"/>
          <a:ext cx="0" cy="0"/>
          <a:chOff x="0" y="0"/>
          <a:chExt cx="0" cy="0"/>
        </a:xfrm>
      </p:grpSpPr>
      <p:sp>
        <p:nvSpPr>
          <p:cNvPr id="3848" name="Google Shape;3848;g31012bc66d2_0_14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3849"/>
        <p:cNvGrpSpPr/>
        <p:nvPr/>
      </p:nvGrpSpPr>
      <p:grpSpPr>
        <a:xfrm>
          <a:off x="0" y="0"/>
          <a:ext cx="0" cy="0"/>
          <a:chOff x="0" y="0"/>
          <a:chExt cx="0" cy="0"/>
        </a:xfrm>
      </p:grpSpPr>
      <p:pic>
        <p:nvPicPr>
          <p:cNvPr id="3850" name="Google Shape;3850;g31012bc66d2_0_1466"/>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851" name="Google Shape;3851;g31012bc66d2_0_146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852" name="Google Shape;3852;g31012bc66d2_0_146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53" name="Google Shape;3853;g31012bc66d2_0_146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854" name="Google Shape;3854;g31012bc66d2_0_1466"/>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3855"/>
        <p:cNvGrpSpPr/>
        <p:nvPr/>
      </p:nvGrpSpPr>
      <p:grpSpPr>
        <a:xfrm>
          <a:off x="0" y="0"/>
          <a:ext cx="0" cy="0"/>
          <a:chOff x="0" y="0"/>
          <a:chExt cx="0" cy="0"/>
        </a:xfrm>
      </p:grpSpPr>
      <p:pic>
        <p:nvPicPr>
          <p:cNvPr id="3856" name="Google Shape;3856;g31012bc66d2_0_147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857" name="Google Shape;3857;g31012bc66d2_0_147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858" name="Google Shape;3858;g31012bc66d2_0_147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59" name="Google Shape;3859;g31012bc66d2_0_147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860" name="Google Shape;3860;g31012bc66d2_0_147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3861"/>
        <p:cNvGrpSpPr/>
        <p:nvPr/>
      </p:nvGrpSpPr>
      <p:grpSpPr>
        <a:xfrm>
          <a:off x="0" y="0"/>
          <a:ext cx="0" cy="0"/>
          <a:chOff x="0" y="0"/>
          <a:chExt cx="0" cy="0"/>
        </a:xfrm>
      </p:grpSpPr>
      <p:sp>
        <p:nvSpPr>
          <p:cNvPr id="3862" name="Google Shape;3862;g31012bc66d2_0_147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863" name="Google Shape;3863;g31012bc66d2_0_147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3864"/>
        <p:cNvGrpSpPr/>
        <p:nvPr/>
      </p:nvGrpSpPr>
      <p:grpSpPr>
        <a:xfrm>
          <a:off x="0" y="0"/>
          <a:ext cx="0" cy="0"/>
          <a:chOff x="0" y="0"/>
          <a:chExt cx="0" cy="0"/>
        </a:xfrm>
      </p:grpSpPr>
      <p:sp>
        <p:nvSpPr>
          <p:cNvPr id="3865" name="Google Shape;3865;g31012bc66d2_0_1481"/>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66" name="Google Shape;3866;g31012bc66d2_0_148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867" name="Google Shape;3867;g31012bc66d2_0_1481"/>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3868"/>
        <p:cNvGrpSpPr/>
        <p:nvPr/>
      </p:nvGrpSpPr>
      <p:grpSpPr>
        <a:xfrm>
          <a:off x="0" y="0"/>
          <a:ext cx="0" cy="0"/>
          <a:chOff x="0" y="0"/>
          <a:chExt cx="0" cy="0"/>
        </a:xfrm>
      </p:grpSpPr>
      <p:pic>
        <p:nvPicPr>
          <p:cNvPr id="3869" name="Google Shape;3869;g31012bc66d2_0_148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870" name="Google Shape;3870;g31012bc66d2_0_148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71" name="Google Shape;3871;g31012bc66d2_0_148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872" name="Google Shape;3872;g31012bc66d2_0_148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73"/>
        <p:cNvGrpSpPr/>
        <p:nvPr/>
      </p:nvGrpSpPr>
      <p:grpSpPr>
        <a:xfrm>
          <a:off x="0" y="0"/>
          <a:ext cx="0" cy="0"/>
          <a:chOff x="0" y="0"/>
          <a:chExt cx="0" cy="0"/>
        </a:xfrm>
      </p:grpSpPr>
      <p:sp>
        <p:nvSpPr>
          <p:cNvPr id="3874" name="Google Shape;3874;g31012bc66d2_0_149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3875" name="Google Shape;3875;g31012bc66d2_0_14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3876"/>
        <p:cNvGrpSpPr/>
        <p:nvPr/>
      </p:nvGrpSpPr>
      <p:grpSpPr>
        <a:xfrm>
          <a:off x="0" y="0"/>
          <a:ext cx="0" cy="0"/>
          <a:chOff x="0" y="0"/>
          <a:chExt cx="0" cy="0"/>
        </a:xfrm>
      </p:grpSpPr>
      <p:sp>
        <p:nvSpPr>
          <p:cNvPr id="3877" name="Google Shape;3877;g31012bc66d2_0_1493"/>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878" name="Google Shape;3878;g31012bc66d2_0_1493"/>
          <p:cNvSpPr>
            <a:spLocks noGrp="1"/>
          </p:cNvSpPr>
          <p:nvPr>
            <p:ph type="pic" idx="2"/>
          </p:nvPr>
        </p:nvSpPr>
        <p:spPr>
          <a:xfrm>
            <a:off x="410600" y="1005850"/>
            <a:ext cx="2688900" cy="3359100"/>
          </a:xfrm>
          <a:prstGeom prst="roundRect">
            <a:avLst>
              <a:gd name="adj" fmla="val 16667"/>
            </a:avLst>
          </a:prstGeom>
          <a:noFill/>
          <a:ln>
            <a:noFill/>
          </a:ln>
        </p:spPr>
      </p:sp>
      <p:sp>
        <p:nvSpPr>
          <p:cNvPr id="3879" name="Google Shape;3879;g31012bc66d2_0_1493"/>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880" name="Google Shape;3880;g31012bc66d2_0_1493"/>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881" name="Google Shape;3881;g31012bc66d2_0_1493"/>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882" name="Google Shape;3882;g31012bc66d2_0_1493"/>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3883" name="Google Shape;3883;g31012bc66d2_0_1493"/>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525"/>
        <p:cNvGrpSpPr/>
        <p:nvPr/>
      </p:nvGrpSpPr>
      <p:grpSpPr>
        <a:xfrm>
          <a:off x="0" y="0"/>
          <a:ext cx="0" cy="0"/>
          <a:chOff x="0" y="0"/>
          <a:chExt cx="0" cy="0"/>
        </a:xfrm>
      </p:grpSpPr>
      <p:sp>
        <p:nvSpPr>
          <p:cNvPr id="526" name="Google Shape;526;p112"/>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11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8" name="Google Shape;528;p11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9" name="Google Shape;529;p11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30" name="Google Shape;530;p11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1" name="Google Shape;531;p11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2" name="Google Shape;532;p1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3884"/>
        <p:cNvGrpSpPr/>
        <p:nvPr/>
      </p:nvGrpSpPr>
      <p:grpSpPr>
        <a:xfrm>
          <a:off x="0" y="0"/>
          <a:ext cx="0" cy="0"/>
          <a:chOff x="0" y="0"/>
          <a:chExt cx="0" cy="0"/>
        </a:xfrm>
      </p:grpSpPr>
      <p:pic>
        <p:nvPicPr>
          <p:cNvPr id="3885" name="Google Shape;3885;g31012bc66d2_0_150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886" name="Google Shape;3886;g31012bc66d2_0_150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87" name="Google Shape;3887;g31012bc66d2_0_150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888" name="Google Shape;3888;g31012bc66d2_0_150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3889"/>
        <p:cNvGrpSpPr/>
        <p:nvPr/>
      </p:nvGrpSpPr>
      <p:grpSpPr>
        <a:xfrm>
          <a:off x="0" y="0"/>
          <a:ext cx="0" cy="0"/>
          <a:chOff x="0" y="0"/>
          <a:chExt cx="0" cy="0"/>
        </a:xfrm>
      </p:grpSpPr>
      <p:sp>
        <p:nvSpPr>
          <p:cNvPr id="3890" name="Google Shape;3890;g31012bc66d2_0_1506"/>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3891" name="Google Shape;3891;g31012bc66d2_0_1506"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92"/>
        <p:cNvGrpSpPr/>
        <p:nvPr/>
      </p:nvGrpSpPr>
      <p:grpSpPr>
        <a:xfrm>
          <a:off x="0" y="0"/>
          <a:ext cx="0" cy="0"/>
          <a:chOff x="0" y="0"/>
          <a:chExt cx="0" cy="0"/>
        </a:xfrm>
      </p:grpSpPr>
      <p:sp>
        <p:nvSpPr>
          <p:cNvPr id="3893" name="Google Shape;3893;g31012bc66d2_0_1509"/>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94" name="Google Shape;3894;g31012bc66d2_0_1509"/>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895" name="Google Shape;3895;g31012bc66d2_0_1509"/>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896" name="Google Shape;3896;g31012bc66d2_0_1509"/>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3897" name="Google Shape;3897;g31012bc66d2_0_1509"/>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3898" name="Google Shape;3898;g31012bc66d2_0_1509"/>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3899" name="Google Shape;3899;g31012bc66d2_0_1509"/>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3900"/>
        <p:cNvGrpSpPr/>
        <p:nvPr/>
      </p:nvGrpSpPr>
      <p:grpSpPr>
        <a:xfrm>
          <a:off x="0" y="0"/>
          <a:ext cx="0" cy="0"/>
          <a:chOff x="0" y="0"/>
          <a:chExt cx="0" cy="0"/>
        </a:xfrm>
      </p:grpSpPr>
      <p:sp>
        <p:nvSpPr>
          <p:cNvPr id="3901" name="Google Shape;3901;g31012bc66d2_0_151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02" name="Google Shape;3902;g31012bc66d2_0_151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3903" name="Google Shape;3903;g31012bc66d2_0_1517"/>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3904"/>
        <p:cNvGrpSpPr/>
        <p:nvPr/>
      </p:nvGrpSpPr>
      <p:grpSpPr>
        <a:xfrm>
          <a:off x="0" y="0"/>
          <a:ext cx="0" cy="0"/>
          <a:chOff x="0" y="0"/>
          <a:chExt cx="0" cy="0"/>
        </a:xfrm>
      </p:grpSpPr>
      <p:pic>
        <p:nvPicPr>
          <p:cNvPr id="3905" name="Google Shape;3905;g31012bc66d2_0_152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06" name="Google Shape;3906;g31012bc66d2_0_152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07" name="Google Shape;3907;g31012bc66d2_0_152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908" name="Google Shape;3908;g31012bc66d2_0_1521"/>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3909" name="Google Shape;3909;g31012bc66d2_0_152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3910"/>
        <p:cNvGrpSpPr/>
        <p:nvPr/>
      </p:nvGrpSpPr>
      <p:grpSpPr>
        <a:xfrm>
          <a:off x="0" y="0"/>
          <a:ext cx="0" cy="0"/>
          <a:chOff x="0" y="0"/>
          <a:chExt cx="0" cy="0"/>
        </a:xfrm>
      </p:grpSpPr>
      <p:sp>
        <p:nvSpPr>
          <p:cNvPr id="3911" name="Google Shape;3911;g31012bc66d2_0_1527"/>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2" name="Google Shape;3912;g31012bc66d2_0_1527"/>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3" name="Google Shape;3913;g31012bc66d2_0_1527"/>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3914" name="Google Shape;3914;g31012bc66d2_0_152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3915"/>
        <p:cNvGrpSpPr/>
        <p:nvPr/>
      </p:nvGrpSpPr>
      <p:grpSpPr>
        <a:xfrm>
          <a:off x="0" y="0"/>
          <a:ext cx="0" cy="0"/>
          <a:chOff x="0" y="0"/>
          <a:chExt cx="0" cy="0"/>
        </a:xfrm>
      </p:grpSpPr>
      <p:sp>
        <p:nvSpPr>
          <p:cNvPr id="3916" name="Google Shape;3916;g31012bc66d2_0_1532"/>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17" name="Google Shape;3917;g31012bc66d2_0_1532"/>
          <p:cNvSpPr>
            <a:spLocks noGrp="1"/>
          </p:cNvSpPr>
          <p:nvPr>
            <p:ph type="pic" idx="2"/>
          </p:nvPr>
        </p:nvSpPr>
        <p:spPr>
          <a:xfrm>
            <a:off x="410600" y="1005850"/>
            <a:ext cx="2688900" cy="3359100"/>
          </a:xfrm>
          <a:prstGeom prst="roundRect">
            <a:avLst>
              <a:gd name="adj" fmla="val 16667"/>
            </a:avLst>
          </a:prstGeom>
          <a:noFill/>
          <a:ln>
            <a:noFill/>
          </a:ln>
        </p:spPr>
      </p:sp>
      <p:sp>
        <p:nvSpPr>
          <p:cNvPr id="3918" name="Google Shape;3918;g31012bc66d2_0_1532"/>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919" name="Google Shape;3919;g31012bc66d2_0_1532"/>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920" name="Google Shape;3920;g31012bc66d2_0_1532"/>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921" name="Google Shape;3921;g31012bc66d2_0_15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22" name="Google Shape;3922;g31012bc66d2_0_1532"/>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3923"/>
        <p:cNvGrpSpPr/>
        <p:nvPr/>
      </p:nvGrpSpPr>
      <p:grpSpPr>
        <a:xfrm>
          <a:off x="0" y="0"/>
          <a:ext cx="0" cy="0"/>
          <a:chOff x="0" y="0"/>
          <a:chExt cx="0" cy="0"/>
        </a:xfrm>
      </p:grpSpPr>
      <p:sp>
        <p:nvSpPr>
          <p:cNvPr id="3924" name="Google Shape;3924;g31012bc66d2_0_1540"/>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25" name="Google Shape;3925;g31012bc66d2_0_1540"/>
          <p:cNvSpPr>
            <a:spLocks noGrp="1"/>
          </p:cNvSpPr>
          <p:nvPr>
            <p:ph type="pic" idx="2"/>
          </p:nvPr>
        </p:nvSpPr>
        <p:spPr>
          <a:xfrm>
            <a:off x="410600" y="1005850"/>
            <a:ext cx="2688900" cy="3359100"/>
          </a:xfrm>
          <a:prstGeom prst="roundRect">
            <a:avLst>
              <a:gd name="adj" fmla="val 16667"/>
            </a:avLst>
          </a:prstGeom>
          <a:noFill/>
          <a:ln>
            <a:noFill/>
          </a:ln>
        </p:spPr>
      </p:sp>
      <p:sp>
        <p:nvSpPr>
          <p:cNvPr id="3926" name="Google Shape;3926;g31012bc66d2_0_1540"/>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927" name="Google Shape;3927;g31012bc66d2_0_1540"/>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3928" name="Google Shape;3928;g31012bc66d2_0_1540"/>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3929" name="Google Shape;3929;g31012bc66d2_0_154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30" name="Google Shape;3930;g31012bc66d2_0_1540"/>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3931"/>
        <p:cNvGrpSpPr/>
        <p:nvPr/>
      </p:nvGrpSpPr>
      <p:grpSpPr>
        <a:xfrm>
          <a:off x="0" y="0"/>
          <a:ext cx="0" cy="0"/>
          <a:chOff x="0" y="0"/>
          <a:chExt cx="0" cy="0"/>
        </a:xfrm>
      </p:grpSpPr>
      <p:sp>
        <p:nvSpPr>
          <p:cNvPr id="3932" name="Google Shape;3932;g31012bc66d2_0_1548"/>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33" name="Google Shape;3933;g31012bc66d2_0_1548"/>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3934" name="Google Shape;3934;g31012bc66d2_0_1548"/>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3935" name="Google Shape;3935;g31012bc66d2_0_1548"/>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18"/>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3936"/>
        <p:cNvGrpSpPr/>
        <p:nvPr/>
      </p:nvGrpSpPr>
      <p:grpSpPr>
        <a:xfrm>
          <a:off x="0" y="0"/>
          <a:ext cx="0" cy="0"/>
          <a:chOff x="0" y="0"/>
          <a:chExt cx="0" cy="0"/>
        </a:xfrm>
      </p:grpSpPr>
      <p:sp>
        <p:nvSpPr>
          <p:cNvPr id="3937" name="Google Shape;3937;g31012bc66d2_0_15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38" name="Google Shape;3938;g31012bc66d2_0_15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3939" name="Google Shape;3939;g31012bc66d2_0_15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533"/>
        <p:cNvGrpSpPr/>
        <p:nvPr/>
      </p:nvGrpSpPr>
      <p:grpSpPr>
        <a:xfrm>
          <a:off x="0" y="0"/>
          <a:ext cx="0" cy="0"/>
          <a:chOff x="0" y="0"/>
          <a:chExt cx="0" cy="0"/>
        </a:xfrm>
      </p:grpSpPr>
      <p:sp>
        <p:nvSpPr>
          <p:cNvPr id="534" name="Google Shape;534;p11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5" name="Google Shape;535;p11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36" name="Google Shape;536;p1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7" name="Google Shape;537;p1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38" name="Google Shape;538;p11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9" name="Google Shape;539;p11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40" name="Google Shape;540;p11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3940"/>
        <p:cNvGrpSpPr/>
        <p:nvPr/>
      </p:nvGrpSpPr>
      <p:grpSpPr>
        <a:xfrm>
          <a:off x="0" y="0"/>
          <a:ext cx="0" cy="0"/>
          <a:chOff x="0" y="0"/>
          <a:chExt cx="0" cy="0"/>
        </a:xfrm>
      </p:grpSpPr>
      <p:pic>
        <p:nvPicPr>
          <p:cNvPr id="3941" name="Google Shape;3941;g31012bc66d2_0_155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42" name="Google Shape;3942;g31012bc66d2_0_1557"/>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943" name="Google Shape;3943;g31012bc66d2_0_155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44" name="Google Shape;3944;g31012bc66d2_0_155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45"/>
        <p:cNvGrpSpPr/>
        <p:nvPr/>
      </p:nvGrpSpPr>
      <p:grpSpPr>
        <a:xfrm>
          <a:off x="0" y="0"/>
          <a:ext cx="0" cy="0"/>
          <a:chOff x="0" y="0"/>
          <a:chExt cx="0" cy="0"/>
        </a:xfrm>
      </p:grpSpPr>
      <p:sp>
        <p:nvSpPr>
          <p:cNvPr id="3946" name="Google Shape;3946;g31012bc66d2_0_1562"/>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947" name="Google Shape;3947;g31012bc66d2_0_1562"/>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3948" name="Google Shape;3948;g31012bc66d2_0_1562"/>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3949"/>
        <p:cNvGrpSpPr/>
        <p:nvPr/>
      </p:nvGrpSpPr>
      <p:grpSpPr>
        <a:xfrm>
          <a:off x="0" y="0"/>
          <a:ext cx="0" cy="0"/>
          <a:chOff x="0" y="0"/>
          <a:chExt cx="0" cy="0"/>
        </a:xfrm>
      </p:grpSpPr>
      <p:sp>
        <p:nvSpPr>
          <p:cNvPr id="3950" name="Google Shape;3950;g31012bc66d2_0_1566"/>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951" name="Google Shape;3951;g31012bc66d2_0_1566"/>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952" name="Google Shape;3952;g31012bc66d2_0_15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53" name="Google Shape;3953;g31012bc66d2_0_156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54" name="Google Shape;3954;g31012bc66d2_0_1566"/>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3955"/>
        <p:cNvGrpSpPr/>
        <p:nvPr/>
      </p:nvGrpSpPr>
      <p:grpSpPr>
        <a:xfrm>
          <a:off x="0" y="0"/>
          <a:ext cx="0" cy="0"/>
          <a:chOff x="0" y="0"/>
          <a:chExt cx="0" cy="0"/>
        </a:xfrm>
      </p:grpSpPr>
      <p:sp>
        <p:nvSpPr>
          <p:cNvPr id="3956" name="Google Shape;3956;g31012bc66d2_0_1572"/>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3957" name="Google Shape;3957;g31012bc66d2_0_1572"/>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3958" name="Google Shape;3958;g31012bc66d2_0_1572"/>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3959"/>
        <p:cNvGrpSpPr/>
        <p:nvPr/>
      </p:nvGrpSpPr>
      <p:grpSpPr>
        <a:xfrm>
          <a:off x="0" y="0"/>
          <a:ext cx="0" cy="0"/>
          <a:chOff x="0" y="0"/>
          <a:chExt cx="0" cy="0"/>
        </a:xfrm>
      </p:grpSpPr>
      <p:sp>
        <p:nvSpPr>
          <p:cNvPr id="3960" name="Google Shape;3960;g31012bc66d2_0_1576"/>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61" name="Google Shape;3961;g31012bc66d2_0_1576"/>
          <p:cNvSpPr>
            <a:spLocks noGrp="1"/>
          </p:cNvSpPr>
          <p:nvPr>
            <p:ph type="pic" idx="2"/>
          </p:nvPr>
        </p:nvSpPr>
        <p:spPr>
          <a:xfrm>
            <a:off x="5854750" y="980700"/>
            <a:ext cx="2862900" cy="2714100"/>
          </a:xfrm>
          <a:prstGeom prst="roundRect">
            <a:avLst>
              <a:gd name="adj" fmla="val 16667"/>
            </a:avLst>
          </a:prstGeom>
          <a:noFill/>
          <a:ln>
            <a:noFill/>
          </a:ln>
        </p:spPr>
      </p:sp>
      <p:sp>
        <p:nvSpPr>
          <p:cNvPr id="3962" name="Google Shape;3962;g31012bc66d2_0_1576"/>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3963" name="Google Shape;3963;g31012bc66d2_0_1576"/>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3964" name="Google Shape;3964;g31012bc66d2_0_1576"/>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3965" name="Google Shape;3965;g31012bc66d2_0_157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3966"/>
        <p:cNvGrpSpPr/>
        <p:nvPr/>
      </p:nvGrpSpPr>
      <p:grpSpPr>
        <a:xfrm>
          <a:off x="0" y="0"/>
          <a:ext cx="0" cy="0"/>
          <a:chOff x="0" y="0"/>
          <a:chExt cx="0" cy="0"/>
        </a:xfrm>
      </p:grpSpPr>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3967"/>
        <p:cNvGrpSpPr/>
        <p:nvPr/>
      </p:nvGrpSpPr>
      <p:grpSpPr>
        <a:xfrm>
          <a:off x="0" y="0"/>
          <a:ext cx="0" cy="0"/>
          <a:chOff x="0" y="0"/>
          <a:chExt cx="0" cy="0"/>
        </a:xfrm>
      </p:grpSpPr>
      <p:pic>
        <p:nvPicPr>
          <p:cNvPr id="3968" name="Google Shape;3968;g31012bc66d2_0_158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3969" name="Google Shape;3969;g31012bc66d2_0_158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70" name="Google Shape;3970;g31012bc66d2_0_158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71" name="Google Shape;3971;g31012bc66d2_0_158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3972"/>
        <p:cNvGrpSpPr/>
        <p:nvPr/>
      </p:nvGrpSpPr>
      <p:grpSpPr>
        <a:xfrm>
          <a:off x="0" y="0"/>
          <a:ext cx="0" cy="0"/>
          <a:chOff x="0" y="0"/>
          <a:chExt cx="0" cy="0"/>
        </a:xfrm>
      </p:grpSpPr>
      <p:pic>
        <p:nvPicPr>
          <p:cNvPr id="3973" name="Google Shape;3973;g31012bc66d2_0_158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74" name="Google Shape;3974;g31012bc66d2_0_158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75" name="Google Shape;3975;g31012bc66d2_0_158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76" name="Google Shape;3976;g31012bc66d2_0_158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3977"/>
        <p:cNvGrpSpPr/>
        <p:nvPr/>
      </p:nvGrpSpPr>
      <p:grpSpPr>
        <a:xfrm>
          <a:off x="0" y="0"/>
          <a:ext cx="0" cy="0"/>
          <a:chOff x="0" y="0"/>
          <a:chExt cx="0" cy="0"/>
        </a:xfrm>
      </p:grpSpPr>
      <p:sp>
        <p:nvSpPr>
          <p:cNvPr id="3978" name="Google Shape;3978;g31012bc66d2_0_1594"/>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3979" name="Google Shape;3979;g31012bc66d2_0_1594"/>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3980" name="Google Shape;3980;g31012bc66d2_0_159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81" name="Google Shape;3981;g31012bc66d2_0_159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82" name="Google Shape;3982;g31012bc66d2_0_1594"/>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3983"/>
        <p:cNvGrpSpPr/>
        <p:nvPr/>
      </p:nvGrpSpPr>
      <p:grpSpPr>
        <a:xfrm>
          <a:off x="0" y="0"/>
          <a:ext cx="0" cy="0"/>
          <a:chOff x="0" y="0"/>
          <a:chExt cx="0" cy="0"/>
        </a:xfrm>
      </p:grpSpPr>
      <p:pic>
        <p:nvPicPr>
          <p:cNvPr id="3984" name="Google Shape;3984;g31012bc66d2_0_160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85" name="Google Shape;3985;g31012bc66d2_0_160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86" name="Google Shape;3986;g31012bc66d2_0_160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87" name="Google Shape;3987;g31012bc66d2_0_160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541"/>
        <p:cNvGrpSpPr/>
        <p:nvPr/>
      </p:nvGrpSpPr>
      <p:grpSpPr>
        <a:xfrm>
          <a:off x="0" y="0"/>
          <a:ext cx="0" cy="0"/>
          <a:chOff x="0" y="0"/>
          <a:chExt cx="0" cy="0"/>
        </a:xfrm>
      </p:grpSpPr>
      <p:sp>
        <p:nvSpPr>
          <p:cNvPr id="542" name="Google Shape;542;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3" name="Google Shape;543;p115"/>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4" name="Google Shape;544;p115"/>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5" name="Google Shape;545;p11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46" name="Google Shape;546;p115"/>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3988"/>
        <p:cNvGrpSpPr/>
        <p:nvPr/>
      </p:nvGrpSpPr>
      <p:grpSpPr>
        <a:xfrm>
          <a:off x="0" y="0"/>
          <a:ext cx="0" cy="0"/>
          <a:chOff x="0" y="0"/>
          <a:chExt cx="0" cy="0"/>
        </a:xfrm>
      </p:grpSpPr>
      <p:pic>
        <p:nvPicPr>
          <p:cNvPr id="3989" name="Google Shape;3989;g31012bc66d2_0_160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990" name="Google Shape;3990;g31012bc66d2_0_160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3991" name="Google Shape;3991;g31012bc66d2_0_160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992" name="Google Shape;3992;g31012bc66d2_0_1605"/>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3993"/>
        <p:cNvGrpSpPr/>
        <p:nvPr/>
      </p:nvGrpSpPr>
      <p:grpSpPr>
        <a:xfrm>
          <a:off x="0" y="0"/>
          <a:ext cx="0" cy="0"/>
          <a:chOff x="0" y="0"/>
          <a:chExt cx="0" cy="0"/>
        </a:xfrm>
      </p:grpSpPr>
      <p:pic>
        <p:nvPicPr>
          <p:cNvPr id="3994" name="Google Shape;3994;g31012bc66d2_0_1610"/>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3995" name="Google Shape;3995;g31012bc66d2_0_16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3996"/>
        <p:cNvGrpSpPr/>
        <p:nvPr/>
      </p:nvGrpSpPr>
      <p:grpSpPr>
        <a:xfrm>
          <a:off x="0" y="0"/>
          <a:ext cx="0" cy="0"/>
          <a:chOff x="0" y="0"/>
          <a:chExt cx="0" cy="0"/>
        </a:xfrm>
      </p:grpSpPr>
      <p:sp>
        <p:nvSpPr>
          <p:cNvPr id="3997" name="Google Shape;3997;g31012bc66d2_0_1613"/>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3998" name="Google Shape;3998;g31012bc66d2_0_1613"/>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3999" name="Google Shape;3999;g31012bc66d2_0_1613"/>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4000" name="Google Shape;4000;g31012bc66d2_0_1613"/>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4001"/>
        <p:cNvGrpSpPr/>
        <p:nvPr/>
      </p:nvGrpSpPr>
      <p:grpSpPr>
        <a:xfrm>
          <a:off x="0" y="0"/>
          <a:ext cx="0" cy="0"/>
          <a:chOff x="0" y="0"/>
          <a:chExt cx="0" cy="0"/>
        </a:xfrm>
      </p:grpSpPr>
      <p:sp>
        <p:nvSpPr>
          <p:cNvPr id="4002" name="Google Shape;4002;g31012bc66d2_0_1618"/>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03" name="Google Shape;4003;g31012bc66d2_0_1618"/>
          <p:cNvSpPr>
            <a:spLocks noGrp="1"/>
          </p:cNvSpPr>
          <p:nvPr>
            <p:ph type="pic" idx="2"/>
          </p:nvPr>
        </p:nvSpPr>
        <p:spPr>
          <a:xfrm>
            <a:off x="410600" y="1005850"/>
            <a:ext cx="2688900" cy="3359100"/>
          </a:xfrm>
          <a:prstGeom prst="roundRect">
            <a:avLst>
              <a:gd name="adj" fmla="val 16667"/>
            </a:avLst>
          </a:prstGeom>
          <a:noFill/>
          <a:ln>
            <a:noFill/>
          </a:ln>
        </p:spPr>
      </p:sp>
      <p:sp>
        <p:nvSpPr>
          <p:cNvPr id="4004" name="Google Shape;4004;g31012bc66d2_0_1618"/>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4005" name="Google Shape;4005;g31012bc66d2_0_1618"/>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4006" name="Google Shape;4006;g31012bc66d2_0_161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4007" name="Google Shape;4007;g31012bc66d2_0_161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4008"/>
        <p:cNvGrpSpPr/>
        <p:nvPr/>
      </p:nvGrpSpPr>
      <p:grpSpPr>
        <a:xfrm>
          <a:off x="0" y="0"/>
          <a:ext cx="0" cy="0"/>
          <a:chOff x="0" y="0"/>
          <a:chExt cx="0" cy="0"/>
        </a:xfrm>
      </p:grpSpPr>
      <p:pic>
        <p:nvPicPr>
          <p:cNvPr id="4009" name="Google Shape;4009;g31012bc66d2_0_1625"/>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4010" name="Google Shape;4010;g31012bc66d2_0_1625"/>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4011" name="Google Shape;4011;g31012bc66d2_0_162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4012"/>
        <p:cNvGrpSpPr/>
        <p:nvPr/>
      </p:nvGrpSpPr>
      <p:grpSpPr>
        <a:xfrm>
          <a:off x="0" y="0"/>
          <a:ext cx="0" cy="0"/>
          <a:chOff x="0" y="0"/>
          <a:chExt cx="0" cy="0"/>
        </a:xfrm>
      </p:grpSpPr>
      <p:pic>
        <p:nvPicPr>
          <p:cNvPr id="4013" name="Google Shape;4013;g31012bc66d2_0_1629"/>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4014" name="Google Shape;4014;g31012bc66d2_0_162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4015" name="Google Shape;4015;g31012bc66d2_0_162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16" name="Google Shape;4016;g31012bc66d2_0_1629"/>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4017" name="Google Shape;4017;g31012bc66d2_0_1629"/>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4018"/>
        <p:cNvGrpSpPr/>
        <p:nvPr/>
      </p:nvGrpSpPr>
      <p:grpSpPr>
        <a:xfrm>
          <a:off x="0" y="0"/>
          <a:ext cx="0" cy="0"/>
          <a:chOff x="0" y="0"/>
          <a:chExt cx="0" cy="0"/>
        </a:xfrm>
      </p:grpSpPr>
      <p:sp>
        <p:nvSpPr>
          <p:cNvPr id="4019" name="Google Shape;4019;g31012bc66d2_0_16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020" name="Google Shape;4020;g31012bc66d2_0_16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021" name="Google Shape;4021;g31012bc66d2_0_16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4022"/>
        <p:cNvGrpSpPr/>
        <p:nvPr/>
      </p:nvGrpSpPr>
      <p:grpSpPr>
        <a:xfrm>
          <a:off x="0" y="0"/>
          <a:ext cx="0" cy="0"/>
          <a:chOff x="0" y="0"/>
          <a:chExt cx="0" cy="0"/>
        </a:xfrm>
      </p:grpSpPr>
      <p:pic>
        <p:nvPicPr>
          <p:cNvPr id="4023" name="Google Shape;4023;g31012bc66d2_0_1639"/>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4024" name="Google Shape;4024;g31012bc66d2_0_1639"/>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4025" name="Google Shape;4025;g31012bc66d2_0_1639"/>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4026"/>
        <p:cNvGrpSpPr/>
        <p:nvPr/>
      </p:nvGrpSpPr>
      <p:grpSpPr>
        <a:xfrm>
          <a:off x="0" y="0"/>
          <a:ext cx="0" cy="0"/>
          <a:chOff x="0" y="0"/>
          <a:chExt cx="0" cy="0"/>
        </a:xfrm>
      </p:grpSpPr>
      <p:pic>
        <p:nvPicPr>
          <p:cNvPr id="4027" name="Google Shape;4027;g31012bc66d2_0_1643"/>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4028" name="Google Shape;4028;g31012bc66d2_0_1643"/>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4029" name="Google Shape;4029;g31012bc66d2_0_164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4030"/>
        <p:cNvGrpSpPr/>
        <p:nvPr/>
      </p:nvGrpSpPr>
      <p:grpSpPr>
        <a:xfrm>
          <a:off x="0" y="0"/>
          <a:ext cx="0" cy="0"/>
          <a:chOff x="0" y="0"/>
          <a:chExt cx="0" cy="0"/>
        </a:xfrm>
      </p:grpSpPr>
      <p:pic>
        <p:nvPicPr>
          <p:cNvPr id="4031" name="Google Shape;4031;g31012bc66d2_0_1647"/>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4032" name="Google Shape;4032;g31012bc66d2_0_164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33" name="Google Shape;4033;g31012bc66d2_0_164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4034" name="Google Shape;4034;g31012bc66d2_0_1647"/>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547"/>
        <p:cNvGrpSpPr/>
        <p:nvPr/>
      </p:nvGrpSpPr>
      <p:grpSpPr>
        <a:xfrm>
          <a:off x="0" y="0"/>
          <a:ext cx="0" cy="0"/>
          <a:chOff x="0" y="0"/>
          <a:chExt cx="0" cy="0"/>
        </a:xfrm>
      </p:grpSpPr>
      <p:sp>
        <p:nvSpPr>
          <p:cNvPr id="548" name="Google Shape;548;p1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9" name="Google Shape;549;p116"/>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0" name="Google Shape;550;p116"/>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51" name="Google Shape;551;p116"/>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52" name="Google Shape;552;p1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53" name="Google Shape;553;p11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4035"/>
        <p:cNvGrpSpPr/>
        <p:nvPr/>
      </p:nvGrpSpPr>
      <p:grpSpPr>
        <a:xfrm>
          <a:off x="0" y="0"/>
          <a:ext cx="0" cy="0"/>
          <a:chOff x="0" y="0"/>
          <a:chExt cx="0" cy="0"/>
        </a:xfrm>
      </p:grpSpPr>
      <p:pic>
        <p:nvPicPr>
          <p:cNvPr id="4036" name="Google Shape;4036;g31012bc66d2_0_165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37" name="Google Shape;4037;g31012bc66d2_0_165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4038" name="Google Shape;4038;g31012bc66d2_0_165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4039"/>
        <p:cNvGrpSpPr/>
        <p:nvPr/>
      </p:nvGrpSpPr>
      <p:grpSpPr>
        <a:xfrm>
          <a:off x="0" y="0"/>
          <a:ext cx="0" cy="0"/>
          <a:chOff x="0" y="0"/>
          <a:chExt cx="0" cy="0"/>
        </a:xfrm>
      </p:grpSpPr>
      <p:pic>
        <p:nvPicPr>
          <p:cNvPr id="4040" name="Google Shape;4040;g31012bc66d2_0_165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41" name="Google Shape;4041;g31012bc66d2_0_1656"/>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4042" name="Google Shape;4042;g31012bc66d2_0_1656"/>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4043" name="Google Shape;4043;g31012bc66d2_0_1656"/>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4044" name="Google Shape;4044;g31012bc66d2_0_1656"/>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4045"/>
        <p:cNvGrpSpPr/>
        <p:nvPr/>
      </p:nvGrpSpPr>
      <p:grpSpPr>
        <a:xfrm>
          <a:off x="0" y="0"/>
          <a:ext cx="0" cy="0"/>
          <a:chOff x="0" y="0"/>
          <a:chExt cx="0" cy="0"/>
        </a:xfrm>
      </p:grpSpPr>
      <p:pic>
        <p:nvPicPr>
          <p:cNvPr id="4046" name="Google Shape;4046;g31012bc66d2_0_166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4047" name="Google Shape;4047;g31012bc66d2_0_166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4048" name="Google Shape;4048;g31012bc66d2_0_166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4049"/>
        <p:cNvGrpSpPr/>
        <p:nvPr/>
      </p:nvGrpSpPr>
      <p:grpSpPr>
        <a:xfrm>
          <a:off x="0" y="0"/>
          <a:ext cx="0" cy="0"/>
          <a:chOff x="0" y="0"/>
          <a:chExt cx="0" cy="0"/>
        </a:xfrm>
      </p:grpSpPr>
      <p:sp>
        <p:nvSpPr>
          <p:cNvPr id="4050" name="Google Shape;4050;g31012bc66d2_0_166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051" name="Google Shape;4051;g31012bc66d2_0_166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052" name="Google Shape;4052;g31012bc66d2_0_166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4053"/>
        <p:cNvGrpSpPr/>
        <p:nvPr/>
      </p:nvGrpSpPr>
      <p:grpSpPr>
        <a:xfrm>
          <a:off x="0" y="0"/>
          <a:ext cx="0" cy="0"/>
          <a:chOff x="0" y="0"/>
          <a:chExt cx="0" cy="0"/>
        </a:xfrm>
      </p:grpSpPr>
      <p:pic>
        <p:nvPicPr>
          <p:cNvPr id="4054" name="Google Shape;4054;g31012bc66d2_0_1670"/>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4055" name="Google Shape;4055;g31012bc66d2_0_1670"/>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4056"/>
        <p:cNvGrpSpPr/>
        <p:nvPr/>
      </p:nvGrpSpPr>
      <p:grpSpPr>
        <a:xfrm>
          <a:off x="0" y="0"/>
          <a:ext cx="0" cy="0"/>
          <a:chOff x="0" y="0"/>
          <a:chExt cx="0" cy="0"/>
        </a:xfrm>
      </p:grpSpPr>
      <p:sp>
        <p:nvSpPr>
          <p:cNvPr id="4057" name="Google Shape;4057;g31012bc66d2_0_167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4058"/>
        <p:cNvGrpSpPr/>
        <p:nvPr/>
      </p:nvGrpSpPr>
      <p:grpSpPr>
        <a:xfrm>
          <a:off x="0" y="0"/>
          <a:ext cx="0" cy="0"/>
          <a:chOff x="0" y="0"/>
          <a:chExt cx="0" cy="0"/>
        </a:xfrm>
      </p:grpSpPr>
      <p:sp>
        <p:nvSpPr>
          <p:cNvPr id="4059" name="Google Shape;4059;g31012bc66d2_0_1675"/>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60" name="Google Shape;4060;g31012bc66d2_0_1675"/>
          <p:cNvSpPr txBox="1">
            <a:spLocks noGrp="1"/>
          </p:cNvSpPr>
          <p:nvPr>
            <p:ph type="title"/>
          </p:nvPr>
        </p:nvSpPr>
        <p:spPr>
          <a:xfrm>
            <a:off x="25925" y="-73420"/>
            <a:ext cx="89769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matchingName="09 - Pencil Title 2">
  <p:cSld name="TITLE_4">
    <p:bg>
      <p:bgPr>
        <a:solidFill>
          <a:srgbClr val="002870"/>
        </a:solidFill>
        <a:effectLst/>
      </p:bgPr>
    </p:bg>
    <p:spTree>
      <p:nvGrpSpPr>
        <p:cNvPr id="1" name="Shape 4061"/>
        <p:cNvGrpSpPr/>
        <p:nvPr/>
      </p:nvGrpSpPr>
      <p:grpSpPr>
        <a:xfrm>
          <a:off x="0" y="0"/>
          <a:ext cx="0" cy="0"/>
          <a:chOff x="0" y="0"/>
          <a:chExt cx="0" cy="0"/>
        </a:xfrm>
      </p:grpSpPr>
      <p:pic>
        <p:nvPicPr>
          <p:cNvPr id="4062" name="Google Shape;4062;g31012bc66d2_0_1678"/>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4063" name="Google Shape;4063;g31012bc66d2_0_1678"/>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4064" name="Google Shape;4064;g31012bc66d2_0_167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4065"/>
        <p:cNvGrpSpPr/>
        <p:nvPr/>
      </p:nvGrpSpPr>
      <p:grpSpPr>
        <a:xfrm>
          <a:off x="0" y="0"/>
          <a:ext cx="0" cy="0"/>
          <a:chOff x="0" y="0"/>
          <a:chExt cx="0" cy="0"/>
        </a:xfrm>
      </p:grpSpPr>
      <p:pic>
        <p:nvPicPr>
          <p:cNvPr id="4066" name="Google Shape;4066;g31012bc66d2_0_1682"/>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4067" name="Google Shape;4067;g31012bc66d2_0_1682"/>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4068" name="Google Shape;4068;g31012bc66d2_0_1682"/>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4069" name="Google Shape;4069;g31012bc66d2_0_1682"/>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4070" name="Google Shape;4070;g31012bc66d2_0_1682"/>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4071" name="Google Shape;4071;g31012bc66d2_0_1682"/>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4072" name="Google Shape;4072;g31012bc66d2_0_1682"/>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4073" name="Google Shape;4073;g31012bc66d2_0_1682"/>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4074" name="Google Shape;4074;g31012bc66d2_0_1682"/>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4075" name="Google Shape;4075;g31012bc66d2_0_1682"/>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4076" name="Google Shape;4076;g31012bc66d2_0_1682"/>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4077" name="Google Shape;4077;g31012bc66d2_0_1682"/>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4078" name="Google Shape;4078;g31012bc66d2_0_1682"/>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4079" name="Google Shape;4079;g31012bc66d2_0_1682"/>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4080" name="Google Shape;4080;g31012bc66d2_0_1682"/>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4081" name="Google Shape;4081;g31012bc66d2_0_1682"/>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4082" name="Google Shape;4082;g31012bc66d2_0_1682"/>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4083" name="Google Shape;4083;g31012bc66d2_0_1682"/>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4084" name="Google Shape;4084;g31012bc66d2_0_1682"/>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4085" name="Google Shape;4085;g31012bc66d2_0_1682"/>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4086" name="Google Shape;4086;g31012bc66d2_0_1682"/>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4087" name="Google Shape;4087;g31012bc66d2_0_1682"/>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4088" name="Google Shape;4088;g31012bc66d2_0_1682"/>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4089" name="Google Shape;4089;g31012bc66d2_0_1682"/>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4090" name="Google Shape;4090;g31012bc66d2_0_1682"/>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4091" name="Google Shape;4091;g31012bc66d2_0_1682"/>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4092" name="Google Shape;4092;g31012bc66d2_0_1682"/>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4093" name="Google Shape;4093;g31012bc66d2_0_1682"/>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4094" name="Google Shape;4094;g31012bc66d2_0_1682"/>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4095" name="Google Shape;4095;g31012bc66d2_0_1682"/>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096" name="Google Shape;4096;g31012bc66d2_0_1682"/>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4097" name="Google Shape;4097;g31012bc66d2_0_1682"/>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4098" name="Google Shape;4098;g31012bc66d2_0_1682"/>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4099" name="Google Shape;4099;g31012bc66d2_0_1682"/>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4100" name="Google Shape;4100;g31012bc66d2_0_1682"/>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101" name="Google Shape;4101;g31012bc66d2_0_1682"/>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4102" name="Google Shape;4102;g31012bc66d2_0_1682"/>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4103" name="Google Shape;4103;g31012bc66d2_0_1682"/>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4104" name="Google Shape;4104;g31012bc66d2_0_1682"/>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4105" name="Google Shape;4105;g31012bc66d2_0_1682"/>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4106" name="Google Shape;4106;g31012bc66d2_0_1682"/>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4107" name="Google Shape;4107;g31012bc66d2_0_1682"/>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4108" name="Google Shape;4108;g31012bc66d2_0_1682"/>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4109" name="Google Shape;4109;g31012bc66d2_0_1682"/>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4110" name="Google Shape;4110;g31012bc66d2_0_1682"/>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4111" name="Google Shape;4111;g31012bc66d2_0_1682"/>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4112" name="Google Shape;4112;g31012bc66d2_0_1682"/>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4113" name="Google Shape;4113;g31012bc66d2_0_1682"/>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4114" name="Google Shape;4114;g31012bc66d2_0_1682"/>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4115"/>
        <p:cNvGrpSpPr/>
        <p:nvPr/>
      </p:nvGrpSpPr>
      <p:grpSpPr>
        <a:xfrm>
          <a:off x="0" y="0"/>
          <a:ext cx="0" cy="0"/>
          <a:chOff x="0" y="0"/>
          <a:chExt cx="0" cy="0"/>
        </a:xfrm>
      </p:grpSpPr>
      <p:pic>
        <p:nvPicPr>
          <p:cNvPr id="4116" name="Google Shape;4116;g31012bc66d2_0_1732"/>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4117" name="Google Shape;4117;g31012bc66d2_0_1732"/>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4118" name="Google Shape;4118;g31012bc66d2_0_1732"/>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marR="0" lvl="0" indent="0" algn="ctr" rtl="0">
              <a:lnSpc>
                <a:spcPct val="100000"/>
              </a:lnSpc>
              <a:spcBef>
                <a:spcPts val="0"/>
              </a:spcBef>
              <a:spcAft>
                <a:spcPts val="0"/>
              </a:spcAft>
              <a:buClr>
                <a:srgbClr val="000000"/>
              </a:buClr>
              <a:buSzPts val="1000"/>
              <a:buFont typeface="Arial"/>
              <a:buNone/>
            </a:pPr>
            <a:fld id="{00000000-1234-1234-1234-123412341234}" type="slidenum">
              <a:rPr lang="en" sz="1000" b="0" i="0" u="none" strike="noStrike" cap="none">
                <a:solidFill>
                  <a:srgbClr val="B7B7B7"/>
                </a:solidFill>
                <a:latin typeface="Poppins"/>
                <a:ea typeface="Poppins"/>
                <a:cs typeface="Poppins"/>
                <a:sym typeface="Poppins"/>
              </a:rPr>
              <a:t>‹#›</a:t>
            </a:fld>
            <a:endParaRPr sz="1000" b="0" i="0" u="none" strike="noStrike" cap="none">
              <a:solidFill>
                <a:srgbClr val="B7B7B7"/>
              </a:solidFill>
              <a:latin typeface="Poppins"/>
              <a:ea typeface="Poppins"/>
              <a:cs typeface="Poppins"/>
              <a:sym typeface="Poppin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554"/>
        <p:cNvGrpSpPr/>
        <p:nvPr/>
      </p:nvGrpSpPr>
      <p:grpSpPr>
        <a:xfrm>
          <a:off x="0" y="0"/>
          <a:ext cx="0" cy="0"/>
          <a:chOff x="0" y="0"/>
          <a:chExt cx="0" cy="0"/>
        </a:xfrm>
      </p:grpSpPr>
      <p:sp>
        <p:nvSpPr>
          <p:cNvPr id="555" name="Google Shape;555;p117"/>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56" name="Google Shape;556;p117"/>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7" name="Google Shape;557;p1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58" name="Google Shape;558;p117"/>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4123"/>
        <p:cNvGrpSpPr/>
        <p:nvPr/>
      </p:nvGrpSpPr>
      <p:grpSpPr>
        <a:xfrm>
          <a:off x="0" y="0"/>
          <a:ext cx="0" cy="0"/>
          <a:chOff x="0" y="0"/>
          <a:chExt cx="0" cy="0"/>
        </a:xfrm>
      </p:grpSpPr>
      <p:sp>
        <p:nvSpPr>
          <p:cNvPr id="4124" name="Google Shape;4124;g38d22f88b63_0_842"/>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g38d22f88b63_0_842"/>
          <p:cNvSpPr txBox="1">
            <a:spLocks noGrp="1"/>
          </p:cNvSpPr>
          <p:nvPr>
            <p:ph type="ctrTitle"/>
          </p:nvPr>
        </p:nvSpPr>
        <p:spPr>
          <a:xfrm>
            <a:off x="311708" y="14091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4126" name="Google Shape;4126;g38d22f88b63_0_842"/>
          <p:cNvSpPr txBox="1">
            <a:spLocks noGrp="1"/>
          </p:cNvSpPr>
          <p:nvPr>
            <p:ph type="subTitle" idx="1"/>
          </p:nvPr>
        </p:nvSpPr>
        <p:spPr>
          <a:xfrm>
            <a:off x="311700" y="34986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127" name="Google Shape;4127;g38d22f88b63_0_8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128" name="Google Shape;4128;g38d22f88b63_0_842"/>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4129" name="Google Shape;4129;g38d22f88b63_0_8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4130"/>
        <p:cNvGrpSpPr/>
        <p:nvPr/>
      </p:nvGrpSpPr>
      <p:grpSpPr>
        <a:xfrm>
          <a:off x="0" y="0"/>
          <a:ext cx="0" cy="0"/>
          <a:chOff x="0" y="0"/>
          <a:chExt cx="0" cy="0"/>
        </a:xfrm>
      </p:grpSpPr>
      <p:sp>
        <p:nvSpPr>
          <p:cNvPr id="4131" name="Google Shape;4131;g38d22f88b63_0_84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g38d22f88b63_0_8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133" name="Google Shape;4133;g38d22f88b63_0_849"/>
          <p:cNvSpPr txBox="1">
            <a:spLocks noGrp="1"/>
          </p:cNvSpPr>
          <p:nvPr>
            <p:ph type="title"/>
          </p:nvPr>
        </p:nvSpPr>
        <p:spPr>
          <a:xfrm>
            <a:off x="490250" y="1193988"/>
            <a:ext cx="6367800" cy="33471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pic>
        <p:nvPicPr>
          <p:cNvPr id="4134" name="Google Shape;4134;g38d22f88b63_0_849"/>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4135" name="Google Shape;4135;g38d22f88b63_0_84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4136"/>
        <p:cNvGrpSpPr/>
        <p:nvPr/>
      </p:nvGrpSpPr>
      <p:grpSpPr>
        <a:xfrm>
          <a:off x="0" y="0"/>
          <a:ext cx="0" cy="0"/>
          <a:chOff x="0" y="0"/>
          <a:chExt cx="0" cy="0"/>
        </a:xfrm>
      </p:grpSpPr>
      <p:sp>
        <p:nvSpPr>
          <p:cNvPr id="4137" name="Google Shape;4137;g38d22f88b63_0_855"/>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g38d22f88b63_0_8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139" name="Google Shape;4139;g38d22f88b63_0_8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pic>
        <p:nvPicPr>
          <p:cNvPr id="4140" name="Google Shape;4140;g38d22f88b63_0_855"/>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4141" name="Google Shape;4141;g38d22f88b63_0_85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142"/>
        <p:cNvGrpSpPr/>
        <p:nvPr/>
      </p:nvGrpSpPr>
      <p:grpSpPr>
        <a:xfrm>
          <a:off x="0" y="0"/>
          <a:ext cx="0" cy="0"/>
          <a:chOff x="0" y="0"/>
          <a:chExt cx="0" cy="0"/>
        </a:xfrm>
      </p:grpSpPr>
      <p:pic>
        <p:nvPicPr>
          <p:cNvPr id="4143" name="Google Shape;4143;g38d22f88b63_0_861"/>
          <p:cNvPicPr preferRelativeResize="0"/>
          <p:nvPr/>
        </p:nvPicPr>
        <p:blipFill>
          <a:blip r:embed="rId2">
            <a:alphaModFix/>
          </a:blip>
          <a:stretch>
            <a:fillRect/>
          </a:stretch>
        </p:blipFill>
        <p:spPr>
          <a:xfrm>
            <a:off x="0" y="0"/>
            <a:ext cx="9144003" cy="5143490"/>
          </a:xfrm>
          <a:prstGeom prst="rect">
            <a:avLst/>
          </a:prstGeom>
          <a:noFill/>
          <a:ln>
            <a:noFill/>
          </a:ln>
        </p:spPr>
      </p:pic>
      <p:sp>
        <p:nvSpPr>
          <p:cNvPr id="4144" name="Google Shape;4144;g38d22f88b63_0_861"/>
          <p:cNvSpPr txBox="1">
            <a:spLocks noGrp="1"/>
          </p:cNvSpPr>
          <p:nvPr>
            <p:ph type="ctrTitle"/>
          </p:nvPr>
        </p:nvSpPr>
        <p:spPr>
          <a:xfrm>
            <a:off x="311708" y="14091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4145" name="Google Shape;4145;g38d22f88b63_0_861"/>
          <p:cNvSpPr txBox="1">
            <a:spLocks noGrp="1"/>
          </p:cNvSpPr>
          <p:nvPr>
            <p:ph type="subTitle" idx="1"/>
          </p:nvPr>
        </p:nvSpPr>
        <p:spPr>
          <a:xfrm>
            <a:off x="311700" y="34986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146" name="Google Shape;4146;g38d22f88b63_0_861"/>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147" name="Google Shape;4147;g38d22f88b63_0_8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148" name="Google Shape;4148;g38d22f88b63_0_861"/>
          <p:cNvPicPr preferRelativeResize="0"/>
          <p:nvPr/>
        </p:nvPicPr>
        <p:blipFill>
          <a:blip r:embed="rId3">
            <a:alphaModFix/>
          </a:blip>
          <a:stretch>
            <a:fillRect/>
          </a:stretch>
        </p:blipFill>
        <p:spPr>
          <a:xfrm>
            <a:off x="225575" y="292850"/>
            <a:ext cx="1839051" cy="554375"/>
          </a:xfrm>
          <a:prstGeom prst="rect">
            <a:avLst/>
          </a:prstGeom>
          <a:noFill/>
          <a:ln>
            <a:noFill/>
          </a:ln>
        </p:spPr>
      </p:pic>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4149"/>
        <p:cNvGrpSpPr/>
        <p:nvPr/>
      </p:nvGrpSpPr>
      <p:grpSpPr>
        <a:xfrm>
          <a:off x="0" y="0"/>
          <a:ext cx="0" cy="0"/>
          <a:chOff x="0" y="0"/>
          <a:chExt cx="0" cy="0"/>
        </a:xfrm>
      </p:grpSpPr>
      <p:sp>
        <p:nvSpPr>
          <p:cNvPr id="4150" name="Google Shape;4150;g38d22f88b63_0_868"/>
          <p:cNvSpPr txBox="1">
            <a:spLocks noGrp="1"/>
          </p:cNvSpPr>
          <p:nvPr>
            <p:ph type="ctrTitle"/>
          </p:nvPr>
        </p:nvSpPr>
        <p:spPr>
          <a:xfrm>
            <a:off x="311708" y="14091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151" name="Google Shape;4151;g38d22f88b63_0_868"/>
          <p:cNvSpPr txBox="1">
            <a:spLocks noGrp="1"/>
          </p:cNvSpPr>
          <p:nvPr>
            <p:ph type="subTitle" idx="1"/>
          </p:nvPr>
        </p:nvSpPr>
        <p:spPr>
          <a:xfrm>
            <a:off x="311700" y="34986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152" name="Google Shape;4152;g38d22f88b63_0_8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153" name="Google Shape;4153;g38d22f88b63_0_868"/>
          <p:cNvPicPr preferRelativeResize="0"/>
          <p:nvPr/>
        </p:nvPicPr>
        <p:blipFill>
          <a:blip r:embed="rId2">
            <a:alphaModFix/>
          </a:blip>
          <a:stretch>
            <a:fillRect/>
          </a:stretch>
        </p:blipFill>
        <p:spPr>
          <a:xfrm>
            <a:off x="225575" y="292850"/>
            <a:ext cx="1839051" cy="554375"/>
          </a:xfrm>
          <a:prstGeom prst="rect">
            <a:avLst/>
          </a:prstGeom>
          <a:noFill/>
          <a:ln>
            <a:noFill/>
          </a:ln>
        </p:spPr>
      </p:pic>
      <p:sp>
        <p:nvSpPr>
          <p:cNvPr id="4154" name="Google Shape;4154;g38d22f88b63_0_8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55"/>
        <p:cNvGrpSpPr/>
        <p:nvPr/>
      </p:nvGrpSpPr>
      <p:grpSpPr>
        <a:xfrm>
          <a:off x="0" y="0"/>
          <a:ext cx="0" cy="0"/>
          <a:chOff x="0" y="0"/>
          <a:chExt cx="0" cy="0"/>
        </a:xfrm>
      </p:grpSpPr>
      <p:pic>
        <p:nvPicPr>
          <p:cNvPr id="4156" name="Google Shape;4156;g38d22f88b63_0_874"/>
          <p:cNvPicPr preferRelativeResize="0"/>
          <p:nvPr/>
        </p:nvPicPr>
        <p:blipFill>
          <a:blip r:embed="rId2">
            <a:alphaModFix/>
          </a:blip>
          <a:stretch>
            <a:fillRect/>
          </a:stretch>
        </p:blipFill>
        <p:spPr>
          <a:xfrm>
            <a:off x="0" y="0"/>
            <a:ext cx="9144003" cy="5143490"/>
          </a:xfrm>
          <a:prstGeom prst="rect">
            <a:avLst/>
          </a:prstGeom>
          <a:noFill/>
          <a:ln>
            <a:noFill/>
          </a:ln>
        </p:spPr>
      </p:pic>
      <p:sp>
        <p:nvSpPr>
          <p:cNvPr id="4157" name="Google Shape;4157;g38d22f88b63_0_8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158" name="Google Shape;4158;g38d22f88b63_0_874"/>
          <p:cNvSpPr txBox="1">
            <a:spLocks noGrp="1"/>
          </p:cNvSpPr>
          <p:nvPr>
            <p:ph type="title"/>
          </p:nvPr>
        </p:nvSpPr>
        <p:spPr>
          <a:xfrm>
            <a:off x="490250" y="1111725"/>
            <a:ext cx="6367800" cy="3429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159" name="Google Shape;4159;g38d22f88b63_0_874"/>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pic>
        <p:nvPicPr>
          <p:cNvPr id="4160" name="Google Shape;4160;g38d22f88b63_0_874"/>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4161"/>
        <p:cNvGrpSpPr/>
        <p:nvPr/>
      </p:nvGrpSpPr>
      <p:grpSpPr>
        <a:xfrm>
          <a:off x="0" y="0"/>
          <a:ext cx="0" cy="0"/>
          <a:chOff x="0" y="0"/>
          <a:chExt cx="0" cy="0"/>
        </a:xfrm>
      </p:grpSpPr>
      <p:sp>
        <p:nvSpPr>
          <p:cNvPr id="4162" name="Google Shape;4162;g38d22f88b63_0_88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163" name="Google Shape;4163;g38d22f88b63_0_880"/>
          <p:cNvSpPr txBox="1">
            <a:spLocks noGrp="1"/>
          </p:cNvSpPr>
          <p:nvPr>
            <p:ph type="title"/>
          </p:nvPr>
        </p:nvSpPr>
        <p:spPr>
          <a:xfrm>
            <a:off x="490250" y="1037125"/>
            <a:ext cx="6367800" cy="35037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164" name="Google Shape;4164;g38d22f88b63_0_880"/>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pic>
        <p:nvPicPr>
          <p:cNvPr id="4165" name="Google Shape;4165;g38d22f88b63_0_880"/>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66"/>
        <p:cNvGrpSpPr/>
        <p:nvPr/>
      </p:nvGrpSpPr>
      <p:grpSpPr>
        <a:xfrm>
          <a:off x="0" y="0"/>
          <a:ext cx="0" cy="0"/>
          <a:chOff x="0" y="0"/>
          <a:chExt cx="0" cy="0"/>
        </a:xfrm>
      </p:grpSpPr>
      <p:pic>
        <p:nvPicPr>
          <p:cNvPr id="4167" name="Google Shape;4167;g38d22f88b63_0_885"/>
          <p:cNvPicPr preferRelativeResize="0"/>
          <p:nvPr/>
        </p:nvPicPr>
        <p:blipFill>
          <a:blip r:embed="rId2">
            <a:alphaModFix/>
          </a:blip>
          <a:stretch>
            <a:fillRect/>
          </a:stretch>
        </p:blipFill>
        <p:spPr>
          <a:xfrm>
            <a:off x="0" y="0"/>
            <a:ext cx="9144003" cy="5143490"/>
          </a:xfrm>
          <a:prstGeom prst="rect">
            <a:avLst/>
          </a:prstGeom>
          <a:noFill/>
          <a:ln>
            <a:noFill/>
          </a:ln>
        </p:spPr>
      </p:pic>
      <p:sp>
        <p:nvSpPr>
          <p:cNvPr id="4168" name="Google Shape;4168;g38d22f88b63_0_885"/>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g38d22f88b63_0_885"/>
          <p:cNvSpPr txBox="1">
            <a:spLocks noGrp="1"/>
          </p:cNvSpPr>
          <p:nvPr>
            <p:ph type="title"/>
          </p:nvPr>
        </p:nvSpPr>
        <p:spPr>
          <a:xfrm>
            <a:off x="247225" y="1591050"/>
            <a:ext cx="4045200" cy="131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3500"/>
              <a:buNone/>
              <a:defRPr sz="3500">
                <a:solidFill>
                  <a:schemeClr val="lt1"/>
                </a:solidFill>
              </a:defRPr>
            </a:lvl1pPr>
            <a:lvl2pPr lvl="1" algn="ctr">
              <a:spcBef>
                <a:spcPts val="0"/>
              </a:spcBef>
              <a:spcAft>
                <a:spcPts val="0"/>
              </a:spcAft>
              <a:buClr>
                <a:schemeClr val="lt1"/>
              </a:buClr>
              <a:buSzPts val="4200"/>
              <a:buNone/>
              <a:defRPr sz="4200">
                <a:solidFill>
                  <a:schemeClr val="lt1"/>
                </a:solidFill>
              </a:defRPr>
            </a:lvl2pPr>
            <a:lvl3pPr lvl="2" algn="ctr">
              <a:spcBef>
                <a:spcPts val="0"/>
              </a:spcBef>
              <a:spcAft>
                <a:spcPts val="0"/>
              </a:spcAft>
              <a:buClr>
                <a:schemeClr val="lt1"/>
              </a:buClr>
              <a:buSzPts val="4200"/>
              <a:buNone/>
              <a:defRPr sz="4200">
                <a:solidFill>
                  <a:schemeClr val="lt1"/>
                </a:solidFill>
              </a:defRPr>
            </a:lvl3pPr>
            <a:lvl4pPr lvl="3" algn="ctr">
              <a:spcBef>
                <a:spcPts val="0"/>
              </a:spcBef>
              <a:spcAft>
                <a:spcPts val="0"/>
              </a:spcAft>
              <a:buClr>
                <a:schemeClr val="lt1"/>
              </a:buClr>
              <a:buSzPts val="4200"/>
              <a:buNone/>
              <a:defRPr sz="4200">
                <a:solidFill>
                  <a:schemeClr val="lt1"/>
                </a:solidFill>
              </a:defRPr>
            </a:lvl4pPr>
            <a:lvl5pPr lvl="4" algn="ctr">
              <a:spcBef>
                <a:spcPts val="0"/>
              </a:spcBef>
              <a:spcAft>
                <a:spcPts val="0"/>
              </a:spcAft>
              <a:buClr>
                <a:schemeClr val="lt1"/>
              </a:buClr>
              <a:buSzPts val="4200"/>
              <a:buNone/>
              <a:defRPr sz="4200">
                <a:solidFill>
                  <a:schemeClr val="lt1"/>
                </a:solidFill>
              </a:defRPr>
            </a:lvl5pPr>
            <a:lvl6pPr lvl="5" algn="ctr">
              <a:spcBef>
                <a:spcPts val="0"/>
              </a:spcBef>
              <a:spcAft>
                <a:spcPts val="0"/>
              </a:spcAft>
              <a:buClr>
                <a:schemeClr val="lt1"/>
              </a:buClr>
              <a:buSzPts val="4200"/>
              <a:buNone/>
              <a:defRPr sz="4200">
                <a:solidFill>
                  <a:schemeClr val="lt1"/>
                </a:solidFill>
              </a:defRPr>
            </a:lvl6pPr>
            <a:lvl7pPr lvl="6" algn="ctr">
              <a:spcBef>
                <a:spcPts val="0"/>
              </a:spcBef>
              <a:spcAft>
                <a:spcPts val="0"/>
              </a:spcAft>
              <a:buClr>
                <a:schemeClr val="lt1"/>
              </a:buClr>
              <a:buSzPts val="4200"/>
              <a:buNone/>
              <a:defRPr sz="4200">
                <a:solidFill>
                  <a:schemeClr val="lt1"/>
                </a:solidFill>
              </a:defRPr>
            </a:lvl7pPr>
            <a:lvl8pPr lvl="7" algn="ctr">
              <a:spcBef>
                <a:spcPts val="0"/>
              </a:spcBef>
              <a:spcAft>
                <a:spcPts val="0"/>
              </a:spcAft>
              <a:buClr>
                <a:schemeClr val="lt1"/>
              </a:buClr>
              <a:buSzPts val="4200"/>
              <a:buNone/>
              <a:defRPr sz="4200">
                <a:solidFill>
                  <a:schemeClr val="lt1"/>
                </a:solidFill>
              </a:defRPr>
            </a:lvl8pPr>
            <a:lvl9pPr lvl="8" algn="ctr">
              <a:spcBef>
                <a:spcPts val="0"/>
              </a:spcBef>
              <a:spcAft>
                <a:spcPts val="0"/>
              </a:spcAft>
              <a:buClr>
                <a:schemeClr val="lt1"/>
              </a:buClr>
              <a:buSzPts val="4200"/>
              <a:buNone/>
              <a:defRPr sz="4200">
                <a:solidFill>
                  <a:schemeClr val="lt1"/>
                </a:solidFill>
              </a:defRPr>
            </a:lvl9pPr>
          </a:lstStyle>
          <a:p>
            <a:endParaRPr/>
          </a:p>
        </p:txBody>
      </p:sp>
      <p:sp>
        <p:nvSpPr>
          <p:cNvPr id="4170" name="Google Shape;4170;g38d22f88b63_0_885"/>
          <p:cNvSpPr txBox="1">
            <a:spLocks noGrp="1"/>
          </p:cNvSpPr>
          <p:nvPr>
            <p:ph type="subTitle" idx="1"/>
          </p:nvPr>
        </p:nvSpPr>
        <p:spPr>
          <a:xfrm>
            <a:off x="247225" y="2989200"/>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171" name="Google Shape;4171;g38d22f88b63_0_885"/>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72" name="Google Shape;4172;g38d22f88b63_0_885"/>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173" name="Google Shape;4173;g38d22f88b63_0_8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174" name="Google Shape;4174;g38d22f88b63_0_885"/>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4175"/>
        <p:cNvGrpSpPr/>
        <p:nvPr/>
      </p:nvGrpSpPr>
      <p:grpSpPr>
        <a:xfrm>
          <a:off x="0" y="0"/>
          <a:ext cx="0" cy="0"/>
          <a:chOff x="0" y="0"/>
          <a:chExt cx="0" cy="0"/>
        </a:xfrm>
      </p:grpSpPr>
      <p:sp>
        <p:nvSpPr>
          <p:cNvPr id="4176" name="Google Shape;4176;g38d22f88b63_0_89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g38d22f88b63_0_894"/>
          <p:cNvSpPr txBox="1">
            <a:spLocks noGrp="1"/>
          </p:cNvSpPr>
          <p:nvPr>
            <p:ph type="title"/>
          </p:nvPr>
        </p:nvSpPr>
        <p:spPr>
          <a:xfrm>
            <a:off x="247225" y="1591050"/>
            <a:ext cx="4045200" cy="1310700"/>
          </a:xfrm>
          <a:prstGeom prst="rect">
            <a:avLst/>
          </a:prstGeom>
        </p:spPr>
        <p:txBody>
          <a:bodyPr spcFirstLastPara="1" wrap="square" lIns="91425" tIns="91425" rIns="91425" bIns="91425" anchor="b" anchorCtr="0">
            <a:normAutofit/>
          </a:bodyPr>
          <a:lstStyle>
            <a:lvl1pPr lvl="0" algn="ctr">
              <a:spcBef>
                <a:spcPts val="0"/>
              </a:spcBef>
              <a:spcAft>
                <a:spcPts val="0"/>
              </a:spcAft>
              <a:buSzPts val="3500"/>
              <a:buNone/>
              <a:defRPr sz="35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78" name="Google Shape;4178;g38d22f88b63_0_894"/>
          <p:cNvSpPr txBox="1">
            <a:spLocks noGrp="1"/>
          </p:cNvSpPr>
          <p:nvPr>
            <p:ph type="subTitle" idx="1"/>
          </p:nvPr>
        </p:nvSpPr>
        <p:spPr>
          <a:xfrm>
            <a:off x="247225" y="2989200"/>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179" name="Google Shape;4179;g38d22f88b63_0_89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80" name="Google Shape;4180;g38d22f88b63_0_894"/>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181" name="Google Shape;4181;g38d22f88b63_0_89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182" name="Google Shape;4182;g38d22f88b63_0_894"/>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matchingName="Red- single">
  <p:cSld name="CUSTOM_4">
    <p:spTree>
      <p:nvGrpSpPr>
        <p:cNvPr id="1" name="Shape 4183"/>
        <p:cNvGrpSpPr/>
        <p:nvPr/>
      </p:nvGrpSpPr>
      <p:grpSpPr>
        <a:xfrm>
          <a:off x="0" y="0"/>
          <a:ext cx="0" cy="0"/>
          <a:chOff x="0" y="0"/>
          <a:chExt cx="0" cy="0"/>
        </a:xfrm>
      </p:grpSpPr>
      <p:sp>
        <p:nvSpPr>
          <p:cNvPr id="4184" name="Google Shape;4184;g38d22f88b63_0_902"/>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185" name="Google Shape;4185;g38d22f88b63_0_902"/>
          <p:cNvCxnSpPr/>
          <p:nvPr/>
        </p:nvCxnSpPr>
        <p:spPr>
          <a:xfrm rot="10800000" flipH="1">
            <a:off x="0" y="1016363"/>
            <a:ext cx="6428400" cy="10200"/>
          </a:xfrm>
          <a:prstGeom prst="straightConnector1">
            <a:avLst/>
          </a:prstGeom>
          <a:noFill/>
          <a:ln w="19050" cap="flat" cmpd="sng">
            <a:solidFill>
              <a:srgbClr val="FF3700"/>
            </a:solidFill>
            <a:prstDash val="solid"/>
            <a:round/>
            <a:headEnd type="none" w="med" len="med"/>
            <a:tailEnd type="oval" w="med" len="med"/>
          </a:ln>
        </p:spPr>
      </p:cxnSp>
      <p:pic>
        <p:nvPicPr>
          <p:cNvPr id="4186" name="Google Shape;4186;g38d22f88b63_0_90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187" name="Google Shape;4187;g38d22f88b63_0_90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188" name="Google Shape;4188;g38d22f88b63_0_90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89" name="Google Shape;4189;g38d22f88b63_0_90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82"/>
        <p:cNvGrpSpPr/>
        <p:nvPr/>
      </p:nvGrpSpPr>
      <p:grpSpPr>
        <a:xfrm>
          <a:off x="0" y="0"/>
          <a:ext cx="0" cy="0"/>
          <a:chOff x="0" y="0"/>
          <a:chExt cx="0" cy="0"/>
        </a:xfrm>
      </p:grpSpPr>
      <p:sp>
        <p:nvSpPr>
          <p:cNvPr id="83" name="Google Shape;83;g30da7b5d5fa_0_186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g30da7b5d5fa_0_186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85" name="Google Shape;85;g30da7b5d5fa_0_186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86" name="Google Shape;86;g30da7b5d5fa_0_18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87" name="Google Shape;87;g30da7b5d5fa_0_186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559"/>
        <p:cNvGrpSpPr/>
        <p:nvPr/>
      </p:nvGrpSpPr>
      <p:grpSpPr>
        <a:xfrm>
          <a:off x="0" y="0"/>
          <a:ext cx="0" cy="0"/>
          <a:chOff x="0" y="0"/>
          <a:chExt cx="0" cy="0"/>
        </a:xfrm>
      </p:grpSpPr>
      <p:sp>
        <p:nvSpPr>
          <p:cNvPr id="560" name="Google Shape;560;p118"/>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1" name="Google Shape;561;p11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62" name="Google Shape;562;p11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63" name="Google Shape;563;p1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64" name="Google Shape;564;p11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matchingName="Blue single">
  <p:cSld name="CUSTOM_4_1">
    <p:spTree>
      <p:nvGrpSpPr>
        <p:cNvPr id="1" name="Shape 4190"/>
        <p:cNvGrpSpPr/>
        <p:nvPr/>
      </p:nvGrpSpPr>
      <p:grpSpPr>
        <a:xfrm>
          <a:off x="0" y="0"/>
          <a:ext cx="0" cy="0"/>
          <a:chOff x="0" y="0"/>
          <a:chExt cx="0" cy="0"/>
        </a:xfrm>
      </p:grpSpPr>
      <p:cxnSp>
        <p:nvCxnSpPr>
          <p:cNvPr id="4191" name="Google Shape;4191;g38d22f88b63_0_909"/>
          <p:cNvCxnSpPr/>
          <p:nvPr/>
        </p:nvCxnSpPr>
        <p:spPr>
          <a:xfrm rot="10800000" flipH="1">
            <a:off x="0" y="1016363"/>
            <a:ext cx="6428400" cy="10200"/>
          </a:xfrm>
          <a:prstGeom prst="straightConnector1">
            <a:avLst/>
          </a:prstGeom>
          <a:noFill/>
          <a:ln w="19050" cap="flat" cmpd="sng">
            <a:solidFill>
              <a:srgbClr val="002870"/>
            </a:solidFill>
            <a:prstDash val="solid"/>
            <a:round/>
            <a:headEnd type="none" w="med" len="med"/>
            <a:tailEnd type="oval" w="med" len="med"/>
          </a:ln>
        </p:spPr>
      </p:cxnSp>
      <p:pic>
        <p:nvPicPr>
          <p:cNvPr id="4192" name="Google Shape;4192;g38d22f88b63_0_90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193" name="Google Shape;4193;g38d22f88b63_0_909"/>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94" name="Google Shape;4194;g38d22f88b63_0_90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195" name="Google Shape;4195;g38d22f88b63_0_90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196" name="Google Shape;4196;g38d22f88b63_0_90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matchingName="Green Single">
  <p:cSld name="CUSTOM_4_2">
    <p:spTree>
      <p:nvGrpSpPr>
        <p:cNvPr id="1" name="Shape 4197"/>
        <p:cNvGrpSpPr/>
        <p:nvPr/>
      </p:nvGrpSpPr>
      <p:grpSpPr>
        <a:xfrm>
          <a:off x="0" y="0"/>
          <a:ext cx="0" cy="0"/>
          <a:chOff x="0" y="0"/>
          <a:chExt cx="0" cy="0"/>
        </a:xfrm>
      </p:grpSpPr>
      <p:pic>
        <p:nvPicPr>
          <p:cNvPr id="4198" name="Google Shape;4198;g38d22f88b63_0_91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199" name="Google Shape;4199;g38d22f88b63_0_916"/>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200" name="Google Shape;4200;g38d22f88b63_0_916"/>
          <p:cNvCxnSpPr/>
          <p:nvPr/>
        </p:nvCxnSpPr>
        <p:spPr>
          <a:xfrm rot="10800000" flipH="1">
            <a:off x="0" y="1016363"/>
            <a:ext cx="6428400" cy="10200"/>
          </a:xfrm>
          <a:prstGeom prst="straightConnector1">
            <a:avLst/>
          </a:prstGeom>
          <a:noFill/>
          <a:ln w="19050" cap="flat" cmpd="sng">
            <a:solidFill>
              <a:srgbClr val="00602D"/>
            </a:solidFill>
            <a:prstDash val="solid"/>
            <a:round/>
            <a:headEnd type="none" w="med" len="med"/>
            <a:tailEnd type="oval" w="med" len="med"/>
          </a:ln>
        </p:spPr>
      </p:cxnSp>
      <p:sp>
        <p:nvSpPr>
          <p:cNvPr id="4201" name="Google Shape;4201;g38d22f88b63_0_9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202" name="Google Shape;4202;g38d22f88b63_0_9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03" name="Google Shape;4203;g38d22f88b63_0_9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matchingName="Orange Single">
  <p:cSld name="CUSTOM_4_3">
    <p:spTree>
      <p:nvGrpSpPr>
        <p:cNvPr id="1" name="Shape 4204"/>
        <p:cNvGrpSpPr/>
        <p:nvPr/>
      </p:nvGrpSpPr>
      <p:grpSpPr>
        <a:xfrm>
          <a:off x="0" y="0"/>
          <a:ext cx="0" cy="0"/>
          <a:chOff x="0" y="0"/>
          <a:chExt cx="0" cy="0"/>
        </a:xfrm>
      </p:grpSpPr>
      <p:cxnSp>
        <p:nvCxnSpPr>
          <p:cNvPr id="4205" name="Google Shape;4205;g38d22f88b63_0_923"/>
          <p:cNvCxnSpPr/>
          <p:nvPr/>
        </p:nvCxnSpPr>
        <p:spPr>
          <a:xfrm rot="10800000" flipH="1">
            <a:off x="0" y="1016363"/>
            <a:ext cx="6428400" cy="10200"/>
          </a:xfrm>
          <a:prstGeom prst="straightConnector1">
            <a:avLst/>
          </a:prstGeom>
          <a:noFill/>
          <a:ln w="19050" cap="flat" cmpd="sng">
            <a:solidFill>
              <a:srgbClr val="FF5E04"/>
            </a:solidFill>
            <a:prstDash val="solid"/>
            <a:round/>
            <a:headEnd type="none" w="med" len="med"/>
            <a:tailEnd type="oval" w="med" len="med"/>
          </a:ln>
        </p:spPr>
      </p:cxnSp>
      <p:pic>
        <p:nvPicPr>
          <p:cNvPr id="4206" name="Google Shape;4206;g38d22f88b63_0_92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207" name="Google Shape;4207;g38d22f88b63_0_923"/>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08" name="Google Shape;4208;g38d22f88b63_0_9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209" name="Google Shape;4209;g38d22f88b63_0_9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210" name="Google Shape;4210;g38d22f88b63_0_92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matchingName="Red Double">
  <p:cSld name="CUSTOM_4_4">
    <p:spTree>
      <p:nvGrpSpPr>
        <p:cNvPr id="1" name="Shape 4211"/>
        <p:cNvGrpSpPr/>
        <p:nvPr/>
      </p:nvGrpSpPr>
      <p:grpSpPr>
        <a:xfrm>
          <a:off x="0" y="0"/>
          <a:ext cx="0" cy="0"/>
          <a:chOff x="0" y="0"/>
          <a:chExt cx="0" cy="0"/>
        </a:xfrm>
      </p:grpSpPr>
      <p:sp>
        <p:nvSpPr>
          <p:cNvPr id="4212" name="Google Shape;4212;g38d22f88b63_0_930"/>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213" name="Google Shape;4213;g38d22f88b63_0_930"/>
          <p:cNvCxnSpPr/>
          <p:nvPr/>
        </p:nvCxnSpPr>
        <p:spPr>
          <a:xfrm rot="10800000" flipH="1">
            <a:off x="0" y="1016363"/>
            <a:ext cx="6428400" cy="10200"/>
          </a:xfrm>
          <a:prstGeom prst="straightConnector1">
            <a:avLst/>
          </a:prstGeom>
          <a:noFill/>
          <a:ln w="19050" cap="flat" cmpd="sng">
            <a:solidFill>
              <a:srgbClr val="FF3700"/>
            </a:solidFill>
            <a:prstDash val="solid"/>
            <a:round/>
            <a:headEnd type="none" w="med" len="med"/>
            <a:tailEnd type="oval" w="med" len="med"/>
          </a:ln>
        </p:spPr>
      </p:cxnSp>
      <p:pic>
        <p:nvPicPr>
          <p:cNvPr id="4214" name="Google Shape;4214;g38d22f88b63_0_930"/>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215" name="Google Shape;4215;g38d22f88b63_0_9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216" name="Google Shape;4216;g38d22f88b63_0_9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17" name="Google Shape;4217;g38d22f88b63_0_9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18" name="Google Shape;4218;g38d22f88b63_0_93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matchingName="Blue Double">
  <p:cSld name="CUSTOM_4_1_1">
    <p:spTree>
      <p:nvGrpSpPr>
        <p:cNvPr id="1" name="Shape 4219"/>
        <p:cNvGrpSpPr/>
        <p:nvPr/>
      </p:nvGrpSpPr>
      <p:grpSpPr>
        <a:xfrm>
          <a:off x="0" y="0"/>
          <a:ext cx="0" cy="0"/>
          <a:chOff x="0" y="0"/>
          <a:chExt cx="0" cy="0"/>
        </a:xfrm>
      </p:grpSpPr>
      <p:cxnSp>
        <p:nvCxnSpPr>
          <p:cNvPr id="4220" name="Google Shape;4220;g38d22f88b63_0_938"/>
          <p:cNvCxnSpPr/>
          <p:nvPr/>
        </p:nvCxnSpPr>
        <p:spPr>
          <a:xfrm rot="10800000" flipH="1">
            <a:off x="0" y="1016363"/>
            <a:ext cx="6428400" cy="10200"/>
          </a:xfrm>
          <a:prstGeom prst="straightConnector1">
            <a:avLst/>
          </a:prstGeom>
          <a:noFill/>
          <a:ln w="19050" cap="flat" cmpd="sng">
            <a:solidFill>
              <a:srgbClr val="002870"/>
            </a:solidFill>
            <a:prstDash val="solid"/>
            <a:round/>
            <a:headEnd type="none" w="med" len="med"/>
            <a:tailEnd type="oval" w="med" len="med"/>
          </a:ln>
        </p:spPr>
      </p:cxnSp>
      <p:pic>
        <p:nvPicPr>
          <p:cNvPr id="4221" name="Google Shape;4221;g38d22f88b63_0_93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222" name="Google Shape;4222;g38d22f88b63_0_938"/>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3" name="Google Shape;4223;g38d22f88b63_0_93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224" name="Google Shape;4224;g38d22f88b63_0_93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25" name="Google Shape;4225;g38d22f88b63_0_93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26" name="Google Shape;4226;g38d22f88b63_0_93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matchingName="Green Double">
  <p:cSld name="CUSTOM_4_2_1">
    <p:spTree>
      <p:nvGrpSpPr>
        <p:cNvPr id="1" name="Shape 4227"/>
        <p:cNvGrpSpPr/>
        <p:nvPr/>
      </p:nvGrpSpPr>
      <p:grpSpPr>
        <a:xfrm>
          <a:off x="0" y="0"/>
          <a:ext cx="0" cy="0"/>
          <a:chOff x="0" y="0"/>
          <a:chExt cx="0" cy="0"/>
        </a:xfrm>
      </p:grpSpPr>
      <p:pic>
        <p:nvPicPr>
          <p:cNvPr id="4228" name="Google Shape;4228;g38d22f88b63_0_946"/>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229" name="Google Shape;4229;g38d22f88b63_0_946"/>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cxnSp>
        <p:nvCxnSpPr>
          <p:cNvPr id="4230" name="Google Shape;4230;g38d22f88b63_0_946"/>
          <p:cNvCxnSpPr/>
          <p:nvPr/>
        </p:nvCxnSpPr>
        <p:spPr>
          <a:xfrm rot="10800000" flipH="1">
            <a:off x="0" y="1016363"/>
            <a:ext cx="6428400" cy="10200"/>
          </a:xfrm>
          <a:prstGeom prst="straightConnector1">
            <a:avLst/>
          </a:prstGeom>
          <a:noFill/>
          <a:ln w="19050" cap="flat" cmpd="sng">
            <a:solidFill>
              <a:srgbClr val="00602D"/>
            </a:solidFill>
            <a:prstDash val="solid"/>
            <a:round/>
            <a:headEnd type="none" w="med" len="med"/>
            <a:tailEnd type="oval" w="med" len="med"/>
          </a:ln>
        </p:spPr>
      </p:cxnSp>
      <p:sp>
        <p:nvSpPr>
          <p:cNvPr id="4231" name="Google Shape;4231;g38d22f88b63_0_9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232" name="Google Shape;4232;g38d22f88b63_0_9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33" name="Google Shape;4233;g38d22f88b63_0_94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34" name="Google Shape;4234;g38d22f88b63_0_94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matchingName="Orange Double">
  <p:cSld name="CUSTOM_4_3_1">
    <p:spTree>
      <p:nvGrpSpPr>
        <p:cNvPr id="1" name="Shape 4235"/>
        <p:cNvGrpSpPr/>
        <p:nvPr/>
      </p:nvGrpSpPr>
      <p:grpSpPr>
        <a:xfrm>
          <a:off x="0" y="0"/>
          <a:ext cx="0" cy="0"/>
          <a:chOff x="0" y="0"/>
          <a:chExt cx="0" cy="0"/>
        </a:xfrm>
      </p:grpSpPr>
      <p:cxnSp>
        <p:nvCxnSpPr>
          <p:cNvPr id="4236" name="Google Shape;4236;g38d22f88b63_0_954"/>
          <p:cNvCxnSpPr/>
          <p:nvPr/>
        </p:nvCxnSpPr>
        <p:spPr>
          <a:xfrm rot="10800000" flipH="1">
            <a:off x="0" y="1016363"/>
            <a:ext cx="6428400" cy="10200"/>
          </a:xfrm>
          <a:prstGeom prst="straightConnector1">
            <a:avLst/>
          </a:prstGeom>
          <a:noFill/>
          <a:ln w="19050" cap="flat" cmpd="sng">
            <a:solidFill>
              <a:srgbClr val="FF5E04"/>
            </a:solidFill>
            <a:prstDash val="solid"/>
            <a:round/>
            <a:headEnd type="none" w="med" len="med"/>
            <a:tailEnd type="oval" w="med" len="med"/>
          </a:ln>
        </p:spPr>
      </p:cxnSp>
      <p:pic>
        <p:nvPicPr>
          <p:cNvPr id="4237" name="Google Shape;4237;g38d22f88b63_0_954"/>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4238" name="Google Shape;4238;g38d22f88b63_0_954"/>
          <p:cNvSpPr txBox="1">
            <a:spLocks noGrp="1"/>
          </p:cNvSpPr>
          <p:nvPr>
            <p:ph type="title"/>
          </p:nvPr>
        </p:nvSpPr>
        <p:spPr>
          <a:xfrm>
            <a:off x="320850" y="323100"/>
            <a:ext cx="54855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39" name="Google Shape;4239;g38d22f88b63_0_9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240" name="Google Shape;4240;g38d22f88b63_0_95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41" name="Google Shape;4241;g38d22f88b63_0_95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42" name="Google Shape;4242;g38d22f88b63_0_9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43"/>
        <p:cNvGrpSpPr/>
        <p:nvPr/>
      </p:nvGrpSpPr>
      <p:grpSpPr>
        <a:xfrm>
          <a:off x="0" y="0"/>
          <a:ext cx="0" cy="0"/>
          <a:chOff x="0" y="0"/>
          <a:chExt cx="0" cy="0"/>
        </a:xfrm>
      </p:grpSpPr>
      <p:pic>
        <p:nvPicPr>
          <p:cNvPr id="4244" name="Google Shape;4244;g38d22f88b63_0_962"/>
          <p:cNvPicPr preferRelativeResize="0"/>
          <p:nvPr/>
        </p:nvPicPr>
        <p:blipFill>
          <a:blip r:embed="rId2">
            <a:alphaModFix/>
          </a:blip>
          <a:stretch>
            <a:fillRect/>
          </a:stretch>
        </p:blipFill>
        <p:spPr>
          <a:xfrm>
            <a:off x="0" y="0"/>
            <a:ext cx="9144003" cy="5143490"/>
          </a:xfrm>
          <a:prstGeom prst="rect">
            <a:avLst/>
          </a:prstGeom>
          <a:noFill/>
          <a:ln>
            <a:noFill/>
          </a:ln>
        </p:spPr>
      </p:pic>
      <p:sp>
        <p:nvSpPr>
          <p:cNvPr id="4245" name="Google Shape;4245;g38d22f88b63_0_962"/>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46" name="Google Shape;4246;g38d22f88b63_0_96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247" name="Google Shape;4247;g38d22f88b63_0_962"/>
          <p:cNvPicPr preferRelativeResize="0"/>
          <p:nvPr/>
        </p:nvPicPr>
        <p:blipFill>
          <a:blip r:embed="rId3">
            <a:alphaModFix/>
          </a:blip>
          <a:stretch>
            <a:fillRect/>
          </a:stretch>
        </p:blipFill>
        <p:spPr>
          <a:xfrm>
            <a:off x="73175" y="140450"/>
            <a:ext cx="1839051" cy="554375"/>
          </a:xfrm>
          <a:prstGeom prst="rect">
            <a:avLst/>
          </a:prstGeom>
          <a:noFill/>
          <a:ln>
            <a:noFill/>
          </a:ln>
        </p:spPr>
      </p:pic>
      <p:sp>
        <p:nvSpPr>
          <p:cNvPr id="4248" name="Google Shape;4248;g38d22f88b63_0_962"/>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4249"/>
        <p:cNvGrpSpPr/>
        <p:nvPr/>
      </p:nvGrpSpPr>
      <p:grpSpPr>
        <a:xfrm>
          <a:off x="0" y="0"/>
          <a:ext cx="0" cy="0"/>
          <a:chOff x="0" y="0"/>
          <a:chExt cx="0" cy="0"/>
        </a:xfrm>
      </p:grpSpPr>
      <p:sp>
        <p:nvSpPr>
          <p:cNvPr id="4250" name="Google Shape;4250;g38d22f88b63_0_968"/>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4251" name="Google Shape;4251;g38d22f88b63_0_968"/>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4252" name="Google Shape;4252;g38d22f88b63_0_9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253" name="Google Shape;4253;g38d22f88b63_0_96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4254"/>
        <p:cNvGrpSpPr/>
        <p:nvPr/>
      </p:nvGrpSpPr>
      <p:grpSpPr>
        <a:xfrm>
          <a:off x="0" y="0"/>
          <a:ext cx="0" cy="0"/>
          <a:chOff x="0" y="0"/>
          <a:chExt cx="0" cy="0"/>
        </a:xfrm>
      </p:grpSpPr>
      <p:pic>
        <p:nvPicPr>
          <p:cNvPr id="4255" name="Google Shape;4255;g38d22f88b63_0_973"/>
          <p:cNvPicPr preferRelativeResize="0"/>
          <p:nvPr/>
        </p:nvPicPr>
        <p:blipFill>
          <a:blip r:embed="rId2">
            <a:alphaModFix/>
          </a:blip>
          <a:stretch>
            <a:fillRect/>
          </a:stretch>
        </p:blipFill>
        <p:spPr>
          <a:xfrm>
            <a:off x="0" y="0"/>
            <a:ext cx="9144003" cy="5143490"/>
          </a:xfrm>
          <a:prstGeom prst="rect">
            <a:avLst/>
          </a:prstGeom>
          <a:noFill/>
          <a:ln>
            <a:noFill/>
          </a:ln>
        </p:spPr>
      </p:pic>
      <p:cxnSp>
        <p:nvCxnSpPr>
          <p:cNvPr id="4256" name="Google Shape;4256;g38d22f88b63_0_973"/>
          <p:cNvCxnSpPr/>
          <p:nvPr/>
        </p:nvCxnSpPr>
        <p:spPr>
          <a:xfrm rot="10800000">
            <a:off x="2993100" y="3208125"/>
            <a:ext cx="6150900" cy="9000"/>
          </a:xfrm>
          <a:prstGeom prst="straightConnector1">
            <a:avLst/>
          </a:prstGeom>
          <a:noFill/>
          <a:ln w="19050" cap="flat" cmpd="sng">
            <a:solidFill>
              <a:srgbClr val="FF5D06"/>
            </a:solidFill>
            <a:prstDash val="solid"/>
            <a:round/>
            <a:headEnd type="none" w="med" len="med"/>
            <a:tailEnd type="oval" w="med" len="med"/>
          </a:ln>
        </p:spPr>
      </p:cxnSp>
      <p:sp>
        <p:nvSpPr>
          <p:cNvPr id="4257" name="Google Shape;4257;g38d22f88b63_0_973"/>
          <p:cNvSpPr txBox="1">
            <a:spLocks noGrp="1"/>
          </p:cNvSpPr>
          <p:nvPr>
            <p:ph type="ctrTitle"/>
          </p:nvPr>
        </p:nvSpPr>
        <p:spPr>
          <a:xfrm>
            <a:off x="2941125" y="1183500"/>
            <a:ext cx="6150900" cy="1938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500"/>
              <a:buNone/>
              <a:defRPr sz="4500">
                <a:solidFill>
                  <a:schemeClr val="lt1"/>
                </a:solidFill>
              </a:defRPr>
            </a:lvl1pPr>
            <a:lvl2pPr lvl="1" algn="ctr">
              <a:spcBef>
                <a:spcPts val="0"/>
              </a:spcBef>
              <a:spcAft>
                <a:spcPts val="0"/>
              </a:spcAft>
              <a:buClr>
                <a:schemeClr val="lt1"/>
              </a:buClr>
              <a:buSzPts val="4500"/>
              <a:buNone/>
              <a:defRPr sz="4500">
                <a:solidFill>
                  <a:schemeClr val="lt1"/>
                </a:solidFill>
              </a:defRPr>
            </a:lvl2pPr>
            <a:lvl3pPr lvl="2" algn="ctr">
              <a:spcBef>
                <a:spcPts val="0"/>
              </a:spcBef>
              <a:spcAft>
                <a:spcPts val="0"/>
              </a:spcAft>
              <a:buClr>
                <a:schemeClr val="lt1"/>
              </a:buClr>
              <a:buSzPts val="4500"/>
              <a:buNone/>
              <a:defRPr sz="4500">
                <a:solidFill>
                  <a:schemeClr val="lt1"/>
                </a:solidFill>
              </a:defRPr>
            </a:lvl3pPr>
            <a:lvl4pPr lvl="3" algn="ctr">
              <a:spcBef>
                <a:spcPts val="0"/>
              </a:spcBef>
              <a:spcAft>
                <a:spcPts val="0"/>
              </a:spcAft>
              <a:buClr>
                <a:schemeClr val="lt1"/>
              </a:buClr>
              <a:buSzPts val="4500"/>
              <a:buNone/>
              <a:defRPr sz="4500">
                <a:solidFill>
                  <a:schemeClr val="lt1"/>
                </a:solidFill>
              </a:defRPr>
            </a:lvl4pPr>
            <a:lvl5pPr lvl="4" algn="ctr">
              <a:spcBef>
                <a:spcPts val="0"/>
              </a:spcBef>
              <a:spcAft>
                <a:spcPts val="0"/>
              </a:spcAft>
              <a:buClr>
                <a:schemeClr val="lt1"/>
              </a:buClr>
              <a:buSzPts val="4500"/>
              <a:buNone/>
              <a:defRPr sz="4500">
                <a:solidFill>
                  <a:schemeClr val="lt1"/>
                </a:solidFill>
              </a:defRPr>
            </a:lvl5pPr>
            <a:lvl6pPr lvl="5" algn="ctr">
              <a:spcBef>
                <a:spcPts val="0"/>
              </a:spcBef>
              <a:spcAft>
                <a:spcPts val="0"/>
              </a:spcAft>
              <a:buClr>
                <a:schemeClr val="lt1"/>
              </a:buClr>
              <a:buSzPts val="4500"/>
              <a:buNone/>
              <a:defRPr sz="4500">
                <a:solidFill>
                  <a:schemeClr val="lt1"/>
                </a:solidFill>
              </a:defRPr>
            </a:lvl6pPr>
            <a:lvl7pPr lvl="6" algn="ctr">
              <a:spcBef>
                <a:spcPts val="0"/>
              </a:spcBef>
              <a:spcAft>
                <a:spcPts val="0"/>
              </a:spcAft>
              <a:buClr>
                <a:schemeClr val="lt1"/>
              </a:buClr>
              <a:buSzPts val="4500"/>
              <a:buNone/>
              <a:defRPr sz="4500">
                <a:solidFill>
                  <a:schemeClr val="lt1"/>
                </a:solidFill>
              </a:defRPr>
            </a:lvl7pPr>
            <a:lvl8pPr lvl="7" algn="ctr">
              <a:spcBef>
                <a:spcPts val="0"/>
              </a:spcBef>
              <a:spcAft>
                <a:spcPts val="0"/>
              </a:spcAft>
              <a:buClr>
                <a:schemeClr val="lt1"/>
              </a:buClr>
              <a:buSzPts val="4500"/>
              <a:buNone/>
              <a:defRPr sz="4500">
                <a:solidFill>
                  <a:schemeClr val="lt1"/>
                </a:solidFill>
              </a:defRPr>
            </a:lvl8pPr>
            <a:lvl9pPr lvl="8" algn="ctr">
              <a:spcBef>
                <a:spcPts val="0"/>
              </a:spcBef>
              <a:spcAft>
                <a:spcPts val="0"/>
              </a:spcAft>
              <a:buClr>
                <a:schemeClr val="lt1"/>
              </a:buClr>
              <a:buSzPts val="4500"/>
              <a:buNone/>
              <a:defRPr sz="4500">
                <a:solidFill>
                  <a:schemeClr val="lt1"/>
                </a:solidFill>
              </a:defRPr>
            </a:lvl9pPr>
          </a:lstStyle>
          <a:p>
            <a:endParaRPr/>
          </a:p>
        </p:txBody>
      </p:sp>
      <p:sp>
        <p:nvSpPr>
          <p:cNvPr id="4258" name="Google Shape;4258;g38d22f88b63_0_973"/>
          <p:cNvSpPr txBox="1">
            <a:spLocks noGrp="1"/>
          </p:cNvSpPr>
          <p:nvPr>
            <p:ph type="subTitle" idx="1"/>
          </p:nvPr>
        </p:nvSpPr>
        <p:spPr>
          <a:xfrm>
            <a:off x="3054100" y="3273050"/>
            <a:ext cx="60378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259" name="Google Shape;4259;g38d22f88b63_0_9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260" name="Google Shape;4260;g38d22f88b63_0_973"/>
          <p:cNvPicPr preferRelativeResize="0"/>
          <p:nvPr/>
        </p:nvPicPr>
        <p:blipFill>
          <a:blip r:embed="rId3">
            <a:alphaModFix/>
          </a:blip>
          <a:stretch>
            <a:fillRect/>
          </a:stretch>
        </p:blipFill>
        <p:spPr>
          <a:xfrm>
            <a:off x="73175" y="140450"/>
            <a:ext cx="1839051" cy="554375"/>
          </a:xfrm>
          <a:prstGeom prst="rect">
            <a:avLst/>
          </a:prstGeom>
          <a:noFill/>
          <a:ln>
            <a:noFill/>
          </a:ln>
        </p:spPr>
      </p:pic>
      <p:sp>
        <p:nvSpPr>
          <p:cNvPr id="4261" name="Google Shape;4261;g38d22f88b63_0_973"/>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565"/>
        <p:cNvGrpSpPr/>
        <p:nvPr/>
      </p:nvGrpSpPr>
      <p:grpSpPr>
        <a:xfrm>
          <a:off x="0" y="0"/>
          <a:ext cx="0" cy="0"/>
          <a:chOff x="0" y="0"/>
          <a:chExt cx="0" cy="0"/>
        </a:xfrm>
      </p:grpSpPr>
      <p:sp>
        <p:nvSpPr>
          <p:cNvPr id="566" name="Google Shape;566;p1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7" name="Google Shape;567;p11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68" name="Google Shape;568;p11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569" name="Google Shape;569;p11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70" name="Google Shape;570;p11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4262"/>
        <p:cNvGrpSpPr/>
        <p:nvPr/>
      </p:nvGrpSpPr>
      <p:grpSpPr>
        <a:xfrm>
          <a:off x="0" y="0"/>
          <a:ext cx="0" cy="0"/>
          <a:chOff x="0" y="0"/>
          <a:chExt cx="0" cy="0"/>
        </a:xfrm>
      </p:grpSpPr>
      <p:pic>
        <p:nvPicPr>
          <p:cNvPr id="4263" name="Google Shape;4263;g38d22f88b63_0_981"/>
          <p:cNvPicPr preferRelativeResize="0"/>
          <p:nvPr/>
        </p:nvPicPr>
        <p:blipFill>
          <a:blip r:embed="rId2">
            <a:alphaModFix amt="3000"/>
          </a:blip>
          <a:stretch>
            <a:fillRect/>
          </a:stretch>
        </p:blipFill>
        <p:spPr>
          <a:xfrm>
            <a:off x="2923000" y="1005988"/>
            <a:ext cx="625725" cy="625725"/>
          </a:xfrm>
          <a:prstGeom prst="rect">
            <a:avLst/>
          </a:prstGeom>
          <a:noFill/>
          <a:ln>
            <a:noFill/>
          </a:ln>
        </p:spPr>
      </p:pic>
      <p:pic>
        <p:nvPicPr>
          <p:cNvPr id="4264" name="Google Shape;4264;g38d22f88b63_0_981"/>
          <p:cNvPicPr preferRelativeResize="0"/>
          <p:nvPr/>
        </p:nvPicPr>
        <p:blipFill>
          <a:blip r:embed="rId3">
            <a:alphaModFix amt="3000"/>
          </a:blip>
          <a:stretch>
            <a:fillRect/>
          </a:stretch>
        </p:blipFill>
        <p:spPr>
          <a:xfrm>
            <a:off x="2923002" y="1841259"/>
            <a:ext cx="625718" cy="625719"/>
          </a:xfrm>
          <a:prstGeom prst="rect">
            <a:avLst/>
          </a:prstGeom>
          <a:noFill/>
          <a:ln>
            <a:noFill/>
          </a:ln>
        </p:spPr>
      </p:pic>
      <p:pic>
        <p:nvPicPr>
          <p:cNvPr id="4265" name="Google Shape;4265;g38d22f88b63_0_981"/>
          <p:cNvPicPr preferRelativeResize="0"/>
          <p:nvPr/>
        </p:nvPicPr>
        <p:blipFill>
          <a:blip r:embed="rId4">
            <a:alphaModFix amt="3000"/>
          </a:blip>
          <a:stretch>
            <a:fillRect/>
          </a:stretch>
        </p:blipFill>
        <p:spPr>
          <a:xfrm>
            <a:off x="2923000" y="3511789"/>
            <a:ext cx="625725" cy="625725"/>
          </a:xfrm>
          <a:prstGeom prst="rect">
            <a:avLst/>
          </a:prstGeom>
          <a:noFill/>
          <a:ln>
            <a:noFill/>
          </a:ln>
        </p:spPr>
      </p:pic>
      <p:pic>
        <p:nvPicPr>
          <p:cNvPr id="4266" name="Google Shape;4266;g38d22f88b63_0_981"/>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4267" name="Google Shape;4267;g38d22f88b63_0_981"/>
          <p:cNvPicPr preferRelativeResize="0"/>
          <p:nvPr/>
        </p:nvPicPr>
        <p:blipFill>
          <a:blip r:embed="rId6">
            <a:alphaModFix amt="3000"/>
          </a:blip>
          <a:stretch>
            <a:fillRect/>
          </a:stretch>
        </p:blipFill>
        <p:spPr>
          <a:xfrm>
            <a:off x="2923000" y="4347062"/>
            <a:ext cx="625725" cy="625725"/>
          </a:xfrm>
          <a:prstGeom prst="rect">
            <a:avLst/>
          </a:prstGeom>
          <a:noFill/>
          <a:ln>
            <a:noFill/>
          </a:ln>
        </p:spPr>
      </p:pic>
      <p:pic>
        <p:nvPicPr>
          <p:cNvPr id="4268" name="Google Shape;4268;g38d22f88b63_0_981"/>
          <p:cNvPicPr preferRelativeResize="0"/>
          <p:nvPr/>
        </p:nvPicPr>
        <p:blipFill>
          <a:blip r:embed="rId7">
            <a:alphaModFix amt="3000"/>
          </a:blip>
          <a:stretch>
            <a:fillRect/>
          </a:stretch>
        </p:blipFill>
        <p:spPr>
          <a:xfrm>
            <a:off x="2922994" y="170712"/>
            <a:ext cx="625725" cy="625725"/>
          </a:xfrm>
          <a:prstGeom prst="rect">
            <a:avLst/>
          </a:prstGeom>
          <a:noFill/>
          <a:ln>
            <a:noFill/>
          </a:ln>
        </p:spPr>
      </p:pic>
      <p:pic>
        <p:nvPicPr>
          <p:cNvPr id="4269" name="Google Shape;4269;g38d22f88b63_0_981"/>
          <p:cNvPicPr preferRelativeResize="0"/>
          <p:nvPr/>
        </p:nvPicPr>
        <p:blipFill>
          <a:blip r:embed="rId2">
            <a:alphaModFix amt="31000"/>
          </a:blip>
          <a:stretch>
            <a:fillRect/>
          </a:stretch>
        </p:blipFill>
        <p:spPr>
          <a:xfrm>
            <a:off x="8323675" y="1005988"/>
            <a:ext cx="625725" cy="625725"/>
          </a:xfrm>
          <a:prstGeom prst="rect">
            <a:avLst/>
          </a:prstGeom>
          <a:noFill/>
          <a:ln>
            <a:noFill/>
          </a:ln>
        </p:spPr>
      </p:pic>
      <p:pic>
        <p:nvPicPr>
          <p:cNvPr id="4270" name="Google Shape;4270;g38d22f88b63_0_981"/>
          <p:cNvPicPr preferRelativeResize="0"/>
          <p:nvPr/>
        </p:nvPicPr>
        <p:blipFill>
          <a:blip r:embed="rId3">
            <a:alphaModFix amt="31000"/>
          </a:blip>
          <a:stretch>
            <a:fillRect/>
          </a:stretch>
        </p:blipFill>
        <p:spPr>
          <a:xfrm>
            <a:off x="8323677" y="1841259"/>
            <a:ext cx="625718" cy="625719"/>
          </a:xfrm>
          <a:prstGeom prst="rect">
            <a:avLst/>
          </a:prstGeom>
          <a:noFill/>
          <a:ln>
            <a:noFill/>
          </a:ln>
        </p:spPr>
      </p:pic>
      <p:pic>
        <p:nvPicPr>
          <p:cNvPr id="4271" name="Google Shape;4271;g38d22f88b63_0_981"/>
          <p:cNvPicPr preferRelativeResize="0"/>
          <p:nvPr/>
        </p:nvPicPr>
        <p:blipFill>
          <a:blip r:embed="rId4">
            <a:alphaModFix amt="31000"/>
          </a:blip>
          <a:stretch>
            <a:fillRect/>
          </a:stretch>
        </p:blipFill>
        <p:spPr>
          <a:xfrm>
            <a:off x="8323675" y="3511789"/>
            <a:ext cx="625725" cy="625725"/>
          </a:xfrm>
          <a:prstGeom prst="rect">
            <a:avLst/>
          </a:prstGeom>
          <a:noFill/>
          <a:ln>
            <a:noFill/>
          </a:ln>
        </p:spPr>
      </p:pic>
      <p:pic>
        <p:nvPicPr>
          <p:cNvPr id="4272" name="Google Shape;4272;g38d22f88b63_0_981"/>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4273" name="Google Shape;4273;g38d22f88b63_0_981"/>
          <p:cNvPicPr preferRelativeResize="0"/>
          <p:nvPr/>
        </p:nvPicPr>
        <p:blipFill>
          <a:blip r:embed="rId6">
            <a:alphaModFix amt="31000"/>
          </a:blip>
          <a:stretch>
            <a:fillRect/>
          </a:stretch>
        </p:blipFill>
        <p:spPr>
          <a:xfrm>
            <a:off x="8323675" y="4347062"/>
            <a:ext cx="625725" cy="625725"/>
          </a:xfrm>
          <a:prstGeom prst="rect">
            <a:avLst/>
          </a:prstGeom>
          <a:noFill/>
          <a:ln>
            <a:noFill/>
          </a:ln>
        </p:spPr>
      </p:pic>
      <p:pic>
        <p:nvPicPr>
          <p:cNvPr id="4274" name="Google Shape;4274;g38d22f88b63_0_981"/>
          <p:cNvPicPr preferRelativeResize="0"/>
          <p:nvPr/>
        </p:nvPicPr>
        <p:blipFill>
          <a:blip r:embed="rId7">
            <a:alphaModFix amt="31000"/>
          </a:blip>
          <a:stretch>
            <a:fillRect/>
          </a:stretch>
        </p:blipFill>
        <p:spPr>
          <a:xfrm>
            <a:off x="8323669" y="170712"/>
            <a:ext cx="625725" cy="625725"/>
          </a:xfrm>
          <a:prstGeom prst="rect">
            <a:avLst/>
          </a:prstGeom>
          <a:noFill/>
          <a:ln>
            <a:noFill/>
          </a:ln>
        </p:spPr>
      </p:pic>
      <p:pic>
        <p:nvPicPr>
          <p:cNvPr id="4275" name="Google Shape;4275;g38d22f88b63_0_981"/>
          <p:cNvPicPr preferRelativeResize="0"/>
          <p:nvPr/>
        </p:nvPicPr>
        <p:blipFill>
          <a:blip r:embed="rId2">
            <a:alphaModFix amt="25000"/>
          </a:blip>
          <a:stretch>
            <a:fillRect/>
          </a:stretch>
        </p:blipFill>
        <p:spPr>
          <a:xfrm>
            <a:off x="7428325" y="1844188"/>
            <a:ext cx="625725" cy="625725"/>
          </a:xfrm>
          <a:prstGeom prst="rect">
            <a:avLst/>
          </a:prstGeom>
          <a:noFill/>
          <a:ln>
            <a:noFill/>
          </a:ln>
        </p:spPr>
      </p:pic>
      <p:pic>
        <p:nvPicPr>
          <p:cNvPr id="4276" name="Google Shape;4276;g38d22f88b63_0_981"/>
          <p:cNvPicPr preferRelativeResize="0"/>
          <p:nvPr/>
        </p:nvPicPr>
        <p:blipFill>
          <a:blip r:embed="rId3">
            <a:alphaModFix amt="25000"/>
          </a:blip>
          <a:stretch>
            <a:fillRect/>
          </a:stretch>
        </p:blipFill>
        <p:spPr>
          <a:xfrm>
            <a:off x="7428327" y="2679459"/>
            <a:ext cx="625718" cy="625719"/>
          </a:xfrm>
          <a:prstGeom prst="rect">
            <a:avLst/>
          </a:prstGeom>
          <a:noFill/>
          <a:ln>
            <a:noFill/>
          </a:ln>
        </p:spPr>
      </p:pic>
      <p:pic>
        <p:nvPicPr>
          <p:cNvPr id="4277" name="Google Shape;4277;g38d22f88b63_0_981"/>
          <p:cNvPicPr preferRelativeResize="0"/>
          <p:nvPr/>
        </p:nvPicPr>
        <p:blipFill>
          <a:blip r:embed="rId4">
            <a:alphaModFix amt="25000"/>
          </a:blip>
          <a:stretch>
            <a:fillRect/>
          </a:stretch>
        </p:blipFill>
        <p:spPr>
          <a:xfrm>
            <a:off x="7428325" y="4349989"/>
            <a:ext cx="625725" cy="625725"/>
          </a:xfrm>
          <a:prstGeom prst="rect">
            <a:avLst/>
          </a:prstGeom>
          <a:noFill/>
          <a:ln>
            <a:noFill/>
          </a:ln>
        </p:spPr>
      </p:pic>
      <p:pic>
        <p:nvPicPr>
          <p:cNvPr id="4278" name="Google Shape;4278;g38d22f88b63_0_981"/>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4279" name="Google Shape;4279;g38d22f88b63_0_981"/>
          <p:cNvPicPr preferRelativeResize="0"/>
          <p:nvPr/>
        </p:nvPicPr>
        <p:blipFill>
          <a:blip r:embed="rId6">
            <a:alphaModFix amt="25000"/>
          </a:blip>
          <a:stretch>
            <a:fillRect/>
          </a:stretch>
        </p:blipFill>
        <p:spPr>
          <a:xfrm>
            <a:off x="7428325" y="173662"/>
            <a:ext cx="625725" cy="625725"/>
          </a:xfrm>
          <a:prstGeom prst="rect">
            <a:avLst/>
          </a:prstGeom>
          <a:noFill/>
          <a:ln>
            <a:noFill/>
          </a:ln>
        </p:spPr>
      </p:pic>
      <p:pic>
        <p:nvPicPr>
          <p:cNvPr id="4280" name="Google Shape;4280;g38d22f88b63_0_981"/>
          <p:cNvPicPr preferRelativeResize="0"/>
          <p:nvPr/>
        </p:nvPicPr>
        <p:blipFill>
          <a:blip r:embed="rId7">
            <a:alphaModFix amt="25000"/>
          </a:blip>
          <a:stretch>
            <a:fillRect/>
          </a:stretch>
        </p:blipFill>
        <p:spPr>
          <a:xfrm>
            <a:off x="7428319" y="1008913"/>
            <a:ext cx="625725" cy="625725"/>
          </a:xfrm>
          <a:prstGeom prst="rect">
            <a:avLst/>
          </a:prstGeom>
          <a:noFill/>
          <a:ln>
            <a:noFill/>
          </a:ln>
        </p:spPr>
      </p:pic>
      <p:pic>
        <p:nvPicPr>
          <p:cNvPr id="4281" name="Google Shape;4281;g38d22f88b63_0_981"/>
          <p:cNvPicPr preferRelativeResize="0"/>
          <p:nvPr/>
        </p:nvPicPr>
        <p:blipFill>
          <a:blip r:embed="rId2">
            <a:alphaModFix amt="20000"/>
          </a:blip>
          <a:stretch>
            <a:fillRect/>
          </a:stretch>
        </p:blipFill>
        <p:spPr>
          <a:xfrm>
            <a:off x="6532975" y="2682388"/>
            <a:ext cx="625725" cy="625725"/>
          </a:xfrm>
          <a:prstGeom prst="rect">
            <a:avLst/>
          </a:prstGeom>
          <a:noFill/>
          <a:ln>
            <a:noFill/>
          </a:ln>
        </p:spPr>
      </p:pic>
      <p:pic>
        <p:nvPicPr>
          <p:cNvPr id="4282" name="Google Shape;4282;g38d22f88b63_0_981"/>
          <p:cNvPicPr preferRelativeResize="0"/>
          <p:nvPr/>
        </p:nvPicPr>
        <p:blipFill>
          <a:blip r:embed="rId3">
            <a:alphaModFix amt="20000"/>
          </a:blip>
          <a:stretch>
            <a:fillRect/>
          </a:stretch>
        </p:blipFill>
        <p:spPr>
          <a:xfrm>
            <a:off x="6532977" y="3517659"/>
            <a:ext cx="625718" cy="625719"/>
          </a:xfrm>
          <a:prstGeom prst="rect">
            <a:avLst/>
          </a:prstGeom>
          <a:noFill/>
          <a:ln>
            <a:noFill/>
          </a:ln>
        </p:spPr>
      </p:pic>
      <p:pic>
        <p:nvPicPr>
          <p:cNvPr id="4283" name="Google Shape;4283;g38d22f88b63_0_981"/>
          <p:cNvPicPr preferRelativeResize="0"/>
          <p:nvPr/>
        </p:nvPicPr>
        <p:blipFill>
          <a:blip r:embed="rId4">
            <a:alphaModFix amt="20000"/>
          </a:blip>
          <a:stretch>
            <a:fillRect/>
          </a:stretch>
        </p:blipFill>
        <p:spPr>
          <a:xfrm>
            <a:off x="6532975" y="176589"/>
            <a:ext cx="625725" cy="625725"/>
          </a:xfrm>
          <a:prstGeom prst="rect">
            <a:avLst/>
          </a:prstGeom>
          <a:noFill/>
          <a:ln>
            <a:noFill/>
          </a:ln>
        </p:spPr>
      </p:pic>
      <p:pic>
        <p:nvPicPr>
          <p:cNvPr id="4284" name="Google Shape;4284;g38d22f88b63_0_981"/>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4285" name="Google Shape;4285;g38d22f88b63_0_981"/>
          <p:cNvPicPr preferRelativeResize="0"/>
          <p:nvPr/>
        </p:nvPicPr>
        <p:blipFill>
          <a:blip r:embed="rId6">
            <a:alphaModFix amt="20000"/>
          </a:blip>
          <a:stretch>
            <a:fillRect/>
          </a:stretch>
        </p:blipFill>
        <p:spPr>
          <a:xfrm>
            <a:off x="6532975" y="1011862"/>
            <a:ext cx="625725" cy="625725"/>
          </a:xfrm>
          <a:prstGeom prst="rect">
            <a:avLst/>
          </a:prstGeom>
          <a:noFill/>
          <a:ln>
            <a:noFill/>
          </a:ln>
        </p:spPr>
      </p:pic>
      <p:pic>
        <p:nvPicPr>
          <p:cNvPr id="4286" name="Google Shape;4286;g38d22f88b63_0_981"/>
          <p:cNvPicPr preferRelativeResize="0"/>
          <p:nvPr/>
        </p:nvPicPr>
        <p:blipFill>
          <a:blip r:embed="rId7">
            <a:alphaModFix amt="20000"/>
          </a:blip>
          <a:stretch>
            <a:fillRect/>
          </a:stretch>
        </p:blipFill>
        <p:spPr>
          <a:xfrm>
            <a:off x="6532969" y="1847113"/>
            <a:ext cx="625725" cy="625725"/>
          </a:xfrm>
          <a:prstGeom prst="rect">
            <a:avLst/>
          </a:prstGeom>
          <a:noFill/>
          <a:ln>
            <a:noFill/>
          </a:ln>
        </p:spPr>
      </p:pic>
      <p:pic>
        <p:nvPicPr>
          <p:cNvPr id="4287" name="Google Shape;4287;g38d22f88b63_0_981"/>
          <p:cNvPicPr preferRelativeResize="0"/>
          <p:nvPr/>
        </p:nvPicPr>
        <p:blipFill>
          <a:blip r:embed="rId2">
            <a:alphaModFix amt="15000"/>
          </a:blip>
          <a:stretch>
            <a:fillRect/>
          </a:stretch>
        </p:blipFill>
        <p:spPr>
          <a:xfrm>
            <a:off x="5637625" y="3520588"/>
            <a:ext cx="625725" cy="625725"/>
          </a:xfrm>
          <a:prstGeom prst="rect">
            <a:avLst/>
          </a:prstGeom>
          <a:noFill/>
          <a:ln>
            <a:noFill/>
          </a:ln>
        </p:spPr>
      </p:pic>
      <p:pic>
        <p:nvPicPr>
          <p:cNvPr id="4288" name="Google Shape;4288;g38d22f88b63_0_981"/>
          <p:cNvPicPr preferRelativeResize="0"/>
          <p:nvPr/>
        </p:nvPicPr>
        <p:blipFill>
          <a:blip r:embed="rId3">
            <a:alphaModFix amt="15000"/>
          </a:blip>
          <a:stretch>
            <a:fillRect/>
          </a:stretch>
        </p:blipFill>
        <p:spPr>
          <a:xfrm>
            <a:off x="5637627" y="4355859"/>
            <a:ext cx="625718" cy="625719"/>
          </a:xfrm>
          <a:prstGeom prst="rect">
            <a:avLst/>
          </a:prstGeom>
          <a:noFill/>
          <a:ln>
            <a:noFill/>
          </a:ln>
        </p:spPr>
      </p:pic>
      <p:pic>
        <p:nvPicPr>
          <p:cNvPr id="4289" name="Google Shape;4289;g38d22f88b63_0_981"/>
          <p:cNvPicPr preferRelativeResize="0"/>
          <p:nvPr/>
        </p:nvPicPr>
        <p:blipFill>
          <a:blip r:embed="rId4">
            <a:alphaModFix amt="15000"/>
          </a:blip>
          <a:stretch>
            <a:fillRect/>
          </a:stretch>
        </p:blipFill>
        <p:spPr>
          <a:xfrm>
            <a:off x="5637625" y="1014789"/>
            <a:ext cx="625725" cy="625725"/>
          </a:xfrm>
          <a:prstGeom prst="rect">
            <a:avLst/>
          </a:prstGeom>
          <a:noFill/>
          <a:ln>
            <a:noFill/>
          </a:ln>
        </p:spPr>
      </p:pic>
      <p:pic>
        <p:nvPicPr>
          <p:cNvPr id="4290" name="Google Shape;4290;g38d22f88b63_0_981"/>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4291" name="Google Shape;4291;g38d22f88b63_0_981"/>
          <p:cNvPicPr preferRelativeResize="0"/>
          <p:nvPr/>
        </p:nvPicPr>
        <p:blipFill>
          <a:blip r:embed="rId6">
            <a:alphaModFix amt="15000"/>
          </a:blip>
          <a:stretch>
            <a:fillRect/>
          </a:stretch>
        </p:blipFill>
        <p:spPr>
          <a:xfrm>
            <a:off x="5637625" y="1850062"/>
            <a:ext cx="625725" cy="625725"/>
          </a:xfrm>
          <a:prstGeom prst="rect">
            <a:avLst/>
          </a:prstGeom>
          <a:noFill/>
          <a:ln>
            <a:noFill/>
          </a:ln>
        </p:spPr>
      </p:pic>
      <p:pic>
        <p:nvPicPr>
          <p:cNvPr id="4292" name="Google Shape;4292;g38d22f88b63_0_981"/>
          <p:cNvPicPr preferRelativeResize="0"/>
          <p:nvPr/>
        </p:nvPicPr>
        <p:blipFill>
          <a:blip r:embed="rId7">
            <a:alphaModFix amt="15000"/>
          </a:blip>
          <a:stretch>
            <a:fillRect/>
          </a:stretch>
        </p:blipFill>
        <p:spPr>
          <a:xfrm>
            <a:off x="5637619" y="2685313"/>
            <a:ext cx="625725" cy="625725"/>
          </a:xfrm>
          <a:prstGeom prst="rect">
            <a:avLst/>
          </a:prstGeom>
          <a:noFill/>
          <a:ln>
            <a:noFill/>
          </a:ln>
        </p:spPr>
      </p:pic>
      <p:pic>
        <p:nvPicPr>
          <p:cNvPr id="4293" name="Google Shape;4293;g38d22f88b63_0_981"/>
          <p:cNvPicPr preferRelativeResize="0"/>
          <p:nvPr/>
        </p:nvPicPr>
        <p:blipFill>
          <a:blip r:embed="rId2">
            <a:alphaModFix amt="10000"/>
          </a:blip>
          <a:stretch>
            <a:fillRect/>
          </a:stretch>
        </p:blipFill>
        <p:spPr>
          <a:xfrm>
            <a:off x="4732750" y="4358788"/>
            <a:ext cx="625725" cy="625725"/>
          </a:xfrm>
          <a:prstGeom prst="rect">
            <a:avLst/>
          </a:prstGeom>
          <a:noFill/>
          <a:ln>
            <a:noFill/>
          </a:ln>
        </p:spPr>
      </p:pic>
      <p:pic>
        <p:nvPicPr>
          <p:cNvPr id="4294" name="Google Shape;4294;g38d22f88b63_0_981"/>
          <p:cNvPicPr preferRelativeResize="0"/>
          <p:nvPr/>
        </p:nvPicPr>
        <p:blipFill>
          <a:blip r:embed="rId3">
            <a:alphaModFix amt="10000"/>
          </a:blip>
          <a:stretch>
            <a:fillRect/>
          </a:stretch>
        </p:blipFill>
        <p:spPr>
          <a:xfrm>
            <a:off x="4732752" y="182459"/>
            <a:ext cx="625718" cy="625719"/>
          </a:xfrm>
          <a:prstGeom prst="rect">
            <a:avLst/>
          </a:prstGeom>
          <a:noFill/>
          <a:ln>
            <a:noFill/>
          </a:ln>
        </p:spPr>
      </p:pic>
      <p:pic>
        <p:nvPicPr>
          <p:cNvPr id="4295" name="Google Shape;4295;g38d22f88b63_0_981"/>
          <p:cNvPicPr preferRelativeResize="0"/>
          <p:nvPr/>
        </p:nvPicPr>
        <p:blipFill>
          <a:blip r:embed="rId4">
            <a:alphaModFix amt="10000"/>
          </a:blip>
          <a:stretch>
            <a:fillRect/>
          </a:stretch>
        </p:blipFill>
        <p:spPr>
          <a:xfrm>
            <a:off x="4732750" y="1852989"/>
            <a:ext cx="625725" cy="625725"/>
          </a:xfrm>
          <a:prstGeom prst="rect">
            <a:avLst/>
          </a:prstGeom>
          <a:noFill/>
          <a:ln>
            <a:noFill/>
          </a:ln>
        </p:spPr>
      </p:pic>
      <p:pic>
        <p:nvPicPr>
          <p:cNvPr id="4296" name="Google Shape;4296;g38d22f88b63_0_981"/>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4297" name="Google Shape;4297;g38d22f88b63_0_981"/>
          <p:cNvPicPr preferRelativeResize="0"/>
          <p:nvPr/>
        </p:nvPicPr>
        <p:blipFill>
          <a:blip r:embed="rId6">
            <a:alphaModFix amt="10000"/>
          </a:blip>
          <a:stretch>
            <a:fillRect/>
          </a:stretch>
        </p:blipFill>
        <p:spPr>
          <a:xfrm>
            <a:off x="4732750" y="2688262"/>
            <a:ext cx="625725" cy="625725"/>
          </a:xfrm>
          <a:prstGeom prst="rect">
            <a:avLst/>
          </a:prstGeom>
          <a:noFill/>
          <a:ln>
            <a:noFill/>
          </a:ln>
        </p:spPr>
      </p:pic>
      <p:pic>
        <p:nvPicPr>
          <p:cNvPr id="4298" name="Google Shape;4298;g38d22f88b63_0_981"/>
          <p:cNvPicPr preferRelativeResize="0"/>
          <p:nvPr/>
        </p:nvPicPr>
        <p:blipFill>
          <a:blip r:embed="rId7">
            <a:alphaModFix amt="10000"/>
          </a:blip>
          <a:stretch>
            <a:fillRect/>
          </a:stretch>
        </p:blipFill>
        <p:spPr>
          <a:xfrm>
            <a:off x="4732744" y="3523513"/>
            <a:ext cx="625725" cy="625725"/>
          </a:xfrm>
          <a:prstGeom prst="rect">
            <a:avLst/>
          </a:prstGeom>
          <a:noFill/>
          <a:ln>
            <a:noFill/>
          </a:ln>
        </p:spPr>
      </p:pic>
      <p:pic>
        <p:nvPicPr>
          <p:cNvPr id="4299" name="Google Shape;4299;g38d22f88b63_0_981"/>
          <p:cNvPicPr preferRelativeResize="0"/>
          <p:nvPr/>
        </p:nvPicPr>
        <p:blipFill>
          <a:blip r:embed="rId2">
            <a:alphaModFix amt="5000"/>
          </a:blip>
          <a:stretch>
            <a:fillRect/>
          </a:stretch>
        </p:blipFill>
        <p:spPr>
          <a:xfrm>
            <a:off x="3827875" y="170713"/>
            <a:ext cx="625725" cy="625725"/>
          </a:xfrm>
          <a:prstGeom prst="rect">
            <a:avLst/>
          </a:prstGeom>
          <a:noFill/>
          <a:ln>
            <a:noFill/>
          </a:ln>
        </p:spPr>
      </p:pic>
      <p:pic>
        <p:nvPicPr>
          <p:cNvPr id="4300" name="Google Shape;4300;g38d22f88b63_0_981"/>
          <p:cNvPicPr preferRelativeResize="0"/>
          <p:nvPr/>
        </p:nvPicPr>
        <p:blipFill>
          <a:blip r:embed="rId3">
            <a:alphaModFix amt="5000"/>
          </a:blip>
          <a:stretch>
            <a:fillRect/>
          </a:stretch>
        </p:blipFill>
        <p:spPr>
          <a:xfrm>
            <a:off x="3827877" y="1005984"/>
            <a:ext cx="625718" cy="625719"/>
          </a:xfrm>
          <a:prstGeom prst="rect">
            <a:avLst/>
          </a:prstGeom>
          <a:noFill/>
          <a:ln>
            <a:noFill/>
          </a:ln>
        </p:spPr>
      </p:pic>
      <p:pic>
        <p:nvPicPr>
          <p:cNvPr id="4301" name="Google Shape;4301;g38d22f88b63_0_981"/>
          <p:cNvPicPr preferRelativeResize="0"/>
          <p:nvPr/>
        </p:nvPicPr>
        <p:blipFill>
          <a:blip r:embed="rId4">
            <a:alphaModFix amt="5000"/>
          </a:blip>
          <a:stretch>
            <a:fillRect/>
          </a:stretch>
        </p:blipFill>
        <p:spPr>
          <a:xfrm>
            <a:off x="3827875" y="2676514"/>
            <a:ext cx="625725" cy="625725"/>
          </a:xfrm>
          <a:prstGeom prst="rect">
            <a:avLst/>
          </a:prstGeom>
          <a:noFill/>
          <a:ln>
            <a:noFill/>
          </a:ln>
        </p:spPr>
      </p:pic>
      <p:pic>
        <p:nvPicPr>
          <p:cNvPr id="4302" name="Google Shape;4302;g38d22f88b63_0_981"/>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4303" name="Google Shape;4303;g38d22f88b63_0_981"/>
          <p:cNvPicPr preferRelativeResize="0"/>
          <p:nvPr/>
        </p:nvPicPr>
        <p:blipFill>
          <a:blip r:embed="rId6">
            <a:alphaModFix amt="5000"/>
          </a:blip>
          <a:stretch>
            <a:fillRect/>
          </a:stretch>
        </p:blipFill>
        <p:spPr>
          <a:xfrm>
            <a:off x="3827875" y="3511787"/>
            <a:ext cx="625725" cy="625725"/>
          </a:xfrm>
          <a:prstGeom prst="rect">
            <a:avLst/>
          </a:prstGeom>
          <a:noFill/>
          <a:ln>
            <a:noFill/>
          </a:ln>
        </p:spPr>
      </p:pic>
      <p:pic>
        <p:nvPicPr>
          <p:cNvPr id="4304" name="Google Shape;4304;g38d22f88b63_0_981"/>
          <p:cNvPicPr preferRelativeResize="0"/>
          <p:nvPr/>
        </p:nvPicPr>
        <p:blipFill>
          <a:blip r:embed="rId7">
            <a:alphaModFix amt="5000"/>
          </a:blip>
          <a:stretch>
            <a:fillRect/>
          </a:stretch>
        </p:blipFill>
        <p:spPr>
          <a:xfrm>
            <a:off x="3827869" y="4347038"/>
            <a:ext cx="625725" cy="625725"/>
          </a:xfrm>
          <a:prstGeom prst="rect">
            <a:avLst/>
          </a:prstGeom>
          <a:noFill/>
          <a:ln>
            <a:noFill/>
          </a:ln>
        </p:spPr>
      </p:pic>
      <p:pic>
        <p:nvPicPr>
          <p:cNvPr id="4305" name="Google Shape;4305;g38d22f88b63_0_981"/>
          <p:cNvPicPr preferRelativeResize="0"/>
          <p:nvPr/>
        </p:nvPicPr>
        <p:blipFill>
          <a:blip r:embed="rId2">
            <a:alphaModFix amt="1000"/>
          </a:blip>
          <a:stretch>
            <a:fillRect/>
          </a:stretch>
        </p:blipFill>
        <p:spPr>
          <a:xfrm>
            <a:off x="2018125" y="1841251"/>
            <a:ext cx="625725" cy="625725"/>
          </a:xfrm>
          <a:prstGeom prst="rect">
            <a:avLst/>
          </a:prstGeom>
          <a:noFill/>
          <a:ln>
            <a:noFill/>
          </a:ln>
        </p:spPr>
      </p:pic>
      <p:pic>
        <p:nvPicPr>
          <p:cNvPr id="4306" name="Google Shape;4306;g38d22f88b63_0_981"/>
          <p:cNvPicPr preferRelativeResize="0"/>
          <p:nvPr/>
        </p:nvPicPr>
        <p:blipFill>
          <a:blip r:embed="rId3">
            <a:alphaModFix amt="1000"/>
          </a:blip>
          <a:stretch>
            <a:fillRect/>
          </a:stretch>
        </p:blipFill>
        <p:spPr>
          <a:xfrm>
            <a:off x="2018127" y="2676521"/>
            <a:ext cx="625718" cy="625719"/>
          </a:xfrm>
          <a:prstGeom prst="rect">
            <a:avLst/>
          </a:prstGeom>
          <a:noFill/>
          <a:ln>
            <a:noFill/>
          </a:ln>
        </p:spPr>
      </p:pic>
      <p:pic>
        <p:nvPicPr>
          <p:cNvPr id="4307" name="Google Shape;4307;g38d22f88b63_0_981"/>
          <p:cNvPicPr preferRelativeResize="0"/>
          <p:nvPr/>
        </p:nvPicPr>
        <p:blipFill>
          <a:blip r:embed="rId4">
            <a:alphaModFix amt="1000"/>
          </a:blip>
          <a:stretch>
            <a:fillRect/>
          </a:stretch>
        </p:blipFill>
        <p:spPr>
          <a:xfrm>
            <a:off x="2018125" y="4347052"/>
            <a:ext cx="625725" cy="625725"/>
          </a:xfrm>
          <a:prstGeom prst="rect">
            <a:avLst/>
          </a:prstGeom>
          <a:noFill/>
          <a:ln>
            <a:noFill/>
          </a:ln>
        </p:spPr>
      </p:pic>
      <p:pic>
        <p:nvPicPr>
          <p:cNvPr id="4308" name="Google Shape;4308;g38d22f88b63_0_981"/>
          <p:cNvPicPr preferRelativeResize="0"/>
          <p:nvPr/>
        </p:nvPicPr>
        <p:blipFill>
          <a:blip r:embed="rId6">
            <a:alphaModFix amt="1000"/>
          </a:blip>
          <a:stretch>
            <a:fillRect/>
          </a:stretch>
        </p:blipFill>
        <p:spPr>
          <a:xfrm>
            <a:off x="2018125" y="170724"/>
            <a:ext cx="625725" cy="625725"/>
          </a:xfrm>
          <a:prstGeom prst="rect">
            <a:avLst/>
          </a:prstGeom>
          <a:noFill/>
          <a:ln>
            <a:noFill/>
          </a:ln>
        </p:spPr>
      </p:pic>
      <p:pic>
        <p:nvPicPr>
          <p:cNvPr id="4309" name="Google Shape;4309;g38d22f88b63_0_981"/>
          <p:cNvPicPr preferRelativeResize="0"/>
          <p:nvPr/>
        </p:nvPicPr>
        <p:blipFill>
          <a:blip r:embed="rId7">
            <a:alphaModFix amt="1000"/>
          </a:blip>
          <a:stretch>
            <a:fillRect/>
          </a:stretch>
        </p:blipFill>
        <p:spPr>
          <a:xfrm>
            <a:off x="2018119" y="1005975"/>
            <a:ext cx="625725" cy="625725"/>
          </a:xfrm>
          <a:prstGeom prst="rect">
            <a:avLst/>
          </a:prstGeom>
          <a:noFill/>
          <a:ln>
            <a:noFill/>
          </a:ln>
        </p:spPr>
      </p:pic>
      <p:cxnSp>
        <p:nvCxnSpPr>
          <p:cNvPr id="4310" name="Google Shape;4310;g38d22f88b63_0_981"/>
          <p:cNvCxnSpPr/>
          <p:nvPr/>
        </p:nvCxnSpPr>
        <p:spPr>
          <a:xfrm rot="10800000">
            <a:off x="2993100" y="3208125"/>
            <a:ext cx="6150900" cy="9000"/>
          </a:xfrm>
          <a:prstGeom prst="straightConnector1">
            <a:avLst/>
          </a:prstGeom>
          <a:noFill/>
          <a:ln w="19050" cap="flat" cmpd="sng">
            <a:solidFill>
              <a:srgbClr val="FF5D06"/>
            </a:solidFill>
            <a:prstDash val="solid"/>
            <a:round/>
            <a:headEnd type="none" w="med" len="med"/>
            <a:tailEnd type="oval" w="med" len="med"/>
          </a:ln>
        </p:spPr>
      </p:cxnSp>
      <p:sp>
        <p:nvSpPr>
          <p:cNvPr id="4311" name="Google Shape;4311;g38d22f88b63_0_981"/>
          <p:cNvSpPr txBox="1">
            <a:spLocks noGrp="1"/>
          </p:cNvSpPr>
          <p:nvPr>
            <p:ph type="ctrTitle"/>
          </p:nvPr>
        </p:nvSpPr>
        <p:spPr>
          <a:xfrm>
            <a:off x="2941125" y="1183500"/>
            <a:ext cx="6150900" cy="1938600"/>
          </a:xfrm>
          <a:prstGeom prst="rect">
            <a:avLst/>
          </a:prstGeom>
        </p:spPr>
        <p:txBody>
          <a:bodyPr spcFirstLastPara="1" wrap="square" lIns="91425" tIns="91425" rIns="91425" bIns="91425" anchor="b" anchorCtr="0">
            <a:normAutofit/>
          </a:bodyPr>
          <a:lstStyle>
            <a:lvl1pPr lvl="0" algn="ctr">
              <a:spcBef>
                <a:spcPts val="0"/>
              </a:spcBef>
              <a:spcAft>
                <a:spcPts val="0"/>
              </a:spcAft>
              <a:buSzPts val="45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312" name="Google Shape;4312;g38d22f88b63_0_981"/>
          <p:cNvSpPr txBox="1">
            <a:spLocks noGrp="1"/>
          </p:cNvSpPr>
          <p:nvPr>
            <p:ph type="subTitle" idx="1"/>
          </p:nvPr>
        </p:nvSpPr>
        <p:spPr>
          <a:xfrm>
            <a:off x="2923000" y="3273050"/>
            <a:ext cx="61692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4313" name="Google Shape;4313;g38d22f88b63_0_9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314" name="Google Shape;4314;g38d22f88b63_0_981"/>
          <p:cNvPicPr preferRelativeResize="0"/>
          <p:nvPr/>
        </p:nvPicPr>
        <p:blipFill>
          <a:blip r:embed="rId8">
            <a:alphaModFix/>
          </a:blip>
          <a:stretch>
            <a:fillRect/>
          </a:stretch>
        </p:blipFill>
        <p:spPr>
          <a:xfrm>
            <a:off x="73175" y="140450"/>
            <a:ext cx="1839051" cy="554375"/>
          </a:xfrm>
          <a:prstGeom prst="rect">
            <a:avLst/>
          </a:prstGeom>
          <a:noFill/>
          <a:ln>
            <a:noFill/>
          </a:ln>
        </p:spPr>
      </p:pic>
      <p:sp>
        <p:nvSpPr>
          <p:cNvPr id="4315" name="Google Shape;4315;g38d22f88b63_0_98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4316"/>
        <p:cNvGrpSpPr/>
        <p:nvPr/>
      </p:nvGrpSpPr>
      <p:grpSpPr>
        <a:xfrm>
          <a:off x="0" y="0"/>
          <a:ext cx="0" cy="0"/>
          <a:chOff x="0" y="0"/>
          <a:chExt cx="0" cy="0"/>
        </a:xfrm>
      </p:grpSpPr>
      <p:sp>
        <p:nvSpPr>
          <p:cNvPr id="4317" name="Google Shape;4317;g38d22f88b63_0_1035"/>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g38d22f88b63_0_1035"/>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319" name="Google Shape;4319;g38d22f88b63_0_103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20" name="Google Shape;4320;g38d22f88b63_0_1035"/>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321" name="Google Shape;4321;g38d22f88b63_0_103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322" name="Google Shape;4322;g38d22f88b63_0_10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matchingName="01 - Single Light Blue 1 3">
  <p:cSld name="TITLE_1_4_4">
    <p:bg>
      <p:bgPr>
        <a:solidFill>
          <a:schemeClr val="lt1"/>
        </a:solidFill>
        <a:effectLst/>
      </p:bgPr>
    </p:bg>
    <p:spTree>
      <p:nvGrpSpPr>
        <p:cNvPr id="1" name="Shape 4323"/>
        <p:cNvGrpSpPr/>
        <p:nvPr/>
      </p:nvGrpSpPr>
      <p:grpSpPr>
        <a:xfrm>
          <a:off x="0" y="0"/>
          <a:ext cx="0" cy="0"/>
          <a:chOff x="0" y="0"/>
          <a:chExt cx="0" cy="0"/>
        </a:xfrm>
      </p:grpSpPr>
      <p:sp>
        <p:nvSpPr>
          <p:cNvPr id="4324" name="Google Shape;4324;g38d22f88b63_0_1042"/>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g38d22f88b63_0_1042"/>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326" name="Google Shape;4326;g38d22f88b63_0_104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27" name="Google Shape;4327;g38d22f88b63_0_1042"/>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328" name="Google Shape;4328;g38d22f88b63_0_104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4329" name="Google Shape;4329;g38d22f88b63_0_10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330" name="Google Shape;4330;g38d22f88b63_0_104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matchingName="District-wide coherence">
  <p:cSld name="TITLE_1_4_4_1">
    <p:bg>
      <p:bgPr>
        <a:solidFill>
          <a:schemeClr val="lt1"/>
        </a:solidFill>
        <a:effectLst/>
      </p:bgPr>
    </p:bg>
    <p:spTree>
      <p:nvGrpSpPr>
        <p:cNvPr id="1" name="Shape 4331"/>
        <p:cNvGrpSpPr/>
        <p:nvPr/>
      </p:nvGrpSpPr>
      <p:grpSpPr>
        <a:xfrm>
          <a:off x="0" y="0"/>
          <a:ext cx="0" cy="0"/>
          <a:chOff x="0" y="0"/>
          <a:chExt cx="0" cy="0"/>
        </a:xfrm>
      </p:grpSpPr>
      <p:sp>
        <p:nvSpPr>
          <p:cNvPr id="4332" name="Google Shape;4332;g38d22f88b63_0_1050"/>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g38d22f88b63_0_1050"/>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334" name="Google Shape;4334;g38d22f88b63_0_105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35" name="Google Shape;4335;g38d22f88b63_0_10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336" name="Google Shape;4336;g38d22f88b63_0_1050"/>
          <p:cNvSpPr txBox="1"/>
          <p:nvPr/>
        </p:nvSpPr>
        <p:spPr>
          <a:xfrm>
            <a:off x="41375" y="150"/>
            <a:ext cx="6452400" cy="7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800"/>
              <a:buFont typeface="Arial"/>
              <a:buNone/>
            </a:pPr>
            <a:r>
              <a:rPr lang="en" sz="3200" b="1">
                <a:solidFill>
                  <a:schemeClr val="lt1"/>
                </a:solidFill>
                <a:latin typeface="Poppins"/>
                <a:ea typeface="Poppins"/>
                <a:cs typeface="Poppins"/>
                <a:sym typeface="Poppins"/>
              </a:rPr>
              <a:t>District-Wide Coherence</a:t>
            </a:r>
            <a:endParaRPr sz="3200" b="1">
              <a:solidFill>
                <a:schemeClr val="lt1"/>
              </a:solidFill>
              <a:latin typeface="Poppins"/>
              <a:ea typeface="Poppins"/>
              <a:cs typeface="Poppins"/>
              <a:sym typeface="Poppins"/>
            </a:endParaRPr>
          </a:p>
        </p:txBody>
      </p:sp>
      <p:pic>
        <p:nvPicPr>
          <p:cNvPr id="4337" name="Google Shape;4337;g38d22f88b63_0_1050"/>
          <p:cNvPicPr preferRelativeResize="0"/>
          <p:nvPr/>
        </p:nvPicPr>
        <p:blipFill rotWithShape="1">
          <a:blip r:embed="rId3">
            <a:alphaModFix/>
          </a:blip>
          <a:srcRect l="17829" t="11270" r="9575" b="11270"/>
          <a:stretch/>
        </p:blipFill>
        <p:spPr>
          <a:xfrm>
            <a:off x="562525" y="879650"/>
            <a:ext cx="4111877" cy="4053673"/>
          </a:xfrm>
          <a:prstGeom prst="rect">
            <a:avLst/>
          </a:prstGeom>
          <a:noFill/>
          <a:ln>
            <a:noFill/>
          </a:ln>
        </p:spPr>
      </p:pic>
      <p:sp>
        <p:nvSpPr>
          <p:cNvPr id="4338" name="Google Shape;4338;g38d22f88b63_0_1050"/>
          <p:cNvSpPr/>
          <p:nvPr/>
        </p:nvSpPr>
        <p:spPr>
          <a:xfrm>
            <a:off x="4885500" y="1279513"/>
            <a:ext cx="3923700" cy="995100"/>
          </a:xfrm>
          <a:prstGeom prst="rect">
            <a:avLst/>
          </a:prstGeom>
          <a:solidFill>
            <a:srgbClr val="FF505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chemeClr val="lt1"/>
                </a:solidFill>
                <a:latin typeface="Poppins"/>
                <a:ea typeface="Poppins"/>
                <a:cs typeface="Poppins"/>
                <a:sym typeface="Poppins"/>
              </a:rPr>
              <a:t>1b1: Awareness of Students’   </a:t>
            </a:r>
            <a:endParaRPr sz="1800">
              <a:solidFill>
                <a:schemeClr val="lt1"/>
              </a:solidFill>
              <a:latin typeface="Poppins"/>
              <a:ea typeface="Poppins"/>
              <a:cs typeface="Poppins"/>
              <a:sym typeface="Poppins"/>
            </a:endParaRPr>
          </a:p>
          <a:p>
            <a:pPr marL="0" lvl="0" indent="0" algn="l" rtl="0">
              <a:spcBef>
                <a:spcPts val="0"/>
              </a:spcBef>
              <a:spcAft>
                <a:spcPts val="0"/>
              </a:spcAft>
              <a:buNone/>
            </a:pPr>
            <a:r>
              <a:rPr lang="en" sz="1800">
                <a:solidFill>
                  <a:schemeClr val="lt1"/>
                </a:solidFill>
                <a:latin typeface="Poppins"/>
                <a:ea typeface="Poppins"/>
                <a:cs typeface="Poppins"/>
                <a:sym typeface="Poppins"/>
              </a:rPr>
              <a:t>Skills, Knowledge, &amp; Language Proficiency</a:t>
            </a:r>
            <a:endParaRPr sz="1800">
              <a:solidFill>
                <a:schemeClr val="lt1"/>
              </a:solidFill>
              <a:latin typeface="Poppins"/>
              <a:ea typeface="Poppins"/>
              <a:cs typeface="Poppins"/>
              <a:sym typeface="Poppins"/>
            </a:endParaRPr>
          </a:p>
        </p:txBody>
      </p:sp>
      <p:sp>
        <p:nvSpPr>
          <p:cNvPr id="4339" name="Google Shape;4339;g38d22f88b63_0_1050"/>
          <p:cNvSpPr/>
          <p:nvPr/>
        </p:nvSpPr>
        <p:spPr>
          <a:xfrm>
            <a:off x="4961700" y="3939300"/>
            <a:ext cx="3923700" cy="720000"/>
          </a:xfrm>
          <a:prstGeom prst="rect">
            <a:avLst/>
          </a:prstGeom>
          <a:solidFill>
            <a:srgbClr val="008C44"/>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Poppins"/>
                <a:ea typeface="Poppins"/>
                <a:cs typeface="Poppins"/>
                <a:sym typeface="Poppins"/>
              </a:rPr>
              <a:t>3b2: Discussion Techniques &amp; Student Participation </a:t>
            </a:r>
            <a:endParaRPr sz="1800">
              <a:solidFill>
                <a:schemeClr val="lt1"/>
              </a:solidFill>
              <a:latin typeface="Poppins"/>
              <a:ea typeface="Poppins"/>
              <a:cs typeface="Poppins"/>
              <a:sym typeface="Poppins"/>
            </a:endParaRPr>
          </a:p>
        </p:txBody>
      </p:sp>
      <p:sp>
        <p:nvSpPr>
          <p:cNvPr id="4340" name="Google Shape;4340;g38d22f88b63_0_1050"/>
          <p:cNvSpPr/>
          <p:nvPr/>
        </p:nvSpPr>
        <p:spPr>
          <a:xfrm>
            <a:off x="4961700" y="2746963"/>
            <a:ext cx="3923700" cy="720000"/>
          </a:xfrm>
          <a:prstGeom prst="rect">
            <a:avLst/>
          </a:prstGeom>
          <a:solidFill>
            <a:srgbClr val="7AC1B0"/>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lt1"/>
                </a:solidFill>
                <a:latin typeface="Poppins"/>
                <a:ea typeface="Poppins"/>
                <a:cs typeface="Poppins"/>
                <a:sym typeface="Poppins"/>
              </a:rPr>
              <a:t>3a4: Use of Academic Language</a:t>
            </a:r>
            <a:endParaRPr sz="1800">
              <a:solidFill>
                <a:schemeClr val="lt1"/>
              </a:solidFill>
              <a:latin typeface="Poppins"/>
              <a:ea typeface="Poppins"/>
              <a:cs typeface="Poppins"/>
              <a:sym typeface="Poppins"/>
            </a:endParaRPr>
          </a:p>
        </p:txBody>
      </p:sp>
      <p:sp>
        <p:nvSpPr>
          <p:cNvPr id="4341" name="Google Shape;4341;g38d22f88b63_0_10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matchingName="LCAP EL Metrics">
  <p:cSld name="TITLE_1_4_4_1_1">
    <p:bg>
      <p:bgPr>
        <a:solidFill>
          <a:schemeClr val="lt1"/>
        </a:solidFill>
        <a:effectLst/>
      </p:bgPr>
    </p:bg>
    <p:spTree>
      <p:nvGrpSpPr>
        <p:cNvPr id="1" name="Shape 4342"/>
        <p:cNvGrpSpPr/>
        <p:nvPr/>
      </p:nvGrpSpPr>
      <p:grpSpPr>
        <a:xfrm>
          <a:off x="0" y="0"/>
          <a:ext cx="0" cy="0"/>
          <a:chOff x="0" y="0"/>
          <a:chExt cx="0" cy="0"/>
        </a:xfrm>
      </p:grpSpPr>
      <p:sp>
        <p:nvSpPr>
          <p:cNvPr id="4343" name="Google Shape;4343;g38d22f88b63_0_1061"/>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g38d22f88b63_0_1061"/>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345" name="Google Shape;4345;g38d22f88b63_0_10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46" name="Google Shape;4346;g38d22f88b63_0_1061"/>
          <p:cNvSpPr txBox="1"/>
          <p:nvPr/>
        </p:nvSpPr>
        <p:spPr>
          <a:xfrm>
            <a:off x="41375" y="150"/>
            <a:ext cx="6452400" cy="7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800"/>
              <a:buFont typeface="Arial"/>
              <a:buNone/>
            </a:pPr>
            <a:r>
              <a:rPr lang="en" sz="3200" b="1">
                <a:solidFill>
                  <a:schemeClr val="lt1"/>
                </a:solidFill>
                <a:latin typeface="Poppins"/>
                <a:ea typeface="Poppins"/>
                <a:cs typeface="Poppins"/>
                <a:sym typeface="Poppins"/>
              </a:rPr>
              <a:t>LCAP EL Metrics</a:t>
            </a:r>
            <a:endParaRPr sz="3200" b="1">
              <a:solidFill>
                <a:schemeClr val="lt1"/>
              </a:solidFill>
              <a:latin typeface="Poppins"/>
              <a:ea typeface="Poppins"/>
              <a:cs typeface="Poppins"/>
              <a:sym typeface="Poppins"/>
            </a:endParaRPr>
          </a:p>
        </p:txBody>
      </p:sp>
      <p:pic>
        <p:nvPicPr>
          <p:cNvPr id="4347" name="Google Shape;4347;g38d22f88b63_0_1061" title="Screenshot 2025-08-06 at 2.54.40 PM.png"/>
          <p:cNvPicPr preferRelativeResize="0"/>
          <p:nvPr/>
        </p:nvPicPr>
        <p:blipFill rotWithShape="1">
          <a:blip r:embed="rId3">
            <a:alphaModFix/>
          </a:blip>
          <a:srcRect t="901"/>
          <a:stretch/>
        </p:blipFill>
        <p:spPr>
          <a:xfrm>
            <a:off x="480050" y="874075"/>
            <a:ext cx="7922192" cy="3814401"/>
          </a:xfrm>
          <a:prstGeom prst="rect">
            <a:avLst/>
          </a:prstGeom>
          <a:noFill/>
          <a:ln>
            <a:noFill/>
          </a:ln>
        </p:spPr>
      </p:pic>
      <p:sp>
        <p:nvSpPr>
          <p:cNvPr id="4348" name="Google Shape;4348;g38d22f88b63_0_10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matchingName="Master Plan">
  <p:cSld name="TITLE_1_4_3">
    <p:bg>
      <p:bgPr>
        <a:solidFill>
          <a:srgbClr val="002870"/>
        </a:solidFill>
        <a:effectLst/>
      </p:bgPr>
    </p:bg>
    <p:spTree>
      <p:nvGrpSpPr>
        <p:cNvPr id="1" name="Shape 4349"/>
        <p:cNvGrpSpPr/>
        <p:nvPr/>
      </p:nvGrpSpPr>
      <p:grpSpPr>
        <a:xfrm>
          <a:off x="0" y="0"/>
          <a:ext cx="0" cy="0"/>
          <a:chOff x="0" y="0"/>
          <a:chExt cx="0" cy="0"/>
        </a:xfrm>
      </p:grpSpPr>
      <p:sp>
        <p:nvSpPr>
          <p:cNvPr id="4350" name="Google Shape;4350;g38d22f88b63_0_1068"/>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g38d22f88b63_0_1068"/>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352" name="Google Shape;4352;g38d22f88b63_0_106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53" name="Google Shape;4353;g38d22f88b63_0_106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354" name="Google Shape;4354;g38d22f88b63_0_1068"/>
          <p:cNvSpPr txBox="1"/>
          <p:nvPr/>
        </p:nvSpPr>
        <p:spPr>
          <a:xfrm>
            <a:off x="41375" y="150"/>
            <a:ext cx="9091800" cy="7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chemeClr val="lt1"/>
                </a:solidFill>
                <a:latin typeface="Poppins"/>
                <a:ea typeface="Poppins"/>
                <a:cs typeface="Poppins"/>
                <a:sym typeface="Poppins"/>
              </a:rPr>
              <a:t>2025 Multilingual Multicultural Master Plan </a:t>
            </a:r>
            <a:endParaRPr sz="3100" b="1">
              <a:solidFill>
                <a:schemeClr val="lt1"/>
              </a:solidFill>
              <a:latin typeface="Poppins"/>
              <a:ea typeface="Poppins"/>
              <a:cs typeface="Poppins"/>
              <a:sym typeface="Poppins"/>
            </a:endParaRPr>
          </a:p>
        </p:txBody>
      </p:sp>
      <p:pic>
        <p:nvPicPr>
          <p:cNvPr id="4355" name="Google Shape;4355;g38d22f88b63_0_1068" title="Screenshot 2025-06-06 at 3.26.18 PM.png"/>
          <p:cNvPicPr preferRelativeResize="0"/>
          <p:nvPr/>
        </p:nvPicPr>
        <p:blipFill>
          <a:blip r:embed="rId3">
            <a:alphaModFix/>
          </a:blip>
          <a:stretch>
            <a:fillRect/>
          </a:stretch>
        </p:blipFill>
        <p:spPr>
          <a:xfrm>
            <a:off x="7011875" y="1304925"/>
            <a:ext cx="1919824" cy="2533650"/>
          </a:xfrm>
          <a:prstGeom prst="rect">
            <a:avLst/>
          </a:prstGeom>
          <a:noFill/>
          <a:ln w="28575" cap="flat" cmpd="sng">
            <a:solidFill>
              <a:srgbClr val="FBA508"/>
            </a:solidFill>
            <a:prstDash val="solid"/>
            <a:round/>
            <a:headEnd type="none" w="sm" len="sm"/>
            <a:tailEnd type="none" w="sm" len="sm"/>
          </a:ln>
          <a:effectLst>
            <a:outerShdw blurRad="57150" dist="19050" dir="5400000" algn="bl" rotWithShape="0">
              <a:srgbClr val="000000">
                <a:alpha val="50000"/>
              </a:srgbClr>
            </a:outerShdw>
          </a:effectLst>
        </p:spPr>
      </p:pic>
      <p:sp>
        <p:nvSpPr>
          <p:cNvPr id="4356" name="Google Shape;4356;g38d22f88b63_0_1068"/>
          <p:cNvSpPr txBox="1"/>
          <p:nvPr/>
        </p:nvSpPr>
        <p:spPr>
          <a:xfrm>
            <a:off x="117575" y="997475"/>
            <a:ext cx="6559500" cy="35715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Font typeface="Arial"/>
              <a:buNone/>
            </a:pPr>
            <a:r>
              <a:rPr lang="en" sz="2400" b="1">
                <a:solidFill>
                  <a:schemeClr val="lt1"/>
                </a:solidFill>
                <a:latin typeface="Poppins"/>
                <a:ea typeface="Poppins"/>
                <a:cs typeface="Poppins"/>
                <a:sym typeface="Poppins"/>
              </a:rPr>
              <a:t>Vision</a:t>
            </a:r>
            <a:endParaRPr sz="240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dk1"/>
              </a:buClr>
              <a:buFont typeface="Arial"/>
              <a:buNone/>
            </a:pPr>
            <a:endParaRPr sz="800" b="1">
              <a:latin typeface="Poppins"/>
              <a:ea typeface="Poppins"/>
              <a:cs typeface="Poppins"/>
              <a:sym typeface="Poppins"/>
            </a:endParaRPr>
          </a:p>
          <a:p>
            <a:pPr marL="0" lvl="0" indent="0" algn="l" rtl="0">
              <a:lnSpc>
                <a:spcPct val="100000"/>
              </a:lnSpc>
              <a:spcBef>
                <a:spcPts val="0"/>
              </a:spcBef>
              <a:spcAft>
                <a:spcPts val="0"/>
              </a:spcAft>
              <a:buClr>
                <a:schemeClr val="dk1"/>
              </a:buClr>
              <a:buFont typeface="Arial"/>
              <a:buNone/>
            </a:pPr>
            <a:r>
              <a:rPr lang="en" i="1">
                <a:solidFill>
                  <a:schemeClr val="lt1"/>
                </a:solidFill>
                <a:latin typeface="Poppins"/>
                <a:ea typeface="Poppins"/>
                <a:cs typeface="Poppins"/>
                <a:sym typeface="Poppins"/>
              </a:rPr>
              <a:t>We believe that teaching and learning are</a:t>
            </a:r>
            <a:r>
              <a:rPr lang="en" i="1">
                <a:latin typeface="Poppins"/>
                <a:ea typeface="Poppins"/>
                <a:cs typeface="Poppins"/>
                <a:sym typeface="Poppins"/>
              </a:rPr>
              <a:t> </a:t>
            </a:r>
            <a:r>
              <a:rPr lang="en" b="1" i="1">
                <a:solidFill>
                  <a:srgbClr val="FFFF00"/>
                </a:solidFill>
                <a:latin typeface="Poppins"/>
                <a:ea typeface="Poppins"/>
                <a:cs typeface="Poppins"/>
                <a:sym typeface="Poppins"/>
              </a:rPr>
              <a:t>transformational </a:t>
            </a:r>
            <a:r>
              <a:rPr lang="en" i="1">
                <a:solidFill>
                  <a:schemeClr val="lt1"/>
                </a:solidFill>
                <a:latin typeface="Poppins"/>
                <a:ea typeface="Poppins"/>
                <a:cs typeface="Poppins"/>
                <a:sym typeface="Poppins"/>
              </a:rPr>
              <a:t>experiences. MMED envisions a society that commits to seeing and honoring the integrity, humanity, and dreams of all.</a:t>
            </a:r>
            <a:endParaRPr i="1">
              <a:solidFill>
                <a:schemeClr val="lt1"/>
              </a:solidFill>
              <a:latin typeface="Poppins"/>
              <a:ea typeface="Poppins"/>
              <a:cs typeface="Poppins"/>
              <a:sym typeface="Poppins"/>
            </a:endParaRPr>
          </a:p>
          <a:p>
            <a:pPr marL="0" lvl="0" indent="0" algn="l" rtl="0">
              <a:lnSpc>
                <a:spcPct val="100000"/>
              </a:lnSpc>
              <a:spcBef>
                <a:spcPts val="0"/>
              </a:spcBef>
              <a:spcAft>
                <a:spcPts val="0"/>
              </a:spcAft>
              <a:buClr>
                <a:schemeClr val="dk1"/>
              </a:buClr>
              <a:buFont typeface="Arial"/>
              <a:buNone/>
            </a:pPr>
            <a:endParaRPr>
              <a:latin typeface="Poppins"/>
              <a:ea typeface="Poppins"/>
              <a:cs typeface="Poppins"/>
              <a:sym typeface="Poppins"/>
            </a:endParaRPr>
          </a:p>
          <a:p>
            <a:pPr marL="0" lvl="0" indent="0" algn="l" rtl="0">
              <a:lnSpc>
                <a:spcPct val="100000"/>
              </a:lnSpc>
              <a:spcBef>
                <a:spcPts val="0"/>
              </a:spcBef>
              <a:spcAft>
                <a:spcPts val="0"/>
              </a:spcAft>
              <a:buClr>
                <a:schemeClr val="dk1"/>
              </a:buClr>
              <a:buSzPts val="1700"/>
              <a:buFont typeface="Arial"/>
              <a:buNone/>
            </a:pPr>
            <a:r>
              <a:rPr lang="en" sz="2400" b="1">
                <a:solidFill>
                  <a:schemeClr val="lt1"/>
                </a:solidFill>
                <a:latin typeface="Poppins"/>
                <a:ea typeface="Poppins"/>
                <a:cs typeface="Poppins"/>
                <a:sym typeface="Poppins"/>
              </a:rPr>
              <a:t>Mission</a:t>
            </a:r>
            <a:endParaRPr sz="2400">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dk1"/>
              </a:buClr>
              <a:buSzPts val="1700"/>
              <a:buFont typeface="Arial"/>
              <a:buNone/>
            </a:pPr>
            <a:endParaRPr sz="800">
              <a:latin typeface="Poppins"/>
              <a:ea typeface="Poppins"/>
              <a:cs typeface="Poppins"/>
              <a:sym typeface="Poppins"/>
            </a:endParaRPr>
          </a:p>
          <a:p>
            <a:pPr marL="0" lvl="0" indent="0" algn="l" rtl="0">
              <a:lnSpc>
                <a:spcPct val="100000"/>
              </a:lnSpc>
              <a:spcBef>
                <a:spcPts val="0"/>
              </a:spcBef>
              <a:spcAft>
                <a:spcPts val="0"/>
              </a:spcAft>
              <a:buClr>
                <a:schemeClr val="dk1"/>
              </a:buClr>
              <a:buSzPts val="1700"/>
              <a:buFont typeface="Arial"/>
              <a:buNone/>
            </a:pPr>
            <a:r>
              <a:rPr lang="en" i="1">
                <a:solidFill>
                  <a:schemeClr val="lt1"/>
                </a:solidFill>
                <a:latin typeface="Poppins"/>
                <a:ea typeface="Poppins"/>
                <a:cs typeface="Poppins"/>
                <a:sym typeface="Poppins"/>
              </a:rPr>
              <a:t>Our mission is to create</a:t>
            </a:r>
            <a:r>
              <a:rPr lang="en" i="1">
                <a:latin typeface="Poppins"/>
                <a:ea typeface="Poppins"/>
                <a:cs typeface="Poppins"/>
                <a:sym typeface="Poppins"/>
              </a:rPr>
              <a:t> </a:t>
            </a:r>
            <a:r>
              <a:rPr lang="en" b="1" i="1">
                <a:solidFill>
                  <a:srgbClr val="FFFF00"/>
                </a:solidFill>
                <a:latin typeface="Poppins"/>
                <a:ea typeface="Poppins"/>
                <a:cs typeface="Poppins"/>
                <a:sym typeface="Poppins"/>
              </a:rPr>
              <a:t>transformative</a:t>
            </a:r>
            <a:r>
              <a:rPr lang="en" i="1">
                <a:latin typeface="Poppins"/>
                <a:ea typeface="Poppins"/>
                <a:cs typeface="Poppins"/>
                <a:sym typeface="Poppins"/>
              </a:rPr>
              <a:t> </a:t>
            </a:r>
            <a:r>
              <a:rPr lang="en" i="1">
                <a:solidFill>
                  <a:schemeClr val="lt1"/>
                </a:solidFill>
                <a:latin typeface="Poppins"/>
                <a:ea typeface="Poppins"/>
                <a:cs typeface="Poppins"/>
                <a:sym typeface="Poppins"/>
              </a:rPr>
              <a:t>relationships, experiences, and spaces with youth, families, and community and educational leaders as they inform, shape, and guide our work.  We will eliminate opportunity gaps for Multilingual Multicultural learners and provide a rigorous, well-rounded, high-quality education. </a:t>
            </a:r>
            <a:endParaRPr sz="2300" i="1">
              <a:solidFill>
                <a:schemeClr val="lt1"/>
              </a:solidFill>
              <a:latin typeface="Poppins"/>
              <a:ea typeface="Poppins"/>
              <a:cs typeface="Poppins"/>
              <a:sym typeface="Poppins"/>
            </a:endParaRPr>
          </a:p>
          <a:p>
            <a:pPr marL="0" lvl="0" indent="0" algn="l" rtl="0">
              <a:lnSpc>
                <a:spcPct val="100000"/>
              </a:lnSpc>
              <a:spcBef>
                <a:spcPts val="0"/>
              </a:spcBef>
              <a:spcAft>
                <a:spcPts val="0"/>
              </a:spcAft>
              <a:buNone/>
            </a:pPr>
            <a:endParaRPr sz="2300" i="1">
              <a:latin typeface="Poppins"/>
              <a:ea typeface="Poppins"/>
              <a:cs typeface="Poppins"/>
              <a:sym typeface="Poppins"/>
            </a:endParaRPr>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4357"/>
        <p:cNvGrpSpPr/>
        <p:nvPr/>
      </p:nvGrpSpPr>
      <p:grpSpPr>
        <a:xfrm>
          <a:off x="0" y="0"/>
          <a:ext cx="0" cy="0"/>
          <a:chOff x="0" y="0"/>
          <a:chExt cx="0" cy="0"/>
        </a:xfrm>
      </p:grpSpPr>
      <p:sp>
        <p:nvSpPr>
          <p:cNvPr id="4358" name="Google Shape;4358;g38d22f88b63_0_107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g38d22f88b63_0_1076"/>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360" name="Google Shape;4360;g38d22f88b63_0_107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61" name="Google Shape;4361;g38d22f88b63_0_1076"/>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362" name="Google Shape;4362;g38d22f88b63_0_107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363" name="Google Shape;4363;g38d22f88b63_0_10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4364"/>
        <p:cNvGrpSpPr/>
        <p:nvPr/>
      </p:nvGrpSpPr>
      <p:grpSpPr>
        <a:xfrm>
          <a:off x="0" y="0"/>
          <a:ext cx="0" cy="0"/>
          <a:chOff x="0" y="0"/>
          <a:chExt cx="0" cy="0"/>
        </a:xfrm>
      </p:grpSpPr>
      <p:sp>
        <p:nvSpPr>
          <p:cNvPr id="4365" name="Google Shape;4365;g38d22f88b63_0_1083"/>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g38d22f88b63_0_1083"/>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367" name="Google Shape;4367;g38d22f88b63_0_108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68" name="Google Shape;4368;g38d22f88b63_0_1083"/>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369" name="Google Shape;4369;g38d22f88b63_0_108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370" name="Google Shape;4370;g38d22f88b63_0_10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FFFFFF"/>
                </a:solidFill>
                <a:latin typeface="Lato"/>
                <a:ea typeface="Lato"/>
                <a:cs typeface="Lato"/>
                <a:sym typeface="Lato"/>
              </a:rPr>
              <a:t>lausd.org/mmed</a:t>
            </a:r>
            <a:endParaRPr sz="1000" b="1">
              <a:solidFill>
                <a:srgbClr val="FFFFFF"/>
              </a:solidFill>
              <a:latin typeface="Lato"/>
              <a:ea typeface="Lato"/>
              <a:cs typeface="Lato"/>
              <a:sym typeface="Lato"/>
            </a:endParaRPr>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4371"/>
        <p:cNvGrpSpPr/>
        <p:nvPr/>
      </p:nvGrpSpPr>
      <p:grpSpPr>
        <a:xfrm>
          <a:off x="0" y="0"/>
          <a:ext cx="0" cy="0"/>
          <a:chOff x="0" y="0"/>
          <a:chExt cx="0" cy="0"/>
        </a:xfrm>
      </p:grpSpPr>
      <p:sp>
        <p:nvSpPr>
          <p:cNvPr id="4372" name="Google Shape;4372;g38d22f88b63_0_1090"/>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g38d22f88b63_0_1090"/>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374" name="Google Shape;4374;g38d22f88b63_0_109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75" name="Google Shape;4375;g38d22f88b63_0_1090"/>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376" name="Google Shape;4376;g38d22f88b63_0_109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377" name="Google Shape;4377;g38d22f88b63_0_109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378" name="Google Shape;4378;g38d22f88b63_0_10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matchingName="Last Slide">
  <p:cSld name="TITLE_1_4_2_2">
    <p:bg>
      <p:bgPr>
        <a:solidFill>
          <a:srgbClr val="002870"/>
        </a:solidFill>
        <a:effectLst/>
      </p:bgPr>
    </p:bg>
    <p:spTree>
      <p:nvGrpSpPr>
        <p:cNvPr id="1" name="Shape 4379"/>
        <p:cNvGrpSpPr/>
        <p:nvPr/>
      </p:nvGrpSpPr>
      <p:grpSpPr>
        <a:xfrm>
          <a:off x="0" y="0"/>
          <a:ext cx="0" cy="0"/>
          <a:chOff x="0" y="0"/>
          <a:chExt cx="0" cy="0"/>
        </a:xfrm>
      </p:grpSpPr>
      <p:sp>
        <p:nvSpPr>
          <p:cNvPr id="4380" name="Google Shape;4380;g38d22f88b63_0_1098"/>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g38d22f88b63_0_1098"/>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382" name="Google Shape;4382;g38d22f88b63_0_109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83" name="Google Shape;4383;g38d22f88b63_0_10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384" name="Google Shape;4384;g38d22f88b63_0_1098"/>
          <p:cNvSpPr txBox="1"/>
          <p:nvPr/>
        </p:nvSpPr>
        <p:spPr>
          <a:xfrm>
            <a:off x="41375" y="150"/>
            <a:ext cx="8637300" cy="773400"/>
          </a:xfrm>
          <a:prstGeom prst="rect">
            <a:avLst/>
          </a:prstGeom>
          <a:noFill/>
          <a:ln>
            <a:noFill/>
          </a:ln>
        </p:spPr>
        <p:txBody>
          <a:bodyPr spcFirstLastPara="1" wrap="square" lIns="91425" tIns="91425" rIns="91425" bIns="91425" anchor="ctr" anchorCtr="0">
            <a:normAutofit/>
          </a:bodyPr>
          <a:lstStyle/>
          <a:p>
            <a:pPr marL="0" lvl="0" indent="0" algn="l" rtl="0">
              <a:spcBef>
                <a:spcPts val="0"/>
              </a:spcBef>
              <a:spcAft>
                <a:spcPts val="0"/>
              </a:spcAft>
              <a:buNone/>
            </a:pPr>
            <a:r>
              <a:rPr lang="en" sz="3200" b="1">
                <a:solidFill>
                  <a:srgbClr val="FFFFFF"/>
                </a:solidFill>
                <a:latin typeface="Poppins"/>
                <a:ea typeface="Poppins"/>
                <a:cs typeface="Poppins"/>
                <a:sym typeface="Poppins"/>
              </a:rPr>
              <a:t>Evaluation &amp; Sign out</a:t>
            </a:r>
            <a:endParaRPr sz="3200" b="1">
              <a:solidFill>
                <a:srgbClr val="FFFFFF"/>
              </a:solidFill>
              <a:latin typeface="Poppins"/>
              <a:ea typeface="Poppins"/>
              <a:cs typeface="Poppins"/>
              <a:sym typeface="Poppins"/>
            </a:endParaRPr>
          </a:p>
        </p:txBody>
      </p:sp>
      <p:sp>
        <p:nvSpPr>
          <p:cNvPr id="4385" name="Google Shape;4385;g38d22f88b63_0_1098"/>
          <p:cNvSpPr txBox="1"/>
          <p:nvPr/>
        </p:nvSpPr>
        <p:spPr>
          <a:xfrm>
            <a:off x="775313" y="1181475"/>
            <a:ext cx="20727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FFFFFF"/>
                </a:solidFill>
                <a:latin typeface="Poppins"/>
                <a:ea typeface="Poppins"/>
                <a:cs typeface="Poppins"/>
                <a:sym typeface="Poppins"/>
              </a:rPr>
              <a:t>Evaluation</a:t>
            </a:r>
            <a:endParaRPr sz="2500" b="1">
              <a:solidFill>
                <a:srgbClr val="FFFFFF"/>
              </a:solidFill>
              <a:latin typeface="Poppins"/>
              <a:ea typeface="Poppins"/>
              <a:cs typeface="Poppins"/>
              <a:sym typeface="Poppins"/>
            </a:endParaRPr>
          </a:p>
        </p:txBody>
      </p:sp>
      <p:pic>
        <p:nvPicPr>
          <p:cNvPr id="4386" name="Google Shape;4386;g38d22f88b63_0_1098"/>
          <p:cNvPicPr preferRelativeResize="0"/>
          <p:nvPr/>
        </p:nvPicPr>
        <p:blipFill>
          <a:blip r:embed="rId3">
            <a:alphaModFix/>
          </a:blip>
          <a:stretch>
            <a:fillRect/>
          </a:stretch>
        </p:blipFill>
        <p:spPr>
          <a:xfrm>
            <a:off x="3762550" y="1447362"/>
            <a:ext cx="5278650" cy="2580175"/>
          </a:xfrm>
          <a:prstGeom prst="rect">
            <a:avLst/>
          </a:prstGeom>
          <a:noFill/>
          <a:ln>
            <a:noFill/>
          </a:ln>
        </p:spPr>
      </p:pic>
      <p:sp>
        <p:nvSpPr>
          <p:cNvPr id="4387" name="Google Shape;4387;g38d22f88b63_0_10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FFFFFF"/>
                </a:solidFill>
                <a:latin typeface="Lato"/>
                <a:ea typeface="Lato"/>
                <a:cs typeface="Lato"/>
                <a:sym typeface="Lato"/>
              </a:rPr>
              <a:t>lausd.org/mmed</a:t>
            </a:r>
            <a:endParaRPr sz="1000" b="1">
              <a:solidFill>
                <a:srgbClr val="FFFFFF"/>
              </a:solidFill>
              <a:latin typeface="Lato"/>
              <a:ea typeface="Lato"/>
              <a:cs typeface="Lato"/>
              <a:sym typeface="Lato"/>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571"/>
        <p:cNvGrpSpPr/>
        <p:nvPr/>
      </p:nvGrpSpPr>
      <p:grpSpPr>
        <a:xfrm>
          <a:off x="0" y="0"/>
          <a:ext cx="0" cy="0"/>
          <a:chOff x="0" y="0"/>
          <a:chExt cx="0" cy="0"/>
        </a:xfrm>
      </p:grpSpPr>
      <p:sp>
        <p:nvSpPr>
          <p:cNvPr id="572" name="Google Shape;572;p1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73" name="Google Shape;573;p120"/>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74" name="Google Shape;574;p120"/>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75" name="Google Shape;575;p120"/>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76" name="Google Shape;576;p12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77" name="Google Shape;577;p12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matchingName="01 - Single Light Blue 1 2 1">
  <p:cSld name="TITLE_1_4_2_1">
    <p:bg>
      <p:bgPr>
        <a:solidFill>
          <a:schemeClr val="lt1"/>
        </a:solidFill>
        <a:effectLst/>
      </p:bgPr>
    </p:bg>
    <p:spTree>
      <p:nvGrpSpPr>
        <p:cNvPr id="1" name="Shape 4388"/>
        <p:cNvGrpSpPr/>
        <p:nvPr/>
      </p:nvGrpSpPr>
      <p:grpSpPr>
        <a:xfrm>
          <a:off x="0" y="0"/>
          <a:ext cx="0" cy="0"/>
          <a:chOff x="0" y="0"/>
          <a:chExt cx="0" cy="0"/>
        </a:xfrm>
      </p:grpSpPr>
      <p:sp>
        <p:nvSpPr>
          <p:cNvPr id="4389" name="Google Shape;4389;g38d22f88b63_0_1107"/>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g38d22f88b63_0_1107"/>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391" name="Google Shape;4391;g38d22f88b63_0_110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392" name="Google Shape;4392;g38d22f88b63_0_1107"/>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393" name="Google Shape;4393;g38d22f88b63_0_110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94" name="Google Shape;4394;g38d22f88b63_0_110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395" name="Google Shape;4395;g38d22f88b63_0_11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396" name="Google Shape;4396;g38d22f88b63_0_110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4397"/>
        <p:cNvGrpSpPr/>
        <p:nvPr/>
      </p:nvGrpSpPr>
      <p:grpSpPr>
        <a:xfrm>
          <a:off x="0" y="0"/>
          <a:ext cx="0" cy="0"/>
          <a:chOff x="0" y="0"/>
          <a:chExt cx="0" cy="0"/>
        </a:xfrm>
      </p:grpSpPr>
      <p:sp>
        <p:nvSpPr>
          <p:cNvPr id="4398" name="Google Shape;4398;g38d22f88b63_0_1116"/>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g38d22f88b63_0_1116"/>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400" name="Google Shape;4400;g38d22f88b63_0_11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01" name="Google Shape;4401;g38d22f88b63_0_1116"/>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402" name="Google Shape;4402;g38d22f88b63_0_111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403" name="Google Shape;4403;g38d22f88b63_0_111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404" name="Google Shape;4404;g38d22f88b63_0_11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4405"/>
        <p:cNvGrpSpPr/>
        <p:nvPr/>
      </p:nvGrpSpPr>
      <p:grpSpPr>
        <a:xfrm>
          <a:off x="0" y="0"/>
          <a:ext cx="0" cy="0"/>
          <a:chOff x="0" y="0"/>
          <a:chExt cx="0" cy="0"/>
        </a:xfrm>
      </p:grpSpPr>
      <p:sp>
        <p:nvSpPr>
          <p:cNvPr id="4406" name="Google Shape;4406;g38d22f88b63_0_1124"/>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g38d22f88b63_0_1124"/>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lt1"/>
                </a:solidFill>
              </a:defRPr>
            </a:lvl1pPr>
            <a:lvl2pPr lvl="1" algn="ctr">
              <a:buNone/>
              <a:defRPr>
                <a:solidFill>
                  <a:schemeClr val="lt1"/>
                </a:solidFill>
              </a:defRPr>
            </a:lvl2pPr>
            <a:lvl3pPr lvl="2" algn="ctr">
              <a:buNone/>
              <a:defRPr>
                <a:solidFill>
                  <a:schemeClr val="lt1"/>
                </a:solidFill>
              </a:defRPr>
            </a:lvl3pPr>
            <a:lvl4pPr lvl="3" algn="ctr">
              <a:buNone/>
              <a:defRPr>
                <a:solidFill>
                  <a:schemeClr val="lt1"/>
                </a:solidFill>
              </a:defRPr>
            </a:lvl4pPr>
            <a:lvl5pPr lvl="4" algn="ctr">
              <a:buNone/>
              <a:defRPr>
                <a:solidFill>
                  <a:schemeClr val="lt1"/>
                </a:solidFill>
              </a:defRPr>
            </a:lvl5pPr>
            <a:lvl6pPr lvl="5" algn="ctr">
              <a:buNone/>
              <a:defRPr>
                <a:solidFill>
                  <a:schemeClr val="lt1"/>
                </a:solidFill>
              </a:defRPr>
            </a:lvl6pPr>
            <a:lvl7pPr lvl="6" algn="ctr">
              <a:buNone/>
              <a:defRPr>
                <a:solidFill>
                  <a:schemeClr val="lt1"/>
                </a:solidFill>
              </a:defRPr>
            </a:lvl7pPr>
            <a:lvl8pPr lvl="7" algn="ctr">
              <a:buNone/>
              <a:defRPr>
                <a:solidFill>
                  <a:schemeClr val="lt1"/>
                </a:solidFill>
              </a:defRPr>
            </a:lvl8pPr>
            <a:lvl9pPr lvl="8" algn="ctr">
              <a:buNone/>
              <a:defRPr>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408" name="Google Shape;4408;g38d22f88b63_0_112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09" name="Google Shape;4409;g38d22f88b63_0_1124"/>
          <p:cNvSpPr txBox="1">
            <a:spLocks noGrp="1"/>
          </p:cNvSpPr>
          <p:nvPr>
            <p:ph type="title"/>
          </p:nvPr>
        </p:nvSpPr>
        <p:spPr>
          <a:xfrm>
            <a:off x="41375" y="150"/>
            <a:ext cx="86373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410" name="Google Shape;4410;g38d22f88b63_0_112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411" name="Google Shape;4411;g38d22f88b63_0_112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412" name="Google Shape;4412;g38d22f88b63_0_11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4413"/>
        <p:cNvGrpSpPr/>
        <p:nvPr/>
      </p:nvGrpSpPr>
      <p:grpSpPr>
        <a:xfrm>
          <a:off x="0" y="0"/>
          <a:ext cx="0" cy="0"/>
          <a:chOff x="0" y="0"/>
          <a:chExt cx="0" cy="0"/>
        </a:xfrm>
      </p:grpSpPr>
      <p:sp>
        <p:nvSpPr>
          <p:cNvPr id="4414" name="Google Shape;4414;g38d22f88b63_0_1132"/>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15" name="Google Shape;4415;g38d22f88b63_0_113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i="0" u="none" strike="noStrike" cap="none">
                <a:solidFill>
                  <a:schemeClr val="lt1"/>
                </a:solidFill>
              </a:defRPr>
            </a:lvl1pPr>
            <a:lvl2pPr marL="0" marR="0" lvl="1" indent="0" algn="ctr">
              <a:lnSpc>
                <a:spcPct val="100000"/>
              </a:lnSpc>
              <a:spcBef>
                <a:spcPts val="0"/>
              </a:spcBef>
              <a:spcAft>
                <a:spcPts val="0"/>
              </a:spcAft>
              <a:buClr>
                <a:srgbClr val="000000"/>
              </a:buClr>
              <a:buSzPts val="900"/>
              <a:buFont typeface="Arial"/>
              <a:buNone/>
              <a:defRPr i="0" u="none" strike="noStrike" cap="none">
                <a:solidFill>
                  <a:schemeClr val="lt1"/>
                </a:solidFill>
              </a:defRPr>
            </a:lvl2pPr>
            <a:lvl3pPr marL="0" marR="0" lvl="2" indent="0" algn="ctr">
              <a:lnSpc>
                <a:spcPct val="100000"/>
              </a:lnSpc>
              <a:spcBef>
                <a:spcPts val="0"/>
              </a:spcBef>
              <a:spcAft>
                <a:spcPts val="0"/>
              </a:spcAft>
              <a:buClr>
                <a:srgbClr val="000000"/>
              </a:buClr>
              <a:buSzPts val="900"/>
              <a:buFont typeface="Arial"/>
              <a:buNone/>
              <a:defRPr i="0" u="none" strike="noStrike" cap="none">
                <a:solidFill>
                  <a:schemeClr val="lt1"/>
                </a:solidFill>
              </a:defRPr>
            </a:lvl3pPr>
            <a:lvl4pPr marL="0" marR="0" lvl="3" indent="0" algn="ctr">
              <a:lnSpc>
                <a:spcPct val="100000"/>
              </a:lnSpc>
              <a:spcBef>
                <a:spcPts val="0"/>
              </a:spcBef>
              <a:spcAft>
                <a:spcPts val="0"/>
              </a:spcAft>
              <a:buClr>
                <a:srgbClr val="000000"/>
              </a:buClr>
              <a:buSzPts val="900"/>
              <a:buFont typeface="Arial"/>
              <a:buNone/>
              <a:defRPr i="0" u="none" strike="noStrike" cap="none">
                <a:solidFill>
                  <a:schemeClr val="lt1"/>
                </a:solidFill>
              </a:defRPr>
            </a:lvl4pPr>
            <a:lvl5pPr marL="0" marR="0" lvl="4" indent="0" algn="ctr">
              <a:lnSpc>
                <a:spcPct val="100000"/>
              </a:lnSpc>
              <a:spcBef>
                <a:spcPts val="0"/>
              </a:spcBef>
              <a:spcAft>
                <a:spcPts val="0"/>
              </a:spcAft>
              <a:buClr>
                <a:srgbClr val="000000"/>
              </a:buClr>
              <a:buSzPts val="900"/>
              <a:buFont typeface="Arial"/>
              <a:buNone/>
              <a:defRPr i="0" u="none" strike="noStrike" cap="none">
                <a:solidFill>
                  <a:schemeClr val="lt1"/>
                </a:solidFill>
              </a:defRPr>
            </a:lvl5pPr>
            <a:lvl6pPr marL="0" marR="0" lvl="5" indent="0" algn="ctr">
              <a:lnSpc>
                <a:spcPct val="100000"/>
              </a:lnSpc>
              <a:spcBef>
                <a:spcPts val="0"/>
              </a:spcBef>
              <a:spcAft>
                <a:spcPts val="0"/>
              </a:spcAft>
              <a:buClr>
                <a:srgbClr val="000000"/>
              </a:buClr>
              <a:buSzPts val="900"/>
              <a:buFont typeface="Arial"/>
              <a:buNone/>
              <a:defRPr i="0" u="none" strike="noStrike" cap="none">
                <a:solidFill>
                  <a:schemeClr val="lt1"/>
                </a:solidFill>
              </a:defRPr>
            </a:lvl6pPr>
            <a:lvl7pPr marL="0" marR="0" lvl="6" indent="0" algn="ctr">
              <a:lnSpc>
                <a:spcPct val="100000"/>
              </a:lnSpc>
              <a:spcBef>
                <a:spcPts val="0"/>
              </a:spcBef>
              <a:spcAft>
                <a:spcPts val="0"/>
              </a:spcAft>
              <a:buClr>
                <a:srgbClr val="000000"/>
              </a:buClr>
              <a:buSzPts val="900"/>
              <a:buFont typeface="Arial"/>
              <a:buNone/>
              <a:defRPr i="0" u="none" strike="noStrike" cap="none">
                <a:solidFill>
                  <a:schemeClr val="lt1"/>
                </a:solidFill>
              </a:defRPr>
            </a:lvl7pPr>
            <a:lvl8pPr marL="0" marR="0" lvl="7" indent="0" algn="ctr">
              <a:lnSpc>
                <a:spcPct val="100000"/>
              </a:lnSpc>
              <a:spcBef>
                <a:spcPts val="0"/>
              </a:spcBef>
              <a:spcAft>
                <a:spcPts val="0"/>
              </a:spcAft>
              <a:buClr>
                <a:srgbClr val="000000"/>
              </a:buClr>
              <a:buSzPts val="900"/>
              <a:buFont typeface="Arial"/>
              <a:buNone/>
              <a:defRPr i="0" u="none" strike="noStrike" cap="none">
                <a:solidFill>
                  <a:schemeClr val="lt1"/>
                </a:solidFill>
              </a:defRPr>
            </a:lvl8pPr>
            <a:lvl9pPr marL="0" marR="0" lvl="8" indent="0" algn="ctr">
              <a:lnSpc>
                <a:spcPct val="100000"/>
              </a:lnSpc>
              <a:spcBef>
                <a:spcPts val="0"/>
              </a:spcBef>
              <a:spcAft>
                <a:spcPts val="0"/>
              </a:spcAft>
              <a:buClr>
                <a:srgbClr val="000000"/>
              </a:buClr>
              <a:buSzPts val="900"/>
              <a:buFont typeface="Arial"/>
              <a:buNone/>
              <a:defRPr i="0" u="none" strike="noStrike" cap="none">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416" name="Google Shape;4416;g38d22f88b63_0_113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17" name="Google Shape;4417;g38d22f88b63_0_113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418" name="Google Shape;4418;g38d22f88b63_0_11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4419" name="Google Shape;4419;g38d22f88b63_0_113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4420"/>
        <p:cNvGrpSpPr/>
        <p:nvPr/>
      </p:nvGrpSpPr>
      <p:grpSpPr>
        <a:xfrm>
          <a:off x="0" y="0"/>
          <a:ext cx="0" cy="0"/>
          <a:chOff x="0" y="0"/>
          <a:chExt cx="0" cy="0"/>
        </a:xfrm>
      </p:grpSpPr>
      <p:sp>
        <p:nvSpPr>
          <p:cNvPr id="4421" name="Google Shape;4421;g38d22f88b63_0_1139"/>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22" name="Google Shape;4422;g38d22f88b63_0_113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i="0" u="none" strike="noStrike" cap="none">
                <a:solidFill>
                  <a:schemeClr val="lt1"/>
                </a:solidFill>
              </a:defRPr>
            </a:lvl1pPr>
            <a:lvl2pPr marL="0" marR="0" lvl="1" indent="0" algn="ctr">
              <a:lnSpc>
                <a:spcPct val="100000"/>
              </a:lnSpc>
              <a:spcBef>
                <a:spcPts val="0"/>
              </a:spcBef>
              <a:spcAft>
                <a:spcPts val="0"/>
              </a:spcAft>
              <a:buClr>
                <a:srgbClr val="000000"/>
              </a:buClr>
              <a:buSzPts val="900"/>
              <a:buFont typeface="Arial"/>
              <a:buNone/>
              <a:defRPr i="0" u="none" strike="noStrike" cap="none">
                <a:solidFill>
                  <a:schemeClr val="lt1"/>
                </a:solidFill>
              </a:defRPr>
            </a:lvl2pPr>
            <a:lvl3pPr marL="0" marR="0" lvl="2" indent="0" algn="ctr">
              <a:lnSpc>
                <a:spcPct val="100000"/>
              </a:lnSpc>
              <a:spcBef>
                <a:spcPts val="0"/>
              </a:spcBef>
              <a:spcAft>
                <a:spcPts val="0"/>
              </a:spcAft>
              <a:buClr>
                <a:srgbClr val="000000"/>
              </a:buClr>
              <a:buSzPts val="900"/>
              <a:buFont typeface="Arial"/>
              <a:buNone/>
              <a:defRPr i="0" u="none" strike="noStrike" cap="none">
                <a:solidFill>
                  <a:schemeClr val="lt1"/>
                </a:solidFill>
              </a:defRPr>
            </a:lvl3pPr>
            <a:lvl4pPr marL="0" marR="0" lvl="3" indent="0" algn="ctr">
              <a:lnSpc>
                <a:spcPct val="100000"/>
              </a:lnSpc>
              <a:spcBef>
                <a:spcPts val="0"/>
              </a:spcBef>
              <a:spcAft>
                <a:spcPts val="0"/>
              </a:spcAft>
              <a:buClr>
                <a:srgbClr val="000000"/>
              </a:buClr>
              <a:buSzPts val="900"/>
              <a:buFont typeface="Arial"/>
              <a:buNone/>
              <a:defRPr i="0" u="none" strike="noStrike" cap="none">
                <a:solidFill>
                  <a:schemeClr val="lt1"/>
                </a:solidFill>
              </a:defRPr>
            </a:lvl4pPr>
            <a:lvl5pPr marL="0" marR="0" lvl="4" indent="0" algn="ctr">
              <a:lnSpc>
                <a:spcPct val="100000"/>
              </a:lnSpc>
              <a:spcBef>
                <a:spcPts val="0"/>
              </a:spcBef>
              <a:spcAft>
                <a:spcPts val="0"/>
              </a:spcAft>
              <a:buClr>
                <a:srgbClr val="000000"/>
              </a:buClr>
              <a:buSzPts val="900"/>
              <a:buFont typeface="Arial"/>
              <a:buNone/>
              <a:defRPr i="0" u="none" strike="noStrike" cap="none">
                <a:solidFill>
                  <a:schemeClr val="lt1"/>
                </a:solidFill>
              </a:defRPr>
            </a:lvl5pPr>
            <a:lvl6pPr marL="0" marR="0" lvl="5" indent="0" algn="ctr">
              <a:lnSpc>
                <a:spcPct val="100000"/>
              </a:lnSpc>
              <a:spcBef>
                <a:spcPts val="0"/>
              </a:spcBef>
              <a:spcAft>
                <a:spcPts val="0"/>
              </a:spcAft>
              <a:buClr>
                <a:srgbClr val="000000"/>
              </a:buClr>
              <a:buSzPts val="900"/>
              <a:buFont typeface="Arial"/>
              <a:buNone/>
              <a:defRPr i="0" u="none" strike="noStrike" cap="none">
                <a:solidFill>
                  <a:schemeClr val="lt1"/>
                </a:solidFill>
              </a:defRPr>
            </a:lvl6pPr>
            <a:lvl7pPr marL="0" marR="0" lvl="6" indent="0" algn="ctr">
              <a:lnSpc>
                <a:spcPct val="100000"/>
              </a:lnSpc>
              <a:spcBef>
                <a:spcPts val="0"/>
              </a:spcBef>
              <a:spcAft>
                <a:spcPts val="0"/>
              </a:spcAft>
              <a:buClr>
                <a:srgbClr val="000000"/>
              </a:buClr>
              <a:buSzPts val="900"/>
              <a:buFont typeface="Arial"/>
              <a:buNone/>
              <a:defRPr i="0" u="none" strike="noStrike" cap="none">
                <a:solidFill>
                  <a:schemeClr val="lt1"/>
                </a:solidFill>
              </a:defRPr>
            </a:lvl7pPr>
            <a:lvl8pPr marL="0" marR="0" lvl="7" indent="0" algn="ctr">
              <a:lnSpc>
                <a:spcPct val="100000"/>
              </a:lnSpc>
              <a:spcBef>
                <a:spcPts val="0"/>
              </a:spcBef>
              <a:spcAft>
                <a:spcPts val="0"/>
              </a:spcAft>
              <a:buClr>
                <a:srgbClr val="000000"/>
              </a:buClr>
              <a:buSzPts val="900"/>
              <a:buFont typeface="Arial"/>
              <a:buNone/>
              <a:defRPr i="0" u="none" strike="noStrike" cap="none">
                <a:solidFill>
                  <a:schemeClr val="lt1"/>
                </a:solidFill>
              </a:defRPr>
            </a:lvl8pPr>
            <a:lvl9pPr marL="0" marR="0" lvl="8" indent="0" algn="ctr">
              <a:lnSpc>
                <a:spcPct val="100000"/>
              </a:lnSpc>
              <a:spcBef>
                <a:spcPts val="0"/>
              </a:spcBef>
              <a:spcAft>
                <a:spcPts val="0"/>
              </a:spcAft>
              <a:buClr>
                <a:srgbClr val="000000"/>
              </a:buClr>
              <a:buSzPts val="900"/>
              <a:buFont typeface="Arial"/>
              <a:buNone/>
              <a:defRPr i="0" u="none" strike="noStrike" cap="none">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423" name="Google Shape;4423;g38d22f88b63_0_113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24" name="Google Shape;4424;g38d22f88b63_0_113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425" name="Google Shape;4425;g38d22f88b63_0_11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426" name="Google Shape;4426;g38d22f88b63_0_11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427" name="Google Shape;4427;g38d22f88b63_0_11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matchingName="Compensation">
  <p:cSld name="TITLE_1_3_1_1_2">
    <p:bg>
      <p:bgPr>
        <a:solidFill>
          <a:srgbClr val="002870"/>
        </a:solidFill>
        <a:effectLst/>
      </p:bgPr>
    </p:bg>
    <p:spTree>
      <p:nvGrpSpPr>
        <p:cNvPr id="1" name="Shape 4428"/>
        <p:cNvGrpSpPr/>
        <p:nvPr/>
      </p:nvGrpSpPr>
      <p:grpSpPr>
        <a:xfrm>
          <a:off x="0" y="0"/>
          <a:ext cx="0" cy="0"/>
          <a:chOff x="0" y="0"/>
          <a:chExt cx="0" cy="0"/>
        </a:xfrm>
      </p:grpSpPr>
      <p:sp>
        <p:nvSpPr>
          <p:cNvPr id="4429" name="Google Shape;4429;g38d22f88b63_0_1147"/>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30" name="Google Shape;4430;g38d22f88b63_0_114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i="0" u="none" strike="noStrike" cap="none">
                <a:solidFill>
                  <a:schemeClr val="lt1"/>
                </a:solidFill>
              </a:defRPr>
            </a:lvl1pPr>
            <a:lvl2pPr marL="0" marR="0" lvl="1" indent="0" algn="ctr">
              <a:lnSpc>
                <a:spcPct val="100000"/>
              </a:lnSpc>
              <a:spcBef>
                <a:spcPts val="0"/>
              </a:spcBef>
              <a:spcAft>
                <a:spcPts val="0"/>
              </a:spcAft>
              <a:buClr>
                <a:srgbClr val="000000"/>
              </a:buClr>
              <a:buSzPts val="900"/>
              <a:buFont typeface="Arial"/>
              <a:buNone/>
              <a:defRPr i="0" u="none" strike="noStrike" cap="none">
                <a:solidFill>
                  <a:schemeClr val="lt1"/>
                </a:solidFill>
              </a:defRPr>
            </a:lvl2pPr>
            <a:lvl3pPr marL="0" marR="0" lvl="2" indent="0" algn="ctr">
              <a:lnSpc>
                <a:spcPct val="100000"/>
              </a:lnSpc>
              <a:spcBef>
                <a:spcPts val="0"/>
              </a:spcBef>
              <a:spcAft>
                <a:spcPts val="0"/>
              </a:spcAft>
              <a:buClr>
                <a:srgbClr val="000000"/>
              </a:buClr>
              <a:buSzPts val="900"/>
              <a:buFont typeface="Arial"/>
              <a:buNone/>
              <a:defRPr i="0" u="none" strike="noStrike" cap="none">
                <a:solidFill>
                  <a:schemeClr val="lt1"/>
                </a:solidFill>
              </a:defRPr>
            </a:lvl3pPr>
            <a:lvl4pPr marL="0" marR="0" lvl="3" indent="0" algn="ctr">
              <a:lnSpc>
                <a:spcPct val="100000"/>
              </a:lnSpc>
              <a:spcBef>
                <a:spcPts val="0"/>
              </a:spcBef>
              <a:spcAft>
                <a:spcPts val="0"/>
              </a:spcAft>
              <a:buClr>
                <a:srgbClr val="000000"/>
              </a:buClr>
              <a:buSzPts val="900"/>
              <a:buFont typeface="Arial"/>
              <a:buNone/>
              <a:defRPr i="0" u="none" strike="noStrike" cap="none">
                <a:solidFill>
                  <a:schemeClr val="lt1"/>
                </a:solidFill>
              </a:defRPr>
            </a:lvl4pPr>
            <a:lvl5pPr marL="0" marR="0" lvl="4" indent="0" algn="ctr">
              <a:lnSpc>
                <a:spcPct val="100000"/>
              </a:lnSpc>
              <a:spcBef>
                <a:spcPts val="0"/>
              </a:spcBef>
              <a:spcAft>
                <a:spcPts val="0"/>
              </a:spcAft>
              <a:buClr>
                <a:srgbClr val="000000"/>
              </a:buClr>
              <a:buSzPts val="900"/>
              <a:buFont typeface="Arial"/>
              <a:buNone/>
              <a:defRPr i="0" u="none" strike="noStrike" cap="none">
                <a:solidFill>
                  <a:schemeClr val="lt1"/>
                </a:solidFill>
              </a:defRPr>
            </a:lvl5pPr>
            <a:lvl6pPr marL="0" marR="0" lvl="5" indent="0" algn="ctr">
              <a:lnSpc>
                <a:spcPct val="100000"/>
              </a:lnSpc>
              <a:spcBef>
                <a:spcPts val="0"/>
              </a:spcBef>
              <a:spcAft>
                <a:spcPts val="0"/>
              </a:spcAft>
              <a:buClr>
                <a:srgbClr val="000000"/>
              </a:buClr>
              <a:buSzPts val="900"/>
              <a:buFont typeface="Arial"/>
              <a:buNone/>
              <a:defRPr i="0" u="none" strike="noStrike" cap="none">
                <a:solidFill>
                  <a:schemeClr val="lt1"/>
                </a:solidFill>
              </a:defRPr>
            </a:lvl6pPr>
            <a:lvl7pPr marL="0" marR="0" lvl="6" indent="0" algn="ctr">
              <a:lnSpc>
                <a:spcPct val="100000"/>
              </a:lnSpc>
              <a:spcBef>
                <a:spcPts val="0"/>
              </a:spcBef>
              <a:spcAft>
                <a:spcPts val="0"/>
              </a:spcAft>
              <a:buClr>
                <a:srgbClr val="000000"/>
              </a:buClr>
              <a:buSzPts val="900"/>
              <a:buFont typeface="Arial"/>
              <a:buNone/>
              <a:defRPr i="0" u="none" strike="noStrike" cap="none">
                <a:solidFill>
                  <a:schemeClr val="lt1"/>
                </a:solidFill>
              </a:defRPr>
            </a:lvl7pPr>
            <a:lvl8pPr marL="0" marR="0" lvl="7" indent="0" algn="ctr">
              <a:lnSpc>
                <a:spcPct val="100000"/>
              </a:lnSpc>
              <a:spcBef>
                <a:spcPts val="0"/>
              </a:spcBef>
              <a:spcAft>
                <a:spcPts val="0"/>
              </a:spcAft>
              <a:buClr>
                <a:srgbClr val="000000"/>
              </a:buClr>
              <a:buSzPts val="900"/>
              <a:buFont typeface="Arial"/>
              <a:buNone/>
              <a:defRPr i="0" u="none" strike="noStrike" cap="none">
                <a:solidFill>
                  <a:schemeClr val="lt1"/>
                </a:solidFill>
              </a:defRPr>
            </a:lvl8pPr>
            <a:lvl9pPr marL="0" marR="0" lvl="8" indent="0" algn="ctr">
              <a:lnSpc>
                <a:spcPct val="100000"/>
              </a:lnSpc>
              <a:spcBef>
                <a:spcPts val="0"/>
              </a:spcBef>
              <a:spcAft>
                <a:spcPts val="0"/>
              </a:spcAft>
              <a:buClr>
                <a:srgbClr val="000000"/>
              </a:buClr>
              <a:buSzPts val="900"/>
              <a:buFont typeface="Arial"/>
              <a:buNone/>
              <a:defRPr i="0" u="none" strike="noStrike" cap="none">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431" name="Google Shape;4431;g38d22f88b63_0_114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32" name="Google Shape;4432;g38d22f88b63_0_11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433" name="Google Shape;4433;g38d22f88b63_0_1147"/>
          <p:cNvSpPr txBox="1"/>
          <p:nvPr/>
        </p:nvSpPr>
        <p:spPr>
          <a:xfrm>
            <a:off x="663600" y="1301938"/>
            <a:ext cx="8517900" cy="3088800"/>
          </a:xfrm>
          <a:prstGeom prst="rect">
            <a:avLst/>
          </a:prstGeom>
          <a:noFill/>
          <a:ln>
            <a:noFill/>
          </a:ln>
        </p:spPr>
        <p:txBody>
          <a:bodyPr spcFirstLastPara="1" wrap="square" lIns="91425" tIns="91425" rIns="91425" bIns="91425" anchor="ctr" anchorCtr="0">
            <a:spAutoFit/>
          </a:bodyPr>
          <a:lstStyle/>
          <a:p>
            <a:pPr marL="0" lvl="0" indent="0" algn="l" rtl="0">
              <a:lnSpc>
                <a:spcPct val="90000"/>
              </a:lnSpc>
              <a:spcBef>
                <a:spcPts val="800"/>
              </a:spcBef>
              <a:spcAft>
                <a:spcPts val="0"/>
              </a:spcAft>
              <a:buNone/>
            </a:pPr>
            <a:r>
              <a:rPr lang="en" sz="1800">
                <a:solidFill>
                  <a:schemeClr val="lt1"/>
                </a:solidFill>
                <a:latin typeface="Poppins"/>
                <a:ea typeface="Poppins"/>
                <a:cs typeface="Poppins"/>
                <a:sym typeface="Poppins"/>
              </a:rPr>
              <a:t>To ensure compensation, </a:t>
            </a:r>
            <a:r>
              <a:rPr lang="en" sz="1800" b="1" u="sng">
                <a:solidFill>
                  <a:schemeClr val="lt1"/>
                </a:solidFill>
                <a:latin typeface="Poppins"/>
                <a:ea typeface="Poppins"/>
                <a:cs typeface="Poppins"/>
                <a:sym typeface="Poppins"/>
              </a:rPr>
              <a:t>please sign in and sign out</a:t>
            </a:r>
            <a:r>
              <a:rPr lang="en" sz="1800" b="1">
                <a:solidFill>
                  <a:schemeClr val="lt1"/>
                </a:solidFill>
                <a:latin typeface="Poppins"/>
                <a:ea typeface="Poppins"/>
                <a:cs typeface="Poppins"/>
                <a:sym typeface="Poppins"/>
              </a:rPr>
              <a:t> </a:t>
            </a:r>
            <a:r>
              <a:rPr lang="en" sz="1800">
                <a:solidFill>
                  <a:schemeClr val="lt1"/>
                </a:solidFill>
                <a:latin typeface="Poppins"/>
                <a:ea typeface="Poppins"/>
                <a:cs typeface="Poppins"/>
                <a:sym typeface="Poppins"/>
              </a:rPr>
              <a:t>for today’s session.</a:t>
            </a:r>
            <a:br>
              <a:rPr lang="en" sz="1800">
                <a:solidFill>
                  <a:schemeClr val="lt1"/>
                </a:solidFill>
                <a:latin typeface="Poppins"/>
                <a:ea typeface="Poppins"/>
                <a:cs typeface="Poppins"/>
                <a:sym typeface="Poppins"/>
              </a:rPr>
            </a:br>
            <a:endParaRPr sz="1800">
              <a:solidFill>
                <a:schemeClr val="lt1"/>
              </a:solidFill>
              <a:latin typeface="Poppins"/>
              <a:ea typeface="Poppins"/>
              <a:cs typeface="Poppins"/>
              <a:sym typeface="Poppins"/>
            </a:endParaRPr>
          </a:p>
          <a:p>
            <a:pPr marL="0" lvl="0" indent="0" algn="l" rtl="0">
              <a:lnSpc>
                <a:spcPct val="90000"/>
              </a:lnSpc>
              <a:spcBef>
                <a:spcPts val="800"/>
              </a:spcBef>
              <a:spcAft>
                <a:spcPts val="0"/>
              </a:spcAft>
              <a:buNone/>
            </a:pPr>
            <a:r>
              <a:rPr lang="en" sz="1800">
                <a:solidFill>
                  <a:schemeClr val="lt1"/>
                </a:solidFill>
                <a:latin typeface="Poppins"/>
                <a:ea typeface="Poppins"/>
                <a:cs typeface="Poppins"/>
                <a:sym typeface="Poppins"/>
              </a:rPr>
              <a:t>Compensation for this PD may take up to </a:t>
            </a:r>
            <a:r>
              <a:rPr lang="en" sz="1800" b="1">
                <a:solidFill>
                  <a:schemeClr val="lt1"/>
                </a:solidFill>
                <a:latin typeface="Poppins"/>
                <a:ea typeface="Poppins"/>
                <a:cs typeface="Poppins"/>
                <a:sym typeface="Poppins"/>
              </a:rPr>
              <a:t>2 pay cycles</a:t>
            </a:r>
            <a:r>
              <a:rPr lang="en" sz="1800">
                <a:solidFill>
                  <a:schemeClr val="lt1"/>
                </a:solidFill>
                <a:latin typeface="Poppins"/>
                <a:ea typeface="Poppins"/>
                <a:cs typeface="Poppins"/>
                <a:sym typeface="Poppins"/>
              </a:rPr>
              <a:t> to process.</a:t>
            </a:r>
            <a:br>
              <a:rPr lang="en" sz="1800">
                <a:solidFill>
                  <a:schemeClr val="lt1"/>
                </a:solidFill>
                <a:latin typeface="Poppins"/>
                <a:ea typeface="Poppins"/>
                <a:cs typeface="Poppins"/>
                <a:sym typeface="Poppins"/>
              </a:rPr>
            </a:br>
            <a:endParaRPr sz="1800">
              <a:solidFill>
                <a:schemeClr val="lt1"/>
              </a:solidFill>
              <a:latin typeface="Poppins"/>
              <a:ea typeface="Poppins"/>
              <a:cs typeface="Poppins"/>
              <a:sym typeface="Poppins"/>
            </a:endParaRPr>
          </a:p>
          <a:p>
            <a:pPr marL="0" lvl="0" indent="0" algn="l" rtl="0">
              <a:lnSpc>
                <a:spcPct val="90000"/>
              </a:lnSpc>
              <a:spcBef>
                <a:spcPts val="800"/>
              </a:spcBef>
              <a:spcAft>
                <a:spcPts val="0"/>
              </a:spcAft>
              <a:buNone/>
            </a:pPr>
            <a:r>
              <a:rPr lang="en" sz="1800">
                <a:solidFill>
                  <a:schemeClr val="lt1"/>
                </a:solidFill>
                <a:latin typeface="Poppins"/>
                <a:ea typeface="Poppins"/>
                <a:cs typeface="Poppins"/>
                <a:sym typeface="Poppins"/>
              </a:rPr>
              <a:t>Once your time has been reported in the payroll system, it will appear on your </a:t>
            </a:r>
            <a:r>
              <a:rPr lang="en" sz="1800" b="1">
                <a:solidFill>
                  <a:schemeClr val="lt1"/>
                </a:solidFill>
                <a:latin typeface="Poppins"/>
                <a:ea typeface="Poppins"/>
                <a:cs typeface="Poppins"/>
                <a:sym typeface="Poppins"/>
              </a:rPr>
              <a:t>Time Statement</a:t>
            </a:r>
            <a:r>
              <a:rPr lang="en" sz="1800">
                <a:solidFill>
                  <a:schemeClr val="lt1"/>
                </a:solidFill>
                <a:latin typeface="Poppins"/>
                <a:ea typeface="Poppins"/>
                <a:cs typeface="Poppins"/>
                <a:sym typeface="Poppins"/>
              </a:rPr>
              <a:t> for the month in which the PD occurred. You can access your Time Statement at:</a:t>
            </a:r>
            <a:r>
              <a:rPr lang="en" sz="1800">
                <a:solidFill>
                  <a:schemeClr val="lt1"/>
                </a:solidFill>
                <a:uFill>
                  <a:noFill/>
                </a:uFill>
                <a:latin typeface="Poppins"/>
                <a:ea typeface="Poppins"/>
                <a:cs typeface="Poppins"/>
                <a:sym typeface="Poppins"/>
                <a:hlinkClick r:id="rId3">
                  <a:extLst>
                    <a:ext uri="{A12FA001-AC4F-418D-AE19-62706E023703}">
                      <ahyp:hlinkClr xmlns:ahyp="http://schemas.microsoft.com/office/drawing/2018/hyperlinkcolor" val="tx"/>
                    </a:ext>
                  </a:extLst>
                </a:hlinkClick>
              </a:rPr>
              <a:t> </a:t>
            </a:r>
            <a:r>
              <a:rPr lang="en" sz="1800" u="sng">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https://www.lausd.org/payroll</a:t>
            </a:r>
            <a:endParaRPr sz="1800">
              <a:solidFill>
                <a:schemeClr val="lt1"/>
              </a:solidFill>
              <a:latin typeface="Poppins"/>
              <a:ea typeface="Poppins"/>
              <a:cs typeface="Poppins"/>
              <a:sym typeface="Poppins"/>
            </a:endParaRPr>
          </a:p>
          <a:p>
            <a:pPr marL="0" lvl="0" indent="0" algn="l" rtl="0">
              <a:lnSpc>
                <a:spcPct val="90000"/>
              </a:lnSpc>
              <a:spcBef>
                <a:spcPts val="800"/>
              </a:spcBef>
              <a:spcAft>
                <a:spcPts val="0"/>
              </a:spcAft>
              <a:buNone/>
            </a:pPr>
            <a:endParaRPr sz="1800">
              <a:solidFill>
                <a:schemeClr val="lt1"/>
              </a:solidFill>
              <a:latin typeface="Poppins"/>
              <a:ea typeface="Poppins"/>
              <a:cs typeface="Poppins"/>
              <a:sym typeface="Poppins"/>
            </a:endParaRPr>
          </a:p>
          <a:p>
            <a:pPr marL="0" lvl="0" indent="0" algn="l" rtl="0">
              <a:lnSpc>
                <a:spcPct val="90000"/>
              </a:lnSpc>
              <a:spcBef>
                <a:spcPts val="800"/>
              </a:spcBef>
              <a:spcAft>
                <a:spcPts val="0"/>
              </a:spcAft>
              <a:buNone/>
            </a:pPr>
            <a:r>
              <a:rPr lang="en" sz="1800">
                <a:solidFill>
                  <a:schemeClr val="lt1"/>
                </a:solidFill>
                <a:latin typeface="Poppins"/>
                <a:ea typeface="Poppins"/>
                <a:cs typeface="Poppins"/>
                <a:sym typeface="Poppins"/>
              </a:rPr>
              <a:t>For any payroll-related concerns, please contact the MMED Department at (213) 241‑5582.</a:t>
            </a:r>
            <a:endParaRPr sz="1800">
              <a:solidFill>
                <a:schemeClr val="lt1"/>
              </a:solidFill>
              <a:latin typeface="Poppins"/>
              <a:ea typeface="Poppins"/>
              <a:cs typeface="Poppins"/>
              <a:sym typeface="Poppins"/>
            </a:endParaRPr>
          </a:p>
        </p:txBody>
      </p:sp>
      <p:sp>
        <p:nvSpPr>
          <p:cNvPr id="4434" name="Google Shape;4434;g38d22f88b63_0_1147"/>
          <p:cNvSpPr txBox="1"/>
          <p:nvPr/>
        </p:nvSpPr>
        <p:spPr>
          <a:xfrm>
            <a:off x="161250" y="10700"/>
            <a:ext cx="86160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600" b="1">
                <a:solidFill>
                  <a:schemeClr val="lt1"/>
                </a:solidFill>
                <a:latin typeface="Poppins"/>
                <a:ea typeface="Poppins"/>
                <a:cs typeface="Poppins"/>
                <a:sym typeface="Poppins"/>
              </a:rPr>
              <a:t>MMED Compensation Reminder</a:t>
            </a:r>
            <a:endParaRPr sz="3600" b="1">
              <a:solidFill>
                <a:schemeClr val="lt1"/>
              </a:solidFill>
              <a:latin typeface="Poppins"/>
              <a:ea typeface="Poppins"/>
              <a:cs typeface="Poppins"/>
              <a:sym typeface="Poppins"/>
            </a:endParaRPr>
          </a:p>
        </p:txBody>
      </p:sp>
      <p:pic>
        <p:nvPicPr>
          <p:cNvPr id="4435" name="Google Shape;4435;g38d22f88b63_0_1147" title="favpng_d59db4ef2a6397432d502e22ff91e9c7.png"/>
          <p:cNvPicPr preferRelativeResize="0"/>
          <p:nvPr/>
        </p:nvPicPr>
        <p:blipFill>
          <a:blip r:embed="rId4">
            <a:alphaModFix/>
          </a:blip>
          <a:stretch>
            <a:fillRect/>
          </a:stretch>
        </p:blipFill>
        <p:spPr>
          <a:xfrm>
            <a:off x="161250" y="1883058"/>
            <a:ext cx="542198" cy="594852"/>
          </a:xfrm>
          <a:prstGeom prst="rect">
            <a:avLst/>
          </a:prstGeom>
          <a:noFill/>
          <a:ln>
            <a:noFill/>
          </a:ln>
        </p:spPr>
      </p:pic>
      <p:pic>
        <p:nvPicPr>
          <p:cNvPr id="4436" name="Google Shape;4436;g38d22f88b63_0_1147" title="favpng_e70821ec6d2f708a7e643b3f41ad134b.png"/>
          <p:cNvPicPr preferRelativeResize="0"/>
          <p:nvPr/>
        </p:nvPicPr>
        <p:blipFill>
          <a:blip r:embed="rId5">
            <a:alphaModFix/>
          </a:blip>
          <a:stretch>
            <a:fillRect/>
          </a:stretch>
        </p:blipFill>
        <p:spPr>
          <a:xfrm>
            <a:off x="201097" y="2685981"/>
            <a:ext cx="462514" cy="594852"/>
          </a:xfrm>
          <a:prstGeom prst="rect">
            <a:avLst/>
          </a:prstGeom>
          <a:noFill/>
          <a:ln>
            <a:noFill/>
          </a:ln>
        </p:spPr>
      </p:pic>
      <p:pic>
        <p:nvPicPr>
          <p:cNvPr id="4437" name="Google Shape;4437;g38d22f88b63_0_1147"/>
          <p:cNvPicPr preferRelativeResize="0"/>
          <p:nvPr/>
        </p:nvPicPr>
        <p:blipFill>
          <a:blip r:embed="rId6">
            <a:alphaModFix/>
          </a:blip>
          <a:stretch>
            <a:fillRect/>
          </a:stretch>
        </p:blipFill>
        <p:spPr>
          <a:xfrm>
            <a:off x="181169" y="3711423"/>
            <a:ext cx="502363" cy="549978"/>
          </a:xfrm>
          <a:prstGeom prst="rect">
            <a:avLst/>
          </a:prstGeom>
          <a:noFill/>
          <a:ln>
            <a:noFill/>
          </a:ln>
        </p:spPr>
      </p:pic>
      <p:pic>
        <p:nvPicPr>
          <p:cNvPr id="4438" name="Google Shape;4438;g38d22f88b63_0_1147"/>
          <p:cNvPicPr preferRelativeResize="0"/>
          <p:nvPr/>
        </p:nvPicPr>
        <p:blipFill>
          <a:blip r:embed="rId7">
            <a:alphaModFix/>
          </a:blip>
          <a:stretch>
            <a:fillRect/>
          </a:stretch>
        </p:blipFill>
        <p:spPr>
          <a:xfrm>
            <a:off x="161250" y="1240350"/>
            <a:ext cx="542201" cy="539375"/>
          </a:xfrm>
          <a:prstGeom prst="rect">
            <a:avLst/>
          </a:prstGeom>
          <a:noFill/>
          <a:ln>
            <a:noFill/>
          </a:ln>
        </p:spPr>
      </p:pic>
    </p:spTree>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4439"/>
        <p:cNvGrpSpPr/>
        <p:nvPr/>
      </p:nvGrpSpPr>
      <p:grpSpPr>
        <a:xfrm>
          <a:off x="0" y="0"/>
          <a:ext cx="0" cy="0"/>
          <a:chOff x="0" y="0"/>
          <a:chExt cx="0" cy="0"/>
        </a:xfrm>
      </p:grpSpPr>
      <p:sp>
        <p:nvSpPr>
          <p:cNvPr id="4440" name="Google Shape;4440;g38d22f88b63_0_115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g38d22f88b63_0_1158"/>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sz="1100">
                <a:solidFill>
                  <a:schemeClr val="dk1"/>
                </a:solidFill>
              </a:defRPr>
            </a:lvl1pPr>
            <a:lvl2pPr lvl="1" algn="ctr">
              <a:buNone/>
              <a:defRPr sz="1100">
                <a:solidFill>
                  <a:schemeClr val="dk1"/>
                </a:solidFill>
              </a:defRPr>
            </a:lvl2pPr>
            <a:lvl3pPr lvl="2" algn="ctr">
              <a:buNone/>
              <a:defRPr sz="1100">
                <a:solidFill>
                  <a:schemeClr val="dk1"/>
                </a:solidFill>
              </a:defRPr>
            </a:lvl3pPr>
            <a:lvl4pPr lvl="3" algn="ctr">
              <a:buNone/>
              <a:defRPr sz="1100">
                <a:solidFill>
                  <a:schemeClr val="dk1"/>
                </a:solidFill>
              </a:defRPr>
            </a:lvl4pPr>
            <a:lvl5pPr lvl="4" algn="ctr">
              <a:buNone/>
              <a:defRPr sz="1100">
                <a:solidFill>
                  <a:schemeClr val="dk1"/>
                </a:solidFill>
              </a:defRPr>
            </a:lvl5pPr>
            <a:lvl6pPr lvl="5" algn="ctr">
              <a:buNone/>
              <a:defRPr sz="1100">
                <a:solidFill>
                  <a:schemeClr val="dk1"/>
                </a:solidFill>
              </a:defRPr>
            </a:lvl6pPr>
            <a:lvl7pPr lvl="6" algn="ctr">
              <a:buNone/>
              <a:defRPr sz="1100">
                <a:solidFill>
                  <a:schemeClr val="dk1"/>
                </a:solidFill>
              </a:defRPr>
            </a:lvl7pPr>
            <a:lvl8pPr lvl="7" algn="ctr">
              <a:buNone/>
              <a:defRPr sz="1100">
                <a:solidFill>
                  <a:schemeClr val="dk1"/>
                </a:solidFill>
              </a:defRPr>
            </a:lvl8pPr>
            <a:lvl9pPr lvl="8" algn="ctr">
              <a:buNone/>
              <a:defRPr sz="1100">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442" name="Google Shape;4442;g38d22f88b63_0_115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43" name="Google Shape;4443;g38d22f88b63_0_1158"/>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444" name="Google Shape;4444;g38d22f88b63_0_115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4445" name="Google Shape;4445;g38d22f88b63_0_11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matchingName="MMED Core Commitments">
  <p:cSld name="TITLE_1_2_1_6">
    <p:bg>
      <p:bgPr>
        <a:solidFill>
          <a:srgbClr val="FFFFFF"/>
        </a:solidFill>
        <a:effectLst/>
      </p:bgPr>
    </p:bg>
    <p:spTree>
      <p:nvGrpSpPr>
        <p:cNvPr id="1" name="Shape 4446"/>
        <p:cNvGrpSpPr/>
        <p:nvPr/>
      </p:nvGrpSpPr>
      <p:grpSpPr>
        <a:xfrm>
          <a:off x="0" y="0"/>
          <a:ext cx="0" cy="0"/>
          <a:chOff x="0" y="0"/>
          <a:chExt cx="0" cy="0"/>
        </a:xfrm>
      </p:grpSpPr>
      <p:sp>
        <p:nvSpPr>
          <p:cNvPr id="4447" name="Google Shape;4447;g38d22f88b63_0_116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g38d22f88b63_0_1165"/>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sz="1100">
                <a:solidFill>
                  <a:schemeClr val="dk1"/>
                </a:solidFill>
              </a:defRPr>
            </a:lvl1pPr>
            <a:lvl2pPr lvl="1" algn="ctr">
              <a:buNone/>
              <a:defRPr sz="1100">
                <a:solidFill>
                  <a:schemeClr val="dk1"/>
                </a:solidFill>
              </a:defRPr>
            </a:lvl2pPr>
            <a:lvl3pPr lvl="2" algn="ctr">
              <a:buNone/>
              <a:defRPr sz="1100">
                <a:solidFill>
                  <a:schemeClr val="dk1"/>
                </a:solidFill>
              </a:defRPr>
            </a:lvl3pPr>
            <a:lvl4pPr lvl="3" algn="ctr">
              <a:buNone/>
              <a:defRPr sz="1100">
                <a:solidFill>
                  <a:schemeClr val="dk1"/>
                </a:solidFill>
              </a:defRPr>
            </a:lvl4pPr>
            <a:lvl5pPr lvl="4" algn="ctr">
              <a:buNone/>
              <a:defRPr sz="1100">
                <a:solidFill>
                  <a:schemeClr val="dk1"/>
                </a:solidFill>
              </a:defRPr>
            </a:lvl5pPr>
            <a:lvl6pPr lvl="5" algn="ctr">
              <a:buNone/>
              <a:defRPr sz="1100">
                <a:solidFill>
                  <a:schemeClr val="dk1"/>
                </a:solidFill>
              </a:defRPr>
            </a:lvl6pPr>
            <a:lvl7pPr lvl="6" algn="ctr">
              <a:buNone/>
              <a:defRPr sz="1100">
                <a:solidFill>
                  <a:schemeClr val="dk1"/>
                </a:solidFill>
              </a:defRPr>
            </a:lvl7pPr>
            <a:lvl8pPr lvl="7" algn="ctr">
              <a:buNone/>
              <a:defRPr sz="1100">
                <a:solidFill>
                  <a:schemeClr val="dk1"/>
                </a:solidFill>
              </a:defRPr>
            </a:lvl8pPr>
            <a:lvl9pPr lvl="8" algn="ctr">
              <a:buNone/>
              <a:defRPr sz="1100">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449" name="Google Shape;4449;g38d22f88b63_0_11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50" name="Google Shape;4450;g38d22f88b63_0_11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451" name="Google Shape;4451;g38d22f88b63_0_1165" title="Screenshot 2025-07-29 at 1.21.25 PM.png"/>
          <p:cNvPicPr preferRelativeResize="0"/>
          <p:nvPr/>
        </p:nvPicPr>
        <p:blipFill>
          <a:blip r:embed="rId3">
            <a:alphaModFix/>
          </a:blip>
          <a:stretch>
            <a:fillRect/>
          </a:stretch>
        </p:blipFill>
        <p:spPr>
          <a:xfrm>
            <a:off x="4711025" y="943813"/>
            <a:ext cx="2503396" cy="4065148"/>
          </a:xfrm>
          <a:prstGeom prst="rect">
            <a:avLst/>
          </a:prstGeom>
          <a:noFill/>
          <a:ln w="28575" cap="flat" cmpd="sng">
            <a:solidFill>
              <a:srgbClr val="FFCA09"/>
            </a:solidFill>
            <a:prstDash val="solid"/>
            <a:round/>
            <a:headEnd type="none" w="sm" len="sm"/>
            <a:tailEnd type="none" w="sm" len="sm"/>
          </a:ln>
        </p:spPr>
      </p:pic>
      <p:pic>
        <p:nvPicPr>
          <p:cNvPr id="4452" name="Google Shape;4452;g38d22f88b63_0_1165" title="Screen Shot 2025-06-04 at 8.52.54 AM.png"/>
          <p:cNvPicPr preferRelativeResize="0"/>
          <p:nvPr/>
        </p:nvPicPr>
        <p:blipFill>
          <a:blip r:embed="rId4">
            <a:alphaModFix/>
          </a:blip>
          <a:stretch>
            <a:fillRect/>
          </a:stretch>
        </p:blipFill>
        <p:spPr>
          <a:xfrm>
            <a:off x="1726196" y="1462971"/>
            <a:ext cx="2315325" cy="3026826"/>
          </a:xfrm>
          <a:prstGeom prst="rect">
            <a:avLst/>
          </a:prstGeom>
          <a:noFill/>
          <a:ln w="28575" cap="flat" cmpd="sng">
            <a:solidFill>
              <a:srgbClr val="FFCA09"/>
            </a:solidFill>
            <a:prstDash val="solid"/>
            <a:round/>
            <a:headEnd type="none" w="sm" len="sm"/>
            <a:tailEnd type="none" w="sm" len="sm"/>
          </a:ln>
        </p:spPr>
      </p:pic>
      <p:sp>
        <p:nvSpPr>
          <p:cNvPr id="4453" name="Google Shape;4453;g38d22f88b63_0_1165"/>
          <p:cNvSpPr txBox="1"/>
          <p:nvPr/>
        </p:nvSpPr>
        <p:spPr>
          <a:xfrm>
            <a:off x="157100" y="41600"/>
            <a:ext cx="8697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b="1">
                <a:solidFill>
                  <a:schemeClr val="lt1"/>
                </a:solidFill>
                <a:latin typeface="Poppins"/>
                <a:ea typeface="Poppins"/>
                <a:cs typeface="Poppins"/>
                <a:sym typeface="Poppins"/>
              </a:rPr>
              <a:t>Master Plan Core Commitments</a:t>
            </a:r>
            <a:endParaRPr sz="3200" b="1">
              <a:solidFill>
                <a:schemeClr val="lt1"/>
              </a:solidFill>
              <a:latin typeface="Poppins"/>
              <a:ea typeface="Poppins"/>
              <a:cs typeface="Poppins"/>
              <a:sym typeface="Poppins"/>
            </a:endParaRPr>
          </a:p>
        </p:txBody>
      </p:sp>
    </p:spTree>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matchingName="MMED Core Commitments ">
  <p:cSld name="TITLE_1_2_1_5">
    <p:bg>
      <p:bgPr>
        <a:solidFill>
          <a:srgbClr val="FFFFFF"/>
        </a:solidFill>
        <a:effectLst/>
      </p:bgPr>
    </p:bg>
    <p:spTree>
      <p:nvGrpSpPr>
        <p:cNvPr id="1" name="Shape 4454"/>
        <p:cNvGrpSpPr/>
        <p:nvPr/>
      </p:nvGrpSpPr>
      <p:grpSpPr>
        <a:xfrm>
          <a:off x="0" y="0"/>
          <a:ext cx="0" cy="0"/>
          <a:chOff x="0" y="0"/>
          <a:chExt cx="0" cy="0"/>
        </a:xfrm>
      </p:grpSpPr>
      <p:sp>
        <p:nvSpPr>
          <p:cNvPr id="4455" name="Google Shape;4455;g38d22f88b63_0_117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g38d22f88b63_0_1173"/>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000">
                <a:solidFill>
                  <a:srgbClr val="000000"/>
                </a:solidFill>
              </a:rPr>
              <a:t>‹#›</a:t>
            </a:fld>
            <a:endParaRPr sz="1000">
              <a:solidFill>
                <a:srgbClr val="000000"/>
              </a:solidFill>
            </a:endParaRPr>
          </a:p>
        </p:txBody>
      </p:sp>
      <p:pic>
        <p:nvPicPr>
          <p:cNvPr id="4457" name="Google Shape;4457;g38d22f88b63_0_117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58" name="Google Shape;4458;g38d22f88b63_0_117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rgbClr val="000000"/>
                </a:solidFill>
                <a:latin typeface="Lato"/>
                <a:ea typeface="Lato"/>
                <a:cs typeface="Lato"/>
                <a:sym typeface="Lato"/>
              </a:rPr>
              <a:t>lausd.org/mmed</a:t>
            </a:r>
            <a:endParaRPr sz="1000" b="1">
              <a:solidFill>
                <a:srgbClr val="000000"/>
              </a:solidFill>
              <a:latin typeface="Lato"/>
              <a:ea typeface="Lato"/>
              <a:cs typeface="Lato"/>
              <a:sym typeface="Lato"/>
            </a:endParaRPr>
          </a:p>
        </p:txBody>
      </p:sp>
      <p:sp>
        <p:nvSpPr>
          <p:cNvPr id="4459" name="Google Shape;4459;g38d22f88b63_0_1173"/>
          <p:cNvSpPr txBox="1"/>
          <p:nvPr/>
        </p:nvSpPr>
        <p:spPr>
          <a:xfrm>
            <a:off x="73175" y="-41850"/>
            <a:ext cx="9112500" cy="7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100" b="1">
                <a:solidFill>
                  <a:srgbClr val="FFFFFF"/>
                </a:solidFill>
                <a:latin typeface="Poppins"/>
                <a:ea typeface="Poppins"/>
                <a:cs typeface="Poppins"/>
                <a:sym typeface="Poppins"/>
              </a:rPr>
              <a:t>2025 Multilingual Multicultural Master Plan</a:t>
            </a:r>
            <a:endParaRPr sz="3100" b="1">
              <a:solidFill>
                <a:srgbClr val="FFFFFF"/>
              </a:solidFill>
              <a:latin typeface="Poppins"/>
              <a:ea typeface="Poppins"/>
              <a:cs typeface="Poppins"/>
              <a:sym typeface="Poppins"/>
            </a:endParaRPr>
          </a:p>
        </p:txBody>
      </p:sp>
      <p:pic>
        <p:nvPicPr>
          <p:cNvPr id="4460" name="Google Shape;4460;g38d22f88b63_0_1173" descr="A diagram of a child's excellence&#10;&#10;AI-generated content may be incorrect."/>
          <p:cNvPicPr preferRelativeResize="0"/>
          <p:nvPr/>
        </p:nvPicPr>
        <p:blipFill>
          <a:blip r:embed="rId3">
            <a:alphaModFix/>
          </a:blip>
          <a:stretch>
            <a:fillRect/>
          </a:stretch>
        </p:blipFill>
        <p:spPr>
          <a:xfrm>
            <a:off x="1402150" y="1362751"/>
            <a:ext cx="6244101" cy="3734000"/>
          </a:xfrm>
          <a:prstGeom prst="rect">
            <a:avLst/>
          </a:prstGeom>
          <a:noFill/>
          <a:ln>
            <a:noFill/>
          </a:ln>
        </p:spPr>
      </p:pic>
      <p:sp>
        <p:nvSpPr>
          <p:cNvPr id="4461" name="Google Shape;4461;g38d22f88b63_0_1173"/>
          <p:cNvSpPr txBox="1"/>
          <p:nvPr/>
        </p:nvSpPr>
        <p:spPr>
          <a:xfrm>
            <a:off x="1526150" y="901050"/>
            <a:ext cx="26205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000000"/>
                </a:solidFill>
                <a:latin typeface="Poppins"/>
                <a:ea typeface="Poppins"/>
                <a:cs typeface="Poppins"/>
                <a:sym typeface="Poppins"/>
              </a:rPr>
              <a:t>Core Commitments</a:t>
            </a:r>
            <a:endParaRPr sz="1800" b="1">
              <a:solidFill>
                <a:srgbClr val="000000"/>
              </a:solidFill>
              <a:latin typeface="Poppins"/>
              <a:ea typeface="Poppins"/>
              <a:cs typeface="Poppins"/>
              <a:sym typeface="Poppins"/>
            </a:endParaRPr>
          </a:p>
        </p:txBody>
      </p:sp>
      <p:sp>
        <p:nvSpPr>
          <p:cNvPr id="4462" name="Google Shape;4462;g38d22f88b63_0_1173"/>
          <p:cNvSpPr txBox="1"/>
          <p:nvPr/>
        </p:nvSpPr>
        <p:spPr>
          <a:xfrm>
            <a:off x="4773175" y="901038"/>
            <a:ext cx="2620500" cy="461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000000"/>
                </a:solidFill>
                <a:latin typeface="Poppins"/>
                <a:ea typeface="Poppins"/>
                <a:cs typeface="Poppins"/>
                <a:sym typeface="Poppins"/>
              </a:rPr>
              <a:t>Connection to LAUSD Pillars</a:t>
            </a:r>
            <a:endParaRPr sz="1800" b="1">
              <a:solidFill>
                <a:srgbClr val="000000"/>
              </a:solidFill>
              <a:latin typeface="Poppins"/>
              <a:ea typeface="Poppins"/>
              <a:cs typeface="Poppins"/>
              <a:sym typeface="Poppins"/>
            </a:endParaRPr>
          </a:p>
        </p:txBody>
      </p:sp>
    </p:spTree>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4463"/>
        <p:cNvGrpSpPr/>
        <p:nvPr/>
      </p:nvGrpSpPr>
      <p:grpSpPr>
        <a:xfrm>
          <a:off x="0" y="0"/>
          <a:ext cx="0" cy="0"/>
          <a:chOff x="0" y="0"/>
          <a:chExt cx="0" cy="0"/>
        </a:xfrm>
      </p:grpSpPr>
      <p:sp>
        <p:nvSpPr>
          <p:cNvPr id="4464" name="Google Shape;4464;g38d22f88b63_0_118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g38d22f88b63_0_1182"/>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sz="1100">
                <a:solidFill>
                  <a:schemeClr val="dk1"/>
                </a:solidFill>
              </a:defRPr>
            </a:lvl1pPr>
            <a:lvl2pPr lvl="1" algn="ctr">
              <a:buNone/>
              <a:defRPr sz="1100">
                <a:solidFill>
                  <a:schemeClr val="dk1"/>
                </a:solidFill>
              </a:defRPr>
            </a:lvl2pPr>
            <a:lvl3pPr lvl="2" algn="ctr">
              <a:buNone/>
              <a:defRPr sz="1100">
                <a:solidFill>
                  <a:schemeClr val="dk1"/>
                </a:solidFill>
              </a:defRPr>
            </a:lvl3pPr>
            <a:lvl4pPr lvl="3" algn="ctr">
              <a:buNone/>
              <a:defRPr sz="1100">
                <a:solidFill>
                  <a:schemeClr val="dk1"/>
                </a:solidFill>
              </a:defRPr>
            </a:lvl4pPr>
            <a:lvl5pPr lvl="4" algn="ctr">
              <a:buNone/>
              <a:defRPr sz="1100">
                <a:solidFill>
                  <a:schemeClr val="dk1"/>
                </a:solidFill>
              </a:defRPr>
            </a:lvl5pPr>
            <a:lvl6pPr lvl="5" algn="ctr">
              <a:buNone/>
              <a:defRPr sz="1100">
                <a:solidFill>
                  <a:schemeClr val="dk1"/>
                </a:solidFill>
              </a:defRPr>
            </a:lvl6pPr>
            <a:lvl7pPr lvl="6" algn="ctr">
              <a:buNone/>
              <a:defRPr sz="1100">
                <a:solidFill>
                  <a:schemeClr val="dk1"/>
                </a:solidFill>
              </a:defRPr>
            </a:lvl7pPr>
            <a:lvl8pPr lvl="7" algn="ctr">
              <a:buNone/>
              <a:defRPr sz="1100">
                <a:solidFill>
                  <a:schemeClr val="dk1"/>
                </a:solidFill>
              </a:defRPr>
            </a:lvl8pPr>
            <a:lvl9pPr lvl="8" algn="ctr">
              <a:buNone/>
              <a:defRPr sz="1100">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466" name="Google Shape;4466;g38d22f88b63_0_11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467" name="Google Shape;4467;g38d22f88b63_0_1182"/>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468" name="Google Shape;4468;g38d22f88b63_0_11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469" name="Google Shape;4469;g38d22f88b63_0_1182"/>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0" name="Google Shape;4470;g38d22f88b63_0_1182"/>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4471" name="Google Shape;4471;g38d22f88b63_0_1182"/>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2" name="Google Shape;4472;g38d22f88b63_0_1182"/>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3" name="Google Shape;4473;g38d22f88b63_0_1182"/>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474" name="Google Shape;4474;g38d22f88b63_0_1182"/>
          <p:cNvGrpSpPr/>
          <p:nvPr/>
        </p:nvGrpSpPr>
        <p:grpSpPr>
          <a:xfrm>
            <a:off x="728705" y="3127047"/>
            <a:ext cx="249222" cy="220696"/>
            <a:chOff x="-1591550" y="3597475"/>
            <a:chExt cx="293825" cy="294575"/>
          </a:xfrm>
        </p:grpSpPr>
        <p:sp>
          <p:nvSpPr>
            <p:cNvPr id="4475" name="Google Shape;4475;g38d22f88b63_0_118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6" name="Google Shape;4476;g38d22f88b63_0_118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77" name="Google Shape;4477;g38d22f88b63_0_118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4478" name="Google Shape;4478;g38d22f88b63_0_1182"/>
          <p:cNvGrpSpPr/>
          <p:nvPr/>
        </p:nvGrpSpPr>
        <p:grpSpPr>
          <a:xfrm>
            <a:off x="747755" y="2156474"/>
            <a:ext cx="249222" cy="220696"/>
            <a:chOff x="-1591550" y="3597475"/>
            <a:chExt cx="293825" cy="294575"/>
          </a:xfrm>
        </p:grpSpPr>
        <p:sp>
          <p:nvSpPr>
            <p:cNvPr id="4479" name="Google Shape;4479;g38d22f88b63_0_118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80" name="Google Shape;4480;g38d22f88b63_0_118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81" name="Google Shape;4481;g38d22f88b63_0_118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482" name="Google Shape;4482;g38d22f88b63_0_1182"/>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483" name="Google Shape;4483;g38d22f88b63_0_1182"/>
          <p:cNvGrpSpPr/>
          <p:nvPr/>
        </p:nvGrpSpPr>
        <p:grpSpPr>
          <a:xfrm>
            <a:off x="747755" y="1181671"/>
            <a:ext cx="249222" cy="220696"/>
            <a:chOff x="-1591550" y="3597475"/>
            <a:chExt cx="293825" cy="294575"/>
          </a:xfrm>
        </p:grpSpPr>
        <p:sp>
          <p:nvSpPr>
            <p:cNvPr id="4484" name="Google Shape;4484;g38d22f88b63_0_118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85" name="Google Shape;4485;g38d22f88b63_0_118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86" name="Google Shape;4486;g38d22f88b63_0_118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487" name="Google Shape;4487;g38d22f88b63_0_1182"/>
          <p:cNvSpPr txBox="1">
            <a:spLocks noGrp="1"/>
          </p:cNvSpPr>
          <p:nvPr>
            <p:ph type="title" idx="2"/>
          </p:nvPr>
        </p:nvSpPr>
        <p:spPr>
          <a:xfrm>
            <a:off x="1394375" y="1063225"/>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488" name="Google Shape;4488;g38d22f88b63_0_1182"/>
          <p:cNvSpPr txBox="1">
            <a:spLocks noGrp="1"/>
          </p:cNvSpPr>
          <p:nvPr>
            <p:ph type="title" idx="3"/>
          </p:nvPr>
        </p:nvSpPr>
        <p:spPr>
          <a:xfrm>
            <a:off x="1437350" y="2015675"/>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489" name="Google Shape;4489;g38d22f88b63_0_1182"/>
          <p:cNvSpPr txBox="1">
            <a:spLocks noGrp="1"/>
          </p:cNvSpPr>
          <p:nvPr>
            <p:ph type="title" idx="4"/>
          </p:nvPr>
        </p:nvSpPr>
        <p:spPr>
          <a:xfrm>
            <a:off x="1437350" y="2971100"/>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
        <p:nvSpPr>
          <p:cNvPr id="4490" name="Google Shape;4490;g38d22f88b63_0_1182"/>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91" name="Google Shape;4491;g38d22f88b63_0_1182"/>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492" name="Google Shape;4492;g38d22f88b63_0_1182"/>
          <p:cNvGrpSpPr/>
          <p:nvPr/>
        </p:nvGrpSpPr>
        <p:grpSpPr>
          <a:xfrm>
            <a:off x="761830" y="4092035"/>
            <a:ext cx="249222" cy="220696"/>
            <a:chOff x="-1591550" y="3597475"/>
            <a:chExt cx="293825" cy="294575"/>
          </a:xfrm>
        </p:grpSpPr>
        <p:sp>
          <p:nvSpPr>
            <p:cNvPr id="4493" name="Google Shape;4493;g38d22f88b63_0_1182"/>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94" name="Google Shape;4494;g38d22f88b63_0_1182"/>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495" name="Google Shape;4495;g38d22f88b63_0_1182"/>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496" name="Google Shape;4496;g38d22f88b63_0_1182"/>
          <p:cNvSpPr txBox="1">
            <a:spLocks noGrp="1"/>
          </p:cNvSpPr>
          <p:nvPr>
            <p:ph type="title" idx="5"/>
          </p:nvPr>
        </p:nvSpPr>
        <p:spPr>
          <a:xfrm>
            <a:off x="1470475" y="3936088"/>
            <a:ext cx="6910800" cy="572700"/>
          </a:xfrm>
          <a:prstGeom prst="rect">
            <a:avLst/>
          </a:prstGeom>
        </p:spPr>
        <p:txBody>
          <a:bodyPr spcFirstLastPara="1" wrap="square" lIns="91425" tIns="91425" rIns="91425" bIns="91425" anchor="ctr" anchorCtr="0">
            <a:norm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578"/>
        <p:cNvGrpSpPr/>
        <p:nvPr/>
      </p:nvGrpSpPr>
      <p:grpSpPr>
        <a:xfrm>
          <a:off x="0" y="0"/>
          <a:ext cx="0" cy="0"/>
          <a:chOff x="0" y="0"/>
          <a:chExt cx="0" cy="0"/>
        </a:xfrm>
      </p:grpSpPr>
      <p:pic>
        <p:nvPicPr>
          <p:cNvPr id="579" name="Google Shape;579;p122"/>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580" name="Google Shape;580;p122"/>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81" name="Google Shape;581;p12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82" name="Google Shape;582;p12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83" name="Google Shape;583;p1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4497"/>
        <p:cNvGrpSpPr/>
        <p:nvPr/>
      </p:nvGrpSpPr>
      <p:grpSpPr>
        <a:xfrm>
          <a:off x="0" y="0"/>
          <a:ext cx="0" cy="0"/>
          <a:chOff x="0" y="0"/>
          <a:chExt cx="0" cy="0"/>
        </a:xfrm>
      </p:grpSpPr>
      <p:sp>
        <p:nvSpPr>
          <p:cNvPr id="4498" name="Google Shape;4498;g38d22f88b63_0_121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g38d22f88b63_0_1216"/>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500" name="Google Shape;4500;g38d22f88b63_0_121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01" name="Google Shape;4501;g38d22f88b63_0_1216"/>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502" name="Google Shape;4502;g38d22f88b63_0_12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4503" name="Google Shape;4503;g38d22f88b63_0_12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4504"/>
        <p:cNvGrpSpPr/>
        <p:nvPr/>
      </p:nvGrpSpPr>
      <p:grpSpPr>
        <a:xfrm>
          <a:off x="0" y="0"/>
          <a:ext cx="0" cy="0"/>
          <a:chOff x="0" y="0"/>
          <a:chExt cx="0" cy="0"/>
        </a:xfrm>
      </p:grpSpPr>
      <p:sp>
        <p:nvSpPr>
          <p:cNvPr id="4505" name="Google Shape;4505;g38d22f88b63_0_122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g38d22f88b63_0_1223"/>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507" name="Google Shape;4507;g38d22f88b63_0_122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08" name="Google Shape;4508;g38d22f88b63_0_1223"/>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509" name="Google Shape;4509;g38d22f88b63_0_122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4510" name="Google Shape;4510;g38d22f88b63_0_12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4511"/>
        <p:cNvGrpSpPr/>
        <p:nvPr/>
      </p:nvGrpSpPr>
      <p:grpSpPr>
        <a:xfrm>
          <a:off x="0" y="0"/>
          <a:ext cx="0" cy="0"/>
          <a:chOff x="0" y="0"/>
          <a:chExt cx="0" cy="0"/>
        </a:xfrm>
      </p:grpSpPr>
      <p:sp>
        <p:nvSpPr>
          <p:cNvPr id="4512" name="Google Shape;4512;g38d22f88b63_0_123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g38d22f88b63_0_1230"/>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514" name="Google Shape;4514;g38d22f88b63_0_123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15" name="Google Shape;4515;g38d22f88b63_0_1230"/>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516" name="Google Shape;4516;g38d22f88b63_0_1230"/>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17" name="Google Shape;4517;g38d22f88b63_0_12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4518"/>
        <p:cNvGrpSpPr/>
        <p:nvPr/>
      </p:nvGrpSpPr>
      <p:grpSpPr>
        <a:xfrm>
          <a:off x="0" y="0"/>
          <a:ext cx="0" cy="0"/>
          <a:chOff x="0" y="0"/>
          <a:chExt cx="0" cy="0"/>
        </a:xfrm>
      </p:grpSpPr>
      <p:sp>
        <p:nvSpPr>
          <p:cNvPr id="4519" name="Google Shape;4519;g38d22f88b63_0_1237"/>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g38d22f88b63_0_1237"/>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521" name="Google Shape;4521;g38d22f88b63_0_123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22" name="Google Shape;4522;g38d22f88b63_0_1237"/>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523" name="Google Shape;4523;g38d22f88b63_0_123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24" name="Google Shape;4524;g38d22f88b63_0_123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25" name="Google Shape;4525;g38d22f88b63_0_123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4526"/>
        <p:cNvGrpSpPr/>
        <p:nvPr/>
      </p:nvGrpSpPr>
      <p:grpSpPr>
        <a:xfrm>
          <a:off x="0" y="0"/>
          <a:ext cx="0" cy="0"/>
          <a:chOff x="0" y="0"/>
          <a:chExt cx="0" cy="0"/>
        </a:xfrm>
      </p:grpSpPr>
      <p:sp>
        <p:nvSpPr>
          <p:cNvPr id="4527" name="Google Shape;4527;g38d22f88b63_0_1245"/>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g38d22f88b63_0_1245"/>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529" name="Google Shape;4529;g38d22f88b63_0_124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30" name="Google Shape;4530;g38d22f88b63_0_1245"/>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531" name="Google Shape;4531;g38d22f88b63_0_124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32" name="Google Shape;4532;g38d22f88b63_0_124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33" name="Google Shape;4533;g38d22f88b63_0_12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4534"/>
        <p:cNvGrpSpPr/>
        <p:nvPr/>
      </p:nvGrpSpPr>
      <p:grpSpPr>
        <a:xfrm>
          <a:off x="0" y="0"/>
          <a:ext cx="0" cy="0"/>
          <a:chOff x="0" y="0"/>
          <a:chExt cx="0" cy="0"/>
        </a:xfrm>
      </p:grpSpPr>
      <p:sp>
        <p:nvSpPr>
          <p:cNvPr id="4535" name="Google Shape;4535;g38d22f88b63_0_1253"/>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g38d22f88b63_0_1253"/>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537" name="Google Shape;4537;g38d22f88b63_0_125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38" name="Google Shape;4538;g38d22f88b63_0_1253"/>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SzPts val="3200"/>
              <a:buFont typeface="Poppins"/>
              <a:buNone/>
              <a:defRPr sz="3200" b="1">
                <a:latin typeface="Poppins"/>
                <a:ea typeface="Poppins"/>
                <a:cs typeface="Poppins"/>
                <a:sym typeface="Poppins"/>
              </a:defRPr>
            </a:lvl1pPr>
            <a:lvl2pPr lvl="1">
              <a:spcBef>
                <a:spcPts val="0"/>
              </a:spcBef>
              <a:spcAft>
                <a:spcPts val="0"/>
              </a:spcAft>
              <a:buSzPts val="3200"/>
              <a:buFont typeface="Poppins"/>
              <a:buNone/>
              <a:defRPr sz="3200" b="1">
                <a:latin typeface="Poppins"/>
                <a:ea typeface="Poppins"/>
                <a:cs typeface="Poppins"/>
                <a:sym typeface="Poppins"/>
              </a:defRPr>
            </a:lvl2pPr>
            <a:lvl3pPr lvl="2">
              <a:spcBef>
                <a:spcPts val="0"/>
              </a:spcBef>
              <a:spcAft>
                <a:spcPts val="0"/>
              </a:spcAft>
              <a:buSzPts val="3200"/>
              <a:buFont typeface="Poppins"/>
              <a:buNone/>
              <a:defRPr sz="3200" b="1">
                <a:latin typeface="Poppins"/>
                <a:ea typeface="Poppins"/>
                <a:cs typeface="Poppins"/>
                <a:sym typeface="Poppins"/>
              </a:defRPr>
            </a:lvl3pPr>
            <a:lvl4pPr lvl="3">
              <a:spcBef>
                <a:spcPts val="0"/>
              </a:spcBef>
              <a:spcAft>
                <a:spcPts val="0"/>
              </a:spcAft>
              <a:buSzPts val="3200"/>
              <a:buFont typeface="Poppins"/>
              <a:buNone/>
              <a:defRPr sz="3200" b="1">
                <a:latin typeface="Poppins"/>
                <a:ea typeface="Poppins"/>
                <a:cs typeface="Poppins"/>
                <a:sym typeface="Poppins"/>
              </a:defRPr>
            </a:lvl4pPr>
            <a:lvl5pPr lvl="4">
              <a:spcBef>
                <a:spcPts val="0"/>
              </a:spcBef>
              <a:spcAft>
                <a:spcPts val="0"/>
              </a:spcAft>
              <a:buSzPts val="3200"/>
              <a:buFont typeface="Poppins"/>
              <a:buNone/>
              <a:defRPr sz="3200" b="1">
                <a:latin typeface="Poppins"/>
                <a:ea typeface="Poppins"/>
                <a:cs typeface="Poppins"/>
                <a:sym typeface="Poppins"/>
              </a:defRPr>
            </a:lvl5pPr>
            <a:lvl6pPr lvl="5">
              <a:spcBef>
                <a:spcPts val="0"/>
              </a:spcBef>
              <a:spcAft>
                <a:spcPts val="0"/>
              </a:spcAft>
              <a:buSzPts val="3200"/>
              <a:buFont typeface="Poppins"/>
              <a:buNone/>
              <a:defRPr sz="3200" b="1">
                <a:latin typeface="Poppins"/>
                <a:ea typeface="Poppins"/>
                <a:cs typeface="Poppins"/>
                <a:sym typeface="Poppins"/>
              </a:defRPr>
            </a:lvl6pPr>
            <a:lvl7pPr lvl="6">
              <a:spcBef>
                <a:spcPts val="0"/>
              </a:spcBef>
              <a:spcAft>
                <a:spcPts val="0"/>
              </a:spcAft>
              <a:buSzPts val="3200"/>
              <a:buFont typeface="Poppins"/>
              <a:buNone/>
              <a:defRPr sz="3200" b="1">
                <a:latin typeface="Poppins"/>
                <a:ea typeface="Poppins"/>
                <a:cs typeface="Poppins"/>
                <a:sym typeface="Poppins"/>
              </a:defRPr>
            </a:lvl7pPr>
            <a:lvl8pPr lvl="7">
              <a:spcBef>
                <a:spcPts val="0"/>
              </a:spcBef>
              <a:spcAft>
                <a:spcPts val="0"/>
              </a:spcAft>
              <a:buSzPts val="3200"/>
              <a:buFont typeface="Poppins"/>
              <a:buNone/>
              <a:defRPr sz="3200" b="1">
                <a:latin typeface="Poppins"/>
                <a:ea typeface="Poppins"/>
                <a:cs typeface="Poppins"/>
                <a:sym typeface="Poppins"/>
              </a:defRPr>
            </a:lvl8pPr>
            <a:lvl9pPr lvl="8">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4539" name="Google Shape;4539;g38d22f88b63_0_125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40" name="Google Shape;4540;g38d22f88b63_0_125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41" name="Google Shape;4541;g38d22f88b63_0_12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4542"/>
        <p:cNvGrpSpPr/>
        <p:nvPr/>
      </p:nvGrpSpPr>
      <p:grpSpPr>
        <a:xfrm>
          <a:off x="0" y="0"/>
          <a:ext cx="0" cy="0"/>
          <a:chOff x="0" y="0"/>
          <a:chExt cx="0" cy="0"/>
        </a:xfrm>
      </p:grpSpPr>
      <p:sp>
        <p:nvSpPr>
          <p:cNvPr id="4543" name="Google Shape;4543;g38d22f88b63_0_1261"/>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g38d22f88b63_0_1261"/>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solidFill>
                  <a:schemeClr val="dk1"/>
                </a:solidFill>
              </a:defRPr>
            </a:lvl1pPr>
            <a:lvl2pPr lvl="1" algn="ctr">
              <a:buNone/>
              <a:defRPr>
                <a:solidFill>
                  <a:schemeClr val="dk1"/>
                </a:solidFill>
              </a:defRPr>
            </a:lvl2pPr>
            <a:lvl3pPr lvl="2" algn="ctr">
              <a:buNone/>
              <a:defRPr>
                <a:solidFill>
                  <a:schemeClr val="dk1"/>
                </a:solidFill>
              </a:defRPr>
            </a:lvl3pPr>
            <a:lvl4pPr lvl="3" algn="ctr">
              <a:buNone/>
              <a:defRPr>
                <a:solidFill>
                  <a:schemeClr val="dk1"/>
                </a:solidFill>
              </a:defRPr>
            </a:lvl4pPr>
            <a:lvl5pPr lvl="4" algn="ctr">
              <a:buNone/>
              <a:defRPr>
                <a:solidFill>
                  <a:schemeClr val="dk1"/>
                </a:solidFill>
              </a:defRPr>
            </a:lvl5pPr>
            <a:lvl6pPr lvl="5" algn="ctr">
              <a:buNone/>
              <a:defRPr>
                <a:solidFill>
                  <a:schemeClr val="dk1"/>
                </a:solidFill>
              </a:defRPr>
            </a:lvl6pPr>
            <a:lvl7pPr lvl="6" algn="ctr">
              <a:buNone/>
              <a:defRPr>
                <a:solidFill>
                  <a:schemeClr val="dk1"/>
                </a:solidFill>
              </a:defRPr>
            </a:lvl7pPr>
            <a:lvl8pPr lvl="7" algn="ctr">
              <a:buNone/>
              <a:defRPr>
                <a:solidFill>
                  <a:schemeClr val="dk1"/>
                </a:solidFill>
              </a:defRPr>
            </a:lvl8pPr>
            <a:lvl9pPr lvl="8" algn="ctr">
              <a:buNone/>
              <a:defRPr>
                <a:solidFill>
                  <a:schemeClr val="dk1"/>
                </a:solidFill>
              </a:defRPr>
            </a:lvl9pPr>
          </a:lstStyle>
          <a:p>
            <a:pPr marL="0" lvl="0" indent="0" algn="ctr" rtl="0">
              <a:spcBef>
                <a:spcPts val="0"/>
              </a:spcBef>
              <a:spcAft>
                <a:spcPts val="0"/>
              </a:spcAft>
              <a:buNone/>
            </a:pPr>
            <a:fld id="{00000000-1234-1234-1234-123412341234}" type="slidenum">
              <a:rPr lang="en"/>
              <a:t>‹#›</a:t>
            </a:fld>
            <a:endParaRPr/>
          </a:p>
        </p:txBody>
      </p:sp>
      <p:pic>
        <p:nvPicPr>
          <p:cNvPr id="4545" name="Google Shape;4545;g38d22f88b63_0_12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46" name="Google Shape;4546;g38d22f88b63_0_1261"/>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547" name="Google Shape;4547;g38d22f88b63_0_1261"/>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48" name="Google Shape;4548;g38d22f88b63_0_1261"/>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49" name="Google Shape;4549;g38d22f88b63_0_12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Tree>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4550"/>
        <p:cNvGrpSpPr/>
        <p:nvPr/>
      </p:nvGrpSpPr>
      <p:grpSpPr>
        <a:xfrm>
          <a:off x="0" y="0"/>
          <a:ext cx="0" cy="0"/>
          <a:chOff x="0" y="0"/>
          <a:chExt cx="0" cy="0"/>
        </a:xfrm>
      </p:grpSpPr>
      <p:sp>
        <p:nvSpPr>
          <p:cNvPr id="4551" name="Google Shape;4551;g38d22f88b63_0_1269"/>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552" name="Google Shape;4552;g38d22f88b63_0_1269"/>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53" name="Google Shape;4553;g38d22f88b63_0_1269"/>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54" name="Google Shape;4554;g38d22f88b63_0_126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555" name="Google Shape;4555;g38d22f88b63_0_126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4556"/>
        <p:cNvGrpSpPr/>
        <p:nvPr/>
      </p:nvGrpSpPr>
      <p:grpSpPr>
        <a:xfrm>
          <a:off x="0" y="0"/>
          <a:ext cx="0" cy="0"/>
          <a:chOff x="0" y="0"/>
          <a:chExt cx="0" cy="0"/>
        </a:xfrm>
      </p:grpSpPr>
      <p:sp>
        <p:nvSpPr>
          <p:cNvPr id="4557" name="Google Shape;4557;g38d22f88b63_0_1275"/>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558" name="Google Shape;4558;g38d22f88b63_0_1275"/>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59" name="Google Shape;4559;g38d22f88b63_0_1275"/>
          <p:cNvSpPr txBox="1">
            <a:spLocks noGrp="1"/>
          </p:cNvSpPr>
          <p:nvPr>
            <p:ph type="body" idx="1"/>
          </p:nvPr>
        </p:nvSpPr>
        <p:spPr>
          <a:xfrm>
            <a:off x="3117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60" name="Google Shape;4560;g38d22f88b63_0_1275"/>
          <p:cNvSpPr txBox="1">
            <a:spLocks noGrp="1"/>
          </p:cNvSpPr>
          <p:nvPr>
            <p:ph type="body" idx="2"/>
          </p:nvPr>
        </p:nvSpPr>
        <p:spPr>
          <a:xfrm>
            <a:off x="48324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61" name="Google Shape;4561;g38d22f88b63_0_12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562" name="Google Shape;4562;g38d22f88b63_0_1275"/>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4563"/>
        <p:cNvGrpSpPr/>
        <p:nvPr/>
      </p:nvGrpSpPr>
      <p:grpSpPr>
        <a:xfrm>
          <a:off x="0" y="0"/>
          <a:ext cx="0" cy="0"/>
          <a:chOff x="0" y="0"/>
          <a:chExt cx="0" cy="0"/>
        </a:xfrm>
      </p:grpSpPr>
      <p:sp>
        <p:nvSpPr>
          <p:cNvPr id="4564" name="Google Shape;4564;g38d22f88b63_0_1282"/>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65" name="Google Shape;4565;g38d22f88b63_0_1282"/>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66" name="Google Shape;4566;g38d22f88b63_0_12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567" name="Google Shape;4567;g38d22f88b63_0_12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68" name="Google Shape;4568;g38d22f88b63_0_128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584"/>
        <p:cNvGrpSpPr/>
        <p:nvPr/>
      </p:nvGrpSpPr>
      <p:grpSpPr>
        <a:xfrm>
          <a:off x="0" y="0"/>
          <a:ext cx="0" cy="0"/>
          <a:chOff x="0" y="0"/>
          <a:chExt cx="0" cy="0"/>
        </a:xfrm>
      </p:grpSpPr>
      <p:sp>
        <p:nvSpPr>
          <p:cNvPr id="585" name="Google Shape;585;p1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86" name="Google Shape;586;p1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87" name="Google Shape;587;p12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4569"/>
        <p:cNvGrpSpPr/>
        <p:nvPr/>
      </p:nvGrpSpPr>
      <p:grpSpPr>
        <a:xfrm>
          <a:off x="0" y="0"/>
          <a:ext cx="0" cy="0"/>
          <a:chOff x="0" y="0"/>
          <a:chExt cx="0" cy="0"/>
        </a:xfrm>
      </p:grpSpPr>
      <p:sp>
        <p:nvSpPr>
          <p:cNvPr id="4570" name="Google Shape;4570;g38d22f88b63_0_1288"/>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571" name="Google Shape;4571;g38d22f88b63_0_128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72" name="Google Shape;4572;g38d22f88b63_0_128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573" name="Google Shape;4573;g38d22f88b63_0_12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574" name="Google Shape;4574;g38d22f88b63_0_128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575" name="Google Shape;4575;g38d22f88b63_0_128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4576"/>
        <p:cNvGrpSpPr/>
        <p:nvPr/>
      </p:nvGrpSpPr>
      <p:grpSpPr>
        <a:xfrm>
          <a:off x="0" y="0"/>
          <a:ext cx="0" cy="0"/>
          <a:chOff x="0" y="0"/>
          <a:chExt cx="0" cy="0"/>
        </a:xfrm>
      </p:grpSpPr>
      <p:sp>
        <p:nvSpPr>
          <p:cNvPr id="4577" name="Google Shape;4577;g38d22f88b63_0_1295"/>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578" name="Google Shape;4578;g38d22f88b63_0_1295"/>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579" name="Google Shape;4579;g38d22f88b63_0_1295"/>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580" name="Google Shape;4580;g38d22f88b63_0_12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581" name="Google Shape;4581;g38d22f88b63_0_1295"/>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4582"/>
        <p:cNvGrpSpPr/>
        <p:nvPr/>
      </p:nvGrpSpPr>
      <p:grpSpPr>
        <a:xfrm>
          <a:off x="0" y="0"/>
          <a:ext cx="0" cy="0"/>
          <a:chOff x="0" y="0"/>
          <a:chExt cx="0" cy="0"/>
        </a:xfrm>
      </p:grpSpPr>
      <p:sp>
        <p:nvSpPr>
          <p:cNvPr id="4583" name="Google Shape;4583;g38d22f88b63_0_1301"/>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584" name="Google Shape;4584;g38d22f88b63_0_1301"/>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585" name="Google Shape;4585;g38d22f88b63_0_1301"/>
          <p:cNvSpPr txBox="1">
            <a:spLocks noGrp="1"/>
          </p:cNvSpPr>
          <p:nvPr>
            <p:ph type="body" idx="1"/>
          </p:nvPr>
        </p:nvSpPr>
        <p:spPr>
          <a:xfrm>
            <a:off x="3117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586" name="Google Shape;4586;g38d22f88b63_0_1301"/>
          <p:cNvSpPr txBox="1">
            <a:spLocks noGrp="1"/>
          </p:cNvSpPr>
          <p:nvPr>
            <p:ph type="body" idx="2"/>
          </p:nvPr>
        </p:nvSpPr>
        <p:spPr>
          <a:xfrm>
            <a:off x="4832400" y="1743775"/>
            <a:ext cx="3999900" cy="3145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587" name="Google Shape;4587;g38d22f88b63_0_130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588" name="Google Shape;4588;g38d22f88b63_0_130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4589"/>
        <p:cNvGrpSpPr/>
        <p:nvPr/>
      </p:nvGrpSpPr>
      <p:grpSpPr>
        <a:xfrm>
          <a:off x="0" y="0"/>
          <a:ext cx="0" cy="0"/>
          <a:chOff x="0" y="0"/>
          <a:chExt cx="0" cy="0"/>
        </a:xfrm>
      </p:grpSpPr>
      <p:pic>
        <p:nvPicPr>
          <p:cNvPr id="4590" name="Google Shape;4590;g38d22f88b63_0_1308"/>
          <p:cNvPicPr preferRelativeResize="0"/>
          <p:nvPr/>
        </p:nvPicPr>
        <p:blipFill>
          <a:blip r:embed="rId2">
            <a:alphaModFix/>
          </a:blip>
          <a:stretch>
            <a:fillRect/>
          </a:stretch>
        </p:blipFill>
        <p:spPr>
          <a:xfrm>
            <a:off x="7718975" y="4804381"/>
            <a:ext cx="944026" cy="284550"/>
          </a:xfrm>
          <a:prstGeom prst="rect">
            <a:avLst/>
          </a:prstGeom>
          <a:noFill/>
          <a:ln>
            <a:noFill/>
          </a:ln>
        </p:spPr>
      </p:pic>
      <p:sp>
        <p:nvSpPr>
          <p:cNvPr id="4591" name="Google Shape;4591;g38d22f88b63_0_1308"/>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592" name="Google Shape;4592;g38d22f88b63_0_1308"/>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4593" name="Google Shape;4593;g38d22f88b63_0_13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594" name="Google Shape;4594;g38d22f88b63_0_130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4595"/>
        <p:cNvGrpSpPr/>
        <p:nvPr/>
      </p:nvGrpSpPr>
      <p:grpSpPr>
        <a:xfrm>
          <a:off x="0" y="0"/>
          <a:ext cx="0" cy="0"/>
          <a:chOff x="0" y="0"/>
          <a:chExt cx="0" cy="0"/>
        </a:xfrm>
      </p:grpSpPr>
      <p:pic>
        <p:nvPicPr>
          <p:cNvPr id="4596" name="Google Shape;4596;g38d22f88b63_0_1314"/>
          <p:cNvPicPr preferRelativeResize="0"/>
          <p:nvPr/>
        </p:nvPicPr>
        <p:blipFill>
          <a:blip r:embed="rId2">
            <a:alphaModFix/>
          </a:blip>
          <a:stretch>
            <a:fillRect/>
          </a:stretch>
        </p:blipFill>
        <p:spPr>
          <a:xfrm>
            <a:off x="7677102" y="4814072"/>
            <a:ext cx="879674" cy="265153"/>
          </a:xfrm>
          <a:prstGeom prst="rect">
            <a:avLst/>
          </a:prstGeom>
          <a:noFill/>
          <a:ln>
            <a:noFill/>
          </a:ln>
        </p:spPr>
      </p:pic>
      <p:sp>
        <p:nvSpPr>
          <p:cNvPr id="4597" name="Google Shape;4597;g38d22f88b63_0_1314"/>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4598" name="Google Shape;4598;g38d22f88b63_0_131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599" name="Google Shape;4599;g38d22f88b63_0_131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Clr>
                <a:schemeClr val="lt1"/>
              </a:buClr>
              <a:buSzPts val="1400"/>
              <a:buChar char="●"/>
              <a:defRPr sz="1400">
                <a:solidFill>
                  <a:schemeClr val="lt1"/>
                </a:solidFill>
              </a:defRPr>
            </a:lvl1pPr>
            <a:lvl2pPr marL="914400" lvl="1" indent="-304800">
              <a:spcBef>
                <a:spcPts val="0"/>
              </a:spcBef>
              <a:spcAft>
                <a:spcPts val="0"/>
              </a:spcAft>
              <a:buClr>
                <a:schemeClr val="lt1"/>
              </a:buClr>
              <a:buSzPts val="1200"/>
              <a:buChar char="○"/>
              <a:defRPr sz="1200">
                <a:solidFill>
                  <a:schemeClr val="lt1"/>
                </a:solidFill>
              </a:defRPr>
            </a:lvl2pPr>
            <a:lvl3pPr marL="1371600" lvl="2" indent="-304800">
              <a:spcBef>
                <a:spcPts val="0"/>
              </a:spcBef>
              <a:spcAft>
                <a:spcPts val="0"/>
              </a:spcAft>
              <a:buClr>
                <a:schemeClr val="lt1"/>
              </a:buClr>
              <a:buSzPts val="1200"/>
              <a:buChar char="■"/>
              <a:defRPr sz="1200">
                <a:solidFill>
                  <a:schemeClr val="lt1"/>
                </a:solidFill>
              </a:defRPr>
            </a:lvl3pPr>
            <a:lvl4pPr marL="1828800" lvl="3" indent="-304800">
              <a:spcBef>
                <a:spcPts val="0"/>
              </a:spcBef>
              <a:spcAft>
                <a:spcPts val="0"/>
              </a:spcAft>
              <a:buClr>
                <a:schemeClr val="lt1"/>
              </a:buClr>
              <a:buSzPts val="1200"/>
              <a:buChar char="●"/>
              <a:defRPr sz="1200">
                <a:solidFill>
                  <a:schemeClr val="lt1"/>
                </a:solidFill>
              </a:defRPr>
            </a:lvl4pPr>
            <a:lvl5pPr marL="2286000" lvl="4" indent="-304800">
              <a:spcBef>
                <a:spcPts val="0"/>
              </a:spcBef>
              <a:spcAft>
                <a:spcPts val="0"/>
              </a:spcAft>
              <a:buClr>
                <a:schemeClr val="lt1"/>
              </a:buClr>
              <a:buSzPts val="1200"/>
              <a:buChar char="○"/>
              <a:defRPr sz="1200">
                <a:solidFill>
                  <a:schemeClr val="lt1"/>
                </a:solidFill>
              </a:defRPr>
            </a:lvl5pPr>
            <a:lvl6pPr marL="2743200" lvl="5" indent="-304800">
              <a:spcBef>
                <a:spcPts val="0"/>
              </a:spcBef>
              <a:spcAft>
                <a:spcPts val="0"/>
              </a:spcAft>
              <a:buClr>
                <a:schemeClr val="lt1"/>
              </a:buClr>
              <a:buSzPts val="1200"/>
              <a:buChar char="■"/>
              <a:defRPr sz="1200">
                <a:solidFill>
                  <a:schemeClr val="lt1"/>
                </a:solidFill>
              </a:defRPr>
            </a:lvl6pPr>
            <a:lvl7pPr marL="3200400" lvl="6" indent="-304800">
              <a:spcBef>
                <a:spcPts val="0"/>
              </a:spcBef>
              <a:spcAft>
                <a:spcPts val="0"/>
              </a:spcAft>
              <a:buClr>
                <a:schemeClr val="lt1"/>
              </a:buClr>
              <a:buSzPts val="1200"/>
              <a:buChar char="●"/>
              <a:defRPr sz="1200">
                <a:solidFill>
                  <a:schemeClr val="lt1"/>
                </a:solidFill>
              </a:defRPr>
            </a:lvl7pPr>
            <a:lvl8pPr marL="3657600" lvl="7" indent="-304800">
              <a:spcBef>
                <a:spcPts val="0"/>
              </a:spcBef>
              <a:spcAft>
                <a:spcPts val="0"/>
              </a:spcAft>
              <a:buClr>
                <a:schemeClr val="lt1"/>
              </a:buClr>
              <a:buSzPts val="1200"/>
              <a:buChar char="○"/>
              <a:defRPr sz="1200">
                <a:solidFill>
                  <a:schemeClr val="lt1"/>
                </a:solidFill>
              </a:defRPr>
            </a:lvl8pPr>
            <a:lvl9pPr marL="4114800" lvl="8" indent="-304800">
              <a:spcBef>
                <a:spcPts val="0"/>
              </a:spcBef>
              <a:spcAft>
                <a:spcPts val="0"/>
              </a:spcAft>
              <a:buClr>
                <a:schemeClr val="lt1"/>
              </a:buClr>
              <a:buSzPts val="1200"/>
              <a:buChar char="■"/>
              <a:defRPr sz="1200">
                <a:solidFill>
                  <a:schemeClr val="lt1"/>
                </a:solidFill>
              </a:defRPr>
            </a:lvl9pPr>
          </a:lstStyle>
          <a:p>
            <a:endParaRPr/>
          </a:p>
        </p:txBody>
      </p:sp>
      <p:sp>
        <p:nvSpPr>
          <p:cNvPr id="4600" name="Google Shape;4600;g38d22f88b63_0_131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601" name="Google Shape;4601;g38d22f88b63_0_131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lt1"/>
                </a:solidFill>
                <a:latin typeface="Lato"/>
                <a:ea typeface="Lato"/>
                <a:cs typeface="Lato"/>
                <a:sym typeface="Lato"/>
              </a:defRPr>
            </a:lvl1pPr>
            <a:lvl2pPr lvl="1">
              <a:buNone/>
              <a:defRPr sz="1300">
                <a:solidFill>
                  <a:schemeClr val="lt1"/>
                </a:solidFill>
                <a:latin typeface="Lato"/>
                <a:ea typeface="Lato"/>
                <a:cs typeface="Lato"/>
                <a:sym typeface="Lato"/>
              </a:defRPr>
            </a:lvl2pPr>
            <a:lvl3pPr lvl="2">
              <a:buNone/>
              <a:defRPr sz="1300">
                <a:solidFill>
                  <a:schemeClr val="lt1"/>
                </a:solidFill>
                <a:latin typeface="Lato"/>
                <a:ea typeface="Lato"/>
                <a:cs typeface="Lato"/>
                <a:sym typeface="Lato"/>
              </a:defRPr>
            </a:lvl3pPr>
            <a:lvl4pPr lvl="3">
              <a:buNone/>
              <a:defRPr sz="1300">
                <a:solidFill>
                  <a:schemeClr val="lt1"/>
                </a:solidFill>
                <a:latin typeface="Lato"/>
                <a:ea typeface="Lato"/>
                <a:cs typeface="Lato"/>
                <a:sym typeface="Lato"/>
              </a:defRPr>
            </a:lvl4pPr>
            <a:lvl5pPr lvl="4">
              <a:buNone/>
              <a:defRPr sz="1300">
                <a:solidFill>
                  <a:schemeClr val="lt1"/>
                </a:solidFill>
                <a:latin typeface="Lato"/>
                <a:ea typeface="Lato"/>
                <a:cs typeface="Lato"/>
                <a:sym typeface="Lato"/>
              </a:defRPr>
            </a:lvl5pPr>
            <a:lvl6pPr lvl="5">
              <a:buNone/>
              <a:defRPr sz="1300">
                <a:solidFill>
                  <a:schemeClr val="lt1"/>
                </a:solidFill>
                <a:latin typeface="Lato"/>
                <a:ea typeface="Lato"/>
                <a:cs typeface="Lato"/>
                <a:sym typeface="Lato"/>
              </a:defRPr>
            </a:lvl6pPr>
            <a:lvl7pPr lvl="6">
              <a:buNone/>
              <a:defRPr sz="1300">
                <a:solidFill>
                  <a:schemeClr val="lt1"/>
                </a:solidFill>
                <a:latin typeface="Lato"/>
                <a:ea typeface="Lato"/>
                <a:cs typeface="Lato"/>
                <a:sym typeface="Lato"/>
              </a:defRPr>
            </a:lvl7pPr>
            <a:lvl8pPr lvl="7">
              <a:buNone/>
              <a:defRPr sz="1300">
                <a:solidFill>
                  <a:schemeClr val="lt1"/>
                </a:solidFill>
                <a:latin typeface="Lato"/>
                <a:ea typeface="Lato"/>
                <a:cs typeface="Lato"/>
                <a:sym typeface="Lato"/>
              </a:defRPr>
            </a:lvl8pPr>
            <a:lvl9pPr lvl="8">
              <a:buNone/>
              <a:defRPr sz="13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4602"/>
        <p:cNvGrpSpPr/>
        <p:nvPr/>
      </p:nvGrpSpPr>
      <p:grpSpPr>
        <a:xfrm>
          <a:off x="0" y="0"/>
          <a:ext cx="0" cy="0"/>
          <a:chOff x="0" y="0"/>
          <a:chExt cx="0" cy="0"/>
        </a:xfrm>
      </p:grpSpPr>
      <p:sp>
        <p:nvSpPr>
          <p:cNvPr id="4603" name="Google Shape;4603;g38d22f88b63_0_1321"/>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604" name="Google Shape;4604;g38d22f88b63_0_13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605" name="Google Shape;4605;g38d22f88b63_0_132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matchingName="Quote">
  <p:cSld name="TITLE_1_5_2_1_1_3">
    <p:bg>
      <p:bgPr>
        <a:solidFill>
          <a:srgbClr val="002870"/>
        </a:solidFill>
        <a:effectLst/>
      </p:bgPr>
    </p:bg>
    <p:spTree>
      <p:nvGrpSpPr>
        <p:cNvPr id="1" name="Shape 4606"/>
        <p:cNvGrpSpPr/>
        <p:nvPr/>
      </p:nvGrpSpPr>
      <p:grpSpPr>
        <a:xfrm>
          <a:off x="0" y="0"/>
          <a:ext cx="0" cy="0"/>
          <a:chOff x="0" y="0"/>
          <a:chExt cx="0" cy="0"/>
        </a:xfrm>
      </p:grpSpPr>
      <p:sp>
        <p:nvSpPr>
          <p:cNvPr id="4607" name="Google Shape;4607;g38d22f88b63_0_1325"/>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608" name="Google Shape;4608;g38d22f88b63_0_13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609" name="Google Shape;4609;g38d22f88b63_0_1325"/>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4610" name="Google Shape;4610;g38d22f88b63_0_1325"/>
          <p:cNvSpPr txBox="1"/>
          <p:nvPr/>
        </p:nvSpPr>
        <p:spPr>
          <a:xfrm>
            <a:off x="241025" y="1498500"/>
            <a:ext cx="6540600" cy="214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000" b="1" i="1">
                <a:solidFill>
                  <a:srgbClr val="FF5D06"/>
                </a:solidFill>
                <a:latin typeface="Courgette"/>
                <a:ea typeface="Courgette"/>
                <a:cs typeface="Courgette"/>
                <a:sym typeface="Courgette"/>
              </a:rPr>
              <a:t>Equality</a:t>
            </a:r>
            <a:r>
              <a:rPr lang="en" sz="4000" b="1" i="1">
                <a:solidFill>
                  <a:srgbClr val="000000"/>
                </a:solidFill>
                <a:latin typeface="Courgette"/>
                <a:ea typeface="Courgette"/>
                <a:cs typeface="Courgette"/>
                <a:sym typeface="Courgette"/>
              </a:rPr>
              <a:t> </a:t>
            </a:r>
            <a:r>
              <a:rPr lang="en" sz="4000" b="1" i="1">
                <a:solidFill>
                  <a:srgbClr val="FFFFFF"/>
                </a:solidFill>
                <a:latin typeface="Courgette"/>
                <a:ea typeface="Courgette"/>
                <a:cs typeface="Courgette"/>
                <a:sym typeface="Courgette"/>
              </a:rPr>
              <a:t>is giving everyone a shoe. </a:t>
            </a:r>
            <a:r>
              <a:rPr lang="en" sz="4000" b="1" i="1">
                <a:solidFill>
                  <a:srgbClr val="FF5D06"/>
                </a:solidFill>
                <a:latin typeface="Courgette"/>
                <a:ea typeface="Courgette"/>
                <a:cs typeface="Courgette"/>
                <a:sym typeface="Courgette"/>
              </a:rPr>
              <a:t>Equity</a:t>
            </a:r>
            <a:r>
              <a:rPr lang="en" sz="4000" b="1" i="1">
                <a:solidFill>
                  <a:srgbClr val="000000"/>
                </a:solidFill>
                <a:latin typeface="Courgette"/>
                <a:ea typeface="Courgette"/>
                <a:cs typeface="Courgette"/>
                <a:sym typeface="Courgette"/>
              </a:rPr>
              <a:t> </a:t>
            </a:r>
            <a:r>
              <a:rPr lang="en" sz="4000" b="1" i="1">
                <a:solidFill>
                  <a:srgbClr val="FFFFFF"/>
                </a:solidFill>
                <a:latin typeface="Courgette"/>
                <a:ea typeface="Courgette"/>
                <a:cs typeface="Courgette"/>
                <a:sym typeface="Courgette"/>
              </a:rPr>
              <a:t>is giving everyone a shoe that fits.</a:t>
            </a:r>
            <a:endParaRPr sz="4000" b="1" i="1">
              <a:solidFill>
                <a:srgbClr val="FFFFFF"/>
              </a:solidFill>
              <a:latin typeface="Courgette"/>
              <a:ea typeface="Courgette"/>
              <a:cs typeface="Courgette"/>
              <a:sym typeface="Courgette"/>
            </a:endParaRPr>
          </a:p>
        </p:txBody>
      </p:sp>
      <p:pic>
        <p:nvPicPr>
          <p:cNvPr id="4611" name="Google Shape;4611;g38d22f88b63_0_1325" title="Screen Shot 2025-06-04 at 8.52.54 AM.png"/>
          <p:cNvPicPr preferRelativeResize="0"/>
          <p:nvPr/>
        </p:nvPicPr>
        <p:blipFill>
          <a:blip r:embed="rId3">
            <a:alphaModFix/>
          </a:blip>
          <a:stretch>
            <a:fillRect/>
          </a:stretch>
        </p:blipFill>
        <p:spPr>
          <a:xfrm>
            <a:off x="6781624" y="1068849"/>
            <a:ext cx="2101874" cy="2747799"/>
          </a:xfrm>
          <a:prstGeom prst="rect">
            <a:avLst/>
          </a:prstGeom>
          <a:noFill/>
          <a:ln w="38100" cap="flat" cmpd="sng">
            <a:solidFill>
              <a:srgbClr val="FBA508"/>
            </a:solidFill>
            <a:prstDash val="solid"/>
            <a:round/>
            <a:headEnd type="none" w="sm" len="sm"/>
            <a:tailEnd type="none" w="sm" len="sm"/>
          </a:ln>
        </p:spPr>
      </p:pic>
    </p:spTree>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matchingName="Social Media">
  <p:cSld name="TITLE_1_5_2_1_1_2">
    <p:bg>
      <p:bgPr>
        <a:solidFill>
          <a:srgbClr val="002870"/>
        </a:solidFill>
        <a:effectLst/>
      </p:bgPr>
    </p:bg>
    <p:spTree>
      <p:nvGrpSpPr>
        <p:cNvPr id="1" name="Shape 4612"/>
        <p:cNvGrpSpPr/>
        <p:nvPr/>
      </p:nvGrpSpPr>
      <p:grpSpPr>
        <a:xfrm>
          <a:off x="0" y="0"/>
          <a:ext cx="0" cy="0"/>
          <a:chOff x="0" y="0"/>
          <a:chExt cx="0" cy="0"/>
        </a:xfrm>
      </p:grpSpPr>
      <p:sp>
        <p:nvSpPr>
          <p:cNvPr id="4613" name="Google Shape;4613;g38d22f88b63_0_1331"/>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614" name="Google Shape;4614;g38d22f88b63_0_13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615" name="Google Shape;4615;g38d22f88b63_0_1331"/>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4616" name="Google Shape;4616;g38d22f88b63_0_1331"/>
          <p:cNvSpPr/>
          <p:nvPr/>
        </p:nvSpPr>
        <p:spPr>
          <a:xfrm>
            <a:off x="3297725" y="465750"/>
            <a:ext cx="4161300" cy="982200"/>
          </a:xfrm>
          <a:prstGeom prst="rect">
            <a:avLst/>
          </a:prstGeom>
          <a:solidFill>
            <a:srgbClr val="EEEEEE"/>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4617" name="Google Shape;4617;g38d22f88b63_0_1331"/>
          <p:cNvPicPr preferRelativeResize="0"/>
          <p:nvPr/>
        </p:nvPicPr>
        <p:blipFill rotWithShape="1">
          <a:blip r:embed="rId3">
            <a:alphaModFix/>
          </a:blip>
          <a:srcRect/>
          <a:stretch/>
        </p:blipFill>
        <p:spPr>
          <a:xfrm>
            <a:off x="2902625" y="2252810"/>
            <a:ext cx="1310101" cy="1552287"/>
          </a:xfrm>
          <a:prstGeom prst="rect">
            <a:avLst/>
          </a:prstGeom>
          <a:noFill/>
          <a:ln>
            <a:noFill/>
          </a:ln>
        </p:spPr>
      </p:pic>
      <p:sp>
        <p:nvSpPr>
          <p:cNvPr id="4618" name="Google Shape;4618;g38d22f88b63_0_1331"/>
          <p:cNvSpPr txBox="1"/>
          <p:nvPr/>
        </p:nvSpPr>
        <p:spPr>
          <a:xfrm>
            <a:off x="300975" y="3924200"/>
            <a:ext cx="207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@MMEDLAUSD</a:t>
            </a:r>
            <a:endParaRPr sz="2000" b="0" i="0" u="none" strike="noStrike" cap="none">
              <a:solidFill>
                <a:srgbClr val="FFFFFF"/>
              </a:solidFill>
              <a:latin typeface="Poppins"/>
              <a:ea typeface="Poppins"/>
              <a:cs typeface="Poppins"/>
              <a:sym typeface="Poppins"/>
            </a:endParaRPr>
          </a:p>
        </p:txBody>
      </p:sp>
      <p:sp>
        <p:nvSpPr>
          <p:cNvPr id="4619" name="Google Shape;4619;g38d22f88b63_0_1331"/>
          <p:cNvSpPr txBox="1"/>
          <p:nvPr/>
        </p:nvSpPr>
        <p:spPr>
          <a:xfrm>
            <a:off x="2433938" y="3924200"/>
            <a:ext cx="2229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@mmed_lausd</a:t>
            </a:r>
            <a:endParaRPr sz="2000" b="0" i="0" u="none" strike="noStrike" cap="none">
              <a:solidFill>
                <a:srgbClr val="FFFFFF"/>
              </a:solidFill>
              <a:latin typeface="Poppins"/>
              <a:ea typeface="Poppins"/>
              <a:cs typeface="Poppins"/>
              <a:sym typeface="Poppins"/>
            </a:endParaRPr>
          </a:p>
        </p:txBody>
      </p:sp>
      <p:pic>
        <p:nvPicPr>
          <p:cNvPr id="4620" name="Google Shape;4620;g38d22f88b63_0_1331"/>
          <p:cNvPicPr preferRelativeResize="0"/>
          <p:nvPr/>
        </p:nvPicPr>
        <p:blipFill rotWithShape="1">
          <a:blip r:embed="rId4">
            <a:alphaModFix/>
          </a:blip>
          <a:srcRect/>
          <a:stretch/>
        </p:blipFill>
        <p:spPr>
          <a:xfrm>
            <a:off x="556925" y="2252036"/>
            <a:ext cx="1310100" cy="1553828"/>
          </a:xfrm>
          <a:prstGeom prst="rect">
            <a:avLst/>
          </a:prstGeom>
          <a:noFill/>
          <a:ln>
            <a:noFill/>
          </a:ln>
        </p:spPr>
      </p:pic>
      <p:pic>
        <p:nvPicPr>
          <p:cNvPr id="4621" name="Google Shape;4621;g38d22f88b63_0_1331"/>
          <p:cNvPicPr preferRelativeResize="0"/>
          <p:nvPr/>
        </p:nvPicPr>
        <p:blipFill rotWithShape="1">
          <a:blip r:embed="rId5">
            <a:alphaModFix/>
          </a:blip>
          <a:srcRect l="24847" t="9080" r="24670" b="9333"/>
          <a:stretch/>
        </p:blipFill>
        <p:spPr>
          <a:xfrm>
            <a:off x="7132850" y="2282250"/>
            <a:ext cx="1489500" cy="1493400"/>
          </a:xfrm>
          <a:prstGeom prst="roundRect">
            <a:avLst>
              <a:gd name="adj" fmla="val 16667"/>
            </a:avLst>
          </a:prstGeom>
          <a:noFill/>
          <a:ln>
            <a:noFill/>
          </a:ln>
        </p:spPr>
      </p:pic>
      <p:pic>
        <p:nvPicPr>
          <p:cNvPr id="4622" name="Google Shape;4622;g38d22f88b63_0_1331"/>
          <p:cNvPicPr preferRelativeResize="0"/>
          <p:nvPr/>
        </p:nvPicPr>
        <p:blipFill rotWithShape="1">
          <a:blip r:embed="rId6">
            <a:alphaModFix/>
          </a:blip>
          <a:srcRect l="3073" t="1515" r="6795" b="3796"/>
          <a:stretch/>
        </p:blipFill>
        <p:spPr>
          <a:xfrm>
            <a:off x="4984450" y="2282250"/>
            <a:ext cx="1437000" cy="1493400"/>
          </a:xfrm>
          <a:prstGeom prst="roundRect">
            <a:avLst>
              <a:gd name="adj" fmla="val 16667"/>
            </a:avLst>
          </a:prstGeom>
          <a:noFill/>
          <a:ln>
            <a:noFill/>
          </a:ln>
        </p:spPr>
      </p:pic>
      <p:sp>
        <p:nvSpPr>
          <p:cNvPr id="4623" name="Google Shape;4623;g38d22f88b63_0_1331"/>
          <p:cNvSpPr txBox="1"/>
          <p:nvPr/>
        </p:nvSpPr>
        <p:spPr>
          <a:xfrm>
            <a:off x="4663550" y="3924200"/>
            <a:ext cx="2229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@mmed_lausd</a:t>
            </a:r>
            <a:endParaRPr sz="2000" b="0" i="0" u="none" strike="noStrike" cap="none">
              <a:solidFill>
                <a:srgbClr val="FFFFFF"/>
              </a:solidFill>
              <a:latin typeface="Poppins"/>
              <a:ea typeface="Poppins"/>
              <a:cs typeface="Poppins"/>
              <a:sym typeface="Poppins"/>
            </a:endParaRPr>
          </a:p>
        </p:txBody>
      </p:sp>
      <p:sp>
        <p:nvSpPr>
          <p:cNvPr id="4624" name="Google Shape;4624;g38d22f88b63_0_1331"/>
          <p:cNvSpPr txBox="1"/>
          <p:nvPr/>
        </p:nvSpPr>
        <p:spPr>
          <a:xfrm>
            <a:off x="6893150" y="3924200"/>
            <a:ext cx="20121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0" i="0" u="none" strike="noStrike" cap="none">
                <a:solidFill>
                  <a:srgbClr val="FFFFFF"/>
                </a:solidFill>
                <a:latin typeface="Poppins"/>
                <a:ea typeface="Poppins"/>
                <a:cs typeface="Poppins"/>
                <a:sym typeface="Poppins"/>
              </a:rPr>
              <a:t>@MMEDLAUSD</a:t>
            </a:r>
            <a:endParaRPr sz="2000" b="0" i="0" u="none" strike="noStrike" cap="none">
              <a:solidFill>
                <a:srgbClr val="FFFFFF"/>
              </a:solidFill>
              <a:latin typeface="Poppins"/>
              <a:ea typeface="Poppins"/>
              <a:cs typeface="Poppins"/>
              <a:sym typeface="Poppins"/>
            </a:endParaRPr>
          </a:p>
        </p:txBody>
      </p:sp>
      <p:pic>
        <p:nvPicPr>
          <p:cNvPr id="4625" name="Google Shape;4625;g38d22f88b63_0_1331"/>
          <p:cNvPicPr preferRelativeResize="0"/>
          <p:nvPr/>
        </p:nvPicPr>
        <p:blipFill rotWithShape="1">
          <a:blip r:embed="rId7">
            <a:alphaModFix/>
          </a:blip>
          <a:srcRect l="8038" t="18536" r="7430" b="18176"/>
          <a:stretch/>
        </p:blipFill>
        <p:spPr>
          <a:xfrm>
            <a:off x="2996600" y="343600"/>
            <a:ext cx="4858801" cy="1790100"/>
          </a:xfrm>
          <a:prstGeom prst="rect">
            <a:avLst/>
          </a:prstGeom>
          <a:noFill/>
          <a:ln>
            <a:noFill/>
          </a:ln>
        </p:spPr>
      </p:pic>
    </p:spTree>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4626"/>
        <p:cNvGrpSpPr/>
        <p:nvPr/>
      </p:nvGrpSpPr>
      <p:grpSpPr>
        <a:xfrm>
          <a:off x="0" y="0"/>
          <a:ext cx="0" cy="0"/>
          <a:chOff x="0" y="0"/>
          <a:chExt cx="0" cy="0"/>
        </a:xfrm>
      </p:grpSpPr>
      <p:sp>
        <p:nvSpPr>
          <p:cNvPr id="4627" name="Google Shape;4627;g38d22f88b63_0_1345"/>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4628" name="Google Shape;4628;g38d22f88b63_0_134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629" name="Google Shape;4629;g38d22f88b63_0_1345"/>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4630"/>
        <p:cNvGrpSpPr/>
        <p:nvPr/>
      </p:nvGrpSpPr>
      <p:grpSpPr>
        <a:xfrm>
          <a:off x="0" y="0"/>
          <a:ext cx="0" cy="0"/>
          <a:chOff x="0" y="0"/>
          <a:chExt cx="0" cy="0"/>
        </a:xfrm>
      </p:grpSpPr>
      <p:sp>
        <p:nvSpPr>
          <p:cNvPr id="4631" name="Google Shape;4631;g38d22f88b63_0_134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i="0" u="none" strike="noStrike" cap="none">
                <a:solidFill>
                  <a:schemeClr val="lt1"/>
                </a:solidFill>
              </a:defRPr>
            </a:lvl1pPr>
            <a:lvl2pPr marL="0" marR="0" lvl="1" indent="0" algn="ctr">
              <a:lnSpc>
                <a:spcPct val="100000"/>
              </a:lnSpc>
              <a:spcBef>
                <a:spcPts val="0"/>
              </a:spcBef>
              <a:spcAft>
                <a:spcPts val="0"/>
              </a:spcAft>
              <a:buClr>
                <a:srgbClr val="000000"/>
              </a:buClr>
              <a:buSzPts val="900"/>
              <a:buFont typeface="Arial"/>
              <a:buNone/>
              <a:defRPr i="0" u="none" strike="noStrike" cap="none">
                <a:solidFill>
                  <a:schemeClr val="lt1"/>
                </a:solidFill>
              </a:defRPr>
            </a:lvl2pPr>
            <a:lvl3pPr marL="0" marR="0" lvl="2" indent="0" algn="ctr">
              <a:lnSpc>
                <a:spcPct val="100000"/>
              </a:lnSpc>
              <a:spcBef>
                <a:spcPts val="0"/>
              </a:spcBef>
              <a:spcAft>
                <a:spcPts val="0"/>
              </a:spcAft>
              <a:buClr>
                <a:srgbClr val="000000"/>
              </a:buClr>
              <a:buSzPts val="900"/>
              <a:buFont typeface="Arial"/>
              <a:buNone/>
              <a:defRPr i="0" u="none" strike="noStrike" cap="none">
                <a:solidFill>
                  <a:schemeClr val="lt1"/>
                </a:solidFill>
              </a:defRPr>
            </a:lvl3pPr>
            <a:lvl4pPr marL="0" marR="0" lvl="3" indent="0" algn="ctr">
              <a:lnSpc>
                <a:spcPct val="100000"/>
              </a:lnSpc>
              <a:spcBef>
                <a:spcPts val="0"/>
              </a:spcBef>
              <a:spcAft>
                <a:spcPts val="0"/>
              </a:spcAft>
              <a:buClr>
                <a:srgbClr val="000000"/>
              </a:buClr>
              <a:buSzPts val="900"/>
              <a:buFont typeface="Arial"/>
              <a:buNone/>
              <a:defRPr i="0" u="none" strike="noStrike" cap="none">
                <a:solidFill>
                  <a:schemeClr val="lt1"/>
                </a:solidFill>
              </a:defRPr>
            </a:lvl4pPr>
            <a:lvl5pPr marL="0" marR="0" lvl="4" indent="0" algn="ctr">
              <a:lnSpc>
                <a:spcPct val="100000"/>
              </a:lnSpc>
              <a:spcBef>
                <a:spcPts val="0"/>
              </a:spcBef>
              <a:spcAft>
                <a:spcPts val="0"/>
              </a:spcAft>
              <a:buClr>
                <a:srgbClr val="000000"/>
              </a:buClr>
              <a:buSzPts val="900"/>
              <a:buFont typeface="Arial"/>
              <a:buNone/>
              <a:defRPr i="0" u="none" strike="noStrike" cap="none">
                <a:solidFill>
                  <a:schemeClr val="lt1"/>
                </a:solidFill>
              </a:defRPr>
            </a:lvl5pPr>
            <a:lvl6pPr marL="0" marR="0" lvl="5" indent="0" algn="ctr">
              <a:lnSpc>
                <a:spcPct val="100000"/>
              </a:lnSpc>
              <a:spcBef>
                <a:spcPts val="0"/>
              </a:spcBef>
              <a:spcAft>
                <a:spcPts val="0"/>
              </a:spcAft>
              <a:buClr>
                <a:srgbClr val="000000"/>
              </a:buClr>
              <a:buSzPts val="900"/>
              <a:buFont typeface="Arial"/>
              <a:buNone/>
              <a:defRPr i="0" u="none" strike="noStrike" cap="none">
                <a:solidFill>
                  <a:schemeClr val="lt1"/>
                </a:solidFill>
              </a:defRPr>
            </a:lvl6pPr>
            <a:lvl7pPr marL="0" marR="0" lvl="6" indent="0" algn="ctr">
              <a:lnSpc>
                <a:spcPct val="100000"/>
              </a:lnSpc>
              <a:spcBef>
                <a:spcPts val="0"/>
              </a:spcBef>
              <a:spcAft>
                <a:spcPts val="0"/>
              </a:spcAft>
              <a:buClr>
                <a:srgbClr val="000000"/>
              </a:buClr>
              <a:buSzPts val="900"/>
              <a:buFont typeface="Arial"/>
              <a:buNone/>
              <a:defRPr i="0" u="none" strike="noStrike" cap="none">
                <a:solidFill>
                  <a:schemeClr val="lt1"/>
                </a:solidFill>
              </a:defRPr>
            </a:lvl7pPr>
            <a:lvl8pPr marL="0" marR="0" lvl="7" indent="0" algn="ctr">
              <a:lnSpc>
                <a:spcPct val="100000"/>
              </a:lnSpc>
              <a:spcBef>
                <a:spcPts val="0"/>
              </a:spcBef>
              <a:spcAft>
                <a:spcPts val="0"/>
              </a:spcAft>
              <a:buClr>
                <a:srgbClr val="000000"/>
              </a:buClr>
              <a:buSzPts val="900"/>
              <a:buFont typeface="Arial"/>
              <a:buNone/>
              <a:defRPr i="0" u="none" strike="noStrike" cap="none">
                <a:solidFill>
                  <a:schemeClr val="lt1"/>
                </a:solidFill>
              </a:defRPr>
            </a:lvl8pPr>
            <a:lvl9pPr marL="0" marR="0" lvl="8" indent="0" algn="ctr">
              <a:lnSpc>
                <a:spcPct val="100000"/>
              </a:lnSpc>
              <a:spcBef>
                <a:spcPts val="0"/>
              </a:spcBef>
              <a:spcAft>
                <a:spcPts val="0"/>
              </a:spcAft>
              <a:buClr>
                <a:srgbClr val="000000"/>
              </a:buClr>
              <a:buSzPts val="900"/>
              <a:buFont typeface="Arial"/>
              <a:buNone/>
              <a:defRPr i="0" u="none" strike="noStrike" cap="none">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632" name="Google Shape;4632;g38d22f88b63_0_134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33" name="Google Shape;4633;g38d22f88b63_0_13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588"/>
        <p:cNvGrpSpPr/>
        <p:nvPr/>
      </p:nvGrpSpPr>
      <p:grpSpPr>
        <a:xfrm>
          <a:off x="0" y="0"/>
          <a:ext cx="0" cy="0"/>
          <a:chOff x="0" y="0"/>
          <a:chExt cx="0" cy="0"/>
        </a:xfrm>
      </p:grpSpPr>
      <p:sp>
        <p:nvSpPr>
          <p:cNvPr id="589" name="Google Shape;589;p1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0" name="Google Shape;590;p12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91" name="Google Shape;591;p12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matchingName="Instructional Priorities ">
  <p:cSld name="TITLE_1_3_1_1_1_2">
    <p:bg>
      <p:bgPr>
        <a:solidFill>
          <a:srgbClr val="002870"/>
        </a:solidFill>
        <a:effectLst/>
      </p:bgPr>
    </p:bg>
    <p:spTree>
      <p:nvGrpSpPr>
        <p:cNvPr id="1" name="Shape 4634"/>
        <p:cNvGrpSpPr/>
        <p:nvPr/>
      </p:nvGrpSpPr>
      <p:grpSpPr>
        <a:xfrm>
          <a:off x="0" y="0"/>
          <a:ext cx="0" cy="0"/>
          <a:chOff x="0" y="0"/>
          <a:chExt cx="0" cy="0"/>
        </a:xfrm>
      </p:grpSpPr>
      <p:sp>
        <p:nvSpPr>
          <p:cNvPr id="4635" name="Google Shape;4635;g38d22f88b63_0_135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i="0" u="none" strike="noStrike" cap="none">
                <a:solidFill>
                  <a:schemeClr val="lt1"/>
                </a:solidFill>
              </a:defRPr>
            </a:lvl1pPr>
            <a:lvl2pPr marL="0" marR="0" lvl="1" indent="0" algn="ctr">
              <a:lnSpc>
                <a:spcPct val="100000"/>
              </a:lnSpc>
              <a:spcBef>
                <a:spcPts val="0"/>
              </a:spcBef>
              <a:spcAft>
                <a:spcPts val="0"/>
              </a:spcAft>
              <a:buClr>
                <a:srgbClr val="000000"/>
              </a:buClr>
              <a:buSzPts val="900"/>
              <a:buFont typeface="Arial"/>
              <a:buNone/>
              <a:defRPr i="0" u="none" strike="noStrike" cap="none">
                <a:solidFill>
                  <a:schemeClr val="lt1"/>
                </a:solidFill>
              </a:defRPr>
            </a:lvl2pPr>
            <a:lvl3pPr marL="0" marR="0" lvl="2" indent="0" algn="ctr">
              <a:lnSpc>
                <a:spcPct val="100000"/>
              </a:lnSpc>
              <a:spcBef>
                <a:spcPts val="0"/>
              </a:spcBef>
              <a:spcAft>
                <a:spcPts val="0"/>
              </a:spcAft>
              <a:buClr>
                <a:srgbClr val="000000"/>
              </a:buClr>
              <a:buSzPts val="900"/>
              <a:buFont typeface="Arial"/>
              <a:buNone/>
              <a:defRPr i="0" u="none" strike="noStrike" cap="none">
                <a:solidFill>
                  <a:schemeClr val="lt1"/>
                </a:solidFill>
              </a:defRPr>
            </a:lvl3pPr>
            <a:lvl4pPr marL="0" marR="0" lvl="3" indent="0" algn="ctr">
              <a:lnSpc>
                <a:spcPct val="100000"/>
              </a:lnSpc>
              <a:spcBef>
                <a:spcPts val="0"/>
              </a:spcBef>
              <a:spcAft>
                <a:spcPts val="0"/>
              </a:spcAft>
              <a:buClr>
                <a:srgbClr val="000000"/>
              </a:buClr>
              <a:buSzPts val="900"/>
              <a:buFont typeface="Arial"/>
              <a:buNone/>
              <a:defRPr i="0" u="none" strike="noStrike" cap="none">
                <a:solidFill>
                  <a:schemeClr val="lt1"/>
                </a:solidFill>
              </a:defRPr>
            </a:lvl4pPr>
            <a:lvl5pPr marL="0" marR="0" lvl="4" indent="0" algn="ctr">
              <a:lnSpc>
                <a:spcPct val="100000"/>
              </a:lnSpc>
              <a:spcBef>
                <a:spcPts val="0"/>
              </a:spcBef>
              <a:spcAft>
                <a:spcPts val="0"/>
              </a:spcAft>
              <a:buClr>
                <a:srgbClr val="000000"/>
              </a:buClr>
              <a:buSzPts val="900"/>
              <a:buFont typeface="Arial"/>
              <a:buNone/>
              <a:defRPr i="0" u="none" strike="noStrike" cap="none">
                <a:solidFill>
                  <a:schemeClr val="lt1"/>
                </a:solidFill>
              </a:defRPr>
            </a:lvl5pPr>
            <a:lvl6pPr marL="0" marR="0" lvl="5" indent="0" algn="ctr">
              <a:lnSpc>
                <a:spcPct val="100000"/>
              </a:lnSpc>
              <a:spcBef>
                <a:spcPts val="0"/>
              </a:spcBef>
              <a:spcAft>
                <a:spcPts val="0"/>
              </a:spcAft>
              <a:buClr>
                <a:srgbClr val="000000"/>
              </a:buClr>
              <a:buSzPts val="900"/>
              <a:buFont typeface="Arial"/>
              <a:buNone/>
              <a:defRPr i="0" u="none" strike="noStrike" cap="none">
                <a:solidFill>
                  <a:schemeClr val="lt1"/>
                </a:solidFill>
              </a:defRPr>
            </a:lvl6pPr>
            <a:lvl7pPr marL="0" marR="0" lvl="6" indent="0" algn="ctr">
              <a:lnSpc>
                <a:spcPct val="100000"/>
              </a:lnSpc>
              <a:spcBef>
                <a:spcPts val="0"/>
              </a:spcBef>
              <a:spcAft>
                <a:spcPts val="0"/>
              </a:spcAft>
              <a:buClr>
                <a:srgbClr val="000000"/>
              </a:buClr>
              <a:buSzPts val="900"/>
              <a:buFont typeface="Arial"/>
              <a:buNone/>
              <a:defRPr i="0" u="none" strike="noStrike" cap="none">
                <a:solidFill>
                  <a:schemeClr val="lt1"/>
                </a:solidFill>
              </a:defRPr>
            </a:lvl7pPr>
            <a:lvl8pPr marL="0" marR="0" lvl="7" indent="0" algn="ctr">
              <a:lnSpc>
                <a:spcPct val="100000"/>
              </a:lnSpc>
              <a:spcBef>
                <a:spcPts val="0"/>
              </a:spcBef>
              <a:spcAft>
                <a:spcPts val="0"/>
              </a:spcAft>
              <a:buClr>
                <a:srgbClr val="000000"/>
              </a:buClr>
              <a:buSzPts val="900"/>
              <a:buFont typeface="Arial"/>
              <a:buNone/>
              <a:defRPr i="0" u="none" strike="noStrike" cap="none">
                <a:solidFill>
                  <a:schemeClr val="lt1"/>
                </a:solidFill>
              </a:defRPr>
            </a:lvl8pPr>
            <a:lvl9pPr marL="0" marR="0" lvl="8" indent="0" algn="ctr">
              <a:lnSpc>
                <a:spcPct val="100000"/>
              </a:lnSpc>
              <a:spcBef>
                <a:spcPts val="0"/>
              </a:spcBef>
              <a:spcAft>
                <a:spcPts val="0"/>
              </a:spcAft>
              <a:buClr>
                <a:srgbClr val="000000"/>
              </a:buClr>
              <a:buSzPts val="900"/>
              <a:buFont typeface="Arial"/>
              <a:buNone/>
              <a:defRPr i="0" u="none" strike="noStrike" cap="none">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636" name="Google Shape;4636;g38d22f88b63_0_135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37" name="Google Shape;4637;g38d22f88b63_0_13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638" name="Google Shape;4638;g38d22f88b63_0_1353"/>
          <p:cNvSpPr txBox="1"/>
          <p:nvPr/>
        </p:nvSpPr>
        <p:spPr>
          <a:xfrm>
            <a:off x="0" y="254317"/>
            <a:ext cx="9144000" cy="471000"/>
          </a:xfrm>
          <a:prstGeom prst="rect">
            <a:avLst/>
          </a:prstGeom>
          <a:noFill/>
          <a:ln>
            <a:noFill/>
          </a:ln>
        </p:spPr>
        <p:txBody>
          <a:bodyPr spcFirstLastPara="1" wrap="square" lIns="75575" tIns="75575" rIns="75575" bIns="75575" anchor="ctr" anchorCtr="0">
            <a:noAutofit/>
          </a:bodyPr>
          <a:lstStyle/>
          <a:p>
            <a:pPr marL="0" lvl="0" indent="0" algn="ctr" rtl="0">
              <a:spcBef>
                <a:spcPts val="0"/>
              </a:spcBef>
              <a:spcAft>
                <a:spcPts val="0"/>
              </a:spcAft>
              <a:buNone/>
            </a:pPr>
            <a:r>
              <a:rPr lang="en" sz="2600" b="1">
                <a:solidFill>
                  <a:schemeClr val="lt1"/>
                </a:solidFill>
                <a:latin typeface="Poppins"/>
                <a:ea typeface="Poppins"/>
                <a:cs typeface="Poppins"/>
                <a:sym typeface="Poppins"/>
              </a:rPr>
              <a:t>Our </a:t>
            </a:r>
            <a:r>
              <a:rPr lang="en" sz="2600" b="1">
                <a:solidFill>
                  <a:srgbClr val="FCC000"/>
                </a:solidFill>
                <a:latin typeface="Poppins"/>
                <a:ea typeface="Poppins"/>
                <a:cs typeface="Poppins"/>
                <a:sym typeface="Poppins"/>
              </a:rPr>
              <a:t>2025-26</a:t>
            </a:r>
            <a:r>
              <a:rPr lang="en" sz="2600" b="1">
                <a:solidFill>
                  <a:schemeClr val="lt1"/>
                </a:solidFill>
                <a:latin typeface="Poppins"/>
                <a:ea typeface="Poppins"/>
                <a:cs typeface="Poppins"/>
                <a:sym typeface="Poppins"/>
              </a:rPr>
              <a:t> Instructional Priorities</a:t>
            </a:r>
            <a:endParaRPr sz="2600" b="1">
              <a:solidFill>
                <a:schemeClr val="lt1"/>
              </a:solidFill>
              <a:latin typeface="Poppins"/>
              <a:ea typeface="Poppins"/>
              <a:cs typeface="Poppins"/>
              <a:sym typeface="Poppins"/>
            </a:endParaRPr>
          </a:p>
        </p:txBody>
      </p:sp>
      <p:pic>
        <p:nvPicPr>
          <p:cNvPr id="4639" name="Google Shape;4639;g38d22f88b63_0_1353"/>
          <p:cNvPicPr preferRelativeResize="0"/>
          <p:nvPr/>
        </p:nvPicPr>
        <p:blipFill>
          <a:blip r:embed="rId3">
            <a:alphaModFix/>
          </a:blip>
          <a:stretch>
            <a:fillRect/>
          </a:stretch>
        </p:blipFill>
        <p:spPr>
          <a:xfrm>
            <a:off x="657387" y="838463"/>
            <a:ext cx="7829228" cy="3698800"/>
          </a:xfrm>
          <a:prstGeom prst="rect">
            <a:avLst/>
          </a:prstGeom>
          <a:noFill/>
          <a:ln>
            <a:noFill/>
          </a:ln>
        </p:spPr>
      </p:pic>
    </p:spTree>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4640"/>
        <p:cNvGrpSpPr/>
        <p:nvPr/>
      </p:nvGrpSpPr>
      <p:grpSpPr>
        <a:xfrm>
          <a:off x="0" y="0"/>
          <a:ext cx="0" cy="0"/>
          <a:chOff x="0" y="0"/>
          <a:chExt cx="0" cy="0"/>
        </a:xfrm>
      </p:grpSpPr>
      <p:sp>
        <p:nvSpPr>
          <p:cNvPr id="4641" name="Google Shape;4641;g38d22f88b63_0_13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642" name="Google Shape;4642;g38d22f88b63_0_135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43" name="Google Shape;4643;g38d22f88b63_0_1359"/>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matchingName="Lydia's Slide">
  <p:cSld name="CUSTOM_6_1_1_2">
    <p:spTree>
      <p:nvGrpSpPr>
        <p:cNvPr id="1" name="Shape 4644"/>
        <p:cNvGrpSpPr/>
        <p:nvPr/>
      </p:nvGrpSpPr>
      <p:grpSpPr>
        <a:xfrm>
          <a:off x="0" y="0"/>
          <a:ext cx="0" cy="0"/>
          <a:chOff x="0" y="0"/>
          <a:chExt cx="0" cy="0"/>
        </a:xfrm>
      </p:grpSpPr>
      <p:sp>
        <p:nvSpPr>
          <p:cNvPr id="4645" name="Google Shape;4645;g38d22f88b63_0_1363"/>
          <p:cNvSpPr/>
          <p:nvPr/>
        </p:nvSpPr>
        <p:spPr>
          <a:xfrm>
            <a:off x="2775600" y="1030900"/>
            <a:ext cx="3592800" cy="2484000"/>
          </a:xfrm>
          <a:prstGeom prst="roundRect">
            <a:avLst>
              <a:gd name="adj" fmla="val 16667"/>
            </a:avLst>
          </a:prstGeom>
          <a:solidFill>
            <a:srgbClr val="00287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lt1"/>
              </a:solidFill>
              <a:latin typeface="Lato"/>
              <a:ea typeface="Lato"/>
              <a:cs typeface="Lato"/>
              <a:sym typeface="Lato"/>
            </a:endParaRPr>
          </a:p>
        </p:txBody>
      </p:sp>
      <p:sp>
        <p:nvSpPr>
          <p:cNvPr id="4646" name="Google Shape;4646;g38d22f88b63_0_136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pic>
        <p:nvPicPr>
          <p:cNvPr id="4647" name="Google Shape;4647;g38d22f88b63_0_136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48" name="Google Shape;4648;g38d22f88b63_0_1363"/>
          <p:cNvSpPr txBox="1"/>
          <p:nvPr/>
        </p:nvSpPr>
        <p:spPr>
          <a:xfrm>
            <a:off x="0" y="3748588"/>
            <a:ext cx="9144000" cy="920400"/>
          </a:xfrm>
          <a:prstGeom prst="rect">
            <a:avLst/>
          </a:prstGeom>
          <a:noFill/>
          <a:ln>
            <a:noFill/>
          </a:ln>
        </p:spPr>
        <p:txBody>
          <a:bodyPr spcFirstLastPara="1" wrap="square" lIns="68575" tIns="34275" rIns="68575" bIns="34275" anchor="t" anchorCtr="0">
            <a:noAutofit/>
          </a:bodyPr>
          <a:lstStyle/>
          <a:p>
            <a:pPr marL="0" lvl="0" indent="0" algn="ctr" rtl="0">
              <a:lnSpc>
                <a:spcPct val="115000"/>
              </a:lnSpc>
              <a:spcBef>
                <a:spcPts val="0"/>
              </a:spcBef>
              <a:spcAft>
                <a:spcPts val="0"/>
              </a:spcAft>
              <a:buClr>
                <a:srgbClr val="000000"/>
              </a:buClr>
              <a:buSzPts val="1100"/>
              <a:buFont typeface="Arial"/>
              <a:buNone/>
            </a:pPr>
            <a:r>
              <a:rPr lang="en" sz="2100" b="1" i="1">
                <a:solidFill>
                  <a:srgbClr val="0A46A6"/>
                </a:solidFill>
                <a:latin typeface="Poppins"/>
                <a:ea typeface="Poppins"/>
                <a:cs typeface="Poppins"/>
                <a:sym typeface="Poppins"/>
              </a:rPr>
              <a:t>Lydia Acosta Stephens</a:t>
            </a:r>
            <a:endParaRPr sz="2100" b="1" i="1">
              <a:solidFill>
                <a:srgbClr val="0A46A6"/>
              </a:solidFill>
              <a:latin typeface="Poppins"/>
              <a:ea typeface="Poppins"/>
              <a:cs typeface="Poppins"/>
              <a:sym typeface="Poppins"/>
            </a:endParaRPr>
          </a:p>
          <a:p>
            <a:pPr marL="0" lvl="0" indent="0" algn="ctr" rtl="0">
              <a:lnSpc>
                <a:spcPct val="115000"/>
              </a:lnSpc>
              <a:spcBef>
                <a:spcPts val="0"/>
              </a:spcBef>
              <a:spcAft>
                <a:spcPts val="0"/>
              </a:spcAft>
              <a:buClr>
                <a:srgbClr val="000000"/>
              </a:buClr>
              <a:buSzPts val="1100"/>
              <a:buFont typeface="Arial"/>
              <a:buNone/>
            </a:pPr>
            <a:r>
              <a:rPr lang="en" sz="1000" b="1" i="1">
                <a:solidFill>
                  <a:schemeClr val="dk1"/>
                </a:solidFill>
                <a:latin typeface="Poppins"/>
                <a:ea typeface="Poppins"/>
                <a:cs typeface="Poppins"/>
                <a:sym typeface="Poppins"/>
              </a:rPr>
              <a:t>Parent of they/them/Kiddo</a:t>
            </a:r>
            <a:endParaRPr sz="1000" b="1" i="1">
              <a:solidFill>
                <a:schemeClr val="dk1"/>
              </a:solidFill>
              <a:latin typeface="Poppins"/>
              <a:ea typeface="Poppins"/>
              <a:cs typeface="Poppins"/>
              <a:sym typeface="Poppins"/>
            </a:endParaRPr>
          </a:p>
          <a:p>
            <a:pPr marL="0" lvl="0" indent="0" algn="ctr" rtl="0">
              <a:lnSpc>
                <a:spcPct val="115000"/>
              </a:lnSpc>
              <a:spcBef>
                <a:spcPts val="0"/>
              </a:spcBef>
              <a:spcAft>
                <a:spcPts val="0"/>
              </a:spcAft>
              <a:buClr>
                <a:srgbClr val="000000"/>
              </a:buClr>
              <a:buSzPts val="1100"/>
              <a:buFont typeface="Arial"/>
              <a:buNone/>
            </a:pPr>
            <a:r>
              <a:rPr lang="en" sz="1000" b="1">
                <a:solidFill>
                  <a:schemeClr val="dk1"/>
                </a:solidFill>
                <a:latin typeface="Poppins"/>
                <a:ea typeface="Poppins"/>
                <a:cs typeface="Poppins"/>
                <a:sym typeface="Poppins"/>
              </a:rPr>
              <a:t> Executive Director, Multilingual Multicultural Education Department</a:t>
            </a:r>
            <a:endParaRPr sz="1000" b="1">
              <a:solidFill>
                <a:schemeClr val="dk1"/>
              </a:solidFill>
              <a:latin typeface="Poppins"/>
              <a:ea typeface="Poppins"/>
              <a:cs typeface="Poppins"/>
              <a:sym typeface="Poppins"/>
            </a:endParaRPr>
          </a:p>
        </p:txBody>
      </p:sp>
      <p:sp>
        <p:nvSpPr>
          <p:cNvPr id="4649" name="Google Shape;4649;g38d22f88b63_0_1363"/>
          <p:cNvSpPr txBox="1"/>
          <p:nvPr/>
        </p:nvSpPr>
        <p:spPr>
          <a:xfrm>
            <a:off x="181450" y="229325"/>
            <a:ext cx="8877600" cy="567900"/>
          </a:xfrm>
          <a:prstGeom prst="rect">
            <a:avLst/>
          </a:prstGeom>
          <a:noFill/>
          <a:ln>
            <a:noFill/>
          </a:ln>
        </p:spPr>
        <p:txBody>
          <a:bodyPr spcFirstLastPara="1" wrap="square" lIns="68575" tIns="68575" rIns="68575" bIns="68575" anchor="t" anchorCtr="0">
            <a:spAutoFit/>
          </a:bodyPr>
          <a:lstStyle/>
          <a:p>
            <a:pPr marL="0" lvl="0" indent="0" algn="ctr" rtl="0">
              <a:lnSpc>
                <a:spcPct val="90000"/>
              </a:lnSpc>
              <a:spcBef>
                <a:spcPts val="0"/>
              </a:spcBef>
              <a:spcAft>
                <a:spcPts val="0"/>
              </a:spcAft>
              <a:buClr>
                <a:srgbClr val="FFFFFF"/>
              </a:buClr>
              <a:buSzPts val="3600"/>
              <a:buFont typeface="Calibri"/>
              <a:buNone/>
            </a:pPr>
            <a:r>
              <a:rPr lang="en" sz="3100" b="1" i="1">
                <a:solidFill>
                  <a:srgbClr val="000000"/>
                </a:solidFill>
                <a:latin typeface="Courgette"/>
                <a:ea typeface="Courgette"/>
                <a:cs typeface="Courgette"/>
                <a:sym typeface="Courgette"/>
              </a:rPr>
              <a:t>Be the Light, Be of Service, Be the Solution</a:t>
            </a:r>
            <a:endParaRPr sz="2500">
              <a:latin typeface="Avenir"/>
              <a:ea typeface="Avenir"/>
              <a:cs typeface="Avenir"/>
              <a:sym typeface="Avenir"/>
            </a:endParaRPr>
          </a:p>
        </p:txBody>
      </p:sp>
      <p:pic>
        <p:nvPicPr>
          <p:cNvPr id="4650" name="Google Shape;4650;g38d22f88b63_0_1363" title="IMG_1674-Enhanced-NR.jpg"/>
          <p:cNvPicPr preferRelativeResize="0"/>
          <p:nvPr/>
        </p:nvPicPr>
        <p:blipFill>
          <a:blip r:embed="rId3">
            <a:alphaModFix/>
          </a:blip>
          <a:stretch>
            <a:fillRect/>
          </a:stretch>
        </p:blipFill>
        <p:spPr>
          <a:xfrm>
            <a:off x="2909750" y="1192888"/>
            <a:ext cx="3328800" cy="2218800"/>
          </a:xfrm>
          <a:prstGeom prst="roundRect">
            <a:avLst>
              <a:gd name="adj" fmla="val 16667"/>
            </a:avLst>
          </a:prstGeom>
          <a:noFill/>
          <a:ln>
            <a:noFill/>
          </a:ln>
        </p:spPr>
      </p:pic>
      <p:sp>
        <p:nvSpPr>
          <p:cNvPr id="4651" name="Google Shape;4651;g38d22f88b63_0_136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4652"/>
        <p:cNvGrpSpPr/>
        <p:nvPr/>
      </p:nvGrpSpPr>
      <p:grpSpPr>
        <a:xfrm>
          <a:off x="0" y="0"/>
          <a:ext cx="0" cy="0"/>
          <a:chOff x="0" y="0"/>
          <a:chExt cx="0" cy="0"/>
        </a:xfrm>
      </p:grpSpPr>
      <p:sp>
        <p:nvSpPr>
          <p:cNvPr id="4653" name="Google Shape;4653;g38d22f88b63_0_1371"/>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
        <p:nvSpPr>
          <p:cNvPr id="4654" name="Google Shape;4654;g38d22f88b63_0_13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655" name="Google Shape;4655;g38d22f88b63_0_1371"/>
          <p:cNvSpPr txBox="1">
            <a:spLocks noGrp="1"/>
          </p:cNvSpPr>
          <p:nvPr>
            <p:ph type="title"/>
          </p:nvPr>
        </p:nvSpPr>
        <p:spPr>
          <a:xfrm>
            <a:off x="311700" y="11383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pic>
        <p:nvPicPr>
          <p:cNvPr id="4656" name="Google Shape;4656;g38d22f88b63_0_1371"/>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4657"/>
        <p:cNvGrpSpPr/>
        <p:nvPr/>
      </p:nvGrpSpPr>
      <p:grpSpPr>
        <a:xfrm>
          <a:off x="0" y="0"/>
          <a:ext cx="0" cy="0"/>
          <a:chOff x="0" y="0"/>
          <a:chExt cx="0" cy="0"/>
        </a:xfrm>
      </p:grpSpPr>
      <p:sp>
        <p:nvSpPr>
          <p:cNvPr id="4658" name="Google Shape;4658;g38d22f88b63_0_1376"/>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
        <p:nvSpPr>
          <p:cNvPr id="4659" name="Google Shape;4659;g38d22f88b63_0_137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660" name="Google Shape;4660;g38d22f88b63_0_1376"/>
          <p:cNvSpPr txBox="1">
            <a:spLocks noGrp="1"/>
          </p:cNvSpPr>
          <p:nvPr>
            <p:ph type="title"/>
          </p:nvPr>
        </p:nvSpPr>
        <p:spPr>
          <a:xfrm>
            <a:off x="311700" y="11383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61" name="Google Shape;4661;g38d22f88b63_0_1376"/>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4662"/>
        <p:cNvGrpSpPr/>
        <p:nvPr/>
      </p:nvGrpSpPr>
      <p:grpSpPr>
        <a:xfrm>
          <a:off x="0" y="0"/>
          <a:ext cx="0" cy="0"/>
          <a:chOff x="0" y="0"/>
          <a:chExt cx="0" cy="0"/>
        </a:xfrm>
      </p:grpSpPr>
      <p:sp>
        <p:nvSpPr>
          <p:cNvPr id="4663" name="Google Shape;4663;g38d22f88b63_0_1381"/>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i="0" u="none" strike="noStrike" cap="none">
                <a:solidFill>
                  <a:schemeClr val="lt1"/>
                </a:solidFill>
              </a:defRPr>
            </a:lvl1pPr>
            <a:lvl2pPr marL="0" marR="0" lvl="1" indent="0" algn="ctr">
              <a:lnSpc>
                <a:spcPct val="100000"/>
              </a:lnSpc>
              <a:spcBef>
                <a:spcPts val="0"/>
              </a:spcBef>
              <a:spcAft>
                <a:spcPts val="0"/>
              </a:spcAft>
              <a:buClr>
                <a:srgbClr val="000000"/>
              </a:buClr>
              <a:buSzPts val="900"/>
              <a:buFont typeface="Arial"/>
              <a:buNone/>
              <a:defRPr i="0" u="none" strike="noStrike" cap="none">
                <a:solidFill>
                  <a:schemeClr val="lt1"/>
                </a:solidFill>
              </a:defRPr>
            </a:lvl2pPr>
            <a:lvl3pPr marL="0" marR="0" lvl="2" indent="0" algn="ctr">
              <a:lnSpc>
                <a:spcPct val="100000"/>
              </a:lnSpc>
              <a:spcBef>
                <a:spcPts val="0"/>
              </a:spcBef>
              <a:spcAft>
                <a:spcPts val="0"/>
              </a:spcAft>
              <a:buClr>
                <a:srgbClr val="000000"/>
              </a:buClr>
              <a:buSzPts val="900"/>
              <a:buFont typeface="Arial"/>
              <a:buNone/>
              <a:defRPr i="0" u="none" strike="noStrike" cap="none">
                <a:solidFill>
                  <a:schemeClr val="lt1"/>
                </a:solidFill>
              </a:defRPr>
            </a:lvl3pPr>
            <a:lvl4pPr marL="0" marR="0" lvl="3" indent="0" algn="ctr">
              <a:lnSpc>
                <a:spcPct val="100000"/>
              </a:lnSpc>
              <a:spcBef>
                <a:spcPts val="0"/>
              </a:spcBef>
              <a:spcAft>
                <a:spcPts val="0"/>
              </a:spcAft>
              <a:buClr>
                <a:srgbClr val="000000"/>
              </a:buClr>
              <a:buSzPts val="900"/>
              <a:buFont typeface="Arial"/>
              <a:buNone/>
              <a:defRPr i="0" u="none" strike="noStrike" cap="none">
                <a:solidFill>
                  <a:schemeClr val="lt1"/>
                </a:solidFill>
              </a:defRPr>
            </a:lvl4pPr>
            <a:lvl5pPr marL="0" marR="0" lvl="4" indent="0" algn="ctr">
              <a:lnSpc>
                <a:spcPct val="100000"/>
              </a:lnSpc>
              <a:spcBef>
                <a:spcPts val="0"/>
              </a:spcBef>
              <a:spcAft>
                <a:spcPts val="0"/>
              </a:spcAft>
              <a:buClr>
                <a:srgbClr val="000000"/>
              </a:buClr>
              <a:buSzPts val="900"/>
              <a:buFont typeface="Arial"/>
              <a:buNone/>
              <a:defRPr i="0" u="none" strike="noStrike" cap="none">
                <a:solidFill>
                  <a:schemeClr val="lt1"/>
                </a:solidFill>
              </a:defRPr>
            </a:lvl5pPr>
            <a:lvl6pPr marL="0" marR="0" lvl="5" indent="0" algn="ctr">
              <a:lnSpc>
                <a:spcPct val="100000"/>
              </a:lnSpc>
              <a:spcBef>
                <a:spcPts val="0"/>
              </a:spcBef>
              <a:spcAft>
                <a:spcPts val="0"/>
              </a:spcAft>
              <a:buClr>
                <a:srgbClr val="000000"/>
              </a:buClr>
              <a:buSzPts val="900"/>
              <a:buFont typeface="Arial"/>
              <a:buNone/>
              <a:defRPr i="0" u="none" strike="noStrike" cap="none">
                <a:solidFill>
                  <a:schemeClr val="lt1"/>
                </a:solidFill>
              </a:defRPr>
            </a:lvl6pPr>
            <a:lvl7pPr marL="0" marR="0" lvl="6" indent="0" algn="ctr">
              <a:lnSpc>
                <a:spcPct val="100000"/>
              </a:lnSpc>
              <a:spcBef>
                <a:spcPts val="0"/>
              </a:spcBef>
              <a:spcAft>
                <a:spcPts val="0"/>
              </a:spcAft>
              <a:buClr>
                <a:srgbClr val="000000"/>
              </a:buClr>
              <a:buSzPts val="900"/>
              <a:buFont typeface="Arial"/>
              <a:buNone/>
              <a:defRPr i="0" u="none" strike="noStrike" cap="none">
                <a:solidFill>
                  <a:schemeClr val="lt1"/>
                </a:solidFill>
              </a:defRPr>
            </a:lvl7pPr>
            <a:lvl8pPr marL="0" marR="0" lvl="7" indent="0" algn="ctr">
              <a:lnSpc>
                <a:spcPct val="100000"/>
              </a:lnSpc>
              <a:spcBef>
                <a:spcPts val="0"/>
              </a:spcBef>
              <a:spcAft>
                <a:spcPts val="0"/>
              </a:spcAft>
              <a:buClr>
                <a:srgbClr val="000000"/>
              </a:buClr>
              <a:buSzPts val="900"/>
              <a:buFont typeface="Arial"/>
              <a:buNone/>
              <a:defRPr i="0" u="none" strike="noStrike" cap="none">
                <a:solidFill>
                  <a:schemeClr val="lt1"/>
                </a:solidFill>
              </a:defRPr>
            </a:lvl8pPr>
            <a:lvl9pPr marL="0" marR="0" lvl="8" indent="0" algn="ctr">
              <a:lnSpc>
                <a:spcPct val="100000"/>
              </a:lnSpc>
              <a:spcBef>
                <a:spcPts val="0"/>
              </a:spcBef>
              <a:spcAft>
                <a:spcPts val="0"/>
              </a:spcAft>
              <a:buClr>
                <a:srgbClr val="000000"/>
              </a:buClr>
              <a:buSzPts val="900"/>
              <a:buFont typeface="Arial"/>
              <a:buNone/>
              <a:defRPr i="0" u="none" strike="noStrike" cap="none">
                <a:solidFill>
                  <a:schemeClr val="lt1"/>
                </a:solidFill>
              </a:defRPr>
            </a:lvl9pPr>
          </a:lstStyle>
          <a:p>
            <a:pPr marL="0" lvl="0" indent="0" algn="ctr" rtl="0">
              <a:spcBef>
                <a:spcPts val="0"/>
              </a:spcBef>
              <a:spcAft>
                <a:spcPts val="0"/>
              </a:spcAft>
              <a:buNone/>
            </a:pPr>
            <a:fld id="{00000000-1234-1234-1234-123412341234}" type="slidenum">
              <a:rPr lang="en"/>
              <a:t>‹#›</a:t>
            </a:fld>
            <a:endParaRPr/>
          </a:p>
        </p:txBody>
      </p:sp>
      <p:pic>
        <p:nvPicPr>
          <p:cNvPr id="4664" name="Google Shape;4664;g38d22f88b63_0_1381"/>
          <p:cNvPicPr preferRelativeResize="0"/>
          <p:nvPr/>
        </p:nvPicPr>
        <p:blipFill rotWithShape="1">
          <a:blip r:embed="rId2">
            <a:alphaModFix/>
          </a:blip>
          <a:srcRect/>
          <a:stretch/>
        </p:blipFill>
        <p:spPr>
          <a:xfrm>
            <a:off x="7571374" y="4786911"/>
            <a:ext cx="990599" cy="298621"/>
          </a:xfrm>
          <a:prstGeom prst="rect">
            <a:avLst/>
          </a:prstGeom>
          <a:noFill/>
          <a:ln>
            <a:noFill/>
          </a:ln>
        </p:spPr>
      </p:pic>
      <p:sp>
        <p:nvSpPr>
          <p:cNvPr id="4665" name="Google Shape;4665;g38d22f88b63_0_138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666" name="Google Shape;4666;g38d22f88b63_0_138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28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4667"/>
        <p:cNvGrpSpPr/>
        <p:nvPr/>
      </p:nvGrpSpPr>
      <p:grpSpPr>
        <a:xfrm>
          <a:off x="0" y="0"/>
          <a:ext cx="0" cy="0"/>
          <a:chOff x="0" y="0"/>
          <a:chExt cx="0" cy="0"/>
        </a:xfrm>
      </p:grpSpPr>
      <p:sp>
        <p:nvSpPr>
          <p:cNvPr id="4668" name="Google Shape;4668;g38d22f88b63_0_138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pic>
        <p:nvPicPr>
          <p:cNvPr id="4669" name="Google Shape;4669;g38d22f88b63_0_138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670" name="Google Shape;4670;g38d22f88b63_0_138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4671"/>
        <p:cNvGrpSpPr/>
        <p:nvPr/>
      </p:nvGrpSpPr>
      <p:grpSpPr>
        <a:xfrm>
          <a:off x="0" y="0"/>
          <a:ext cx="0" cy="0"/>
          <a:chOff x="0" y="0"/>
          <a:chExt cx="0" cy="0"/>
        </a:xfrm>
      </p:grpSpPr>
      <p:pic>
        <p:nvPicPr>
          <p:cNvPr id="4672" name="Google Shape;4672;g38d22f88b63_0_1390"/>
          <p:cNvPicPr preferRelativeResize="0"/>
          <p:nvPr/>
        </p:nvPicPr>
        <p:blipFill>
          <a:blip r:embed="rId2">
            <a:alphaModFix/>
          </a:blip>
          <a:stretch>
            <a:fillRect/>
          </a:stretch>
        </p:blipFill>
        <p:spPr>
          <a:xfrm>
            <a:off x="0" y="0"/>
            <a:ext cx="9144000" cy="5143505"/>
          </a:xfrm>
          <a:prstGeom prst="rect">
            <a:avLst/>
          </a:prstGeom>
          <a:noFill/>
          <a:ln>
            <a:noFill/>
          </a:ln>
        </p:spPr>
      </p:pic>
      <p:pic>
        <p:nvPicPr>
          <p:cNvPr id="4673" name="Google Shape;4673;g38d22f88b63_0_1390"/>
          <p:cNvPicPr preferRelativeResize="0"/>
          <p:nvPr/>
        </p:nvPicPr>
        <p:blipFill>
          <a:blip r:embed="rId3">
            <a:alphaModFix amt="3000"/>
          </a:blip>
          <a:stretch>
            <a:fillRect/>
          </a:stretch>
        </p:blipFill>
        <p:spPr>
          <a:xfrm>
            <a:off x="2923000" y="1005988"/>
            <a:ext cx="625725" cy="625725"/>
          </a:xfrm>
          <a:prstGeom prst="rect">
            <a:avLst/>
          </a:prstGeom>
          <a:noFill/>
          <a:ln>
            <a:noFill/>
          </a:ln>
        </p:spPr>
      </p:pic>
      <p:pic>
        <p:nvPicPr>
          <p:cNvPr id="4674" name="Google Shape;4674;g38d22f88b63_0_1390"/>
          <p:cNvPicPr preferRelativeResize="0"/>
          <p:nvPr/>
        </p:nvPicPr>
        <p:blipFill>
          <a:blip r:embed="rId4">
            <a:alphaModFix amt="3000"/>
          </a:blip>
          <a:stretch>
            <a:fillRect/>
          </a:stretch>
        </p:blipFill>
        <p:spPr>
          <a:xfrm>
            <a:off x="2923002" y="1841259"/>
            <a:ext cx="625718" cy="625719"/>
          </a:xfrm>
          <a:prstGeom prst="rect">
            <a:avLst/>
          </a:prstGeom>
          <a:noFill/>
          <a:ln>
            <a:noFill/>
          </a:ln>
        </p:spPr>
      </p:pic>
      <p:pic>
        <p:nvPicPr>
          <p:cNvPr id="4675" name="Google Shape;4675;g38d22f88b63_0_1390"/>
          <p:cNvPicPr preferRelativeResize="0"/>
          <p:nvPr/>
        </p:nvPicPr>
        <p:blipFill>
          <a:blip r:embed="rId5">
            <a:alphaModFix amt="3000"/>
          </a:blip>
          <a:stretch>
            <a:fillRect/>
          </a:stretch>
        </p:blipFill>
        <p:spPr>
          <a:xfrm>
            <a:off x="2923000" y="3511789"/>
            <a:ext cx="625725" cy="625725"/>
          </a:xfrm>
          <a:prstGeom prst="rect">
            <a:avLst/>
          </a:prstGeom>
          <a:noFill/>
          <a:ln>
            <a:noFill/>
          </a:ln>
        </p:spPr>
      </p:pic>
      <p:pic>
        <p:nvPicPr>
          <p:cNvPr id="4676" name="Google Shape;4676;g38d22f88b63_0_1390"/>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4677" name="Google Shape;4677;g38d22f88b63_0_1390"/>
          <p:cNvPicPr preferRelativeResize="0"/>
          <p:nvPr/>
        </p:nvPicPr>
        <p:blipFill>
          <a:blip r:embed="rId7">
            <a:alphaModFix amt="3000"/>
          </a:blip>
          <a:stretch>
            <a:fillRect/>
          </a:stretch>
        </p:blipFill>
        <p:spPr>
          <a:xfrm>
            <a:off x="2923000" y="4347062"/>
            <a:ext cx="625725" cy="625725"/>
          </a:xfrm>
          <a:prstGeom prst="rect">
            <a:avLst/>
          </a:prstGeom>
          <a:noFill/>
          <a:ln>
            <a:noFill/>
          </a:ln>
        </p:spPr>
      </p:pic>
      <p:pic>
        <p:nvPicPr>
          <p:cNvPr id="4678" name="Google Shape;4678;g38d22f88b63_0_1390"/>
          <p:cNvPicPr preferRelativeResize="0"/>
          <p:nvPr/>
        </p:nvPicPr>
        <p:blipFill>
          <a:blip r:embed="rId8">
            <a:alphaModFix amt="3000"/>
          </a:blip>
          <a:stretch>
            <a:fillRect/>
          </a:stretch>
        </p:blipFill>
        <p:spPr>
          <a:xfrm>
            <a:off x="2922994" y="170712"/>
            <a:ext cx="625725" cy="625725"/>
          </a:xfrm>
          <a:prstGeom prst="rect">
            <a:avLst/>
          </a:prstGeom>
          <a:noFill/>
          <a:ln>
            <a:noFill/>
          </a:ln>
        </p:spPr>
      </p:pic>
      <p:pic>
        <p:nvPicPr>
          <p:cNvPr id="4679" name="Google Shape;4679;g38d22f88b63_0_1390"/>
          <p:cNvPicPr preferRelativeResize="0"/>
          <p:nvPr/>
        </p:nvPicPr>
        <p:blipFill>
          <a:blip r:embed="rId3">
            <a:alphaModFix amt="31000"/>
          </a:blip>
          <a:stretch>
            <a:fillRect/>
          </a:stretch>
        </p:blipFill>
        <p:spPr>
          <a:xfrm>
            <a:off x="8323675" y="1005988"/>
            <a:ext cx="625725" cy="625725"/>
          </a:xfrm>
          <a:prstGeom prst="rect">
            <a:avLst/>
          </a:prstGeom>
          <a:noFill/>
          <a:ln>
            <a:noFill/>
          </a:ln>
        </p:spPr>
      </p:pic>
      <p:pic>
        <p:nvPicPr>
          <p:cNvPr id="4680" name="Google Shape;4680;g38d22f88b63_0_1390"/>
          <p:cNvPicPr preferRelativeResize="0"/>
          <p:nvPr/>
        </p:nvPicPr>
        <p:blipFill>
          <a:blip r:embed="rId4">
            <a:alphaModFix amt="31000"/>
          </a:blip>
          <a:stretch>
            <a:fillRect/>
          </a:stretch>
        </p:blipFill>
        <p:spPr>
          <a:xfrm>
            <a:off x="8323677" y="1841259"/>
            <a:ext cx="625718" cy="625719"/>
          </a:xfrm>
          <a:prstGeom prst="rect">
            <a:avLst/>
          </a:prstGeom>
          <a:noFill/>
          <a:ln>
            <a:noFill/>
          </a:ln>
        </p:spPr>
      </p:pic>
      <p:pic>
        <p:nvPicPr>
          <p:cNvPr id="4681" name="Google Shape;4681;g38d22f88b63_0_1390"/>
          <p:cNvPicPr preferRelativeResize="0"/>
          <p:nvPr/>
        </p:nvPicPr>
        <p:blipFill>
          <a:blip r:embed="rId5">
            <a:alphaModFix amt="31000"/>
          </a:blip>
          <a:stretch>
            <a:fillRect/>
          </a:stretch>
        </p:blipFill>
        <p:spPr>
          <a:xfrm>
            <a:off x="8323675" y="3511789"/>
            <a:ext cx="625725" cy="625725"/>
          </a:xfrm>
          <a:prstGeom prst="rect">
            <a:avLst/>
          </a:prstGeom>
          <a:noFill/>
          <a:ln>
            <a:noFill/>
          </a:ln>
        </p:spPr>
      </p:pic>
      <p:pic>
        <p:nvPicPr>
          <p:cNvPr id="4682" name="Google Shape;4682;g38d22f88b63_0_1390"/>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4683" name="Google Shape;4683;g38d22f88b63_0_1390"/>
          <p:cNvPicPr preferRelativeResize="0"/>
          <p:nvPr/>
        </p:nvPicPr>
        <p:blipFill>
          <a:blip r:embed="rId7">
            <a:alphaModFix amt="31000"/>
          </a:blip>
          <a:stretch>
            <a:fillRect/>
          </a:stretch>
        </p:blipFill>
        <p:spPr>
          <a:xfrm>
            <a:off x="8323675" y="4347062"/>
            <a:ext cx="625725" cy="625725"/>
          </a:xfrm>
          <a:prstGeom prst="rect">
            <a:avLst/>
          </a:prstGeom>
          <a:noFill/>
          <a:ln>
            <a:noFill/>
          </a:ln>
        </p:spPr>
      </p:pic>
      <p:pic>
        <p:nvPicPr>
          <p:cNvPr id="4684" name="Google Shape;4684;g38d22f88b63_0_1390"/>
          <p:cNvPicPr preferRelativeResize="0"/>
          <p:nvPr/>
        </p:nvPicPr>
        <p:blipFill>
          <a:blip r:embed="rId8">
            <a:alphaModFix amt="31000"/>
          </a:blip>
          <a:stretch>
            <a:fillRect/>
          </a:stretch>
        </p:blipFill>
        <p:spPr>
          <a:xfrm>
            <a:off x="8323669" y="170712"/>
            <a:ext cx="625725" cy="625725"/>
          </a:xfrm>
          <a:prstGeom prst="rect">
            <a:avLst/>
          </a:prstGeom>
          <a:noFill/>
          <a:ln>
            <a:noFill/>
          </a:ln>
        </p:spPr>
      </p:pic>
      <p:pic>
        <p:nvPicPr>
          <p:cNvPr id="4685" name="Google Shape;4685;g38d22f88b63_0_1390"/>
          <p:cNvPicPr preferRelativeResize="0"/>
          <p:nvPr/>
        </p:nvPicPr>
        <p:blipFill>
          <a:blip r:embed="rId3">
            <a:alphaModFix amt="25000"/>
          </a:blip>
          <a:stretch>
            <a:fillRect/>
          </a:stretch>
        </p:blipFill>
        <p:spPr>
          <a:xfrm>
            <a:off x="7428325" y="1844188"/>
            <a:ext cx="625725" cy="625725"/>
          </a:xfrm>
          <a:prstGeom prst="rect">
            <a:avLst/>
          </a:prstGeom>
          <a:noFill/>
          <a:ln>
            <a:noFill/>
          </a:ln>
        </p:spPr>
      </p:pic>
      <p:pic>
        <p:nvPicPr>
          <p:cNvPr id="4686" name="Google Shape;4686;g38d22f88b63_0_1390"/>
          <p:cNvPicPr preferRelativeResize="0"/>
          <p:nvPr/>
        </p:nvPicPr>
        <p:blipFill>
          <a:blip r:embed="rId4">
            <a:alphaModFix amt="25000"/>
          </a:blip>
          <a:stretch>
            <a:fillRect/>
          </a:stretch>
        </p:blipFill>
        <p:spPr>
          <a:xfrm>
            <a:off x="7428327" y="2679459"/>
            <a:ext cx="625718" cy="625719"/>
          </a:xfrm>
          <a:prstGeom prst="rect">
            <a:avLst/>
          </a:prstGeom>
          <a:noFill/>
          <a:ln>
            <a:noFill/>
          </a:ln>
        </p:spPr>
      </p:pic>
      <p:pic>
        <p:nvPicPr>
          <p:cNvPr id="4687" name="Google Shape;4687;g38d22f88b63_0_1390"/>
          <p:cNvPicPr preferRelativeResize="0"/>
          <p:nvPr/>
        </p:nvPicPr>
        <p:blipFill>
          <a:blip r:embed="rId5">
            <a:alphaModFix amt="25000"/>
          </a:blip>
          <a:stretch>
            <a:fillRect/>
          </a:stretch>
        </p:blipFill>
        <p:spPr>
          <a:xfrm>
            <a:off x="7428325" y="4349989"/>
            <a:ext cx="625725" cy="625725"/>
          </a:xfrm>
          <a:prstGeom prst="rect">
            <a:avLst/>
          </a:prstGeom>
          <a:noFill/>
          <a:ln>
            <a:noFill/>
          </a:ln>
        </p:spPr>
      </p:pic>
      <p:pic>
        <p:nvPicPr>
          <p:cNvPr id="4688" name="Google Shape;4688;g38d22f88b63_0_1390"/>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4689" name="Google Shape;4689;g38d22f88b63_0_1390"/>
          <p:cNvPicPr preferRelativeResize="0"/>
          <p:nvPr/>
        </p:nvPicPr>
        <p:blipFill>
          <a:blip r:embed="rId7">
            <a:alphaModFix amt="25000"/>
          </a:blip>
          <a:stretch>
            <a:fillRect/>
          </a:stretch>
        </p:blipFill>
        <p:spPr>
          <a:xfrm>
            <a:off x="7428325" y="173662"/>
            <a:ext cx="625725" cy="625725"/>
          </a:xfrm>
          <a:prstGeom prst="rect">
            <a:avLst/>
          </a:prstGeom>
          <a:noFill/>
          <a:ln>
            <a:noFill/>
          </a:ln>
        </p:spPr>
      </p:pic>
      <p:pic>
        <p:nvPicPr>
          <p:cNvPr id="4690" name="Google Shape;4690;g38d22f88b63_0_1390"/>
          <p:cNvPicPr preferRelativeResize="0"/>
          <p:nvPr/>
        </p:nvPicPr>
        <p:blipFill>
          <a:blip r:embed="rId8">
            <a:alphaModFix amt="25000"/>
          </a:blip>
          <a:stretch>
            <a:fillRect/>
          </a:stretch>
        </p:blipFill>
        <p:spPr>
          <a:xfrm>
            <a:off x="7428319" y="1008913"/>
            <a:ext cx="625725" cy="625725"/>
          </a:xfrm>
          <a:prstGeom prst="rect">
            <a:avLst/>
          </a:prstGeom>
          <a:noFill/>
          <a:ln>
            <a:noFill/>
          </a:ln>
        </p:spPr>
      </p:pic>
      <p:pic>
        <p:nvPicPr>
          <p:cNvPr id="4691" name="Google Shape;4691;g38d22f88b63_0_1390"/>
          <p:cNvPicPr preferRelativeResize="0"/>
          <p:nvPr/>
        </p:nvPicPr>
        <p:blipFill>
          <a:blip r:embed="rId3">
            <a:alphaModFix amt="20000"/>
          </a:blip>
          <a:stretch>
            <a:fillRect/>
          </a:stretch>
        </p:blipFill>
        <p:spPr>
          <a:xfrm>
            <a:off x="6532975" y="2682388"/>
            <a:ext cx="625725" cy="625725"/>
          </a:xfrm>
          <a:prstGeom prst="rect">
            <a:avLst/>
          </a:prstGeom>
          <a:noFill/>
          <a:ln>
            <a:noFill/>
          </a:ln>
        </p:spPr>
      </p:pic>
      <p:pic>
        <p:nvPicPr>
          <p:cNvPr id="4692" name="Google Shape;4692;g38d22f88b63_0_1390"/>
          <p:cNvPicPr preferRelativeResize="0"/>
          <p:nvPr/>
        </p:nvPicPr>
        <p:blipFill>
          <a:blip r:embed="rId4">
            <a:alphaModFix amt="20000"/>
          </a:blip>
          <a:stretch>
            <a:fillRect/>
          </a:stretch>
        </p:blipFill>
        <p:spPr>
          <a:xfrm>
            <a:off x="6532977" y="3517659"/>
            <a:ext cx="625718" cy="625719"/>
          </a:xfrm>
          <a:prstGeom prst="rect">
            <a:avLst/>
          </a:prstGeom>
          <a:noFill/>
          <a:ln>
            <a:noFill/>
          </a:ln>
        </p:spPr>
      </p:pic>
      <p:pic>
        <p:nvPicPr>
          <p:cNvPr id="4693" name="Google Shape;4693;g38d22f88b63_0_1390"/>
          <p:cNvPicPr preferRelativeResize="0"/>
          <p:nvPr/>
        </p:nvPicPr>
        <p:blipFill>
          <a:blip r:embed="rId5">
            <a:alphaModFix amt="20000"/>
          </a:blip>
          <a:stretch>
            <a:fillRect/>
          </a:stretch>
        </p:blipFill>
        <p:spPr>
          <a:xfrm>
            <a:off x="6532975" y="176589"/>
            <a:ext cx="625725" cy="625725"/>
          </a:xfrm>
          <a:prstGeom prst="rect">
            <a:avLst/>
          </a:prstGeom>
          <a:noFill/>
          <a:ln>
            <a:noFill/>
          </a:ln>
        </p:spPr>
      </p:pic>
      <p:pic>
        <p:nvPicPr>
          <p:cNvPr id="4694" name="Google Shape;4694;g38d22f88b63_0_1390"/>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4695" name="Google Shape;4695;g38d22f88b63_0_1390"/>
          <p:cNvPicPr preferRelativeResize="0"/>
          <p:nvPr/>
        </p:nvPicPr>
        <p:blipFill>
          <a:blip r:embed="rId7">
            <a:alphaModFix amt="20000"/>
          </a:blip>
          <a:stretch>
            <a:fillRect/>
          </a:stretch>
        </p:blipFill>
        <p:spPr>
          <a:xfrm>
            <a:off x="6532975" y="1011862"/>
            <a:ext cx="625725" cy="625725"/>
          </a:xfrm>
          <a:prstGeom prst="rect">
            <a:avLst/>
          </a:prstGeom>
          <a:noFill/>
          <a:ln>
            <a:noFill/>
          </a:ln>
        </p:spPr>
      </p:pic>
      <p:pic>
        <p:nvPicPr>
          <p:cNvPr id="4696" name="Google Shape;4696;g38d22f88b63_0_1390"/>
          <p:cNvPicPr preferRelativeResize="0"/>
          <p:nvPr/>
        </p:nvPicPr>
        <p:blipFill>
          <a:blip r:embed="rId8">
            <a:alphaModFix amt="20000"/>
          </a:blip>
          <a:stretch>
            <a:fillRect/>
          </a:stretch>
        </p:blipFill>
        <p:spPr>
          <a:xfrm>
            <a:off x="6532969" y="1847113"/>
            <a:ext cx="625725" cy="625725"/>
          </a:xfrm>
          <a:prstGeom prst="rect">
            <a:avLst/>
          </a:prstGeom>
          <a:noFill/>
          <a:ln>
            <a:noFill/>
          </a:ln>
        </p:spPr>
      </p:pic>
      <p:pic>
        <p:nvPicPr>
          <p:cNvPr id="4697" name="Google Shape;4697;g38d22f88b63_0_1390"/>
          <p:cNvPicPr preferRelativeResize="0"/>
          <p:nvPr/>
        </p:nvPicPr>
        <p:blipFill>
          <a:blip r:embed="rId3">
            <a:alphaModFix amt="15000"/>
          </a:blip>
          <a:stretch>
            <a:fillRect/>
          </a:stretch>
        </p:blipFill>
        <p:spPr>
          <a:xfrm>
            <a:off x="5637625" y="3520588"/>
            <a:ext cx="625725" cy="625725"/>
          </a:xfrm>
          <a:prstGeom prst="rect">
            <a:avLst/>
          </a:prstGeom>
          <a:noFill/>
          <a:ln>
            <a:noFill/>
          </a:ln>
        </p:spPr>
      </p:pic>
      <p:pic>
        <p:nvPicPr>
          <p:cNvPr id="4698" name="Google Shape;4698;g38d22f88b63_0_1390"/>
          <p:cNvPicPr preferRelativeResize="0"/>
          <p:nvPr/>
        </p:nvPicPr>
        <p:blipFill>
          <a:blip r:embed="rId4">
            <a:alphaModFix amt="15000"/>
          </a:blip>
          <a:stretch>
            <a:fillRect/>
          </a:stretch>
        </p:blipFill>
        <p:spPr>
          <a:xfrm>
            <a:off x="5637627" y="4355859"/>
            <a:ext cx="625718" cy="625719"/>
          </a:xfrm>
          <a:prstGeom prst="rect">
            <a:avLst/>
          </a:prstGeom>
          <a:noFill/>
          <a:ln>
            <a:noFill/>
          </a:ln>
        </p:spPr>
      </p:pic>
      <p:pic>
        <p:nvPicPr>
          <p:cNvPr id="4699" name="Google Shape;4699;g38d22f88b63_0_1390"/>
          <p:cNvPicPr preferRelativeResize="0"/>
          <p:nvPr/>
        </p:nvPicPr>
        <p:blipFill>
          <a:blip r:embed="rId5">
            <a:alphaModFix amt="15000"/>
          </a:blip>
          <a:stretch>
            <a:fillRect/>
          </a:stretch>
        </p:blipFill>
        <p:spPr>
          <a:xfrm>
            <a:off x="5637625" y="1014789"/>
            <a:ext cx="625725" cy="625725"/>
          </a:xfrm>
          <a:prstGeom prst="rect">
            <a:avLst/>
          </a:prstGeom>
          <a:noFill/>
          <a:ln>
            <a:noFill/>
          </a:ln>
        </p:spPr>
      </p:pic>
      <p:pic>
        <p:nvPicPr>
          <p:cNvPr id="4700" name="Google Shape;4700;g38d22f88b63_0_1390"/>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4701" name="Google Shape;4701;g38d22f88b63_0_1390"/>
          <p:cNvPicPr preferRelativeResize="0"/>
          <p:nvPr/>
        </p:nvPicPr>
        <p:blipFill>
          <a:blip r:embed="rId7">
            <a:alphaModFix amt="15000"/>
          </a:blip>
          <a:stretch>
            <a:fillRect/>
          </a:stretch>
        </p:blipFill>
        <p:spPr>
          <a:xfrm>
            <a:off x="5637625" y="1850062"/>
            <a:ext cx="625725" cy="625725"/>
          </a:xfrm>
          <a:prstGeom prst="rect">
            <a:avLst/>
          </a:prstGeom>
          <a:noFill/>
          <a:ln>
            <a:noFill/>
          </a:ln>
        </p:spPr>
      </p:pic>
      <p:pic>
        <p:nvPicPr>
          <p:cNvPr id="4702" name="Google Shape;4702;g38d22f88b63_0_1390"/>
          <p:cNvPicPr preferRelativeResize="0"/>
          <p:nvPr/>
        </p:nvPicPr>
        <p:blipFill>
          <a:blip r:embed="rId8">
            <a:alphaModFix amt="15000"/>
          </a:blip>
          <a:stretch>
            <a:fillRect/>
          </a:stretch>
        </p:blipFill>
        <p:spPr>
          <a:xfrm>
            <a:off x="5637619" y="2685313"/>
            <a:ext cx="625725" cy="625725"/>
          </a:xfrm>
          <a:prstGeom prst="rect">
            <a:avLst/>
          </a:prstGeom>
          <a:noFill/>
          <a:ln>
            <a:noFill/>
          </a:ln>
        </p:spPr>
      </p:pic>
      <p:pic>
        <p:nvPicPr>
          <p:cNvPr id="4703" name="Google Shape;4703;g38d22f88b63_0_1390"/>
          <p:cNvPicPr preferRelativeResize="0"/>
          <p:nvPr/>
        </p:nvPicPr>
        <p:blipFill>
          <a:blip r:embed="rId3">
            <a:alphaModFix amt="10000"/>
          </a:blip>
          <a:stretch>
            <a:fillRect/>
          </a:stretch>
        </p:blipFill>
        <p:spPr>
          <a:xfrm>
            <a:off x="4732750" y="4358788"/>
            <a:ext cx="625725" cy="625725"/>
          </a:xfrm>
          <a:prstGeom prst="rect">
            <a:avLst/>
          </a:prstGeom>
          <a:noFill/>
          <a:ln>
            <a:noFill/>
          </a:ln>
        </p:spPr>
      </p:pic>
      <p:pic>
        <p:nvPicPr>
          <p:cNvPr id="4704" name="Google Shape;4704;g38d22f88b63_0_1390"/>
          <p:cNvPicPr preferRelativeResize="0"/>
          <p:nvPr/>
        </p:nvPicPr>
        <p:blipFill>
          <a:blip r:embed="rId4">
            <a:alphaModFix amt="10000"/>
          </a:blip>
          <a:stretch>
            <a:fillRect/>
          </a:stretch>
        </p:blipFill>
        <p:spPr>
          <a:xfrm>
            <a:off x="4732752" y="182459"/>
            <a:ext cx="625718" cy="625719"/>
          </a:xfrm>
          <a:prstGeom prst="rect">
            <a:avLst/>
          </a:prstGeom>
          <a:noFill/>
          <a:ln>
            <a:noFill/>
          </a:ln>
        </p:spPr>
      </p:pic>
      <p:pic>
        <p:nvPicPr>
          <p:cNvPr id="4705" name="Google Shape;4705;g38d22f88b63_0_1390"/>
          <p:cNvPicPr preferRelativeResize="0"/>
          <p:nvPr/>
        </p:nvPicPr>
        <p:blipFill>
          <a:blip r:embed="rId5">
            <a:alphaModFix amt="10000"/>
          </a:blip>
          <a:stretch>
            <a:fillRect/>
          </a:stretch>
        </p:blipFill>
        <p:spPr>
          <a:xfrm>
            <a:off x="4732750" y="1852989"/>
            <a:ext cx="625725" cy="625725"/>
          </a:xfrm>
          <a:prstGeom prst="rect">
            <a:avLst/>
          </a:prstGeom>
          <a:noFill/>
          <a:ln>
            <a:noFill/>
          </a:ln>
        </p:spPr>
      </p:pic>
      <p:pic>
        <p:nvPicPr>
          <p:cNvPr id="4706" name="Google Shape;4706;g38d22f88b63_0_1390"/>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707" name="Google Shape;4707;g38d22f88b63_0_1390"/>
          <p:cNvPicPr preferRelativeResize="0"/>
          <p:nvPr/>
        </p:nvPicPr>
        <p:blipFill>
          <a:blip r:embed="rId7">
            <a:alphaModFix amt="10000"/>
          </a:blip>
          <a:stretch>
            <a:fillRect/>
          </a:stretch>
        </p:blipFill>
        <p:spPr>
          <a:xfrm>
            <a:off x="4732750" y="2688262"/>
            <a:ext cx="625725" cy="625725"/>
          </a:xfrm>
          <a:prstGeom prst="rect">
            <a:avLst/>
          </a:prstGeom>
          <a:noFill/>
          <a:ln>
            <a:noFill/>
          </a:ln>
        </p:spPr>
      </p:pic>
      <p:pic>
        <p:nvPicPr>
          <p:cNvPr id="4708" name="Google Shape;4708;g38d22f88b63_0_1390"/>
          <p:cNvPicPr preferRelativeResize="0"/>
          <p:nvPr/>
        </p:nvPicPr>
        <p:blipFill>
          <a:blip r:embed="rId8">
            <a:alphaModFix amt="10000"/>
          </a:blip>
          <a:stretch>
            <a:fillRect/>
          </a:stretch>
        </p:blipFill>
        <p:spPr>
          <a:xfrm>
            <a:off x="4732744" y="3523513"/>
            <a:ext cx="625725" cy="625725"/>
          </a:xfrm>
          <a:prstGeom prst="rect">
            <a:avLst/>
          </a:prstGeom>
          <a:noFill/>
          <a:ln>
            <a:noFill/>
          </a:ln>
        </p:spPr>
      </p:pic>
      <p:pic>
        <p:nvPicPr>
          <p:cNvPr id="4709" name="Google Shape;4709;g38d22f88b63_0_1390"/>
          <p:cNvPicPr preferRelativeResize="0"/>
          <p:nvPr/>
        </p:nvPicPr>
        <p:blipFill>
          <a:blip r:embed="rId3">
            <a:alphaModFix amt="5000"/>
          </a:blip>
          <a:stretch>
            <a:fillRect/>
          </a:stretch>
        </p:blipFill>
        <p:spPr>
          <a:xfrm>
            <a:off x="3827875" y="170713"/>
            <a:ext cx="625725" cy="625725"/>
          </a:xfrm>
          <a:prstGeom prst="rect">
            <a:avLst/>
          </a:prstGeom>
          <a:noFill/>
          <a:ln>
            <a:noFill/>
          </a:ln>
        </p:spPr>
      </p:pic>
      <p:pic>
        <p:nvPicPr>
          <p:cNvPr id="4710" name="Google Shape;4710;g38d22f88b63_0_1390"/>
          <p:cNvPicPr preferRelativeResize="0"/>
          <p:nvPr/>
        </p:nvPicPr>
        <p:blipFill>
          <a:blip r:embed="rId4">
            <a:alphaModFix amt="5000"/>
          </a:blip>
          <a:stretch>
            <a:fillRect/>
          </a:stretch>
        </p:blipFill>
        <p:spPr>
          <a:xfrm>
            <a:off x="3827877" y="1005984"/>
            <a:ext cx="625718" cy="625719"/>
          </a:xfrm>
          <a:prstGeom prst="rect">
            <a:avLst/>
          </a:prstGeom>
          <a:noFill/>
          <a:ln>
            <a:noFill/>
          </a:ln>
        </p:spPr>
      </p:pic>
      <p:pic>
        <p:nvPicPr>
          <p:cNvPr id="4711" name="Google Shape;4711;g38d22f88b63_0_1390"/>
          <p:cNvPicPr preferRelativeResize="0"/>
          <p:nvPr/>
        </p:nvPicPr>
        <p:blipFill>
          <a:blip r:embed="rId5">
            <a:alphaModFix amt="5000"/>
          </a:blip>
          <a:stretch>
            <a:fillRect/>
          </a:stretch>
        </p:blipFill>
        <p:spPr>
          <a:xfrm>
            <a:off x="3827875" y="2676514"/>
            <a:ext cx="625725" cy="625725"/>
          </a:xfrm>
          <a:prstGeom prst="rect">
            <a:avLst/>
          </a:prstGeom>
          <a:noFill/>
          <a:ln>
            <a:noFill/>
          </a:ln>
        </p:spPr>
      </p:pic>
      <p:pic>
        <p:nvPicPr>
          <p:cNvPr id="4712" name="Google Shape;4712;g38d22f88b63_0_1390"/>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4713" name="Google Shape;4713;g38d22f88b63_0_1390"/>
          <p:cNvPicPr preferRelativeResize="0"/>
          <p:nvPr/>
        </p:nvPicPr>
        <p:blipFill>
          <a:blip r:embed="rId7">
            <a:alphaModFix amt="5000"/>
          </a:blip>
          <a:stretch>
            <a:fillRect/>
          </a:stretch>
        </p:blipFill>
        <p:spPr>
          <a:xfrm>
            <a:off x="3827875" y="3511787"/>
            <a:ext cx="625725" cy="625725"/>
          </a:xfrm>
          <a:prstGeom prst="rect">
            <a:avLst/>
          </a:prstGeom>
          <a:noFill/>
          <a:ln>
            <a:noFill/>
          </a:ln>
        </p:spPr>
      </p:pic>
      <p:pic>
        <p:nvPicPr>
          <p:cNvPr id="4714" name="Google Shape;4714;g38d22f88b63_0_1390"/>
          <p:cNvPicPr preferRelativeResize="0"/>
          <p:nvPr/>
        </p:nvPicPr>
        <p:blipFill>
          <a:blip r:embed="rId8">
            <a:alphaModFix amt="5000"/>
          </a:blip>
          <a:stretch>
            <a:fillRect/>
          </a:stretch>
        </p:blipFill>
        <p:spPr>
          <a:xfrm>
            <a:off x="3827869" y="4347038"/>
            <a:ext cx="625725" cy="625725"/>
          </a:xfrm>
          <a:prstGeom prst="rect">
            <a:avLst/>
          </a:prstGeom>
          <a:noFill/>
          <a:ln>
            <a:noFill/>
          </a:ln>
        </p:spPr>
      </p:pic>
      <p:pic>
        <p:nvPicPr>
          <p:cNvPr id="4715" name="Google Shape;4715;g38d22f88b63_0_1390"/>
          <p:cNvPicPr preferRelativeResize="0"/>
          <p:nvPr/>
        </p:nvPicPr>
        <p:blipFill>
          <a:blip r:embed="rId3">
            <a:alphaModFix amt="1000"/>
          </a:blip>
          <a:stretch>
            <a:fillRect/>
          </a:stretch>
        </p:blipFill>
        <p:spPr>
          <a:xfrm>
            <a:off x="2018125" y="1841251"/>
            <a:ext cx="625725" cy="625725"/>
          </a:xfrm>
          <a:prstGeom prst="rect">
            <a:avLst/>
          </a:prstGeom>
          <a:noFill/>
          <a:ln>
            <a:noFill/>
          </a:ln>
        </p:spPr>
      </p:pic>
      <p:pic>
        <p:nvPicPr>
          <p:cNvPr id="4716" name="Google Shape;4716;g38d22f88b63_0_1390"/>
          <p:cNvPicPr preferRelativeResize="0"/>
          <p:nvPr/>
        </p:nvPicPr>
        <p:blipFill>
          <a:blip r:embed="rId4">
            <a:alphaModFix amt="1000"/>
          </a:blip>
          <a:stretch>
            <a:fillRect/>
          </a:stretch>
        </p:blipFill>
        <p:spPr>
          <a:xfrm>
            <a:off x="2018127" y="2676521"/>
            <a:ext cx="625718" cy="625719"/>
          </a:xfrm>
          <a:prstGeom prst="rect">
            <a:avLst/>
          </a:prstGeom>
          <a:noFill/>
          <a:ln>
            <a:noFill/>
          </a:ln>
        </p:spPr>
      </p:pic>
      <p:pic>
        <p:nvPicPr>
          <p:cNvPr id="4717" name="Google Shape;4717;g38d22f88b63_0_1390"/>
          <p:cNvPicPr preferRelativeResize="0"/>
          <p:nvPr/>
        </p:nvPicPr>
        <p:blipFill>
          <a:blip r:embed="rId5">
            <a:alphaModFix amt="1000"/>
          </a:blip>
          <a:stretch>
            <a:fillRect/>
          </a:stretch>
        </p:blipFill>
        <p:spPr>
          <a:xfrm>
            <a:off x="2018125" y="4347052"/>
            <a:ext cx="625725" cy="625725"/>
          </a:xfrm>
          <a:prstGeom prst="rect">
            <a:avLst/>
          </a:prstGeom>
          <a:noFill/>
          <a:ln>
            <a:noFill/>
          </a:ln>
        </p:spPr>
      </p:pic>
      <p:pic>
        <p:nvPicPr>
          <p:cNvPr id="4718" name="Google Shape;4718;g38d22f88b63_0_1390"/>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4719" name="Google Shape;4719;g38d22f88b63_0_1390"/>
          <p:cNvPicPr preferRelativeResize="0"/>
          <p:nvPr/>
        </p:nvPicPr>
        <p:blipFill>
          <a:blip r:embed="rId7">
            <a:alphaModFix amt="1000"/>
          </a:blip>
          <a:stretch>
            <a:fillRect/>
          </a:stretch>
        </p:blipFill>
        <p:spPr>
          <a:xfrm>
            <a:off x="2018125" y="170724"/>
            <a:ext cx="625725" cy="625725"/>
          </a:xfrm>
          <a:prstGeom prst="rect">
            <a:avLst/>
          </a:prstGeom>
          <a:noFill/>
          <a:ln>
            <a:noFill/>
          </a:ln>
        </p:spPr>
      </p:pic>
      <p:pic>
        <p:nvPicPr>
          <p:cNvPr id="4720" name="Google Shape;4720;g38d22f88b63_0_1390"/>
          <p:cNvPicPr preferRelativeResize="0"/>
          <p:nvPr/>
        </p:nvPicPr>
        <p:blipFill>
          <a:blip r:embed="rId8">
            <a:alphaModFix amt="1000"/>
          </a:blip>
          <a:stretch>
            <a:fillRect/>
          </a:stretch>
        </p:blipFill>
        <p:spPr>
          <a:xfrm>
            <a:off x="2018119" y="1005975"/>
            <a:ext cx="625725" cy="625725"/>
          </a:xfrm>
          <a:prstGeom prst="rect">
            <a:avLst/>
          </a:prstGeom>
          <a:noFill/>
          <a:ln>
            <a:noFill/>
          </a:ln>
        </p:spPr>
      </p:pic>
      <p:pic>
        <p:nvPicPr>
          <p:cNvPr id="4721" name="Google Shape;4721;g38d22f88b63_0_1390" descr="Logo&#10;&#10;Description automatically generated"/>
          <p:cNvPicPr preferRelativeResize="0"/>
          <p:nvPr/>
        </p:nvPicPr>
        <p:blipFill rotWithShape="1">
          <a:blip r:embed="rId9">
            <a:alphaModFix/>
          </a:blip>
          <a:srcRect l="29148"/>
          <a:stretch/>
        </p:blipFill>
        <p:spPr>
          <a:xfrm>
            <a:off x="53200" y="84000"/>
            <a:ext cx="1685777" cy="692160"/>
          </a:xfrm>
          <a:prstGeom prst="rect">
            <a:avLst/>
          </a:prstGeom>
          <a:noFill/>
          <a:ln>
            <a:noFill/>
          </a:ln>
          <a:effectLst>
            <a:outerShdw blurRad="57150" dist="19050" dir="5400000" algn="bl" rotWithShape="0">
              <a:srgbClr val="000000">
                <a:alpha val="50000"/>
              </a:srgbClr>
            </a:outerShdw>
          </a:effectLst>
        </p:spPr>
      </p:pic>
      <p:sp>
        <p:nvSpPr>
          <p:cNvPr id="4722" name="Google Shape;4722;g38d22f88b63_0_1390"/>
          <p:cNvSpPr txBox="1">
            <a:spLocks noGrp="1"/>
          </p:cNvSpPr>
          <p:nvPr>
            <p:ph type="title"/>
          </p:nvPr>
        </p:nvSpPr>
        <p:spPr>
          <a:xfrm>
            <a:off x="490250" y="1193988"/>
            <a:ext cx="6367800" cy="33471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4723" name="Google Shape;4723;g38d22f88b63_0_13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724" name="Google Shape;4724;g38d22f88b63_0_139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matchingName="Land Acknowledgment ">
  <p:cSld name="TITLE_1_2_1_4">
    <p:bg>
      <p:bgPr>
        <a:solidFill>
          <a:srgbClr val="002870"/>
        </a:solidFill>
        <a:effectLst/>
      </p:bgPr>
    </p:bg>
    <p:spTree>
      <p:nvGrpSpPr>
        <p:cNvPr id="1" name="Shape 4725"/>
        <p:cNvGrpSpPr/>
        <p:nvPr/>
      </p:nvGrpSpPr>
      <p:grpSpPr>
        <a:xfrm>
          <a:off x="0" y="0"/>
          <a:ext cx="0" cy="0"/>
          <a:chOff x="0" y="0"/>
          <a:chExt cx="0" cy="0"/>
        </a:xfrm>
      </p:grpSpPr>
      <p:pic>
        <p:nvPicPr>
          <p:cNvPr id="4726" name="Google Shape;4726;g38d22f88b63_0_1444"/>
          <p:cNvPicPr preferRelativeResize="0"/>
          <p:nvPr/>
        </p:nvPicPr>
        <p:blipFill>
          <a:blip r:embed="rId2">
            <a:alphaModFix/>
          </a:blip>
          <a:stretch>
            <a:fillRect/>
          </a:stretch>
        </p:blipFill>
        <p:spPr>
          <a:xfrm>
            <a:off x="0" y="-4469"/>
            <a:ext cx="9144003" cy="5152431"/>
          </a:xfrm>
          <a:prstGeom prst="rect">
            <a:avLst/>
          </a:prstGeom>
          <a:noFill/>
          <a:ln>
            <a:noFill/>
          </a:ln>
        </p:spPr>
      </p:pic>
      <p:pic>
        <p:nvPicPr>
          <p:cNvPr id="4727" name="Google Shape;4727;g38d22f88b63_0_1444"/>
          <p:cNvPicPr preferRelativeResize="0"/>
          <p:nvPr/>
        </p:nvPicPr>
        <p:blipFill rotWithShape="1">
          <a:blip r:embed="rId3">
            <a:alphaModFix/>
          </a:blip>
          <a:srcRect l="82823"/>
          <a:stretch/>
        </p:blipFill>
        <p:spPr>
          <a:xfrm>
            <a:off x="7456026" y="-262525"/>
            <a:ext cx="1608576" cy="5552175"/>
          </a:xfrm>
          <a:prstGeom prst="rect">
            <a:avLst/>
          </a:prstGeom>
          <a:noFill/>
          <a:ln>
            <a:noFill/>
          </a:ln>
        </p:spPr>
      </p:pic>
      <p:pic>
        <p:nvPicPr>
          <p:cNvPr id="4728" name="Google Shape;4728;g38d22f88b63_0_1444"/>
          <p:cNvPicPr preferRelativeResize="0"/>
          <p:nvPr/>
        </p:nvPicPr>
        <p:blipFill rotWithShape="1">
          <a:blip r:embed="rId4">
            <a:alphaModFix/>
          </a:blip>
          <a:srcRect/>
          <a:stretch/>
        </p:blipFill>
        <p:spPr>
          <a:xfrm>
            <a:off x="7970207" y="157375"/>
            <a:ext cx="914402" cy="275634"/>
          </a:xfrm>
          <a:prstGeom prst="rect">
            <a:avLst/>
          </a:prstGeom>
          <a:noFill/>
          <a:ln>
            <a:noFill/>
          </a:ln>
        </p:spPr>
      </p:pic>
      <p:sp>
        <p:nvSpPr>
          <p:cNvPr id="4729" name="Google Shape;4729;g38d22f88b63_0_1444"/>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300">
                <a:solidFill>
                  <a:schemeClr val="lt1"/>
                </a:solidFill>
                <a:latin typeface="Lato"/>
                <a:ea typeface="Lato"/>
                <a:cs typeface="Lato"/>
                <a:sym typeface="Lato"/>
              </a:rPr>
              <a:t>‹#›</a:t>
            </a:fld>
            <a:endParaRPr sz="1300">
              <a:solidFill>
                <a:schemeClr val="lt1"/>
              </a:solidFill>
              <a:latin typeface="Lato"/>
              <a:ea typeface="Lato"/>
              <a:cs typeface="Lato"/>
              <a:sym typeface="Lato"/>
            </a:endParaRPr>
          </a:p>
        </p:txBody>
      </p:sp>
      <p:sp>
        <p:nvSpPr>
          <p:cNvPr id="4730" name="Google Shape;4730;g38d22f88b63_0_1444"/>
          <p:cNvSpPr txBox="1"/>
          <p:nvPr/>
        </p:nvSpPr>
        <p:spPr>
          <a:xfrm>
            <a:off x="427075" y="895200"/>
            <a:ext cx="7196400" cy="3858900"/>
          </a:xfrm>
          <a:prstGeom prst="rect">
            <a:avLst/>
          </a:prstGeom>
          <a:solidFill>
            <a:srgbClr val="000000">
              <a:alpha val="0"/>
            </a:srgbClr>
          </a:solid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acknowledge that the Los Angeles Unified School District operates on land originally and still inhabited and cared for by the Gabrieleño and Fernandeño Tataviam peoples, who have stewarded this land for generations.</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recognize these Indigenous communities' ongoing presence and contributions and honor their connection to this region.</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recognize Gabrieleño people as the original stewards of the Los Angeles Basin, and the nearby coastal lands, and the Fernandeño Tataviam as protectors of the northern valleys. These lands have and continue to hold deep cultural and spiritual significance to their people and have shaped the community we live in today.</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pay our respects to the Honuukvetam (Ancestors), ‘Ahiihirom (Elders), and ‘Eyoohiinkem (our relatives/relations) past, present, and emerging and commit to supporting Indigenous communities through education ensuring their voices are heard and their legacies are respected.</a:t>
            </a: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endParaRPr sz="1100">
              <a:solidFill>
                <a:schemeClr val="lt1"/>
              </a:solidFill>
              <a:latin typeface="Poppins"/>
              <a:ea typeface="Poppins"/>
              <a:cs typeface="Poppins"/>
              <a:sym typeface="Poppins"/>
            </a:endParaRPr>
          </a:p>
          <a:p>
            <a:pPr marL="0" lvl="0" indent="0" algn="ctr" rtl="0">
              <a:lnSpc>
                <a:spcPct val="115000"/>
              </a:lnSpc>
              <a:spcBef>
                <a:spcPts val="0"/>
              </a:spcBef>
              <a:spcAft>
                <a:spcPts val="0"/>
              </a:spcAft>
              <a:buNone/>
            </a:pPr>
            <a:r>
              <a:rPr lang="en" sz="1100">
                <a:solidFill>
                  <a:schemeClr val="lt1"/>
                </a:solidFill>
                <a:latin typeface="Poppins"/>
                <a:ea typeface="Poppins"/>
                <a:cs typeface="Poppins"/>
                <a:sym typeface="Poppins"/>
              </a:rPr>
              <a:t>We commit to deepening our understanding of the histories and cultures of the Native peoples of this land. This acknowledgment demonstrates our ongoing efforts to build and sustain relationships with Indigenous communities and contribute to healing and reconciliation.</a:t>
            </a:r>
            <a:endParaRPr sz="1100">
              <a:solidFill>
                <a:schemeClr val="lt1"/>
              </a:solidFill>
              <a:latin typeface="Poppins"/>
              <a:ea typeface="Poppins"/>
              <a:cs typeface="Poppins"/>
              <a:sym typeface="Poppins"/>
            </a:endParaRPr>
          </a:p>
        </p:txBody>
      </p:sp>
      <p:sp>
        <p:nvSpPr>
          <p:cNvPr id="4731" name="Google Shape;4731;g38d22f88b63_0_1444"/>
          <p:cNvSpPr txBox="1"/>
          <p:nvPr/>
        </p:nvSpPr>
        <p:spPr>
          <a:xfrm>
            <a:off x="640375" y="195925"/>
            <a:ext cx="67698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400" b="1">
                <a:solidFill>
                  <a:schemeClr val="lt1"/>
                </a:solidFill>
                <a:latin typeface="Poppins"/>
                <a:ea typeface="Poppins"/>
                <a:cs typeface="Poppins"/>
                <a:sym typeface="Poppins"/>
              </a:rPr>
              <a:t>LAUSD Land Acknowledgement</a:t>
            </a:r>
            <a:endParaRPr sz="2200" b="1">
              <a:solidFill>
                <a:schemeClr val="lt1"/>
              </a:solidFill>
              <a:latin typeface="Poppins"/>
              <a:ea typeface="Poppins"/>
              <a:cs typeface="Poppins"/>
              <a:sym typeface="Poppins"/>
            </a:endParaRPr>
          </a:p>
        </p:txBody>
      </p:sp>
      <p:sp>
        <p:nvSpPr>
          <p:cNvPr id="4732" name="Google Shape;4732;g38d22f88b63_0_1444"/>
          <p:cNvSpPr txBox="1"/>
          <p:nvPr/>
        </p:nvSpPr>
        <p:spPr>
          <a:xfrm>
            <a:off x="59125" y="476687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733" name="Google Shape;4733;g38d22f88b63_0_144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734" name="Google Shape;4734;g38d22f88b63_0_1444" title="Coalinga Ct 6.mp3">
            <a:hlinkClick r:id="rId5"/>
          </p:cNvPr>
          <p:cNvPicPr preferRelativeResize="0"/>
          <p:nvPr/>
        </p:nvPicPr>
        <p:blipFill>
          <a:blip r:embed="rId6">
            <a:alphaModFix/>
          </a:blip>
          <a:stretch>
            <a:fillRect/>
          </a:stretch>
        </p:blipFill>
        <p:spPr>
          <a:xfrm>
            <a:off x="8566150" y="482375"/>
            <a:ext cx="369050" cy="369050"/>
          </a:xfrm>
          <a:prstGeom prst="rect">
            <a:avLst/>
          </a:prstGeom>
          <a:noFill/>
          <a:ln>
            <a:noFill/>
          </a:ln>
        </p:spPr>
      </p:pic>
    </p:spTree>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4735"/>
        <p:cNvGrpSpPr/>
        <p:nvPr/>
      </p:nvGrpSpPr>
      <p:grpSpPr>
        <a:xfrm>
          <a:off x="0" y="0"/>
          <a:ext cx="0" cy="0"/>
          <a:chOff x="0" y="0"/>
          <a:chExt cx="0" cy="0"/>
        </a:xfrm>
      </p:grpSpPr>
      <p:sp>
        <p:nvSpPr>
          <p:cNvPr id="4736" name="Google Shape;4736;g38d22f88b63_0_145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37" name="Google Shape;4737;g38d22f88b63_0_1454"/>
          <p:cNvPicPr preferRelativeResize="0"/>
          <p:nvPr/>
        </p:nvPicPr>
        <p:blipFill rotWithShape="1">
          <a:blip r:embed="rId2">
            <a:alphaModFix/>
          </a:blip>
          <a:srcRect/>
          <a:stretch/>
        </p:blipFill>
        <p:spPr>
          <a:xfrm>
            <a:off x="7627524" y="4797335"/>
            <a:ext cx="990599" cy="298621"/>
          </a:xfrm>
          <a:prstGeom prst="rect">
            <a:avLst/>
          </a:prstGeom>
          <a:noFill/>
          <a:ln>
            <a:noFill/>
          </a:ln>
        </p:spPr>
      </p:pic>
      <p:sp>
        <p:nvSpPr>
          <p:cNvPr id="4738" name="Google Shape;4738;g38d22f88b63_0_1454"/>
          <p:cNvSpPr txBox="1">
            <a:spLocks noGrp="1"/>
          </p:cNvSpPr>
          <p:nvPr>
            <p:ph type="title"/>
          </p:nvPr>
        </p:nvSpPr>
        <p:spPr>
          <a:xfrm>
            <a:off x="41375" y="150"/>
            <a:ext cx="87360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739" name="Google Shape;4739;g38d22f88b63_0_1454"/>
          <p:cNvSpPr txBox="1">
            <a:spLocks noGrp="1"/>
          </p:cNvSpPr>
          <p:nvPr>
            <p:ph type="body" idx="1"/>
          </p:nvPr>
        </p:nvSpPr>
        <p:spPr>
          <a:xfrm>
            <a:off x="285150" y="1012850"/>
            <a:ext cx="8573700" cy="36333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
        <p:nvSpPr>
          <p:cNvPr id="4740" name="Google Shape;4740;g38d22f88b63_0_14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741" name="Google Shape;4741;g38d22f88b63_0_145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defRPr>
            </a:lvl1pPr>
            <a:lvl2pPr lvl="1">
              <a:buNone/>
              <a:defRPr sz="1300">
                <a:solidFill>
                  <a:schemeClr val="dk1"/>
                </a:solidFill>
              </a:defRPr>
            </a:lvl2pPr>
            <a:lvl3pPr lvl="2">
              <a:buNone/>
              <a:defRPr sz="1300">
                <a:solidFill>
                  <a:schemeClr val="dk1"/>
                </a:solidFill>
              </a:defRPr>
            </a:lvl3pPr>
            <a:lvl4pPr lvl="3">
              <a:buNone/>
              <a:defRPr sz="1300">
                <a:solidFill>
                  <a:schemeClr val="dk1"/>
                </a:solidFill>
              </a:defRPr>
            </a:lvl4pPr>
            <a:lvl5pPr lvl="4">
              <a:buNone/>
              <a:defRPr sz="1300">
                <a:solidFill>
                  <a:schemeClr val="dk1"/>
                </a:solidFill>
              </a:defRPr>
            </a:lvl5pPr>
            <a:lvl6pPr lvl="5">
              <a:buNone/>
              <a:defRPr sz="1300">
                <a:solidFill>
                  <a:schemeClr val="dk1"/>
                </a:solidFill>
              </a:defRPr>
            </a:lvl6pPr>
            <a:lvl7pPr lvl="6">
              <a:buNone/>
              <a:defRPr sz="1300">
                <a:solidFill>
                  <a:schemeClr val="dk1"/>
                </a:solidFill>
              </a:defRPr>
            </a:lvl7pPr>
            <a:lvl8pPr lvl="7">
              <a:buNone/>
              <a:defRPr sz="1300">
                <a:solidFill>
                  <a:schemeClr val="dk1"/>
                </a:solidFill>
              </a:defRPr>
            </a:lvl8pPr>
            <a:lvl9pPr lvl="8">
              <a:buNone/>
              <a:defRPr sz="13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592"/>
        <p:cNvGrpSpPr/>
        <p:nvPr/>
      </p:nvGrpSpPr>
      <p:grpSpPr>
        <a:xfrm>
          <a:off x="0" y="0"/>
          <a:ext cx="0" cy="0"/>
          <a:chOff x="0" y="0"/>
          <a:chExt cx="0" cy="0"/>
        </a:xfrm>
      </p:grpSpPr>
      <p:sp>
        <p:nvSpPr>
          <p:cNvPr id="593" name="Google Shape;593;p12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94" name="Google Shape;594;p12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matchingName="Triple Track Agenda">
  <p:cSld name="TITLE_1_2_7_1">
    <p:bg>
      <p:bgPr>
        <a:solidFill>
          <a:srgbClr val="FFFFFF"/>
        </a:solidFill>
        <a:effectLst/>
      </p:bgPr>
    </p:bg>
    <p:spTree>
      <p:nvGrpSpPr>
        <p:cNvPr id="1" name="Shape 4742"/>
        <p:cNvGrpSpPr/>
        <p:nvPr/>
      </p:nvGrpSpPr>
      <p:grpSpPr>
        <a:xfrm>
          <a:off x="0" y="0"/>
          <a:ext cx="0" cy="0"/>
          <a:chOff x="0" y="0"/>
          <a:chExt cx="0" cy="0"/>
        </a:xfrm>
      </p:grpSpPr>
      <p:sp>
        <p:nvSpPr>
          <p:cNvPr id="4743" name="Google Shape;4743;g38d22f88b63_0_1461"/>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44" name="Google Shape;4744;g38d22f88b63_0_1461"/>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745" name="Google Shape;4745;g38d22f88b63_0_14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dk1"/>
                </a:solidFill>
                <a:latin typeface="Lato"/>
                <a:ea typeface="Lato"/>
                <a:cs typeface="Lato"/>
                <a:sym typeface="Lato"/>
              </a:rPr>
              <a:t>lausd.org/mmed</a:t>
            </a:r>
            <a:endParaRPr sz="1000" b="1">
              <a:solidFill>
                <a:schemeClr val="dk1"/>
              </a:solidFill>
              <a:latin typeface="Lato"/>
              <a:ea typeface="Lato"/>
              <a:cs typeface="Lato"/>
              <a:sym typeface="Lato"/>
            </a:endParaRPr>
          </a:p>
        </p:txBody>
      </p:sp>
      <p:sp>
        <p:nvSpPr>
          <p:cNvPr id="4746" name="Google Shape;4746;g38d22f88b63_0_1461"/>
          <p:cNvSpPr txBox="1"/>
          <p:nvPr/>
        </p:nvSpPr>
        <p:spPr>
          <a:xfrm>
            <a:off x="41375" y="150"/>
            <a:ext cx="7554900" cy="7734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b="1">
                <a:solidFill>
                  <a:schemeClr val="lt1"/>
                </a:solidFill>
                <a:latin typeface="Poppins"/>
                <a:ea typeface="Poppins"/>
                <a:cs typeface="Poppins"/>
                <a:sym typeface="Poppins"/>
              </a:rPr>
              <a:t>Triple Track Agenda</a:t>
            </a:r>
            <a:endParaRPr sz="3200" b="1">
              <a:solidFill>
                <a:schemeClr val="lt1"/>
              </a:solidFill>
              <a:latin typeface="Poppins"/>
              <a:ea typeface="Poppins"/>
              <a:cs typeface="Poppins"/>
              <a:sym typeface="Poppins"/>
            </a:endParaRPr>
          </a:p>
        </p:txBody>
      </p:sp>
      <p:sp>
        <p:nvSpPr>
          <p:cNvPr id="4747" name="Google Shape;4747;g38d22f88b63_0_1461"/>
          <p:cNvSpPr/>
          <p:nvPr/>
        </p:nvSpPr>
        <p:spPr>
          <a:xfrm>
            <a:off x="413625" y="1005825"/>
            <a:ext cx="2514600" cy="3588900"/>
          </a:xfrm>
          <a:prstGeom prst="roundRect">
            <a:avLst>
              <a:gd name="adj" fmla="val 16667"/>
            </a:avLst>
          </a:prstGeom>
          <a:solidFill>
            <a:srgbClr val="005FD3"/>
          </a:solidFill>
          <a:ln>
            <a:noFill/>
          </a:ln>
        </p:spPr>
        <p:txBody>
          <a:bodyPr spcFirstLastPara="1" wrap="square" lIns="45700" tIns="100575" rIns="45700" bIns="91425" anchor="t" anchorCtr="0">
            <a:noAutofit/>
          </a:bodyPr>
          <a:lstStyle/>
          <a:p>
            <a:pPr marL="0" lvl="0" indent="0" algn="ctr" rtl="0">
              <a:lnSpc>
                <a:spcPct val="90000"/>
              </a:lnSpc>
              <a:spcBef>
                <a:spcPts val="0"/>
              </a:spcBef>
              <a:spcAft>
                <a:spcPts val="0"/>
              </a:spcAft>
              <a:buNone/>
            </a:pPr>
            <a:r>
              <a:rPr lang="en" sz="3000" b="1">
                <a:solidFill>
                  <a:srgbClr val="FCC000"/>
                </a:solidFill>
                <a:latin typeface="Poppins"/>
                <a:ea typeface="Poppins"/>
                <a:cs typeface="Poppins"/>
                <a:sym typeface="Poppins"/>
              </a:rPr>
              <a:t>TRACK 1</a:t>
            </a:r>
            <a:endParaRPr sz="3000" b="1">
              <a:solidFill>
                <a:srgbClr val="FCC000"/>
              </a:solidFill>
              <a:latin typeface="Poppins"/>
              <a:ea typeface="Poppins"/>
              <a:cs typeface="Poppins"/>
              <a:sym typeface="Poppins"/>
            </a:endParaRPr>
          </a:p>
        </p:txBody>
      </p:sp>
      <p:sp>
        <p:nvSpPr>
          <p:cNvPr id="4748" name="Google Shape;4748;g38d22f88b63_0_1461"/>
          <p:cNvSpPr/>
          <p:nvPr/>
        </p:nvSpPr>
        <p:spPr>
          <a:xfrm>
            <a:off x="3314700" y="1005825"/>
            <a:ext cx="2514600" cy="3588900"/>
          </a:xfrm>
          <a:prstGeom prst="roundRect">
            <a:avLst>
              <a:gd name="adj" fmla="val 16667"/>
            </a:avLst>
          </a:prstGeom>
          <a:solidFill>
            <a:srgbClr val="009DDB"/>
          </a:solidFill>
          <a:ln>
            <a:noFill/>
          </a:ln>
        </p:spPr>
        <p:txBody>
          <a:bodyPr spcFirstLastPara="1" wrap="square" lIns="45700" tIns="100575" rIns="45700" bIns="91425" anchor="t" anchorCtr="0">
            <a:noAutofit/>
          </a:bodyPr>
          <a:lstStyle/>
          <a:p>
            <a:pPr marL="0" lvl="0" indent="0" algn="ctr" rtl="0">
              <a:lnSpc>
                <a:spcPct val="90000"/>
              </a:lnSpc>
              <a:spcBef>
                <a:spcPts val="0"/>
              </a:spcBef>
              <a:spcAft>
                <a:spcPts val="0"/>
              </a:spcAft>
              <a:buNone/>
            </a:pPr>
            <a:r>
              <a:rPr lang="en" sz="3000" b="1">
                <a:solidFill>
                  <a:srgbClr val="FCC000"/>
                </a:solidFill>
                <a:latin typeface="Poppins"/>
                <a:ea typeface="Poppins"/>
                <a:cs typeface="Poppins"/>
                <a:sym typeface="Poppins"/>
              </a:rPr>
              <a:t>TRACK 2</a:t>
            </a:r>
            <a:endParaRPr sz="3000" b="1">
              <a:solidFill>
                <a:srgbClr val="FCC000"/>
              </a:solidFill>
              <a:latin typeface="Poppins"/>
              <a:ea typeface="Poppins"/>
              <a:cs typeface="Poppins"/>
              <a:sym typeface="Poppins"/>
            </a:endParaRPr>
          </a:p>
        </p:txBody>
      </p:sp>
      <p:sp>
        <p:nvSpPr>
          <p:cNvPr id="4749" name="Google Shape;4749;g38d22f88b63_0_1461"/>
          <p:cNvSpPr/>
          <p:nvPr/>
        </p:nvSpPr>
        <p:spPr>
          <a:xfrm>
            <a:off x="6215775" y="1005825"/>
            <a:ext cx="2514600" cy="3588900"/>
          </a:xfrm>
          <a:prstGeom prst="roundRect">
            <a:avLst>
              <a:gd name="adj" fmla="val 16667"/>
            </a:avLst>
          </a:prstGeom>
          <a:solidFill>
            <a:srgbClr val="5B91D8"/>
          </a:solidFill>
          <a:ln>
            <a:noFill/>
          </a:ln>
        </p:spPr>
        <p:txBody>
          <a:bodyPr spcFirstLastPara="1" wrap="square" lIns="45700" tIns="100575" rIns="45700" bIns="91425" anchor="t" anchorCtr="0">
            <a:noAutofit/>
          </a:bodyPr>
          <a:lstStyle/>
          <a:p>
            <a:pPr marL="0" lvl="0" indent="0" algn="ctr" rtl="0">
              <a:lnSpc>
                <a:spcPct val="90000"/>
              </a:lnSpc>
              <a:spcBef>
                <a:spcPts val="0"/>
              </a:spcBef>
              <a:spcAft>
                <a:spcPts val="0"/>
              </a:spcAft>
              <a:buNone/>
            </a:pPr>
            <a:r>
              <a:rPr lang="en" sz="3000" b="1">
                <a:solidFill>
                  <a:srgbClr val="FCC000"/>
                </a:solidFill>
                <a:latin typeface="Poppins"/>
                <a:ea typeface="Poppins"/>
                <a:cs typeface="Poppins"/>
                <a:sym typeface="Poppins"/>
              </a:rPr>
              <a:t>TRACK 3</a:t>
            </a:r>
            <a:endParaRPr sz="3000" b="1">
              <a:solidFill>
                <a:srgbClr val="FCC000"/>
              </a:solidFill>
              <a:latin typeface="Poppins"/>
              <a:ea typeface="Poppins"/>
              <a:cs typeface="Poppins"/>
              <a:sym typeface="Poppins"/>
            </a:endParaRPr>
          </a:p>
        </p:txBody>
      </p:sp>
      <p:sp>
        <p:nvSpPr>
          <p:cNvPr id="4750" name="Google Shape;4750;g38d22f88b63_0_1461"/>
          <p:cNvSpPr/>
          <p:nvPr/>
        </p:nvSpPr>
        <p:spPr>
          <a:xfrm>
            <a:off x="413700" y="1771300"/>
            <a:ext cx="8316600" cy="2460900"/>
          </a:xfrm>
          <a:prstGeom prst="rect">
            <a:avLst/>
          </a:prstGeom>
          <a:solidFill>
            <a:srgbClr val="666666">
              <a:alpha val="7342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51" name="Google Shape;4751;g38d22f88b63_0_1461"/>
          <p:cNvSpPr/>
          <p:nvPr/>
        </p:nvSpPr>
        <p:spPr>
          <a:xfrm>
            <a:off x="304800" y="1853050"/>
            <a:ext cx="8580000" cy="2297400"/>
          </a:xfrm>
          <a:prstGeom prst="rect">
            <a:avLst/>
          </a:prstGeom>
          <a:solidFill>
            <a:srgbClr val="FFFFFF">
              <a:alpha val="8671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752" name="Google Shape;4752;g38d22f88b63_0_1461"/>
          <p:cNvSpPr txBox="1"/>
          <p:nvPr/>
        </p:nvSpPr>
        <p:spPr>
          <a:xfrm>
            <a:off x="428375" y="2957575"/>
            <a:ext cx="2514600" cy="1269000"/>
          </a:xfrm>
          <a:prstGeom prst="rect">
            <a:avLst/>
          </a:prstGeom>
          <a:noFill/>
          <a:ln>
            <a:noFill/>
          </a:ln>
        </p:spPr>
        <p:txBody>
          <a:bodyPr spcFirstLastPara="1" wrap="square" lIns="45700" tIns="91425" rIns="45700"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1500" i="1">
                <a:solidFill>
                  <a:srgbClr val="002870"/>
                </a:solidFill>
                <a:latin typeface="Poppins"/>
                <a:ea typeface="Poppins"/>
                <a:cs typeface="Poppins"/>
                <a:sym typeface="Poppins"/>
              </a:rPr>
              <a:t>What high-leverage practices are being modeled in this session?</a:t>
            </a:r>
            <a:endParaRPr sz="1500" i="1">
              <a:solidFill>
                <a:srgbClr val="002870"/>
              </a:solidFill>
              <a:latin typeface="Poppins"/>
              <a:ea typeface="Poppins"/>
              <a:cs typeface="Poppins"/>
              <a:sym typeface="Poppins"/>
            </a:endParaRPr>
          </a:p>
        </p:txBody>
      </p:sp>
      <p:sp>
        <p:nvSpPr>
          <p:cNvPr id="4753" name="Google Shape;4753;g38d22f88b63_0_1461"/>
          <p:cNvSpPr txBox="1"/>
          <p:nvPr/>
        </p:nvSpPr>
        <p:spPr>
          <a:xfrm>
            <a:off x="3319625" y="2957575"/>
            <a:ext cx="2514600" cy="1269000"/>
          </a:xfrm>
          <a:prstGeom prst="rect">
            <a:avLst/>
          </a:prstGeom>
          <a:noFill/>
          <a:ln>
            <a:noFill/>
          </a:ln>
        </p:spPr>
        <p:txBody>
          <a:bodyPr spcFirstLastPara="1" wrap="square" lIns="45700" tIns="91425" rIns="45700"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1500" i="1">
                <a:solidFill>
                  <a:srgbClr val="002870"/>
                </a:solidFill>
                <a:latin typeface="Poppins"/>
                <a:ea typeface="Poppins"/>
                <a:cs typeface="Poppins"/>
                <a:sym typeface="Poppins"/>
              </a:rPr>
              <a:t>How might you use some of the strategies modeled/shared today when collaborating with colleagues?</a:t>
            </a:r>
            <a:endParaRPr sz="1500" i="1">
              <a:solidFill>
                <a:srgbClr val="002870"/>
              </a:solidFill>
              <a:latin typeface="Poppins"/>
              <a:ea typeface="Poppins"/>
              <a:cs typeface="Poppins"/>
              <a:sym typeface="Poppins"/>
            </a:endParaRPr>
          </a:p>
          <a:p>
            <a:pPr marL="0" marR="0" lvl="0" indent="0" algn="ctr" rtl="0">
              <a:lnSpc>
                <a:spcPct val="90000"/>
              </a:lnSpc>
              <a:spcBef>
                <a:spcPts val="0"/>
              </a:spcBef>
              <a:spcAft>
                <a:spcPts val="0"/>
              </a:spcAft>
              <a:buClr>
                <a:srgbClr val="000000"/>
              </a:buClr>
              <a:buSzPts val="1400"/>
              <a:buFont typeface="Arial"/>
              <a:buNone/>
            </a:pPr>
            <a:endParaRPr sz="1500" i="1">
              <a:solidFill>
                <a:srgbClr val="002870"/>
              </a:solidFill>
              <a:latin typeface="Poppins"/>
              <a:ea typeface="Poppins"/>
              <a:cs typeface="Poppins"/>
              <a:sym typeface="Poppins"/>
            </a:endParaRPr>
          </a:p>
        </p:txBody>
      </p:sp>
      <p:sp>
        <p:nvSpPr>
          <p:cNvPr id="4754" name="Google Shape;4754;g38d22f88b63_0_1461"/>
          <p:cNvSpPr txBox="1"/>
          <p:nvPr/>
        </p:nvSpPr>
        <p:spPr>
          <a:xfrm>
            <a:off x="6210875" y="2957575"/>
            <a:ext cx="2514600" cy="1269000"/>
          </a:xfrm>
          <a:prstGeom prst="rect">
            <a:avLst/>
          </a:prstGeom>
          <a:noFill/>
          <a:ln>
            <a:noFill/>
          </a:ln>
        </p:spPr>
        <p:txBody>
          <a:bodyPr spcFirstLastPara="1" wrap="square" lIns="45700" tIns="91425" rIns="45700"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1500" i="1" u="none" strike="noStrike" cap="none">
                <a:solidFill>
                  <a:srgbClr val="002870"/>
                </a:solidFill>
                <a:latin typeface="Poppins"/>
                <a:ea typeface="Poppins"/>
                <a:cs typeface="Poppins"/>
                <a:sym typeface="Poppins"/>
              </a:rPr>
              <a:t>How </a:t>
            </a:r>
            <a:r>
              <a:rPr lang="en" sz="1500" i="1">
                <a:solidFill>
                  <a:srgbClr val="002870"/>
                </a:solidFill>
                <a:latin typeface="Poppins"/>
                <a:ea typeface="Poppins"/>
                <a:cs typeface="Poppins"/>
                <a:sym typeface="Poppins"/>
              </a:rPr>
              <a:t>will you use the modeled/shared high leverage strategies with students?</a:t>
            </a:r>
            <a:endParaRPr sz="1500" i="1" u="none" strike="noStrike" cap="none">
              <a:solidFill>
                <a:srgbClr val="002870"/>
              </a:solidFill>
              <a:latin typeface="Poppins"/>
              <a:ea typeface="Poppins"/>
              <a:cs typeface="Poppins"/>
              <a:sym typeface="Poppins"/>
            </a:endParaRPr>
          </a:p>
        </p:txBody>
      </p:sp>
      <p:sp>
        <p:nvSpPr>
          <p:cNvPr id="4755" name="Google Shape;4755;g38d22f88b63_0_1461"/>
          <p:cNvSpPr txBox="1"/>
          <p:nvPr/>
        </p:nvSpPr>
        <p:spPr>
          <a:xfrm>
            <a:off x="413700" y="1875910"/>
            <a:ext cx="2514600" cy="773400"/>
          </a:xfrm>
          <a:prstGeom prst="rect">
            <a:avLst/>
          </a:prstGeom>
          <a:noFill/>
          <a:ln>
            <a:noFill/>
          </a:ln>
        </p:spPr>
        <p:txBody>
          <a:bodyPr spcFirstLastPara="1" wrap="square" lIns="45700" tIns="91425" rIns="45700"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1700" b="1">
                <a:solidFill>
                  <a:srgbClr val="002870"/>
                </a:solidFill>
                <a:latin typeface="Poppins"/>
                <a:ea typeface="Poppins"/>
                <a:cs typeface="Poppins"/>
                <a:sym typeface="Poppins"/>
              </a:rPr>
              <a:t>Strengthening Understanding of Instructional Priorities </a:t>
            </a:r>
            <a:endParaRPr sz="1700" b="1">
              <a:solidFill>
                <a:srgbClr val="002870"/>
              </a:solidFill>
              <a:latin typeface="Poppins"/>
              <a:ea typeface="Poppins"/>
              <a:cs typeface="Poppins"/>
              <a:sym typeface="Poppins"/>
            </a:endParaRPr>
          </a:p>
        </p:txBody>
      </p:sp>
      <p:sp>
        <p:nvSpPr>
          <p:cNvPr id="4756" name="Google Shape;4756;g38d22f88b63_0_1461"/>
          <p:cNvSpPr txBox="1"/>
          <p:nvPr/>
        </p:nvSpPr>
        <p:spPr>
          <a:xfrm>
            <a:off x="3314700" y="1875910"/>
            <a:ext cx="2514600" cy="773400"/>
          </a:xfrm>
          <a:prstGeom prst="rect">
            <a:avLst/>
          </a:prstGeom>
          <a:noFill/>
          <a:ln>
            <a:noFill/>
          </a:ln>
        </p:spPr>
        <p:txBody>
          <a:bodyPr spcFirstLastPara="1" wrap="square" lIns="45700" tIns="91425" rIns="45700"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1700" b="1">
                <a:solidFill>
                  <a:srgbClr val="002870"/>
                </a:solidFill>
                <a:latin typeface="Poppins"/>
                <a:ea typeface="Poppins"/>
                <a:cs typeface="Poppins"/>
                <a:sym typeface="Poppins"/>
              </a:rPr>
              <a:t>Planning, Processing, and Collaborating with Colleagues</a:t>
            </a:r>
            <a:endParaRPr sz="1700" b="1">
              <a:solidFill>
                <a:srgbClr val="002870"/>
              </a:solidFill>
              <a:latin typeface="Poppins"/>
              <a:ea typeface="Poppins"/>
              <a:cs typeface="Poppins"/>
              <a:sym typeface="Poppins"/>
            </a:endParaRPr>
          </a:p>
        </p:txBody>
      </p:sp>
      <p:sp>
        <p:nvSpPr>
          <p:cNvPr id="4757" name="Google Shape;4757;g38d22f88b63_0_1461"/>
          <p:cNvSpPr txBox="1"/>
          <p:nvPr/>
        </p:nvSpPr>
        <p:spPr>
          <a:xfrm>
            <a:off x="6215775" y="1875910"/>
            <a:ext cx="2514600" cy="773400"/>
          </a:xfrm>
          <a:prstGeom prst="rect">
            <a:avLst/>
          </a:prstGeom>
          <a:noFill/>
          <a:ln>
            <a:noFill/>
          </a:ln>
        </p:spPr>
        <p:txBody>
          <a:bodyPr spcFirstLastPara="1" wrap="square" lIns="45700" tIns="91425" rIns="45700" bIns="91425" anchor="t" anchorCtr="0">
            <a:noAutofit/>
          </a:bodyPr>
          <a:lstStyle/>
          <a:p>
            <a:pPr marL="0" marR="0" lvl="0" indent="0" algn="ctr" rtl="0">
              <a:lnSpc>
                <a:spcPct val="90000"/>
              </a:lnSpc>
              <a:spcBef>
                <a:spcPts val="0"/>
              </a:spcBef>
              <a:spcAft>
                <a:spcPts val="0"/>
              </a:spcAft>
              <a:buClr>
                <a:srgbClr val="000000"/>
              </a:buClr>
              <a:buSzPts val="1400"/>
              <a:buFont typeface="Arial"/>
              <a:buNone/>
            </a:pPr>
            <a:r>
              <a:rPr lang="en" sz="1700" b="1">
                <a:solidFill>
                  <a:srgbClr val="002870"/>
                </a:solidFill>
                <a:latin typeface="Poppins"/>
                <a:ea typeface="Poppins"/>
                <a:cs typeface="Poppins"/>
                <a:sym typeface="Poppins"/>
              </a:rPr>
              <a:t>Facilitating Learning </a:t>
            </a:r>
            <a:endParaRPr sz="1700" b="1">
              <a:solidFill>
                <a:srgbClr val="002870"/>
              </a:solidFill>
              <a:latin typeface="Poppins"/>
              <a:ea typeface="Poppins"/>
              <a:cs typeface="Poppins"/>
              <a:sym typeface="Poppins"/>
            </a:endParaRPr>
          </a:p>
          <a:p>
            <a:pPr marL="0" marR="0" lvl="0" indent="0" algn="ctr" rtl="0">
              <a:lnSpc>
                <a:spcPct val="90000"/>
              </a:lnSpc>
              <a:spcBef>
                <a:spcPts val="0"/>
              </a:spcBef>
              <a:spcAft>
                <a:spcPts val="0"/>
              </a:spcAft>
              <a:buClr>
                <a:srgbClr val="000000"/>
              </a:buClr>
              <a:buSzPts val="1400"/>
              <a:buFont typeface="Arial"/>
              <a:buNone/>
            </a:pPr>
            <a:r>
              <a:rPr lang="en" sz="1700" b="1">
                <a:solidFill>
                  <a:srgbClr val="002870"/>
                </a:solidFill>
                <a:latin typeface="Poppins"/>
                <a:ea typeface="Poppins"/>
                <a:cs typeface="Poppins"/>
                <a:sym typeface="Poppins"/>
              </a:rPr>
              <a:t>to Students</a:t>
            </a:r>
            <a:endParaRPr sz="1700" b="1">
              <a:solidFill>
                <a:srgbClr val="002870"/>
              </a:solidFill>
              <a:latin typeface="Poppins"/>
              <a:ea typeface="Poppins"/>
              <a:cs typeface="Poppins"/>
              <a:sym typeface="Poppins"/>
            </a:endParaRPr>
          </a:p>
        </p:txBody>
      </p:sp>
      <p:sp>
        <p:nvSpPr>
          <p:cNvPr id="4758" name="Google Shape;4758;g38d22f88b63_0_146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dk1"/>
                </a:solidFill>
                <a:latin typeface="Lato"/>
                <a:ea typeface="Lato"/>
                <a:cs typeface="Lato"/>
                <a:sym typeface="Lato"/>
              </a:defRPr>
            </a:lvl1pPr>
            <a:lvl2pPr lvl="1">
              <a:buNone/>
              <a:defRPr sz="1300">
                <a:solidFill>
                  <a:schemeClr val="dk1"/>
                </a:solidFill>
                <a:latin typeface="Lato"/>
                <a:ea typeface="Lato"/>
                <a:cs typeface="Lato"/>
                <a:sym typeface="Lato"/>
              </a:defRPr>
            </a:lvl2pPr>
            <a:lvl3pPr lvl="2">
              <a:buNone/>
              <a:defRPr sz="1300">
                <a:solidFill>
                  <a:schemeClr val="dk1"/>
                </a:solidFill>
                <a:latin typeface="Lato"/>
                <a:ea typeface="Lato"/>
                <a:cs typeface="Lato"/>
                <a:sym typeface="Lato"/>
              </a:defRPr>
            </a:lvl3pPr>
            <a:lvl4pPr lvl="3">
              <a:buNone/>
              <a:defRPr sz="1300">
                <a:solidFill>
                  <a:schemeClr val="dk1"/>
                </a:solidFill>
                <a:latin typeface="Lato"/>
                <a:ea typeface="Lato"/>
                <a:cs typeface="Lato"/>
                <a:sym typeface="Lato"/>
              </a:defRPr>
            </a:lvl4pPr>
            <a:lvl5pPr lvl="4">
              <a:buNone/>
              <a:defRPr sz="1300">
                <a:solidFill>
                  <a:schemeClr val="dk1"/>
                </a:solidFill>
                <a:latin typeface="Lato"/>
                <a:ea typeface="Lato"/>
                <a:cs typeface="Lato"/>
                <a:sym typeface="Lato"/>
              </a:defRPr>
            </a:lvl5pPr>
            <a:lvl6pPr lvl="5">
              <a:buNone/>
              <a:defRPr sz="1300">
                <a:solidFill>
                  <a:schemeClr val="dk1"/>
                </a:solidFill>
                <a:latin typeface="Lato"/>
                <a:ea typeface="Lato"/>
                <a:cs typeface="Lato"/>
                <a:sym typeface="Lato"/>
              </a:defRPr>
            </a:lvl6pPr>
            <a:lvl7pPr lvl="6">
              <a:buNone/>
              <a:defRPr sz="1300">
                <a:solidFill>
                  <a:schemeClr val="dk1"/>
                </a:solidFill>
                <a:latin typeface="Lato"/>
                <a:ea typeface="Lato"/>
                <a:cs typeface="Lato"/>
                <a:sym typeface="Lato"/>
              </a:defRPr>
            </a:lvl7pPr>
            <a:lvl8pPr lvl="7">
              <a:buNone/>
              <a:defRPr sz="1300">
                <a:solidFill>
                  <a:schemeClr val="dk1"/>
                </a:solidFill>
                <a:latin typeface="Lato"/>
                <a:ea typeface="Lato"/>
                <a:cs typeface="Lato"/>
                <a:sym typeface="Lato"/>
              </a:defRPr>
            </a:lvl8pPr>
            <a:lvl9pPr lvl="8">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matchingName="02 - Content (Single Dark Blue on Gray)">
  <p:cSld name="TITLE_1_2_2">
    <p:bg>
      <p:bgPr>
        <a:solidFill>
          <a:srgbClr val="E8E8E8"/>
        </a:solidFill>
        <a:effectLst/>
      </p:bgPr>
    </p:bg>
    <p:spTree>
      <p:nvGrpSpPr>
        <p:cNvPr id="1" name="Shape 4759"/>
        <p:cNvGrpSpPr/>
        <p:nvPr/>
      </p:nvGrpSpPr>
      <p:grpSpPr>
        <a:xfrm>
          <a:off x="0" y="0"/>
          <a:ext cx="0" cy="0"/>
          <a:chOff x="0" y="0"/>
          <a:chExt cx="0" cy="0"/>
        </a:xfrm>
      </p:grpSpPr>
      <p:sp>
        <p:nvSpPr>
          <p:cNvPr id="4760" name="Google Shape;4760;g38d22f88b63_0_1478"/>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61" name="Google Shape;4761;g38d22f88b63_0_147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762" name="Google Shape;4762;g38d22f88b63_0_1478"/>
          <p:cNvSpPr txBox="1">
            <a:spLocks noGrp="1"/>
          </p:cNvSpPr>
          <p:nvPr>
            <p:ph type="title"/>
          </p:nvPr>
        </p:nvSpPr>
        <p:spPr>
          <a:xfrm>
            <a:off x="41375" y="150"/>
            <a:ext cx="87360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763" name="Google Shape;4763;g38d22f88b63_0_1478"/>
          <p:cNvSpPr txBox="1">
            <a:spLocks noGrp="1"/>
          </p:cNvSpPr>
          <p:nvPr>
            <p:ph type="body" idx="1"/>
          </p:nvPr>
        </p:nvSpPr>
        <p:spPr>
          <a:xfrm>
            <a:off x="285150" y="1012850"/>
            <a:ext cx="8573700" cy="36333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
        <p:nvSpPr>
          <p:cNvPr id="4764" name="Google Shape;4764;g38d22f88b63_0_1478"/>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rgbClr val="002870"/>
                </a:solidFill>
                <a:latin typeface="Poppins"/>
                <a:ea typeface="Poppins"/>
                <a:cs typeface="Poppins"/>
                <a:sym typeface="Poppins"/>
              </a:defRPr>
            </a:lvl1pPr>
            <a:lvl2pPr lvl="1">
              <a:buNone/>
              <a:defRPr>
                <a:solidFill>
                  <a:srgbClr val="002870"/>
                </a:solidFill>
                <a:latin typeface="Poppins"/>
                <a:ea typeface="Poppins"/>
                <a:cs typeface="Poppins"/>
                <a:sym typeface="Poppins"/>
              </a:defRPr>
            </a:lvl2pPr>
            <a:lvl3pPr lvl="2">
              <a:buNone/>
              <a:defRPr>
                <a:solidFill>
                  <a:srgbClr val="002870"/>
                </a:solidFill>
                <a:latin typeface="Poppins"/>
                <a:ea typeface="Poppins"/>
                <a:cs typeface="Poppins"/>
                <a:sym typeface="Poppins"/>
              </a:defRPr>
            </a:lvl3pPr>
            <a:lvl4pPr lvl="3">
              <a:buNone/>
              <a:defRPr>
                <a:solidFill>
                  <a:srgbClr val="002870"/>
                </a:solidFill>
                <a:latin typeface="Poppins"/>
                <a:ea typeface="Poppins"/>
                <a:cs typeface="Poppins"/>
                <a:sym typeface="Poppins"/>
              </a:defRPr>
            </a:lvl4pPr>
            <a:lvl5pPr lvl="4">
              <a:buNone/>
              <a:defRPr>
                <a:solidFill>
                  <a:srgbClr val="002870"/>
                </a:solidFill>
                <a:latin typeface="Poppins"/>
                <a:ea typeface="Poppins"/>
                <a:cs typeface="Poppins"/>
                <a:sym typeface="Poppins"/>
              </a:defRPr>
            </a:lvl5pPr>
            <a:lvl6pPr lvl="5">
              <a:buNone/>
              <a:defRPr>
                <a:solidFill>
                  <a:srgbClr val="002870"/>
                </a:solidFill>
                <a:latin typeface="Poppins"/>
                <a:ea typeface="Poppins"/>
                <a:cs typeface="Poppins"/>
                <a:sym typeface="Poppins"/>
              </a:defRPr>
            </a:lvl6pPr>
            <a:lvl7pPr lvl="6">
              <a:buNone/>
              <a:defRPr>
                <a:solidFill>
                  <a:srgbClr val="002870"/>
                </a:solidFill>
                <a:latin typeface="Poppins"/>
                <a:ea typeface="Poppins"/>
                <a:cs typeface="Poppins"/>
                <a:sym typeface="Poppins"/>
              </a:defRPr>
            </a:lvl7pPr>
            <a:lvl8pPr lvl="7">
              <a:buNone/>
              <a:defRPr>
                <a:solidFill>
                  <a:srgbClr val="002870"/>
                </a:solidFill>
                <a:latin typeface="Poppins"/>
                <a:ea typeface="Poppins"/>
                <a:cs typeface="Poppins"/>
                <a:sym typeface="Poppins"/>
              </a:defRPr>
            </a:lvl8pPr>
            <a:lvl9pPr lvl="8">
              <a:buNone/>
              <a:defRPr>
                <a:solidFill>
                  <a:srgbClr val="002870"/>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4765"/>
        <p:cNvGrpSpPr/>
        <p:nvPr/>
      </p:nvGrpSpPr>
      <p:grpSpPr>
        <a:xfrm>
          <a:off x="0" y="0"/>
          <a:ext cx="0" cy="0"/>
          <a:chOff x="0" y="0"/>
          <a:chExt cx="0" cy="0"/>
        </a:xfrm>
      </p:grpSpPr>
      <p:sp>
        <p:nvSpPr>
          <p:cNvPr id="4766" name="Google Shape;4766;g38d22f88b63_0_148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7" name="Google Shape;4767;g38d22f88b63_0_148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768" name="Google Shape;4768;g38d22f88b63_0_148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769" name="Google Shape;4769;g38d22f88b63_0_148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770" name="Google Shape;4770;g38d22f88b63_0_148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4771" name="Google Shape;4771;g38d22f88b63_0_1484"/>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2" name="Google Shape;4772;g38d22f88b63_0_1484"/>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4773" name="Google Shape;4773;g38d22f88b63_0_1484"/>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4" name="Google Shape;4774;g38d22f88b63_0_1484"/>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5" name="Google Shape;4775;g38d22f88b63_0_1484"/>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776" name="Google Shape;4776;g38d22f88b63_0_1484"/>
          <p:cNvGrpSpPr/>
          <p:nvPr/>
        </p:nvGrpSpPr>
        <p:grpSpPr>
          <a:xfrm>
            <a:off x="728703" y="3127042"/>
            <a:ext cx="249222" cy="220696"/>
            <a:chOff x="-1591550" y="3597475"/>
            <a:chExt cx="293825" cy="294575"/>
          </a:xfrm>
        </p:grpSpPr>
        <p:sp>
          <p:nvSpPr>
            <p:cNvPr id="4777" name="Google Shape;4777;g38d22f88b63_0_148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8" name="Google Shape;4778;g38d22f88b63_0_148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79" name="Google Shape;4779;g38d22f88b63_0_148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4780" name="Google Shape;4780;g38d22f88b63_0_1484"/>
          <p:cNvGrpSpPr/>
          <p:nvPr/>
        </p:nvGrpSpPr>
        <p:grpSpPr>
          <a:xfrm>
            <a:off x="747753" y="2156469"/>
            <a:ext cx="249222" cy="220696"/>
            <a:chOff x="-1591550" y="3597475"/>
            <a:chExt cx="293825" cy="294575"/>
          </a:xfrm>
        </p:grpSpPr>
        <p:sp>
          <p:nvSpPr>
            <p:cNvPr id="4781" name="Google Shape;4781;g38d22f88b63_0_148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82" name="Google Shape;4782;g38d22f88b63_0_148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83" name="Google Shape;4783;g38d22f88b63_0_148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784" name="Google Shape;4784;g38d22f88b63_0_1484"/>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4785" name="Google Shape;4785;g38d22f88b63_0_1484"/>
          <p:cNvGrpSpPr/>
          <p:nvPr/>
        </p:nvGrpSpPr>
        <p:grpSpPr>
          <a:xfrm>
            <a:off x="747753" y="1181666"/>
            <a:ext cx="249222" cy="220696"/>
            <a:chOff x="-1591550" y="3597475"/>
            <a:chExt cx="293825" cy="294575"/>
          </a:xfrm>
        </p:grpSpPr>
        <p:sp>
          <p:nvSpPr>
            <p:cNvPr id="4786" name="Google Shape;4786;g38d22f88b63_0_1484"/>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87" name="Google Shape;4787;g38d22f88b63_0_1484"/>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4788" name="Google Shape;4788;g38d22f88b63_0_1484"/>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4789" name="Google Shape;4789;g38d22f88b63_0_1484"/>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790" name="Google Shape;4790;g38d22f88b63_0_1484"/>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4791" name="Google Shape;4791;g38d22f88b63_0_1484"/>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4792"/>
        <p:cNvGrpSpPr/>
        <p:nvPr/>
      </p:nvGrpSpPr>
      <p:grpSpPr>
        <a:xfrm>
          <a:off x="0" y="0"/>
          <a:ext cx="0" cy="0"/>
          <a:chOff x="0" y="0"/>
          <a:chExt cx="0" cy="0"/>
        </a:xfrm>
      </p:grpSpPr>
      <p:sp>
        <p:nvSpPr>
          <p:cNvPr id="4793" name="Google Shape;4793;g38d22f88b63_0_1511"/>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794" name="Google Shape;4794;g38d22f88b63_0_1511"/>
          <p:cNvPicPr preferRelativeResize="0"/>
          <p:nvPr/>
        </p:nvPicPr>
        <p:blipFill>
          <a:blip r:embed="rId2">
            <a:alphaModFix/>
          </a:blip>
          <a:stretch>
            <a:fillRect/>
          </a:stretch>
        </p:blipFill>
        <p:spPr>
          <a:xfrm>
            <a:off x="0" y="0"/>
            <a:ext cx="9144003" cy="5143490"/>
          </a:xfrm>
          <a:prstGeom prst="rect">
            <a:avLst/>
          </a:prstGeom>
          <a:noFill/>
          <a:ln>
            <a:noFill/>
          </a:ln>
        </p:spPr>
      </p:pic>
      <p:sp>
        <p:nvSpPr>
          <p:cNvPr id="4795" name="Google Shape;4795;g38d22f88b63_0_1511"/>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796" name="Google Shape;4796;g38d22f88b63_0_15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797" name="Google Shape;4797;g38d22f88b63_0_1511"/>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4798"/>
        <p:cNvGrpSpPr/>
        <p:nvPr/>
      </p:nvGrpSpPr>
      <p:grpSpPr>
        <a:xfrm>
          <a:off x="0" y="0"/>
          <a:ext cx="0" cy="0"/>
          <a:chOff x="0" y="0"/>
          <a:chExt cx="0" cy="0"/>
        </a:xfrm>
      </p:grpSpPr>
      <p:sp>
        <p:nvSpPr>
          <p:cNvPr id="4799" name="Google Shape;4799;g38d22f88b63_0_1517"/>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800" name="Google Shape;4800;g38d22f88b63_0_1517"/>
          <p:cNvPicPr preferRelativeResize="0"/>
          <p:nvPr/>
        </p:nvPicPr>
        <p:blipFill>
          <a:blip r:embed="rId2">
            <a:alphaModFix/>
          </a:blip>
          <a:stretch>
            <a:fillRect/>
          </a:stretch>
        </p:blipFill>
        <p:spPr>
          <a:xfrm>
            <a:off x="0" y="0"/>
            <a:ext cx="9144003" cy="5143490"/>
          </a:xfrm>
          <a:prstGeom prst="rect">
            <a:avLst/>
          </a:prstGeom>
          <a:noFill/>
          <a:ln>
            <a:noFill/>
          </a:ln>
        </p:spPr>
      </p:pic>
      <p:sp>
        <p:nvSpPr>
          <p:cNvPr id="4801" name="Google Shape;4801;g38d22f88b63_0_15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802" name="Google Shape;4802;g38d22f88b63_0_15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803" name="Google Shape;4803;g38d22f88b63_0_1517"/>
          <p:cNvPicPr preferRelativeResize="0"/>
          <p:nvPr/>
        </p:nvPicPr>
        <p:blipFill>
          <a:blip r:embed="rId3">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4804"/>
        <p:cNvGrpSpPr/>
        <p:nvPr/>
      </p:nvGrpSpPr>
      <p:grpSpPr>
        <a:xfrm>
          <a:off x="0" y="0"/>
          <a:ext cx="0" cy="0"/>
          <a:chOff x="0" y="0"/>
          <a:chExt cx="0" cy="0"/>
        </a:xfrm>
      </p:grpSpPr>
      <p:sp>
        <p:nvSpPr>
          <p:cNvPr id="4805" name="Google Shape;4805;g38d22f88b63_0_152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06" name="Google Shape;4806;g38d22f88b63_0_152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4807" name="Google Shape;4807;g38d22f88b63_0_152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808" name="Google Shape;4808;g38d22f88b63_0_152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809" name="Google Shape;4809;g38d22f88b63_0_1523"/>
          <p:cNvPicPr preferRelativeResize="0"/>
          <p:nvPr/>
        </p:nvPicPr>
        <p:blipFill rotWithShape="1">
          <a:blip r:embed="rId2">
            <a:alphaModFix/>
          </a:blip>
          <a:srcRect/>
          <a:stretch/>
        </p:blipFill>
        <p:spPr>
          <a:xfrm>
            <a:off x="73175" y="140450"/>
            <a:ext cx="1839051" cy="554375"/>
          </a:xfrm>
          <a:prstGeom prst="rect">
            <a:avLst/>
          </a:prstGeom>
          <a:noFill/>
          <a:ln>
            <a:noFill/>
          </a:ln>
        </p:spPr>
      </p:pic>
      <p:sp>
        <p:nvSpPr>
          <p:cNvPr id="4810" name="Google Shape;4810;g38d22f88b63_0_15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matchingName="02 - Content (Single Dark Blue) 1 1">
  <p:cSld name="02 - Content (Single Dark Blue) 1_1">
    <p:bg>
      <p:bgPr>
        <a:solidFill>
          <a:srgbClr val="FFFFFF"/>
        </a:solidFill>
        <a:effectLst/>
      </p:bgPr>
    </p:bg>
    <p:spTree>
      <p:nvGrpSpPr>
        <p:cNvPr id="1" name="Shape 4811"/>
        <p:cNvGrpSpPr/>
        <p:nvPr/>
      </p:nvGrpSpPr>
      <p:grpSpPr>
        <a:xfrm>
          <a:off x="0" y="0"/>
          <a:ext cx="0" cy="0"/>
          <a:chOff x="0" y="0"/>
          <a:chExt cx="0" cy="0"/>
        </a:xfrm>
      </p:grpSpPr>
      <p:sp>
        <p:nvSpPr>
          <p:cNvPr id="4812" name="Google Shape;4812;g38d22f88b63_0_153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13" name="Google Shape;4813;g38d22f88b63_0_153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14" name="Google Shape;4814;g38d22f88b63_0_153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815" name="Google Shape;4815;g38d22f88b63_0_153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4816" name="Google Shape;4816;g38d22f88b63_0_15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matchingName="02 - Content (Single Dark Blue) 1">
  <p:cSld name="02 - Content (Single Dark Blue) 1_2">
    <p:bg>
      <p:bgPr>
        <a:solidFill>
          <a:srgbClr val="FFFFFF"/>
        </a:solidFill>
        <a:effectLst/>
      </p:bgPr>
    </p:bg>
    <p:spTree>
      <p:nvGrpSpPr>
        <p:cNvPr id="1" name="Shape 4817"/>
        <p:cNvGrpSpPr/>
        <p:nvPr/>
      </p:nvGrpSpPr>
      <p:grpSpPr>
        <a:xfrm>
          <a:off x="0" y="0"/>
          <a:ext cx="0" cy="0"/>
          <a:chOff x="0" y="0"/>
          <a:chExt cx="0" cy="0"/>
        </a:xfrm>
      </p:grpSpPr>
      <p:sp>
        <p:nvSpPr>
          <p:cNvPr id="4818" name="Google Shape;4818;g38d22f88b63_0_153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19" name="Google Shape;4819;g38d22f88b63_0_153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20" name="Google Shape;4820;g38d22f88b63_0_153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821" name="Google Shape;4821;g38d22f88b63_0_15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4822" name="Google Shape;4822;g38d22f88b63_0_153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4823"/>
        <p:cNvGrpSpPr/>
        <p:nvPr/>
      </p:nvGrpSpPr>
      <p:grpSpPr>
        <a:xfrm>
          <a:off x="0" y="0"/>
          <a:ext cx="0" cy="0"/>
          <a:chOff x="0" y="0"/>
          <a:chExt cx="0" cy="0"/>
        </a:xfrm>
      </p:grpSpPr>
      <p:sp>
        <p:nvSpPr>
          <p:cNvPr id="4824" name="Google Shape;4824;g38d22f88b63_0_1542"/>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25" name="Google Shape;4825;g38d22f88b63_0_154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26" name="Google Shape;4826;g38d22f88b63_0_1542"/>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827" name="Google Shape;4827;g38d22f88b63_0_1542"/>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rgbClr val="FFFFFF"/>
                </a:solidFill>
              </a:defRPr>
            </a:lvl1pPr>
            <a:lvl2pPr lvl="1">
              <a:buNone/>
              <a:defRPr sz="1300">
                <a:solidFill>
                  <a:srgbClr val="FFFFFF"/>
                </a:solidFill>
              </a:defRPr>
            </a:lvl2pPr>
            <a:lvl3pPr lvl="2">
              <a:buNone/>
              <a:defRPr sz="1300">
                <a:solidFill>
                  <a:srgbClr val="FFFFFF"/>
                </a:solidFill>
              </a:defRPr>
            </a:lvl3pPr>
            <a:lvl4pPr lvl="3">
              <a:buNone/>
              <a:defRPr sz="1300">
                <a:solidFill>
                  <a:srgbClr val="FFFFFF"/>
                </a:solidFill>
              </a:defRPr>
            </a:lvl4pPr>
            <a:lvl5pPr lvl="4">
              <a:buNone/>
              <a:defRPr sz="1300">
                <a:solidFill>
                  <a:srgbClr val="FFFFFF"/>
                </a:solidFill>
              </a:defRPr>
            </a:lvl5pPr>
            <a:lvl6pPr lvl="5">
              <a:buNone/>
              <a:defRPr sz="1300">
                <a:solidFill>
                  <a:srgbClr val="FFFFFF"/>
                </a:solidFill>
              </a:defRPr>
            </a:lvl6pPr>
            <a:lvl7pPr lvl="6">
              <a:buNone/>
              <a:defRPr sz="1300">
                <a:solidFill>
                  <a:srgbClr val="FFFFFF"/>
                </a:solidFill>
              </a:defRPr>
            </a:lvl7pPr>
            <a:lvl8pPr lvl="7">
              <a:buNone/>
              <a:defRPr sz="1300">
                <a:solidFill>
                  <a:srgbClr val="FFFFFF"/>
                </a:solidFill>
              </a:defRPr>
            </a:lvl8pPr>
            <a:lvl9pPr lvl="8">
              <a:buNone/>
              <a:defRPr sz="13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matchingName="01 - Section (Solid Blue)">
  <p:cSld name="CUSTOM_7_2_1">
    <p:bg>
      <p:bgPr>
        <a:solidFill>
          <a:srgbClr val="002870"/>
        </a:solidFill>
        <a:effectLst/>
      </p:bgPr>
    </p:bg>
    <p:spTree>
      <p:nvGrpSpPr>
        <p:cNvPr id="1" name="Shape 4828"/>
        <p:cNvGrpSpPr/>
        <p:nvPr/>
      </p:nvGrpSpPr>
      <p:grpSpPr>
        <a:xfrm>
          <a:off x="0" y="0"/>
          <a:ext cx="0" cy="0"/>
          <a:chOff x="0" y="0"/>
          <a:chExt cx="0" cy="0"/>
        </a:xfrm>
      </p:grpSpPr>
      <p:sp>
        <p:nvSpPr>
          <p:cNvPr id="4829" name="Google Shape;4829;g38d22f88b63_0_1547"/>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000">
                <a:solidFill>
                  <a:srgbClr val="B7B7B7"/>
                </a:solidFill>
                <a:latin typeface="Poppins"/>
                <a:ea typeface="Poppins"/>
                <a:cs typeface="Poppins"/>
                <a:sym typeface="Poppins"/>
              </a:rPr>
              <a:t>‹#›</a:t>
            </a:fld>
            <a:endParaRPr sz="1000">
              <a:solidFill>
                <a:srgbClr val="B7B7B7"/>
              </a:solidFill>
              <a:latin typeface="Poppins"/>
              <a:ea typeface="Poppins"/>
              <a:cs typeface="Poppins"/>
              <a:sym typeface="Poppins"/>
            </a:endParaRPr>
          </a:p>
        </p:txBody>
      </p:sp>
      <p:sp>
        <p:nvSpPr>
          <p:cNvPr id="4830" name="Google Shape;4830;g38d22f88b63_0_15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solidFill>
                  <a:schemeClr val="tx1"/>
                </a:solidFill>
                <a:latin typeface="Arial"/>
                <a:ea typeface="Arial"/>
                <a:cs typeface="Arial"/>
                <a:sym typeface="Arial"/>
              </a:defRPr>
            </a:lvl1pPr>
            <a:lvl2pPr lvl="1">
              <a:buNone/>
              <a:defRPr sz="1300">
                <a:solidFill>
                  <a:schemeClr val="tx1"/>
                </a:solidFill>
                <a:latin typeface="Arial"/>
                <a:ea typeface="Arial"/>
                <a:cs typeface="Arial"/>
                <a:sym typeface="Arial"/>
              </a:defRPr>
            </a:lvl2pPr>
            <a:lvl3pPr lvl="2">
              <a:buNone/>
              <a:defRPr sz="1300">
                <a:solidFill>
                  <a:schemeClr val="tx1"/>
                </a:solidFill>
                <a:latin typeface="Arial"/>
                <a:ea typeface="Arial"/>
                <a:cs typeface="Arial"/>
                <a:sym typeface="Arial"/>
              </a:defRPr>
            </a:lvl3pPr>
            <a:lvl4pPr lvl="3">
              <a:buNone/>
              <a:defRPr sz="1300">
                <a:solidFill>
                  <a:schemeClr val="tx1"/>
                </a:solidFill>
                <a:latin typeface="Arial"/>
                <a:ea typeface="Arial"/>
                <a:cs typeface="Arial"/>
                <a:sym typeface="Arial"/>
              </a:defRPr>
            </a:lvl4pPr>
            <a:lvl5pPr lvl="4">
              <a:buNone/>
              <a:defRPr sz="1300">
                <a:solidFill>
                  <a:schemeClr val="tx1"/>
                </a:solidFill>
                <a:latin typeface="Arial"/>
                <a:ea typeface="Arial"/>
                <a:cs typeface="Arial"/>
                <a:sym typeface="Arial"/>
              </a:defRPr>
            </a:lvl5pPr>
            <a:lvl6pPr lvl="5">
              <a:buNone/>
              <a:defRPr sz="1300">
                <a:solidFill>
                  <a:schemeClr val="tx1"/>
                </a:solidFill>
                <a:latin typeface="Arial"/>
                <a:ea typeface="Arial"/>
                <a:cs typeface="Arial"/>
                <a:sym typeface="Arial"/>
              </a:defRPr>
            </a:lvl6pPr>
            <a:lvl7pPr lvl="6">
              <a:buNone/>
              <a:defRPr sz="1300">
                <a:solidFill>
                  <a:schemeClr val="tx1"/>
                </a:solidFill>
                <a:latin typeface="Arial"/>
                <a:ea typeface="Arial"/>
                <a:cs typeface="Arial"/>
                <a:sym typeface="Arial"/>
              </a:defRPr>
            </a:lvl7pPr>
            <a:lvl8pPr lvl="7">
              <a:buNone/>
              <a:defRPr sz="1300">
                <a:solidFill>
                  <a:schemeClr val="tx1"/>
                </a:solidFill>
                <a:latin typeface="Arial"/>
                <a:ea typeface="Arial"/>
                <a:cs typeface="Arial"/>
                <a:sym typeface="Arial"/>
              </a:defRPr>
            </a:lvl8pPr>
            <a:lvl9pPr lvl="8">
              <a:buNone/>
              <a:defRPr sz="1300">
                <a:solidFill>
                  <a:schemeClr val="tx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595"/>
        <p:cNvGrpSpPr/>
        <p:nvPr/>
      </p:nvGrpSpPr>
      <p:grpSpPr>
        <a:xfrm>
          <a:off x="0" y="0"/>
          <a:ext cx="0" cy="0"/>
          <a:chOff x="0" y="0"/>
          <a:chExt cx="0" cy="0"/>
        </a:xfrm>
      </p:grpSpPr>
      <p:sp>
        <p:nvSpPr>
          <p:cNvPr id="596" name="Google Shape;596;p1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97" name="Google Shape;597;p12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98" name="Google Shape;598;p127"/>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599" name="Google Shape;599;p12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matchingName="01 - Section Break 1 2">
  <p:cSld name="CUSTOM_7_1_2">
    <p:spTree>
      <p:nvGrpSpPr>
        <p:cNvPr id="1" name="Shape 4831"/>
        <p:cNvGrpSpPr/>
        <p:nvPr/>
      </p:nvGrpSpPr>
      <p:grpSpPr>
        <a:xfrm>
          <a:off x="0" y="0"/>
          <a:ext cx="0" cy="0"/>
          <a:chOff x="0" y="0"/>
          <a:chExt cx="0" cy="0"/>
        </a:xfrm>
      </p:grpSpPr>
      <p:sp>
        <p:nvSpPr>
          <p:cNvPr id="4832" name="Google Shape;4832;g38d22f88b63_0_1550"/>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g38d22f88b63_0_15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sp>
        <p:nvSpPr>
          <p:cNvPr id="4834" name="Google Shape;4834;g38d22f88b63_0_1550"/>
          <p:cNvSpPr txBox="1">
            <a:spLocks noGrp="1"/>
          </p:cNvSpPr>
          <p:nvPr>
            <p:ph type="title"/>
          </p:nvPr>
        </p:nvSpPr>
        <p:spPr>
          <a:xfrm>
            <a:off x="490250" y="1193988"/>
            <a:ext cx="6367800" cy="33471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pic>
        <p:nvPicPr>
          <p:cNvPr id="4835" name="Google Shape;4835;g38d22f88b63_0_1550"/>
          <p:cNvPicPr preferRelativeResize="0"/>
          <p:nvPr/>
        </p:nvPicPr>
        <p:blipFill>
          <a:blip r:embed="rId2">
            <a:alphaModFix/>
          </a:blip>
          <a:stretch>
            <a:fillRect/>
          </a:stretch>
        </p:blipFill>
        <p:spPr>
          <a:xfrm>
            <a:off x="73175" y="140450"/>
            <a:ext cx="1839051" cy="554375"/>
          </a:xfrm>
          <a:prstGeom prst="rect">
            <a:avLst/>
          </a:prstGeom>
          <a:noFill/>
          <a:ln>
            <a:noFill/>
          </a:ln>
        </p:spPr>
      </p:pic>
      <p:sp>
        <p:nvSpPr>
          <p:cNvPr id="4836" name="Google Shape;4836;g38d22f88b63_0_155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FFFFFF"/>
        </a:solidFill>
        <a:effectLst/>
      </p:bgPr>
    </p:bg>
    <p:spTree>
      <p:nvGrpSpPr>
        <p:cNvPr id="1" name="Shape 4837"/>
        <p:cNvGrpSpPr/>
        <p:nvPr/>
      </p:nvGrpSpPr>
      <p:grpSpPr>
        <a:xfrm>
          <a:off x="0" y="0"/>
          <a:ext cx="0" cy="0"/>
          <a:chOff x="0" y="0"/>
          <a:chExt cx="0" cy="0"/>
        </a:xfrm>
      </p:grpSpPr>
      <p:sp>
        <p:nvSpPr>
          <p:cNvPr id="4838" name="Google Shape;4838;g38d22f88b63_0_1556"/>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39" name="Google Shape;4839;g38d22f88b63_0_155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4840" name="Google Shape;4840;g38d22f88b63_0_155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41" name="Google Shape;4841;g38d22f88b63_0_155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matchingName="03 - Single Dark Blue 1 3">
  <p:cSld name="TITLE_1_2_2_1">
    <p:bg>
      <p:bgPr>
        <a:solidFill>
          <a:srgbClr val="FFFFFF"/>
        </a:solidFill>
        <a:effectLst/>
      </p:bgPr>
    </p:bg>
    <p:spTree>
      <p:nvGrpSpPr>
        <p:cNvPr id="1" name="Shape 4842"/>
        <p:cNvGrpSpPr/>
        <p:nvPr/>
      </p:nvGrpSpPr>
      <p:grpSpPr>
        <a:xfrm>
          <a:off x="0" y="0"/>
          <a:ext cx="0" cy="0"/>
          <a:chOff x="0" y="0"/>
          <a:chExt cx="0" cy="0"/>
        </a:xfrm>
      </p:grpSpPr>
      <p:sp>
        <p:nvSpPr>
          <p:cNvPr id="4843" name="Google Shape;4843;g38d22f88b63_0_1561"/>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g38d22f88b63_0_1561"/>
          <p:cNvSpPr txBox="1">
            <a:spLocks noGrp="1"/>
          </p:cNvSpPr>
          <p:nvPr>
            <p:ph type="sldNum" idx="12"/>
          </p:nvPr>
        </p:nvSpPr>
        <p:spPr>
          <a:xfrm>
            <a:off x="8777250" y="4739425"/>
            <a:ext cx="366900" cy="393600"/>
          </a:xfrm>
          <a:prstGeom prst="rect">
            <a:avLst/>
          </a:prstGeom>
        </p:spPr>
        <p:txBody>
          <a:bodyPr spcFirstLastPara="1" wrap="square" lIns="91425" tIns="91425" rIns="91425" bIns="91425" anchor="ctr" anchorCtr="0">
            <a:normAutofit/>
          </a:bodyPr>
          <a:lstStyle>
            <a:lvl1pPr lvl="0" algn="ctr">
              <a:buNone/>
              <a:defRPr>
                <a:latin typeface="Poppins"/>
                <a:ea typeface="Poppins"/>
                <a:cs typeface="Poppins"/>
                <a:sym typeface="Poppins"/>
              </a:defRPr>
            </a:lvl1pPr>
            <a:lvl2pPr lvl="1" algn="ctr">
              <a:buNone/>
              <a:defRPr>
                <a:latin typeface="Poppins"/>
                <a:ea typeface="Poppins"/>
                <a:cs typeface="Poppins"/>
                <a:sym typeface="Poppins"/>
              </a:defRPr>
            </a:lvl2pPr>
            <a:lvl3pPr lvl="2" algn="ctr">
              <a:buNone/>
              <a:defRPr>
                <a:latin typeface="Poppins"/>
                <a:ea typeface="Poppins"/>
                <a:cs typeface="Poppins"/>
                <a:sym typeface="Poppins"/>
              </a:defRPr>
            </a:lvl3pPr>
            <a:lvl4pPr lvl="3" algn="ctr">
              <a:buNone/>
              <a:defRPr>
                <a:latin typeface="Poppins"/>
                <a:ea typeface="Poppins"/>
                <a:cs typeface="Poppins"/>
                <a:sym typeface="Poppins"/>
              </a:defRPr>
            </a:lvl4pPr>
            <a:lvl5pPr lvl="4" algn="ctr">
              <a:buNone/>
              <a:defRPr>
                <a:latin typeface="Poppins"/>
                <a:ea typeface="Poppins"/>
                <a:cs typeface="Poppins"/>
                <a:sym typeface="Poppins"/>
              </a:defRPr>
            </a:lvl5pPr>
            <a:lvl6pPr lvl="5" algn="ctr">
              <a:buNone/>
              <a:defRPr>
                <a:latin typeface="Poppins"/>
                <a:ea typeface="Poppins"/>
                <a:cs typeface="Poppins"/>
                <a:sym typeface="Poppins"/>
              </a:defRPr>
            </a:lvl6pPr>
            <a:lvl7pPr lvl="6" algn="ctr">
              <a:buNone/>
              <a:defRPr>
                <a:latin typeface="Poppins"/>
                <a:ea typeface="Poppins"/>
                <a:cs typeface="Poppins"/>
                <a:sym typeface="Poppins"/>
              </a:defRPr>
            </a:lvl7pPr>
            <a:lvl8pPr lvl="7" algn="ctr">
              <a:buNone/>
              <a:defRPr>
                <a:latin typeface="Poppins"/>
                <a:ea typeface="Poppins"/>
                <a:cs typeface="Poppins"/>
                <a:sym typeface="Poppins"/>
              </a:defRPr>
            </a:lvl8pPr>
            <a:lvl9pPr lvl="8" algn="ctr">
              <a:buNone/>
              <a:defRPr>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
        <p:nvSpPr>
          <p:cNvPr id="4845" name="Google Shape;4845;g38d22f88b63_0_1561"/>
          <p:cNvSpPr txBox="1">
            <a:spLocks noGrp="1"/>
          </p:cNvSpPr>
          <p:nvPr>
            <p:ph type="title"/>
          </p:nvPr>
        </p:nvSpPr>
        <p:spPr>
          <a:xfrm>
            <a:off x="41375" y="150"/>
            <a:ext cx="89769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pic>
        <p:nvPicPr>
          <p:cNvPr id="4846" name="Google Shape;4846;g38d22f88b63_0_156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4847"/>
        <p:cNvGrpSpPr/>
        <p:nvPr/>
      </p:nvGrpSpPr>
      <p:grpSpPr>
        <a:xfrm>
          <a:off x="0" y="0"/>
          <a:ext cx="0" cy="0"/>
          <a:chOff x="0" y="0"/>
          <a:chExt cx="0" cy="0"/>
        </a:xfrm>
      </p:grpSpPr>
      <p:sp>
        <p:nvSpPr>
          <p:cNvPr id="4848" name="Google Shape;4848;g38d22f88b63_0_156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49" name="Google Shape;4849;g38d22f88b63_0_156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850" name="Google Shape;4850;g38d22f88b63_0_1566"/>
          <p:cNvSpPr txBox="1">
            <a:spLocks noGrp="1"/>
          </p:cNvSpPr>
          <p:nvPr>
            <p:ph type="sldNum" idx="12"/>
          </p:nvPr>
        </p:nvSpPr>
        <p:spPr>
          <a:xfrm>
            <a:off x="8472448" y="4663225"/>
            <a:ext cx="6714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02 - Content (Single Dark Blue) 3 1">
  <p:cSld name="TITLE_1_2_7_2">
    <p:bg>
      <p:bgPr>
        <a:solidFill>
          <a:srgbClr val="FFFFFF"/>
        </a:solidFill>
        <a:effectLst/>
      </p:bgPr>
    </p:bg>
    <p:spTree>
      <p:nvGrpSpPr>
        <p:cNvPr id="1" name="Shape 4851"/>
        <p:cNvGrpSpPr/>
        <p:nvPr/>
      </p:nvGrpSpPr>
      <p:grpSpPr>
        <a:xfrm>
          <a:off x="0" y="0"/>
          <a:ext cx="0" cy="0"/>
          <a:chOff x="0" y="0"/>
          <a:chExt cx="0" cy="0"/>
        </a:xfrm>
      </p:grpSpPr>
      <p:sp>
        <p:nvSpPr>
          <p:cNvPr id="4852" name="Google Shape;4852;g38d22f88b63_0_157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3" name="Google Shape;4853;g38d22f88b63_0_157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54" name="Google Shape;4854;g38d22f88b63_0_1570"/>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855" name="Google Shape;4855;g38d22f88b63_0_1570"/>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matchingName="02 - Content (Single Dark Blue) 1 2">
  <p:cSld name="TITLE_1_2_6">
    <p:bg>
      <p:bgPr>
        <a:solidFill>
          <a:srgbClr val="FFFFFF"/>
        </a:solidFill>
        <a:effectLst/>
      </p:bgPr>
    </p:bg>
    <p:spTree>
      <p:nvGrpSpPr>
        <p:cNvPr id="1" name="Shape 4856"/>
        <p:cNvGrpSpPr/>
        <p:nvPr/>
      </p:nvGrpSpPr>
      <p:grpSpPr>
        <a:xfrm>
          <a:off x="0" y="0"/>
          <a:ext cx="0" cy="0"/>
          <a:chOff x="0" y="0"/>
          <a:chExt cx="0" cy="0"/>
        </a:xfrm>
      </p:grpSpPr>
      <p:sp>
        <p:nvSpPr>
          <p:cNvPr id="4857" name="Google Shape;4857;g38d22f88b63_0_157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58" name="Google Shape;4858;g38d22f88b63_0_157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59" name="Google Shape;4859;g38d22f88b63_0_1575"/>
          <p:cNvSpPr txBox="1">
            <a:spLocks noGrp="1"/>
          </p:cNvSpPr>
          <p:nvPr>
            <p:ph type="title"/>
          </p:nvPr>
        </p:nvSpPr>
        <p:spPr>
          <a:xfrm>
            <a:off x="41375" y="150"/>
            <a:ext cx="81897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860" name="Google Shape;4860;g38d22f88b63_0_1575"/>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a:solidFill>
                  <a:srgbClr val="FFFFFF"/>
                </a:solidFill>
                <a:latin typeface="Poppins"/>
                <a:ea typeface="Poppins"/>
                <a:cs typeface="Poppins"/>
                <a:sym typeface="Poppins"/>
              </a:defRPr>
            </a:lvl1pPr>
            <a:lvl2pPr lvl="1">
              <a:buNone/>
              <a:defRPr>
                <a:solidFill>
                  <a:srgbClr val="FFFFFF"/>
                </a:solidFill>
                <a:latin typeface="Poppins"/>
                <a:ea typeface="Poppins"/>
                <a:cs typeface="Poppins"/>
                <a:sym typeface="Poppins"/>
              </a:defRPr>
            </a:lvl2pPr>
            <a:lvl3pPr lvl="2">
              <a:buNone/>
              <a:defRPr>
                <a:solidFill>
                  <a:srgbClr val="FFFFFF"/>
                </a:solidFill>
                <a:latin typeface="Poppins"/>
                <a:ea typeface="Poppins"/>
                <a:cs typeface="Poppins"/>
                <a:sym typeface="Poppins"/>
              </a:defRPr>
            </a:lvl3pPr>
            <a:lvl4pPr lvl="3">
              <a:buNone/>
              <a:defRPr>
                <a:solidFill>
                  <a:srgbClr val="FFFFFF"/>
                </a:solidFill>
                <a:latin typeface="Poppins"/>
                <a:ea typeface="Poppins"/>
                <a:cs typeface="Poppins"/>
                <a:sym typeface="Poppins"/>
              </a:defRPr>
            </a:lvl4pPr>
            <a:lvl5pPr lvl="4">
              <a:buNone/>
              <a:defRPr>
                <a:solidFill>
                  <a:srgbClr val="FFFFFF"/>
                </a:solidFill>
                <a:latin typeface="Poppins"/>
                <a:ea typeface="Poppins"/>
                <a:cs typeface="Poppins"/>
                <a:sym typeface="Poppins"/>
              </a:defRPr>
            </a:lvl5pPr>
            <a:lvl6pPr lvl="5">
              <a:buNone/>
              <a:defRPr>
                <a:solidFill>
                  <a:srgbClr val="FFFFFF"/>
                </a:solidFill>
                <a:latin typeface="Poppins"/>
                <a:ea typeface="Poppins"/>
                <a:cs typeface="Poppins"/>
                <a:sym typeface="Poppins"/>
              </a:defRPr>
            </a:lvl6pPr>
            <a:lvl7pPr lvl="6">
              <a:buNone/>
              <a:defRPr>
                <a:solidFill>
                  <a:srgbClr val="FFFFFF"/>
                </a:solidFill>
                <a:latin typeface="Poppins"/>
                <a:ea typeface="Poppins"/>
                <a:cs typeface="Poppins"/>
                <a:sym typeface="Poppins"/>
              </a:defRPr>
            </a:lvl7pPr>
            <a:lvl8pPr lvl="7">
              <a:buNone/>
              <a:defRPr>
                <a:solidFill>
                  <a:srgbClr val="FFFFFF"/>
                </a:solidFill>
                <a:latin typeface="Poppins"/>
                <a:ea typeface="Poppins"/>
                <a:cs typeface="Poppins"/>
                <a:sym typeface="Poppins"/>
              </a:defRPr>
            </a:lvl8pPr>
            <a:lvl9pPr lvl="8">
              <a:buNone/>
              <a:defRPr>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4861"/>
        <p:cNvGrpSpPr/>
        <p:nvPr/>
      </p:nvGrpSpPr>
      <p:grpSpPr>
        <a:xfrm>
          <a:off x="0" y="0"/>
          <a:ext cx="0" cy="0"/>
          <a:chOff x="0" y="0"/>
          <a:chExt cx="0" cy="0"/>
        </a:xfrm>
      </p:grpSpPr>
      <p:sp>
        <p:nvSpPr>
          <p:cNvPr id="4862" name="Google Shape;4862;g38d22f88b63_0_1580"/>
          <p:cNvSpPr txBox="1">
            <a:spLocks noGrp="1"/>
          </p:cNvSpPr>
          <p:nvPr>
            <p:ph type="dt" idx="10"/>
          </p:nvPr>
        </p:nvSpPr>
        <p:spPr>
          <a:xfrm>
            <a:off x="428625" y="4469309"/>
            <a:ext cx="2000400" cy="256800"/>
          </a:xfrm>
          <a:prstGeom prst="rect">
            <a:avLst/>
          </a:prstGeom>
          <a:noFill/>
          <a:ln>
            <a:noFill/>
          </a:ln>
        </p:spPr>
        <p:txBody>
          <a:bodyPr spcFirstLastPara="1" wrap="square" lIns="78575" tIns="39275" rIns="78575" bIns="39275" anchor="ctr" anchorCtr="0">
            <a:noAutofit/>
          </a:bodyPr>
          <a:lstStyle>
            <a:lvl1pPr lvl="0" algn="l">
              <a:spcBef>
                <a:spcPts val="0"/>
              </a:spcBef>
              <a:spcAft>
                <a:spcPts val="0"/>
              </a:spcAft>
              <a:buSzPts val="1200"/>
              <a:buNone/>
              <a:defRPr sz="1200"/>
            </a:lvl1pPr>
            <a:lvl2pPr lvl="1" algn="l">
              <a:spcBef>
                <a:spcPts val="0"/>
              </a:spcBef>
              <a:spcAft>
                <a:spcPts val="0"/>
              </a:spcAft>
              <a:buSzPts val="1200"/>
              <a:buNone/>
              <a:defRPr sz="1200"/>
            </a:lvl2pPr>
            <a:lvl3pPr lvl="2" algn="l">
              <a:spcBef>
                <a:spcPts val="0"/>
              </a:spcBef>
              <a:spcAft>
                <a:spcPts val="0"/>
              </a:spcAft>
              <a:buSzPts val="1200"/>
              <a:buNone/>
              <a:defRPr sz="1200"/>
            </a:lvl3pPr>
            <a:lvl4pPr lvl="3" algn="l">
              <a:spcBef>
                <a:spcPts val="0"/>
              </a:spcBef>
              <a:spcAft>
                <a:spcPts val="0"/>
              </a:spcAft>
              <a:buSzPts val="1200"/>
              <a:buNone/>
              <a:defRPr sz="1200"/>
            </a:lvl4pPr>
            <a:lvl5pPr lvl="4" algn="l">
              <a:spcBef>
                <a:spcPts val="0"/>
              </a:spcBef>
              <a:spcAft>
                <a:spcPts val="0"/>
              </a:spcAft>
              <a:buSzPts val="1200"/>
              <a:buNone/>
              <a:defRPr sz="1200"/>
            </a:lvl5pPr>
            <a:lvl6pPr lvl="5" algn="l">
              <a:spcBef>
                <a:spcPts val="0"/>
              </a:spcBef>
              <a:spcAft>
                <a:spcPts val="0"/>
              </a:spcAft>
              <a:buSzPts val="1200"/>
              <a:buNone/>
              <a:defRPr sz="1200"/>
            </a:lvl6pPr>
            <a:lvl7pPr lvl="6" algn="l">
              <a:spcBef>
                <a:spcPts val="0"/>
              </a:spcBef>
              <a:spcAft>
                <a:spcPts val="0"/>
              </a:spcAft>
              <a:buSzPts val="1200"/>
              <a:buNone/>
              <a:defRPr sz="1200"/>
            </a:lvl7pPr>
            <a:lvl8pPr lvl="7" algn="l">
              <a:spcBef>
                <a:spcPts val="0"/>
              </a:spcBef>
              <a:spcAft>
                <a:spcPts val="0"/>
              </a:spcAft>
              <a:buSzPts val="1200"/>
              <a:buNone/>
              <a:defRPr sz="1200"/>
            </a:lvl8pPr>
            <a:lvl9pPr lvl="8" algn="l">
              <a:spcBef>
                <a:spcPts val="0"/>
              </a:spcBef>
              <a:spcAft>
                <a:spcPts val="0"/>
              </a:spcAft>
              <a:buSzPts val="1200"/>
              <a:buNone/>
              <a:defRPr sz="1200"/>
            </a:lvl9pPr>
          </a:lstStyle>
          <a:p>
            <a:endParaRPr/>
          </a:p>
        </p:txBody>
      </p:sp>
      <p:sp>
        <p:nvSpPr>
          <p:cNvPr id="4863" name="Google Shape;4863;g38d22f88b63_0_1580"/>
          <p:cNvSpPr txBox="1">
            <a:spLocks noGrp="1"/>
          </p:cNvSpPr>
          <p:nvPr>
            <p:ph type="ftr" idx="11"/>
          </p:nvPr>
        </p:nvSpPr>
        <p:spPr>
          <a:xfrm>
            <a:off x="2928938" y="4469309"/>
            <a:ext cx="2714700" cy="256800"/>
          </a:xfrm>
          <a:prstGeom prst="rect">
            <a:avLst/>
          </a:prstGeom>
          <a:noFill/>
          <a:ln>
            <a:noFill/>
          </a:ln>
        </p:spPr>
        <p:txBody>
          <a:bodyPr spcFirstLastPara="1" wrap="square" lIns="78575" tIns="39275" rIns="78575" bIns="39275" anchor="ctr" anchorCtr="0">
            <a:noAutofit/>
          </a:bodyPr>
          <a:lstStyle>
            <a:lvl1pPr lvl="0" algn="ctr">
              <a:spcBef>
                <a:spcPts val="0"/>
              </a:spcBef>
              <a:spcAft>
                <a:spcPts val="0"/>
              </a:spcAft>
              <a:buSzPts val="1200"/>
              <a:buNone/>
              <a:defRPr sz="1200"/>
            </a:lvl1pPr>
            <a:lvl2pPr lvl="1" algn="l">
              <a:spcBef>
                <a:spcPts val="0"/>
              </a:spcBef>
              <a:spcAft>
                <a:spcPts val="0"/>
              </a:spcAft>
              <a:buSzPts val="1200"/>
              <a:buNone/>
              <a:defRPr sz="1200"/>
            </a:lvl2pPr>
            <a:lvl3pPr lvl="2" algn="l">
              <a:spcBef>
                <a:spcPts val="0"/>
              </a:spcBef>
              <a:spcAft>
                <a:spcPts val="0"/>
              </a:spcAft>
              <a:buSzPts val="1200"/>
              <a:buNone/>
              <a:defRPr sz="1200"/>
            </a:lvl3pPr>
            <a:lvl4pPr lvl="3" algn="l">
              <a:spcBef>
                <a:spcPts val="0"/>
              </a:spcBef>
              <a:spcAft>
                <a:spcPts val="0"/>
              </a:spcAft>
              <a:buSzPts val="1200"/>
              <a:buNone/>
              <a:defRPr sz="1200"/>
            </a:lvl4pPr>
            <a:lvl5pPr lvl="4" algn="l">
              <a:spcBef>
                <a:spcPts val="0"/>
              </a:spcBef>
              <a:spcAft>
                <a:spcPts val="0"/>
              </a:spcAft>
              <a:buSzPts val="1200"/>
              <a:buNone/>
              <a:defRPr sz="1200"/>
            </a:lvl5pPr>
            <a:lvl6pPr lvl="5" algn="l">
              <a:spcBef>
                <a:spcPts val="0"/>
              </a:spcBef>
              <a:spcAft>
                <a:spcPts val="0"/>
              </a:spcAft>
              <a:buSzPts val="1200"/>
              <a:buNone/>
              <a:defRPr sz="1200"/>
            </a:lvl6pPr>
            <a:lvl7pPr lvl="6" algn="l">
              <a:spcBef>
                <a:spcPts val="0"/>
              </a:spcBef>
              <a:spcAft>
                <a:spcPts val="0"/>
              </a:spcAft>
              <a:buSzPts val="1200"/>
              <a:buNone/>
              <a:defRPr sz="1200"/>
            </a:lvl7pPr>
            <a:lvl8pPr lvl="7" algn="l">
              <a:spcBef>
                <a:spcPts val="0"/>
              </a:spcBef>
              <a:spcAft>
                <a:spcPts val="0"/>
              </a:spcAft>
              <a:buSzPts val="1200"/>
              <a:buNone/>
              <a:defRPr sz="1200"/>
            </a:lvl8pPr>
            <a:lvl9pPr lvl="8" algn="l">
              <a:spcBef>
                <a:spcPts val="0"/>
              </a:spcBef>
              <a:spcAft>
                <a:spcPts val="0"/>
              </a:spcAft>
              <a:buSzPts val="1200"/>
              <a:buNone/>
              <a:defRPr sz="1200"/>
            </a:lvl9pPr>
          </a:lstStyle>
          <a:p>
            <a:endParaRPr/>
          </a:p>
        </p:txBody>
      </p:sp>
      <p:sp>
        <p:nvSpPr>
          <p:cNvPr id="4864" name="Google Shape;4864;g38d22f88b63_0_1580"/>
          <p:cNvSpPr txBox="1">
            <a:spLocks noGrp="1"/>
          </p:cNvSpPr>
          <p:nvPr>
            <p:ph type="sldNum" idx="12"/>
          </p:nvPr>
        </p:nvSpPr>
        <p:spPr>
          <a:xfrm>
            <a:off x="6143625" y="4469309"/>
            <a:ext cx="2000400" cy="256800"/>
          </a:xfrm>
          <a:prstGeom prst="rect">
            <a:avLst/>
          </a:prstGeom>
          <a:noFill/>
          <a:ln>
            <a:noFill/>
          </a:ln>
        </p:spPr>
        <p:txBody>
          <a:bodyPr spcFirstLastPara="1" wrap="square" lIns="78575" tIns="39275" rIns="78575" bIns="39275" anchor="ctr" anchorCtr="0">
            <a:normAutofit lnSpcReduction="20000"/>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matchingName="02 - Content (Single Dark Blue) 1 3">
  <p:cSld name="02 - Content (Single Dark Blue) 1_3">
    <p:bg>
      <p:bgPr>
        <a:solidFill>
          <a:srgbClr val="FFFFFF"/>
        </a:solidFill>
        <a:effectLst/>
      </p:bgPr>
    </p:bg>
    <p:spTree>
      <p:nvGrpSpPr>
        <p:cNvPr id="1" name="Shape 4865"/>
        <p:cNvGrpSpPr/>
        <p:nvPr/>
      </p:nvGrpSpPr>
      <p:grpSpPr>
        <a:xfrm>
          <a:off x="0" y="0"/>
          <a:ext cx="0" cy="0"/>
          <a:chOff x="0" y="0"/>
          <a:chExt cx="0" cy="0"/>
        </a:xfrm>
      </p:grpSpPr>
      <p:sp>
        <p:nvSpPr>
          <p:cNvPr id="4866" name="Google Shape;4866;g38d22f88b63_0_1584"/>
          <p:cNvSpPr/>
          <p:nvPr/>
        </p:nvSpPr>
        <p:spPr>
          <a:xfrm rot="10800000" flipH="1">
            <a:off x="-47511" y="-47200"/>
            <a:ext cx="9180600" cy="854700"/>
          </a:xfrm>
          <a:prstGeom prst="round1Rect">
            <a:avLst>
              <a:gd name="adj" fmla="val 50000"/>
            </a:avLst>
          </a:prstGeom>
          <a:solidFill>
            <a:srgbClr val="002870"/>
          </a:solidFill>
          <a:ln w="214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400"/>
              <a:buFont typeface="Arial"/>
              <a:buNone/>
            </a:pPr>
            <a:endParaRPr sz="1800" b="0" i="0" u="none" strike="noStrike" cap="none">
              <a:solidFill>
                <a:schemeClr val="dk1"/>
              </a:solidFill>
              <a:latin typeface="Arial"/>
              <a:ea typeface="Arial"/>
              <a:cs typeface="Arial"/>
              <a:sym typeface="Arial"/>
            </a:endParaRPr>
          </a:p>
        </p:txBody>
      </p:sp>
      <p:pic>
        <p:nvPicPr>
          <p:cNvPr id="4867" name="Google Shape;4867;g38d22f88b63_0_1584"/>
          <p:cNvPicPr preferRelativeResize="0"/>
          <p:nvPr/>
        </p:nvPicPr>
        <p:blipFill rotWithShape="1">
          <a:blip r:embed="rId2">
            <a:alphaModFix/>
          </a:blip>
          <a:srcRect/>
          <a:stretch/>
        </p:blipFill>
        <p:spPr>
          <a:xfrm>
            <a:off x="7786649" y="4755075"/>
            <a:ext cx="990599" cy="298621"/>
          </a:xfrm>
          <a:prstGeom prst="rect">
            <a:avLst/>
          </a:prstGeom>
          <a:noFill/>
          <a:ln>
            <a:noFill/>
          </a:ln>
        </p:spPr>
      </p:pic>
      <p:sp>
        <p:nvSpPr>
          <p:cNvPr id="4868" name="Google Shape;4868;g38d22f88b63_0_1584"/>
          <p:cNvSpPr txBox="1">
            <a:spLocks noGrp="1"/>
          </p:cNvSpPr>
          <p:nvPr>
            <p:ph type="title"/>
          </p:nvPr>
        </p:nvSpPr>
        <p:spPr>
          <a:xfrm>
            <a:off x="41375" y="150"/>
            <a:ext cx="8736000" cy="773400"/>
          </a:xfrm>
          <a:prstGeom prst="rect">
            <a:avLst/>
          </a:prstGeom>
          <a:noFill/>
          <a:ln>
            <a:noFill/>
          </a:ln>
        </p:spPr>
        <p:txBody>
          <a:bodyPr spcFirstLastPara="1" wrap="square" lIns="51425" tIns="51425" rIns="51425" bIns="51425" anchor="ctr" anchorCtr="0">
            <a:normAutofit/>
          </a:bodyPr>
          <a:lstStyle>
            <a:lvl1pPr lvl="0"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1800"/>
              <a:buFont typeface="Poppins"/>
              <a:buNone/>
              <a:defRPr sz="3200" b="1">
                <a:solidFill>
                  <a:srgbClr val="FFFFFF"/>
                </a:solidFill>
                <a:latin typeface="Poppins"/>
                <a:ea typeface="Poppins"/>
                <a:cs typeface="Poppins"/>
                <a:sym typeface="Poppins"/>
              </a:defRPr>
            </a:lvl9pPr>
          </a:lstStyle>
          <a:p>
            <a:endParaRPr/>
          </a:p>
        </p:txBody>
      </p:sp>
      <p:sp>
        <p:nvSpPr>
          <p:cNvPr id="4869" name="Google Shape;4869;g38d22f88b63_0_1584"/>
          <p:cNvSpPr txBox="1">
            <a:spLocks noGrp="1"/>
          </p:cNvSpPr>
          <p:nvPr>
            <p:ph type="body" idx="1"/>
          </p:nvPr>
        </p:nvSpPr>
        <p:spPr>
          <a:xfrm>
            <a:off x="285150" y="1012850"/>
            <a:ext cx="8573700" cy="3633300"/>
          </a:xfrm>
          <a:prstGeom prst="rect">
            <a:avLst/>
          </a:prstGeom>
          <a:noFill/>
          <a:ln>
            <a:noFill/>
          </a:ln>
        </p:spPr>
        <p:txBody>
          <a:bodyPr spcFirstLastPara="1" wrap="square" lIns="51425" tIns="51425" rIns="51425" bIns="51425" anchor="t" anchorCtr="0">
            <a:normAutofit/>
          </a:bodyPr>
          <a:lstStyle>
            <a:lvl1pPr marL="457200" lvl="0" indent="-317500" algn="l">
              <a:lnSpc>
                <a:spcPct val="115000"/>
              </a:lnSpc>
              <a:spcBef>
                <a:spcPts val="0"/>
              </a:spcBef>
              <a:spcAft>
                <a:spcPts val="0"/>
              </a:spcAft>
              <a:buClr>
                <a:srgbClr val="002870"/>
              </a:buClr>
              <a:buSzPts val="1400"/>
              <a:buFont typeface="Poppins"/>
              <a:buChar char="●"/>
              <a:defRPr sz="2400">
                <a:solidFill>
                  <a:srgbClr val="002870"/>
                </a:solidFill>
                <a:latin typeface="Poppins"/>
                <a:ea typeface="Poppins"/>
                <a:cs typeface="Poppins"/>
                <a:sym typeface="Poppins"/>
              </a:defRPr>
            </a:lvl1pPr>
            <a:lvl2pPr marL="914400" lvl="1" indent="-298450" algn="l">
              <a:lnSpc>
                <a:spcPct val="115000"/>
              </a:lnSpc>
              <a:spcBef>
                <a:spcPts val="0"/>
              </a:spcBef>
              <a:spcAft>
                <a:spcPts val="0"/>
              </a:spcAft>
              <a:buClr>
                <a:srgbClr val="002870"/>
              </a:buClr>
              <a:buSzPts val="1100"/>
              <a:buFont typeface="Poppins"/>
              <a:buChar char="○"/>
              <a:defRPr sz="1800">
                <a:solidFill>
                  <a:srgbClr val="002870"/>
                </a:solidFill>
                <a:latin typeface="Poppins"/>
                <a:ea typeface="Poppins"/>
                <a:cs typeface="Poppins"/>
                <a:sym typeface="Poppins"/>
              </a:defRPr>
            </a:lvl2pPr>
            <a:lvl3pPr marL="1371600" lvl="2" indent="-279400" algn="l">
              <a:lnSpc>
                <a:spcPct val="115000"/>
              </a:lnSpc>
              <a:spcBef>
                <a:spcPts val="0"/>
              </a:spcBef>
              <a:spcAft>
                <a:spcPts val="0"/>
              </a:spcAft>
              <a:buClr>
                <a:srgbClr val="002870"/>
              </a:buClr>
              <a:buSzPts val="800"/>
              <a:buFont typeface="Poppins"/>
              <a:buChar char="■"/>
              <a:defRPr>
                <a:solidFill>
                  <a:srgbClr val="002870"/>
                </a:solidFill>
                <a:latin typeface="Poppins"/>
                <a:ea typeface="Poppins"/>
                <a:cs typeface="Poppins"/>
                <a:sym typeface="Poppins"/>
              </a:defRPr>
            </a:lvl3pPr>
            <a:lvl4pPr marL="1828800" lvl="3" indent="-279400" algn="l">
              <a:lnSpc>
                <a:spcPct val="115000"/>
              </a:lnSpc>
              <a:spcBef>
                <a:spcPts val="0"/>
              </a:spcBef>
              <a:spcAft>
                <a:spcPts val="0"/>
              </a:spcAft>
              <a:buClr>
                <a:srgbClr val="002870"/>
              </a:buClr>
              <a:buSzPts val="800"/>
              <a:buFont typeface="Poppins"/>
              <a:buChar char="●"/>
              <a:defRPr>
                <a:solidFill>
                  <a:srgbClr val="002870"/>
                </a:solidFill>
                <a:latin typeface="Poppins"/>
                <a:ea typeface="Poppins"/>
                <a:cs typeface="Poppins"/>
                <a:sym typeface="Poppins"/>
              </a:defRPr>
            </a:lvl4pPr>
            <a:lvl5pPr marL="2286000" lvl="4" indent="-279400" algn="l">
              <a:lnSpc>
                <a:spcPct val="115000"/>
              </a:lnSpc>
              <a:spcBef>
                <a:spcPts val="0"/>
              </a:spcBef>
              <a:spcAft>
                <a:spcPts val="0"/>
              </a:spcAft>
              <a:buClr>
                <a:srgbClr val="002870"/>
              </a:buClr>
              <a:buSzPts val="800"/>
              <a:buFont typeface="Poppins"/>
              <a:buChar char="○"/>
              <a:defRPr>
                <a:solidFill>
                  <a:srgbClr val="002870"/>
                </a:solidFill>
                <a:latin typeface="Poppins"/>
                <a:ea typeface="Poppins"/>
                <a:cs typeface="Poppins"/>
                <a:sym typeface="Poppins"/>
              </a:defRPr>
            </a:lvl5pPr>
            <a:lvl6pPr marL="2743200" lvl="5" indent="-279400" algn="l">
              <a:lnSpc>
                <a:spcPct val="115000"/>
              </a:lnSpc>
              <a:spcBef>
                <a:spcPts val="0"/>
              </a:spcBef>
              <a:spcAft>
                <a:spcPts val="0"/>
              </a:spcAft>
              <a:buClr>
                <a:srgbClr val="002870"/>
              </a:buClr>
              <a:buSzPts val="800"/>
              <a:buFont typeface="Poppins"/>
              <a:buChar char="■"/>
              <a:defRPr>
                <a:solidFill>
                  <a:srgbClr val="002870"/>
                </a:solidFill>
                <a:latin typeface="Poppins"/>
                <a:ea typeface="Poppins"/>
                <a:cs typeface="Poppins"/>
                <a:sym typeface="Poppins"/>
              </a:defRPr>
            </a:lvl6pPr>
            <a:lvl7pPr marL="3200400" lvl="6" indent="-279400" algn="l">
              <a:lnSpc>
                <a:spcPct val="115000"/>
              </a:lnSpc>
              <a:spcBef>
                <a:spcPts val="0"/>
              </a:spcBef>
              <a:spcAft>
                <a:spcPts val="0"/>
              </a:spcAft>
              <a:buClr>
                <a:srgbClr val="002870"/>
              </a:buClr>
              <a:buSzPts val="800"/>
              <a:buFont typeface="Poppins"/>
              <a:buChar char="●"/>
              <a:defRPr>
                <a:solidFill>
                  <a:srgbClr val="002870"/>
                </a:solidFill>
                <a:latin typeface="Poppins"/>
                <a:ea typeface="Poppins"/>
                <a:cs typeface="Poppins"/>
                <a:sym typeface="Poppins"/>
              </a:defRPr>
            </a:lvl7pPr>
            <a:lvl8pPr marL="3657600" lvl="7" indent="-279400" algn="l">
              <a:lnSpc>
                <a:spcPct val="115000"/>
              </a:lnSpc>
              <a:spcBef>
                <a:spcPts val="0"/>
              </a:spcBef>
              <a:spcAft>
                <a:spcPts val="0"/>
              </a:spcAft>
              <a:buClr>
                <a:srgbClr val="002870"/>
              </a:buClr>
              <a:buSzPts val="800"/>
              <a:buFont typeface="Poppins"/>
              <a:buChar char="○"/>
              <a:defRPr>
                <a:solidFill>
                  <a:srgbClr val="002870"/>
                </a:solidFill>
                <a:latin typeface="Poppins"/>
                <a:ea typeface="Poppins"/>
                <a:cs typeface="Poppins"/>
                <a:sym typeface="Poppins"/>
              </a:defRPr>
            </a:lvl8pPr>
            <a:lvl9pPr marL="4114800" lvl="8" indent="-279400" algn="l">
              <a:lnSpc>
                <a:spcPct val="115000"/>
              </a:lnSpc>
              <a:spcBef>
                <a:spcPts val="0"/>
              </a:spcBef>
              <a:spcAft>
                <a:spcPts val="0"/>
              </a:spcAft>
              <a:buClr>
                <a:srgbClr val="002870"/>
              </a:buClr>
              <a:buSzPts val="8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matchingName="01 - Section Break 2 1">
  <p:cSld name="CUSTOM_7_2_2">
    <p:spTree>
      <p:nvGrpSpPr>
        <p:cNvPr id="1" name="Shape 4870"/>
        <p:cNvGrpSpPr/>
        <p:nvPr/>
      </p:nvGrpSpPr>
      <p:grpSpPr>
        <a:xfrm>
          <a:off x="0" y="0"/>
          <a:ext cx="0" cy="0"/>
          <a:chOff x="0" y="0"/>
          <a:chExt cx="0" cy="0"/>
        </a:xfrm>
      </p:grpSpPr>
      <p:sp>
        <p:nvSpPr>
          <p:cNvPr id="4871" name="Google Shape;4871;g38d22f88b63_0_158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g38d22f88b63_0_1589"/>
          <p:cNvSpPr txBox="1">
            <a:spLocks noGrp="1"/>
          </p:cNvSpPr>
          <p:nvPr>
            <p:ph type="ctrTitle"/>
          </p:nvPr>
        </p:nvSpPr>
        <p:spPr>
          <a:xfrm>
            <a:off x="311708" y="140910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5200"/>
              <a:buNone/>
              <a:defRPr sz="5200">
                <a:solidFill>
                  <a:schemeClr val="lt1"/>
                </a:solidFill>
              </a:defRPr>
            </a:lvl1pPr>
            <a:lvl2pPr lvl="1" algn="ctr">
              <a:spcBef>
                <a:spcPts val="0"/>
              </a:spcBef>
              <a:spcAft>
                <a:spcPts val="0"/>
              </a:spcAft>
              <a:buClr>
                <a:schemeClr val="lt1"/>
              </a:buClr>
              <a:buSzPts val="5200"/>
              <a:buNone/>
              <a:defRPr sz="5200">
                <a:solidFill>
                  <a:schemeClr val="lt1"/>
                </a:solidFill>
              </a:defRPr>
            </a:lvl2pPr>
            <a:lvl3pPr lvl="2" algn="ctr">
              <a:spcBef>
                <a:spcPts val="0"/>
              </a:spcBef>
              <a:spcAft>
                <a:spcPts val="0"/>
              </a:spcAft>
              <a:buClr>
                <a:schemeClr val="lt1"/>
              </a:buClr>
              <a:buSzPts val="5200"/>
              <a:buNone/>
              <a:defRPr sz="5200">
                <a:solidFill>
                  <a:schemeClr val="lt1"/>
                </a:solidFill>
              </a:defRPr>
            </a:lvl3pPr>
            <a:lvl4pPr lvl="3" algn="ctr">
              <a:spcBef>
                <a:spcPts val="0"/>
              </a:spcBef>
              <a:spcAft>
                <a:spcPts val="0"/>
              </a:spcAft>
              <a:buClr>
                <a:schemeClr val="lt1"/>
              </a:buClr>
              <a:buSzPts val="5200"/>
              <a:buNone/>
              <a:defRPr sz="5200">
                <a:solidFill>
                  <a:schemeClr val="lt1"/>
                </a:solidFill>
              </a:defRPr>
            </a:lvl4pPr>
            <a:lvl5pPr lvl="4" algn="ctr">
              <a:spcBef>
                <a:spcPts val="0"/>
              </a:spcBef>
              <a:spcAft>
                <a:spcPts val="0"/>
              </a:spcAft>
              <a:buClr>
                <a:schemeClr val="lt1"/>
              </a:buClr>
              <a:buSzPts val="5200"/>
              <a:buNone/>
              <a:defRPr sz="5200">
                <a:solidFill>
                  <a:schemeClr val="lt1"/>
                </a:solidFill>
              </a:defRPr>
            </a:lvl5pPr>
            <a:lvl6pPr lvl="5" algn="ctr">
              <a:spcBef>
                <a:spcPts val="0"/>
              </a:spcBef>
              <a:spcAft>
                <a:spcPts val="0"/>
              </a:spcAft>
              <a:buClr>
                <a:schemeClr val="lt1"/>
              </a:buClr>
              <a:buSzPts val="5200"/>
              <a:buNone/>
              <a:defRPr sz="5200">
                <a:solidFill>
                  <a:schemeClr val="lt1"/>
                </a:solidFill>
              </a:defRPr>
            </a:lvl6pPr>
            <a:lvl7pPr lvl="6" algn="ctr">
              <a:spcBef>
                <a:spcPts val="0"/>
              </a:spcBef>
              <a:spcAft>
                <a:spcPts val="0"/>
              </a:spcAft>
              <a:buClr>
                <a:schemeClr val="lt1"/>
              </a:buClr>
              <a:buSzPts val="5200"/>
              <a:buNone/>
              <a:defRPr sz="5200">
                <a:solidFill>
                  <a:schemeClr val="lt1"/>
                </a:solidFill>
              </a:defRPr>
            </a:lvl7pPr>
            <a:lvl8pPr lvl="7" algn="ctr">
              <a:spcBef>
                <a:spcPts val="0"/>
              </a:spcBef>
              <a:spcAft>
                <a:spcPts val="0"/>
              </a:spcAft>
              <a:buClr>
                <a:schemeClr val="lt1"/>
              </a:buClr>
              <a:buSzPts val="5200"/>
              <a:buNone/>
              <a:defRPr sz="5200">
                <a:solidFill>
                  <a:schemeClr val="lt1"/>
                </a:solidFill>
              </a:defRPr>
            </a:lvl8pPr>
            <a:lvl9pPr lvl="8" algn="ctr">
              <a:spcBef>
                <a:spcPts val="0"/>
              </a:spcBef>
              <a:spcAft>
                <a:spcPts val="0"/>
              </a:spcAft>
              <a:buClr>
                <a:schemeClr val="lt1"/>
              </a:buClr>
              <a:buSzPts val="5200"/>
              <a:buNone/>
              <a:defRPr sz="5200">
                <a:solidFill>
                  <a:schemeClr val="lt1"/>
                </a:solidFill>
              </a:defRPr>
            </a:lvl9pPr>
          </a:lstStyle>
          <a:p>
            <a:endParaRPr/>
          </a:p>
        </p:txBody>
      </p:sp>
      <p:sp>
        <p:nvSpPr>
          <p:cNvPr id="4873" name="Google Shape;4873;g38d22f88b63_0_1589"/>
          <p:cNvSpPr txBox="1">
            <a:spLocks noGrp="1"/>
          </p:cNvSpPr>
          <p:nvPr>
            <p:ph type="subTitle" idx="1"/>
          </p:nvPr>
        </p:nvSpPr>
        <p:spPr>
          <a:xfrm>
            <a:off x="311700" y="34986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4874" name="Google Shape;4874;g38d22f88b63_0_158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a:solidFill>
                  <a:schemeClr val="lt1"/>
                </a:solidFill>
                <a:latin typeface="Lato"/>
                <a:ea typeface="Lato"/>
                <a:cs typeface="Lato"/>
                <a:sym typeface="Lato"/>
              </a:rPr>
              <a:t>lausd.org/mmed</a:t>
            </a:r>
            <a:endParaRPr sz="1000" b="1">
              <a:solidFill>
                <a:schemeClr val="lt1"/>
              </a:solidFill>
              <a:latin typeface="Lato"/>
              <a:ea typeface="Lato"/>
              <a:cs typeface="Lato"/>
              <a:sym typeface="Lato"/>
            </a:endParaRPr>
          </a:p>
        </p:txBody>
      </p:sp>
      <p:pic>
        <p:nvPicPr>
          <p:cNvPr id="4875" name="Google Shape;4875;g38d22f88b63_0_1589"/>
          <p:cNvPicPr preferRelativeResize="0"/>
          <p:nvPr/>
        </p:nvPicPr>
        <p:blipFill>
          <a:blip r:embed="rId2">
            <a:alphaModFix/>
          </a:blip>
          <a:stretch>
            <a:fillRect/>
          </a:stretch>
        </p:blipFill>
        <p:spPr>
          <a:xfrm>
            <a:off x="73175" y="140450"/>
            <a:ext cx="1839051" cy="554375"/>
          </a:xfrm>
          <a:prstGeom prst="rect">
            <a:avLst/>
          </a:prstGeom>
          <a:noFill/>
          <a:ln>
            <a:noFill/>
          </a:ln>
        </p:spPr>
      </p:pic>
    </p:spTree>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76"/>
        <p:cNvGrpSpPr/>
        <p:nvPr/>
      </p:nvGrpSpPr>
      <p:grpSpPr>
        <a:xfrm>
          <a:off x="0" y="0"/>
          <a:ext cx="0" cy="0"/>
          <a:chOff x="0" y="0"/>
          <a:chExt cx="0" cy="0"/>
        </a:xfrm>
      </p:grpSpPr>
      <p:sp>
        <p:nvSpPr>
          <p:cNvPr id="4877" name="Google Shape;4877;g38d22f88b63_0_159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878" name="Google Shape;4878;g38d22f88b63_0_159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79" name="Google Shape;4879;g38d22f88b63_0_159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80" name="Google Shape;4880;g38d22f88b63_0_159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600"/>
        <p:cNvGrpSpPr/>
        <p:nvPr/>
      </p:nvGrpSpPr>
      <p:grpSpPr>
        <a:xfrm>
          <a:off x="0" y="0"/>
          <a:ext cx="0" cy="0"/>
          <a:chOff x="0" y="0"/>
          <a:chExt cx="0" cy="0"/>
        </a:xfrm>
      </p:grpSpPr>
      <p:sp>
        <p:nvSpPr>
          <p:cNvPr id="601" name="Google Shape;601;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2" name="Google Shape;602;p1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603" name="Google Shape;603;p128"/>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04" name="Google Shape;604;p12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matchingName="02 - Content (Single Dark Blue) 1 1 1">
  <p:cSld name="TITLE_1_2_6_2">
    <p:bg>
      <p:bgPr>
        <a:solidFill>
          <a:srgbClr val="FFFFFF"/>
        </a:solidFill>
        <a:effectLst/>
      </p:bgPr>
    </p:bg>
    <p:spTree>
      <p:nvGrpSpPr>
        <p:cNvPr id="1" name="Shape 4881"/>
        <p:cNvGrpSpPr/>
        <p:nvPr/>
      </p:nvGrpSpPr>
      <p:grpSpPr>
        <a:xfrm>
          <a:off x="0" y="0"/>
          <a:ext cx="0" cy="0"/>
          <a:chOff x="0" y="0"/>
          <a:chExt cx="0" cy="0"/>
        </a:xfrm>
      </p:grpSpPr>
      <p:sp>
        <p:nvSpPr>
          <p:cNvPr id="4882" name="Google Shape;4882;g38d22f88b63_0_1600"/>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883" name="Google Shape;4883;g38d22f88b63_0_160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884" name="Google Shape;4884;g38d22f88b63_0_160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885" name="Google Shape;4885;g38d22f88b63_0_160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4886" name="Google Shape;4886;g38d22f88b63_0_160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matchingName="02 - Content (Single Dark Blue) 2">
  <p:cSld name="TITLE_1_2_8">
    <p:bg>
      <p:bgPr>
        <a:solidFill>
          <a:srgbClr val="FFFFFF"/>
        </a:solidFill>
        <a:effectLst/>
      </p:bgPr>
    </p:bg>
    <p:spTree>
      <p:nvGrpSpPr>
        <p:cNvPr id="1" name="Shape 4887"/>
        <p:cNvGrpSpPr/>
        <p:nvPr/>
      </p:nvGrpSpPr>
      <p:grpSpPr>
        <a:xfrm>
          <a:off x="0" y="0"/>
          <a:ext cx="0" cy="0"/>
          <a:chOff x="0" y="0"/>
          <a:chExt cx="0" cy="0"/>
        </a:xfrm>
      </p:grpSpPr>
      <p:sp>
        <p:nvSpPr>
          <p:cNvPr id="4888" name="Google Shape;4888;g38d22f88b63_0_160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89" name="Google Shape;4889;g38d22f88b63_0_1606"/>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4890" name="Google Shape;4890;g38d22f88b63_0_1606"/>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Autofit/>
          </a:bodyPr>
          <a:lstStyle>
            <a:lvl1pPr marL="457200" marR="0" lvl="0" indent="-381000" algn="l">
              <a:lnSpc>
                <a:spcPct val="100000"/>
              </a:lnSpc>
              <a:spcBef>
                <a:spcPts val="0"/>
              </a:spcBef>
              <a:spcAft>
                <a:spcPts val="0"/>
              </a:spcAft>
              <a:buClr>
                <a:srgbClr val="002870"/>
              </a:buClr>
              <a:buSzPts val="2400"/>
              <a:buFont typeface="Poppins"/>
              <a:buChar char="●"/>
              <a:defRPr sz="2400" b="0" i="0" u="none" strike="noStrike" cap="none">
                <a:solidFill>
                  <a:srgbClr val="002870"/>
                </a:solidFill>
                <a:latin typeface="Poppins"/>
                <a:ea typeface="Poppins"/>
                <a:cs typeface="Poppins"/>
                <a:sym typeface="Poppins"/>
              </a:defRPr>
            </a:lvl1pPr>
            <a:lvl2pPr marL="914400" marR="0" lvl="1" indent="-342900" algn="l">
              <a:lnSpc>
                <a:spcPct val="100000"/>
              </a:lnSpc>
              <a:spcBef>
                <a:spcPts val="0"/>
              </a:spcBef>
              <a:spcAft>
                <a:spcPts val="0"/>
              </a:spcAft>
              <a:buClr>
                <a:srgbClr val="002870"/>
              </a:buClr>
              <a:buSzPts val="1800"/>
              <a:buFont typeface="Poppins"/>
              <a:buChar char="○"/>
              <a:defRPr sz="1800" b="0" i="0" u="none" strike="noStrike" cap="none">
                <a:solidFill>
                  <a:srgbClr val="002870"/>
                </a:solidFill>
                <a:latin typeface="Poppins"/>
                <a:ea typeface="Poppins"/>
                <a:cs typeface="Poppins"/>
                <a:sym typeface="Poppins"/>
              </a:defRPr>
            </a:lvl2pPr>
            <a:lvl3pPr marL="1371600" marR="0" lvl="2" indent="-317500" algn="l">
              <a:lnSpc>
                <a:spcPct val="100000"/>
              </a:lnSpc>
              <a:spcBef>
                <a:spcPts val="0"/>
              </a:spcBef>
              <a:spcAft>
                <a:spcPts val="0"/>
              </a:spcAft>
              <a:buClr>
                <a:srgbClr val="002870"/>
              </a:buClr>
              <a:buSzPts val="1400"/>
              <a:buFont typeface="Poppins"/>
              <a:buChar char="■"/>
              <a:defRPr sz="1400" b="0" i="0" u="none" strike="noStrike" cap="none">
                <a:solidFill>
                  <a:srgbClr val="002870"/>
                </a:solidFill>
                <a:latin typeface="Poppins"/>
                <a:ea typeface="Poppins"/>
                <a:cs typeface="Poppins"/>
                <a:sym typeface="Poppins"/>
              </a:defRPr>
            </a:lvl3pPr>
            <a:lvl4pPr marL="1828800" marR="0" lvl="3" indent="-317500" algn="l">
              <a:lnSpc>
                <a:spcPct val="100000"/>
              </a:lnSpc>
              <a:spcBef>
                <a:spcPts val="0"/>
              </a:spcBef>
              <a:spcAft>
                <a:spcPts val="0"/>
              </a:spcAft>
              <a:buClr>
                <a:srgbClr val="002870"/>
              </a:buClr>
              <a:buSzPts val="1400"/>
              <a:buFont typeface="Poppins"/>
              <a:buChar char="●"/>
              <a:defRPr sz="1400" b="0" i="0" u="none" strike="noStrike" cap="none">
                <a:solidFill>
                  <a:srgbClr val="002870"/>
                </a:solidFill>
                <a:latin typeface="Poppins"/>
                <a:ea typeface="Poppins"/>
                <a:cs typeface="Poppins"/>
                <a:sym typeface="Poppins"/>
              </a:defRPr>
            </a:lvl4pPr>
            <a:lvl5pPr marL="2286000" marR="0" lvl="4" indent="-317500" algn="l">
              <a:lnSpc>
                <a:spcPct val="100000"/>
              </a:lnSpc>
              <a:spcBef>
                <a:spcPts val="0"/>
              </a:spcBef>
              <a:spcAft>
                <a:spcPts val="0"/>
              </a:spcAft>
              <a:buClr>
                <a:srgbClr val="002870"/>
              </a:buClr>
              <a:buSzPts val="1400"/>
              <a:buFont typeface="Poppins"/>
              <a:buChar char="○"/>
              <a:defRPr sz="1400" b="0" i="0" u="none" strike="noStrike" cap="none">
                <a:solidFill>
                  <a:srgbClr val="002870"/>
                </a:solidFill>
                <a:latin typeface="Poppins"/>
                <a:ea typeface="Poppins"/>
                <a:cs typeface="Poppins"/>
                <a:sym typeface="Poppins"/>
              </a:defRPr>
            </a:lvl5pPr>
            <a:lvl6pPr marL="2743200" marR="0" lvl="5" indent="-317500" algn="l">
              <a:lnSpc>
                <a:spcPct val="100000"/>
              </a:lnSpc>
              <a:spcBef>
                <a:spcPts val="0"/>
              </a:spcBef>
              <a:spcAft>
                <a:spcPts val="0"/>
              </a:spcAft>
              <a:buClr>
                <a:srgbClr val="002870"/>
              </a:buClr>
              <a:buSzPts val="1400"/>
              <a:buFont typeface="Poppins"/>
              <a:buChar char="■"/>
              <a:defRPr sz="1400" b="0" i="0" u="none" strike="noStrike" cap="none">
                <a:solidFill>
                  <a:srgbClr val="002870"/>
                </a:solidFill>
                <a:latin typeface="Poppins"/>
                <a:ea typeface="Poppins"/>
                <a:cs typeface="Poppins"/>
                <a:sym typeface="Poppins"/>
              </a:defRPr>
            </a:lvl6pPr>
            <a:lvl7pPr marL="3200400" marR="0" lvl="6" indent="-317500" algn="l">
              <a:lnSpc>
                <a:spcPct val="100000"/>
              </a:lnSpc>
              <a:spcBef>
                <a:spcPts val="0"/>
              </a:spcBef>
              <a:spcAft>
                <a:spcPts val="0"/>
              </a:spcAft>
              <a:buClr>
                <a:srgbClr val="002870"/>
              </a:buClr>
              <a:buSzPts val="1400"/>
              <a:buFont typeface="Poppins"/>
              <a:buChar char="●"/>
              <a:defRPr sz="1400" b="0" i="0" u="none" strike="noStrike" cap="none">
                <a:solidFill>
                  <a:srgbClr val="002870"/>
                </a:solidFill>
                <a:latin typeface="Poppins"/>
                <a:ea typeface="Poppins"/>
                <a:cs typeface="Poppins"/>
                <a:sym typeface="Poppins"/>
              </a:defRPr>
            </a:lvl7pPr>
            <a:lvl8pPr marL="3657600" marR="0" lvl="7" indent="-317500" algn="l">
              <a:lnSpc>
                <a:spcPct val="100000"/>
              </a:lnSpc>
              <a:spcBef>
                <a:spcPts val="0"/>
              </a:spcBef>
              <a:spcAft>
                <a:spcPts val="0"/>
              </a:spcAft>
              <a:buClr>
                <a:srgbClr val="002870"/>
              </a:buClr>
              <a:buSzPts val="1400"/>
              <a:buFont typeface="Poppins"/>
              <a:buChar char="○"/>
              <a:defRPr sz="1400" b="0" i="0" u="none" strike="noStrike" cap="none">
                <a:solidFill>
                  <a:srgbClr val="002870"/>
                </a:solidFill>
                <a:latin typeface="Poppins"/>
                <a:ea typeface="Poppins"/>
                <a:cs typeface="Poppins"/>
                <a:sym typeface="Poppins"/>
              </a:defRPr>
            </a:lvl8pPr>
            <a:lvl9pPr marL="4114800" marR="0" lvl="8" indent="-317500" algn="l">
              <a:lnSpc>
                <a:spcPct val="100000"/>
              </a:lnSpc>
              <a:spcBef>
                <a:spcPts val="0"/>
              </a:spcBef>
              <a:spcAft>
                <a:spcPts val="0"/>
              </a:spcAft>
              <a:buClr>
                <a:srgbClr val="002870"/>
              </a:buClr>
              <a:buSzPts val="1400"/>
              <a:buFont typeface="Poppins"/>
              <a:buChar char="■"/>
              <a:defRPr sz="1400" b="0" i="0" u="none" strike="noStrike" cap="none">
                <a:solidFill>
                  <a:srgbClr val="002870"/>
                </a:solidFill>
                <a:latin typeface="Poppins"/>
                <a:ea typeface="Poppins"/>
                <a:cs typeface="Poppins"/>
                <a:sym typeface="Poppins"/>
              </a:defRPr>
            </a:lvl9pPr>
          </a:lstStyle>
          <a:p>
            <a:endParaRPr/>
          </a:p>
        </p:txBody>
      </p:sp>
      <p:pic>
        <p:nvPicPr>
          <p:cNvPr id="4891" name="Google Shape;4891;g38d22f88b63_0_1606"/>
          <p:cNvPicPr preferRelativeResize="0"/>
          <p:nvPr/>
        </p:nvPicPr>
        <p:blipFill rotWithShape="1">
          <a:blip r:embed="rId2">
            <a:alphaModFix/>
          </a:blip>
          <a:srcRect l="2180" t="41435" r="3023" b="39555"/>
          <a:stretch/>
        </p:blipFill>
        <p:spPr>
          <a:xfrm>
            <a:off x="7143950" y="4726200"/>
            <a:ext cx="1633300" cy="327499"/>
          </a:xfrm>
          <a:prstGeom prst="rect">
            <a:avLst/>
          </a:prstGeom>
          <a:noFill/>
          <a:ln>
            <a:noFill/>
          </a:ln>
        </p:spPr>
      </p:pic>
    </p:spTree>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matchingName="2_Title and Content" type="obj">
  <p:cSld name="OBJECT">
    <p:spTree>
      <p:nvGrpSpPr>
        <p:cNvPr id="1" name="Shape 4892"/>
        <p:cNvGrpSpPr/>
        <p:nvPr/>
      </p:nvGrpSpPr>
      <p:grpSpPr>
        <a:xfrm>
          <a:off x="0" y="0"/>
          <a:ext cx="0" cy="0"/>
          <a:chOff x="0" y="0"/>
          <a:chExt cx="0" cy="0"/>
        </a:xfrm>
      </p:grpSpPr>
      <p:sp>
        <p:nvSpPr>
          <p:cNvPr id="4893" name="Google Shape;4893;g38d22f88b63_0_1611"/>
          <p:cNvSpPr txBox="1">
            <a:spLocks noGrp="1"/>
          </p:cNvSpPr>
          <p:nvPr>
            <p:ph type="title"/>
          </p:nvPr>
        </p:nvSpPr>
        <p:spPr>
          <a:xfrm>
            <a:off x="294571" y="273844"/>
            <a:ext cx="8542500" cy="4686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accent1"/>
              </a:buClr>
              <a:buSzPts val="3300"/>
              <a:buFont typeface="Arial Narrow"/>
              <a:buNone/>
              <a:defRPr b="1" cap="none">
                <a:solidFill>
                  <a:schemeClr val="accent1"/>
                </a:solidFill>
                <a:latin typeface="Arial Narrow"/>
                <a:ea typeface="Arial Narrow"/>
                <a:cs typeface="Arial Narrow"/>
                <a:sym typeface="Arial Narrow"/>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94" name="Google Shape;4894;g38d22f88b63_0_1611"/>
          <p:cNvSpPr txBox="1">
            <a:spLocks noGrp="1"/>
          </p:cNvSpPr>
          <p:nvPr>
            <p:ph type="body" idx="1"/>
          </p:nvPr>
        </p:nvSpPr>
        <p:spPr>
          <a:xfrm>
            <a:off x="294570" y="1028700"/>
            <a:ext cx="8542500" cy="3604200"/>
          </a:xfrm>
          <a:prstGeom prst="rect">
            <a:avLst/>
          </a:prstGeom>
          <a:noFill/>
          <a:ln>
            <a:noFill/>
          </a:ln>
        </p:spPr>
        <p:txBody>
          <a:bodyPr spcFirstLastPara="1" wrap="square" lIns="68575" tIns="34275" rIns="68575" bIns="34275" anchor="t" anchorCtr="0">
            <a:normAutofit/>
          </a:bodyPr>
          <a:lstStyle>
            <a:lvl1pPr marL="457200" lvl="0" indent="-342900" algn="l">
              <a:lnSpc>
                <a:spcPct val="100000"/>
              </a:lnSpc>
              <a:spcBef>
                <a:spcPts val="900"/>
              </a:spcBef>
              <a:spcAft>
                <a:spcPts val="0"/>
              </a:spcAft>
              <a:buClr>
                <a:schemeClr val="accent1"/>
              </a:buClr>
              <a:buSzPts val="1800"/>
              <a:buFont typeface="Arial"/>
              <a:buChar char="•"/>
              <a:defRPr sz="1800">
                <a:solidFill>
                  <a:schemeClr val="dk1"/>
                </a:solidFill>
                <a:latin typeface="Arial"/>
                <a:ea typeface="Arial"/>
                <a:cs typeface="Arial"/>
                <a:sym typeface="Arial"/>
              </a:defRPr>
            </a:lvl1pPr>
            <a:lvl2pPr marL="914400" lvl="1" indent="-336550" algn="l">
              <a:lnSpc>
                <a:spcPct val="100000"/>
              </a:lnSpc>
              <a:spcBef>
                <a:spcPts val="200"/>
              </a:spcBef>
              <a:spcAft>
                <a:spcPts val="0"/>
              </a:spcAft>
              <a:buClr>
                <a:schemeClr val="accent1"/>
              </a:buClr>
              <a:buSzPts val="1700"/>
              <a:buFont typeface="Courier New"/>
              <a:buChar char="o"/>
              <a:defRPr sz="1700">
                <a:solidFill>
                  <a:schemeClr val="dk1"/>
                </a:solidFill>
              </a:defRPr>
            </a:lvl2pPr>
            <a:lvl3pPr marL="1371600" lvl="2" indent="-323850" algn="l">
              <a:lnSpc>
                <a:spcPct val="100000"/>
              </a:lnSpc>
              <a:spcBef>
                <a:spcPts val="200"/>
              </a:spcBef>
              <a:spcAft>
                <a:spcPts val="0"/>
              </a:spcAft>
              <a:buClr>
                <a:schemeClr val="accent1"/>
              </a:buClr>
              <a:buSzPts val="1500"/>
              <a:buFont typeface="Noto Sans Symbols"/>
              <a:buChar char="▪"/>
              <a:defRPr>
                <a:solidFill>
                  <a:schemeClr val="dk1"/>
                </a:solidFill>
              </a:defRPr>
            </a:lvl3pPr>
            <a:lvl4pPr marL="1828800" lvl="3" indent="-317500" algn="l">
              <a:lnSpc>
                <a:spcPct val="100000"/>
              </a:lnSpc>
              <a:spcBef>
                <a:spcPts val="200"/>
              </a:spcBef>
              <a:spcAft>
                <a:spcPts val="0"/>
              </a:spcAft>
              <a:buClr>
                <a:schemeClr val="accent1"/>
              </a:buClr>
              <a:buSzPts val="1400"/>
              <a:buFont typeface="Arial"/>
              <a:buChar char="▫"/>
              <a:defRPr>
                <a:solidFill>
                  <a:schemeClr val="dk1"/>
                </a:solidFill>
              </a:defRPr>
            </a:lvl4pPr>
            <a:lvl5pPr marL="2286000" lvl="4" indent="-304800" algn="l">
              <a:lnSpc>
                <a:spcPct val="100000"/>
              </a:lnSpc>
              <a:spcBef>
                <a:spcPts val="200"/>
              </a:spcBef>
              <a:spcAft>
                <a:spcPts val="0"/>
              </a:spcAft>
              <a:buClr>
                <a:schemeClr val="accent1"/>
              </a:buClr>
              <a:buSzPts val="1200"/>
              <a:buFont typeface="Arial"/>
              <a:buChar char="•"/>
              <a:defRPr sz="1200">
                <a:solidFill>
                  <a:schemeClr val="dk1"/>
                </a:solidFill>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895" name="Google Shape;4895;g38d22f88b63_0_1611"/>
          <p:cNvSpPr txBox="1">
            <a:spLocks noGrp="1"/>
          </p:cNvSpPr>
          <p:nvPr>
            <p:ph type="dt" idx="10"/>
          </p:nvPr>
        </p:nvSpPr>
        <p:spPr>
          <a:xfrm>
            <a:off x="306848" y="4770827"/>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896" name="Google Shape;4896;g38d22f88b63_0_1611"/>
          <p:cNvSpPr txBox="1">
            <a:spLocks noGrp="1"/>
          </p:cNvSpPr>
          <p:nvPr>
            <p:ph type="ftr" idx="11"/>
          </p:nvPr>
        </p:nvSpPr>
        <p:spPr>
          <a:xfrm>
            <a:off x="2857500" y="4767262"/>
            <a:ext cx="34290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897" name="Google Shape;4897;g38d22f88b63_0_1611"/>
          <p:cNvSpPr txBox="1">
            <a:spLocks noGrp="1"/>
          </p:cNvSpPr>
          <p:nvPr>
            <p:ph type="sldNum" idx="12"/>
          </p:nvPr>
        </p:nvSpPr>
        <p:spPr>
          <a:xfrm>
            <a:off x="6779752"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4898" name="Google Shape;4898;g38d22f88b63_0_1611"/>
          <p:cNvSpPr/>
          <p:nvPr/>
        </p:nvSpPr>
        <p:spPr>
          <a:xfrm>
            <a:off x="0" y="0"/>
            <a:ext cx="114300" cy="1028700"/>
          </a:xfrm>
          <a:prstGeom prst="flowChartProcess">
            <a:avLst/>
          </a:prstGeom>
          <a:solidFill>
            <a:schemeClr val="accent1"/>
          </a:solidFill>
          <a:ln w="14300" cap="flat" cmpd="sng">
            <a:solidFill>
              <a:schemeClr val="accen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Tree>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matchingName="Blank 1">
  <p:cSld name="OBJECT_1">
    <p:spTree>
      <p:nvGrpSpPr>
        <p:cNvPr id="1" name="Shape 4899"/>
        <p:cNvGrpSpPr/>
        <p:nvPr/>
      </p:nvGrpSpPr>
      <p:grpSpPr>
        <a:xfrm>
          <a:off x="0" y="0"/>
          <a:ext cx="0" cy="0"/>
          <a:chOff x="0" y="0"/>
          <a:chExt cx="0" cy="0"/>
        </a:xfrm>
      </p:grpSpPr>
      <p:sp>
        <p:nvSpPr>
          <p:cNvPr id="4900" name="Google Shape;4900;g38d22f88b63_0_1618"/>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spcBef>
                <a:spcPts val="0"/>
              </a:spcBef>
              <a:spcAft>
                <a:spcPts val="0"/>
              </a:spcAft>
              <a:buClr>
                <a:schemeClr val="dk1"/>
              </a:buClr>
              <a:buSzPts val="800"/>
              <a:buFont typeface="Calibri"/>
              <a:buNone/>
            </a:pPr>
            <a:endParaRPr sz="800" b="0" i="0" u="none" strike="noStrike" cap="none">
              <a:solidFill>
                <a:schemeClr val="dk1"/>
              </a:solidFill>
              <a:latin typeface="Calibri"/>
              <a:ea typeface="Calibri"/>
              <a:cs typeface="Calibri"/>
              <a:sym typeface="Calibri"/>
            </a:endParaRPr>
          </a:p>
        </p:txBody>
      </p:sp>
      <p:sp>
        <p:nvSpPr>
          <p:cNvPr id="4901" name="Google Shape;4901;g38d22f88b63_0_1618"/>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lvl="0" algn="ctr">
              <a:spcBef>
                <a:spcPts val="0"/>
              </a:spcBef>
              <a:spcAft>
                <a:spcPts val="0"/>
              </a:spcAft>
              <a:buClr>
                <a:srgbClr val="888888"/>
              </a:buClr>
              <a:buSzPts val="1100"/>
              <a:buFont typeface="Calibri"/>
              <a:buNone/>
              <a:defRPr sz="1100">
                <a:solidFill>
                  <a:srgbClr val="888888"/>
                </a:solidFill>
              </a:defRPr>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a:endParaRPr/>
          </a:p>
        </p:txBody>
      </p:sp>
      <p:sp>
        <p:nvSpPr>
          <p:cNvPr id="4902" name="Google Shape;4902;g38d22f88b63_0_1618"/>
          <p:cNvSpPr txBox="1">
            <a:spLocks noGrp="1"/>
          </p:cNvSpPr>
          <p:nvPr>
            <p:ph type="dt" idx="10"/>
          </p:nvPr>
        </p:nvSpPr>
        <p:spPr>
          <a:xfrm>
            <a:off x="457200" y="4783455"/>
            <a:ext cx="2103300" cy="257100"/>
          </a:xfrm>
          <a:prstGeom prst="rect">
            <a:avLst/>
          </a:prstGeom>
          <a:noFill/>
          <a:ln>
            <a:noFill/>
          </a:ln>
        </p:spPr>
        <p:txBody>
          <a:bodyPr spcFirstLastPara="1" wrap="square" lIns="0" tIns="0" rIns="0" bIns="0" anchor="t" anchorCtr="0">
            <a:spAutoFit/>
          </a:bodyPr>
          <a:lstStyle>
            <a:lvl1pPr lvl="0" algn="l">
              <a:spcBef>
                <a:spcPts val="0"/>
              </a:spcBef>
              <a:spcAft>
                <a:spcPts val="0"/>
              </a:spcAft>
              <a:buClr>
                <a:srgbClr val="888888"/>
              </a:buClr>
              <a:buSzPts val="1100"/>
              <a:buFont typeface="Calibri"/>
              <a:buNone/>
              <a:defRPr sz="1100">
                <a:solidFill>
                  <a:srgbClr val="888888"/>
                </a:solidFill>
              </a:defRPr>
            </a:lvl1pPr>
            <a:lvl2pPr lvl="1" algn="l">
              <a:spcBef>
                <a:spcPts val="0"/>
              </a:spcBef>
              <a:spcAft>
                <a:spcPts val="0"/>
              </a:spcAft>
              <a:buClr>
                <a:schemeClr val="dk1"/>
              </a:buClr>
              <a:buSzPts val="1100"/>
              <a:buFont typeface="Calibri"/>
              <a:buNone/>
              <a:defRPr sz="1100"/>
            </a:lvl2pPr>
            <a:lvl3pPr lvl="2" algn="l">
              <a:spcBef>
                <a:spcPts val="0"/>
              </a:spcBef>
              <a:spcAft>
                <a:spcPts val="0"/>
              </a:spcAft>
              <a:buClr>
                <a:schemeClr val="dk1"/>
              </a:buClr>
              <a:buSzPts val="1100"/>
              <a:buFont typeface="Calibri"/>
              <a:buNone/>
              <a:defRPr sz="1100"/>
            </a:lvl3pPr>
            <a:lvl4pPr lvl="3" algn="l">
              <a:spcBef>
                <a:spcPts val="0"/>
              </a:spcBef>
              <a:spcAft>
                <a:spcPts val="0"/>
              </a:spcAft>
              <a:buClr>
                <a:schemeClr val="dk1"/>
              </a:buClr>
              <a:buSzPts val="1100"/>
              <a:buFont typeface="Calibri"/>
              <a:buNone/>
              <a:defRPr sz="1100"/>
            </a:lvl4pPr>
            <a:lvl5pPr lvl="4" algn="l">
              <a:spcBef>
                <a:spcPts val="0"/>
              </a:spcBef>
              <a:spcAft>
                <a:spcPts val="0"/>
              </a:spcAft>
              <a:buClr>
                <a:schemeClr val="dk1"/>
              </a:buClr>
              <a:buSzPts val="1100"/>
              <a:buFont typeface="Calibri"/>
              <a:buNone/>
              <a:defRPr sz="1100"/>
            </a:lvl5pPr>
            <a:lvl6pPr lvl="5" algn="l">
              <a:spcBef>
                <a:spcPts val="0"/>
              </a:spcBef>
              <a:spcAft>
                <a:spcPts val="0"/>
              </a:spcAft>
              <a:buClr>
                <a:schemeClr val="dk1"/>
              </a:buClr>
              <a:buSzPts val="1100"/>
              <a:buFont typeface="Calibri"/>
              <a:buNone/>
              <a:defRPr sz="1100"/>
            </a:lvl6pPr>
            <a:lvl7pPr lvl="6" algn="l">
              <a:spcBef>
                <a:spcPts val="0"/>
              </a:spcBef>
              <a:spcAft>
                <a:spcPts val="0"/>
              </a:spcAft>
              <a:buClr>
                <a:schemeClr val="dk1"/>
              </a:buClr>
              <a:buSzPts val="1100"/>
              <a:buFont typeface="Calibri"/>
              <a:buNone/>
              <a:defRPr sz="1100"/>
            </a:lvl7pPr>
            <a:lvl8pPr lvl="7" algn="l">
              <a:spcBef>
                <a:spcPts val="0"/>
              </a:spcBef>
              <a:spcAft>
                <a:spcPts val="0"/>
              </a:spcAft>
              <a:buClr>
                <a:schemeClr val="dk1"/>
              </a:buClr>
              <a:buSzPts val="1100"/>
              <a:buFont typeface="Calibri"/>
              <a:buNone/>
              <a:defRPr sz="1100"/>
            </a:lvl8pPr>
            <a:lvl9pPr lvl="8" algn="l">
              <a:spcBef>
                <a:spcPts val="0"/>
              </a:spcBef>
              <a:spcAft>
                <a:spcPts val="0"/>
              </a:spcAft>
              <a:buClr>
                <a:schemeClr val="dk1"/>
              </a:buClr>
              <a:buSzPts val="1100"/>
              <a:buFont typeface="Calibri"/>
              <a:buNone/>
              <a:defRPr sz="1100"/>
            </a:lvl9pPr>
          </a:lstStyle>
          <a:p>
            <a:endParaRPr/>
          </a:p>
        </p:txBody>
      </p:sp>
      <p:sp>
        <p:nvSpPr>
          <p:cNvPr id="4903" name="Google Shape;4903;g38d22f88b63_0_1618"/>
          <p:cNvSpPr txBox="1">
            <a:spLocks noGrp="1"/>
          </p:cNvSpPr>
          <p:nvPr>
            <p:ph type="sldNum" idx="12"/>
          </p:nvPr>
        </p:nvSpPr>
        <p:spPr>
          <a:xfrm>
            <a:off x="6583680" y="4783455"/>
            <a:ext cx="2103300" cy="138600"/>
          </a:xfrm>
          <a:prstGeom prst="rect">
            <a:avLst/>
          </a:prstGeom>
          <a:noFill/>
          <a:ln>
            <a:noFill/>
          </a:ln>
        </p:spPr>
        <p:txBody>
          <a:bodyPr spcFirstLastPara="1" wrap="square" lIns="0" tIns="0" rIns="0" bIns="0" anchor="t" anchorCtr="0">
            <a:spAutoFit/>
          </a:bodyPr>
          <a:lstStyle>
            <a:lvl1pPr marL="0" marR="0" lvl="0"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900"/>
              <a:buFont typeface="Calibri"/>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
        <p:nvSpPr>
          <p:cNvPr id="4904" name="Google Shape;4904;g38d22f88b63_0_1618"/>
          <p:cNvSpPr txBox="1">
            <a:spLocks noGrp="1"/>
          </p:cNvSpPr>
          <p:nvPr>
            <p:ph type="title"/>
          </p:nvPr>
        </p:nvSpPr>
        <p:spPr>
          <a:xfrm>
            <a:off x="1934309" y="1300001"/>
            <a:ext cx="5526600" cy="1568400"/>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Clr>
                <a:schemeClr val="dk1"/>
              </a:buClr>
              <a:buSzPts val="3300"/>
              <a:buFont typeface="Poppins SemiBold"/>
              <a:buNone/>
              <a:defRPr sz="1100">
                <a:latin typeface="Poppins SemiBold"/>
                <a:ea typeface="Poppins SemiBold"/>
                <a:cs typeface="Poppins SemiBold"/>
                <a:sym typeface="Poppins SemiBold"/>
              </a:defRPr>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Tree>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4905"/>
        <p:cNvGrpSpPr/>
        <p:nvPr/>
      </p:nvGrpSpPr>
      <p:grpSpPr>
        <a:xfrm>
          <a:off x="0" y="0"/>
          <a:ext cx="0" cy="0"/>
          <a:chOff x="0" y="0"/>
          <a:chExt cx="0" cy="0"/>
        </a:xfrm>
      </p:grpSpPr>
      <p:sp>
        <p:nvSpPr>
          <p:cNvPr id="4906" name="Google Shape;4906;g38d22f88b63_0_16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sz="1100"/>
            </a:lvl1pPr>
            <a:lvl2pPr lvl="1">
              <a:spcBef>
                <a:spcPts val="0"/>
              </a:spcBef>
              <a:spcAft>
                <a:spcPts val="0"/>
              </a:spcAft>
              <a:buSzPts val="1100"/>
              <a:buNone/>
              <a:defRPr sz="1100"/>
            </a:lvl2pPr>
            <a:lvl3pPr lvl="2">
              <a:spcBef>
                <a:spcPts val="0"/>
              </a:spcBef>
              <a:spcAft>
                <a:spcPts val="0"/>
              </a:spcAft>
              <a:buSzPts val="1100"/>
              <a:buNone/>
              <a:defRPr sz="1100"/>
            </a:lvl3pPr>
            <a:lvl4pPr lvl="3">
              <a:spcBef>
                <a:spcPts val="0"/>
              </a:spcBef>
              <a:spcAft>
                <a:spcPts val="0"/>
              </a:spcAft>
              <a:buSzPts val="1100"/>
              <a:buNone/>
              <a:defRPr sz="1100"/>
            </a:lvl4pPr>
            <a:lvl5pPr lvl="4">
              <a:spcBef>
                <a:spcPts val="0"/>
              </a:spcBef>
              <a:spcAft>
                <a:spcPts val="0"/>
              </a:spcAft>
              <a:buSzPts val="1100"/>
              <a:buNone/>
              <a:defRPr sz="1100"/>
            </a:lvl5pPr>
            <a:lvl6pPr lvl="5">
              <a:spcBef>
                <a:spcPts val="0"/>
              </a:spcBef>
              <a:spcAft>
                <a:spcPts val="0"/>
              </a:spcAft>
              <a:buSzPts val="1100"/>
              <a:buNone/>
              <a:defRPr sz="1100"/>
            </a:lvl6pPr>
            <a:lvl7pPr lvl="6">
              <a:spcBef>
                <a:spcPts val="0"/>
              </a:spcBef>
              <a:spcAft>
                <a:spcPts val="0"/>
              </a:spcAft>
              <a:buSzPts val="1100"/>
              <a:buNone/>
              <a:defRPr sz="1100"/>
            </a:lvl7pPr>
            <a:lvl8pPr lvl="7">
              <a:spcBef>
                <a:spcPts val="0"/>
              </a:spcBef>
              <a:spcAft>
                <a:spcPts val="0"/>
              </a:spcAft>
              <a:buSzPts val="1100"/>
              <a:buNone/>
              <a:defRPr sz="1100"/>
            </a:lvl8pPr>
            <a:lvl9pPr lvl="8">
              <a:spcBef>
                <a:spcPts val="0"/>
              </a:spcBef>
              <a:spcAft>
                <a:spcPts val="0"/>
              </a:spcAft>
              <a:buSzPts val="1100"/>
              <a:buNone/>
              <a:defRPr sz="1100"/>
            </a:lvl9pPr>
          </a:lstStyle>
          <a:p>
            <a:endParaRPr/>
          </a:p>
        </p:txBody>
      </p:sp>
      <p:sp>
        <p:nvSpPr>
          <p:cNvPr id="4907" name="Google Shape;4907;g38d22f88b63_0_162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sz="1100"/>
            </a:lvl1pPr>
            <a:lvl2pPr marL="914400" lvl="1" indent="-317500" algn="l">
              <a:lnSpc>
                <a:spcPct val="90000"/>
              </a:lnSpc>
              <a:spcBef>
                <a:spcPts val="1200"/>
              </a:spcBef>
              <a:spcAft>
                <a:spcPts val="0"/>
              </a:spcAft>
              <a:buClr>
                <a:schemeClr val="dk1"/>
              </a:buClr>
              <a:buSzPts val="1400"/>
              <a:buChar char="○"/>
              <a:defRPr sz="1100"/>
            </a:lvl2pPr>
            <a:lvl3pPr marL="1371600" lvl="2" indent="-317500" algn="l">
              <a:lnSpc>
                <a:spcPct val="90000"/>
              </a:lnSpc>
              <a:spcBef>
                <a:spcPts val="1200"/>
              </a:spcBef>
              <a:spcAft>
                <a:spcPts val="0"/>
              </a:spcAft>
              <a:buClr>
                <a:schemeClr val="dk1"/>
              </a:buClr>
              <a:buSzPts val="1400"/>
              <a:buChar char="■"/>
              <a:defRPr sz="1100"/>
            </a:lvl3pPr>
            <a:lvl4pPr marL="1828800" lvl="3" indent="-317500" algn="l">
              <a:lnSpc>
                <a:spcPct val="90000"/>
              </a:lnSpc>
              <a:spcBef>
                <a:spcPts val="1200"/>
              </a:spcBef>
              <a:spcAft>
                <a:spcPts val="0"/>
              </a:spcAft>
              <a:buClr>
                <a:schemeClr val="dk1"/>
              </a:buClr>
              <a:buSzPts val="1400"/>
              <a:buChar char="●"/>
              <a:defRPr sz="1100"/>
            </a:lvl4pPr>
            <a:lvl5pPr marL="2286000" lvl="4" indent="-317500" algn="l">
              <a:lnSpc>
                <a:spcPct val="90000"/>
              </a:lnSpc>
              <a:spcBef>
                <a:spcPts val="1200"/>
              </a:spcBef>
              <a:spcAft>
                <a:spcPts val="0"/>
              </a:spcAft>
              <a:buClr>
                <a:schemeClr val="dk1"/>
              </a:buClr>
              <a:buSzPts val="1400"/>
              <a:buChar char="○"/>
              <a:defRPr sz="1100"/>
            </a:lvl5pPr>
            <a:lvl6pPr marL="2743200" lvl="5" indent="-317500" algn="l">
              <a:lnSpc>
                <a:spcPct val="90000"/>
              </a:lnSpc>
              <a:spcBef>
                <a:spcPts val="1200"/>
              </a:spcBef>
              <a:spcAft>
                <a:spcPts val="0"/>
              </a:spcAft>
              <a:buClr>
                <a:schemeClr val="dk1"/>
              </a:buClr>
              <a:buSzPts val="1400"/>
              <a:buChar char="■"/>
              <a:defRPr sz="1100"/>
            </a:lvl6pPr>
            <a:lvl7pPr marL="3200400" lvl="6" indent="-317500" algn="l">
              <a:lnSpc>
                <a:spcPct val="90000"/>
              </a:lnSpc>
              <a:spcBef>
                <a:spcPts val="1200"/>
              </a:spcBef>
              <a:spcAft>
                <a:spcPts val="0"/>
              </a:spcAft>
              <a:buClr>
                <a:schemeClr val="dk1"/>
              </a:buClr>
              <a:buSzPts val="1400"/>
              <a:buChar char="●"/>
              <a:defRPr sz="1100"/>
            </a:lvl7pPr>
            <a:lvl8pPr marL="3657600" lvl="7" indent="-317500" algn="l">
              <a:lnSpc>
                <a:spcPct val="90000"/>
              </a:lnSpc>
              <a:spcBef>
                <a:spcPts val="1200"/>
              </a:spcBef>
              <a:spcAft>
                <a:spcPts val="0"/>
              </a:spcAft>
              <a:buClr>
                <a:schemeClr val="dk1"/>
              </a:buClr>
              <a:buSzPts val="1400"/>
              <a:buChar char="○"/>
              <a:defRPr sz="1100"/>
            </a:lvl8pPr>
            <a:lvl9pPr marL="4114800" lvl="8" indent="-317500" algn="l">
              <a:lnSpc>
                <a:spcPct val="90000"/>
              </a:lnSpc>
              <a:spcBef>
                <a:spcPts val="1200"/>
              </a:spcBef>
              <a:spcAft>
                <a:spcPts val="1200"/>
              </a:spcAft>
              <a:buClr>
                <a:schemeClr val="dk1"/>
              </a:buClr>
              <a:buSzPts val="1400"/>
              <a:buChar char="■"/>
              <a:defRPr sz="1100"/>
            </a:lvl9pPr>
          </a:lstStyle>
          <a:p>
            <a:endParaRPr/>
          </a:p>
        </p:txBody>
      </p:sp>
      <p:sp>
        <p:nvSpPr>
          <p:cNvPr id="4908" name="Google Shape;4908;g38d22f88b63_0_16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909" name="Google Shape;4909;g38d22f88b63_0_16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910" name="Google Shape;4910;g38d22f88b63_0_16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ctr">
              <a:spcBef>
                <a:spcPts val="0"/>
              </a:spcBef>
              <a:spcAft>
                <a:spcPts val="0"/>
              </a:spcAft>
              <a:buClr>
                <a:srgbClr val="888888"/>
              </a:buClr>
              <a:buSzPts val="900"/>
              <a:buFont typeface="Calibri"/>
              <a:buNone/>
              <a:defRPr sz="1100"/>
            </a:lvl1pPr>
            <a:lvl2pPr marL="0" lvl="1" indent="0" algn="ctr">
              <a:spcBef>
                <a:spcPts val="0"/>
              </a:spcBef>
              <a:spcAft>
                <a:spcPts val="0"/>
              </a:spcAft>
              <a:buClr>
                <a:srgbClr val="888888"/>
              </a:buClr>
              <a:buSzPts val="900"/>
              <a:buFont typeface="Calibri"/>
              <a:buNone/>
              <a:defRPr sz="1100"/>
            </a:lvl2pPr>
            <a:lvl3pPr marL="0" lvl="2" indent="0" algn="ctr">
              <a:spcBef>
                <a:spcPts val="0"/>
              </a:spcBef>
              <a:spcAft>
                <a:spcPts val="0"/>
              </a:spcAft>
              <a:buClr>
                <a:srgbClr val="888888"/>
              </a:buClr>
              <a:buSzPts val="900"/>
              <a:buFont typeface="Calibri"/>
              <a:buNone/>
              <a:defRPr sz="1100"/>
            </a:lvl3pPr>
            <a:lvl4pPr marL="0" lvl="3" indent="0" algn="ctr">
              <a:spcBef>
                <a:spcPts val="0"/>
              </a:spcBef>
              <a:spcAft>
                <a:spcPts val="0"/>
              </a:spcAft>
              <a:buClr>
                <a:srgbClr val="888888"/>
              </a:buClr>
              <a:buSzPts val="900"/>
              <a:buFont typeface="Calibri"/>
              <a:buNone/>
              <a:defRPr sz="1100"/>
            </a:lvl4pPr>
            <a:lvl5pPr marL="0" lvl="4" indent="0" algn="ctr">
              <a:spcBef>
                <a:spcPts val="0"/>
              </a:spcBef>
              <a:spcAft>
                <a:spcPts val="0"/>
              </a:spcAft>
              <a:buClr>
                <a:srgbClr val="888888"/>
              </a:buClr>
              <a:buSzPts val="900"/>
              <a:buFont typeface="Calibri"/>
              <a:buNone/>
              <a:defRPr sz="1100"/>
            </a:lvl5pPr>
            <a:lvl6pPr marL="0" lvl="5" indent="0" algn="ctr">
              <a:spcBef>
                <a:spcPts val="0"/>
              </a:spcBef>
              <a:spcAft>
                <a:spcPts val="0"/>
              </a:spcAft>
              <a:buClr>
                <a:srgbClr val="888888"/>
              </a:buClr>
              <a:buSzPts val="900"/>
              <a:buFont typeface="Calibri"/>
              <a:buNone/>
              <a:defRPr sz="1100"/>
            </a:lvl6pPr>
            <a:lvl7pPr marL="0" lvl="6" indent="0" algn="ctr">
              <a:spcBef>
                <a:spcPts val="0"/>
              </a:spcBef>
              <a:spcAft>
                <a:spcPts val="0"/>
              </a:spcAft>
              <a:buClr>
                <a:srgbClr val="888888"/>
              </a:buClr>
              <a:buSzPts val="900"/>
              <a:buFont typeface="Calibri"/>
              <a:buNone/>
              <a:defRPr sz="1100"/>
            </a:lvl7pPr>
            <a:lvl8pPr marL="0" lvl="7" indent="0" algn="ctr">
              <a:spcBef>
                <a:spcPts val="0"/>
              </a:spcBef>
              <a:spcAft>
                <a:spcPts val="0"/>
              </a:spcAft>
              <a:buClr>
                <a:srgbClr val="888888"/>
              </a:buClr>
              <a:buSzPts val="900"/>
              <a:buFont typeface="Calibri"/>
              <a:buNone/>
              <a:defRPr sz="1100"/>
            </a:lvl8pPr>
            <a:lvl9pPr marL="0" lvl="8" indent="0" algn="ctr">
              <a:spcBef>
                <a:spcPts val="0"/>
              </a:spcBef>
              <a:spcAft>
                <a:spcPts val="0"/>
              </a:spcAft>
              <a:buClr>
                <a:srgbClr val="888888"/>
              </a:buClr>
              <a:buSzPts val="900"/>
              <a:buFont typeface="Calibri"/>
              <a:buNone/>
              <a:defRPr sz="1100"/>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3">
    <p:spTree>
      <p:nvGrpSpPr>
        <p:cNvPr id="1" name="Shape 4911"/>
        <p:cNvGrpSpPr/>
        <p:nvPr/>
      </p:nvGrpSpPr>
      <p:grpSpPr>
        <a:xfrm>
          <a:off x="0" y="0"/>
          <a:ext cx="0" cy="0"/>
          <a:chOff x="0" y="0"/>
          <a:chExt cx="0" cy="0"/>
        </a:xfrm>
      </p:grpSpPr>
      <p:pic>
        <p:nvPicPr>
          <p:cNvPr id="4912" name="Google Shape;4912;g38d22f88b63_0_1630"/>
          <p:cNvPicPr preferRelativeResize="0"/>
          <p:nvPr/>
        </p:nvPicPr>
        <p:blipFill rotWithShape="1">
          <a:blip r:embed="rId2">
            <a:alphaModFix/>
          </a:blip>
          <a:srcRect/>
          <a:stretch/>
        </p:blipFill>
        <p:spPr>
          <a:xfrm>
            <a:off x="0" y="0"/>
            <a:ext cx="9144003" cy="5143501"/>
          </a:xfrm>
          <a:prstGeom prst="rect">
            <a:avLst/>
          </a:prstGeom>
          <a:noFill/>
          <a:ln>
            <a:noFill/>
          </a:ln>
        </p:spPr>
      </p:pic>
      <p:sp>
        <p:nvSpPr>
          <p:cNvPr id="4913" name="Google Shape;4913;g38d22f88b63_0_1630"/>
          <p:cNvSpPr/>
          <p:nvPr/>
        </p:nvSpPr>
        <p:spPr>
          <a:xfrm>
            <a:off x="4939500" y="-125"/>
            <a:ext cx="42045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4" name="Google Shape;4914;g38d22f88b63_0_1630"/>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4915" name="Google Shape;4915;g38d22f88b63_0_1630"/>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916" name="Google Shape;4916;g38d22f88b63_0_1630"/>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4917" name="Google Shape;4917;g38d22f88b63_0_163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918" name="Google Shape;4918;g38d22f88b63_0_163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4919" name="Google Shape;4919;g38d22f88b63_0_1630"/>
          <p:cNvPicPr preferRelativeResize="0"/>
          <p:nvPr/>
        </p:nvPicPr>
        <p:blipFill rotWithShape="1">
          <a:blip r:embed="rId3">
            <a:alphaModFix/>
          </a:blip>
          <a:srcRect/>
          <a:stretch/>
        </p:blipFill>
        <p:spPr>
          <a:xfrm>
            <a:off x="73175" y="140450"/>
            <a:ext cx="1188601" cy="358301"/>
          </a:xfrm>
          <a:prstGeom prst="rect">
            <a:avLst/>
          </a:prstGeom>
          <a:noFill/>
          <a:ln>
            <a:noFill/>
          </a:ln>
        </p:spPr>
      </p:pic>
    </p:spTree>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matchingName="02 - Content (Single Dark Blue) 7">
  <p:cSld name="TITLE_1_2_7_2_1">
    <p:bg>
      <p:bgPr>
        <a:solidFill>
          <a:srgbClr val="FFFFFF"/>
        </a:solidFill>
        <a:effectLst/>
      </p:bgPr>
    </p:bg>
    <p:spTree>
      <p:nvGrpSpPr>
        <p:cNvPr id="1" name="Shape 4920"/>
        <p:cNvGrpSpPr/>
        <p:nvPr/>
      </p:nvGrpSpPr>
      <p:grpSpPr>
        <a:xfrm>
          <a:off x="0" y="0"/>
          <a:ext cx="0" cy="0"/>
          <a:chOff x="0" y="0"/>
          <a:chExt cx="0" cy="0"/>
        </a:xfrm>
      </p:grpSpPr>
      <p:sp>
        <p:nvSpPr>
          <p:cNvPr id="4921" name="Google Shape;4921;g38d22f88b63_0_163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84275" tIns="84275" rIns="84275" bIns="84275" anchor="ctr" anchorCtr="0">
            <a:noAutofit/>
          </a:bodyPr>
          <a:lstStyle/>
          <a:p>
            <a:pPr marL="0" lvl="0" indent="0" algn="l" rtl="0">
              <a:spcBef>
                <a:spcPts val="0"/>
              </a:spcBef>
              <a:spcAft>
                <a:spcPts val="0"/>
              </a:spcAft>
              <a:buNone/>
            </a:pPr>
            <a:endParaRPr sz="1300"/>
          </a:p>
        </p:txBody>
      </p:sp>
      <p:pic>
        <p:nvPicPr>
          <p:cNvPr id="4922" name="Google Shape;4922;g38d22f88b63_0_1639"/>
          <p:cNvPicPr preferRelativeResize="0"/>
          <p:nvPr/>
        </p:nvPicPr>
        <p:blipFill rotWithShape="1">
          <a:blip r:embed="rId2">
            <a:alphaModFix/>
          </a:blip>
          <a:srcRect/>
          <a:stretch/>
        </p:blipFill>
        <p:spPr>
          <a:xfrm>
            <a:off x="7786649" y="4755073"/>
            <a:ext cx="500456" cy="150864"/>
          </a:xfrm>
          <a:prstGeom prst="rect">
            <a:avLst/>
          </a:prstGeom>
          <a:noFill/>
          <a:ln>
            <a:noFill/>
          </a:ln>
        </p:spPr>
      </p:pic>
      <p:sp>
        <p:nvSpPr>
          <p:cNvPr id="4923" name="Google Shape;4923;g38d22f88b63_0_1639"/>
          <p:cNvSpPr txBox="1">
            <a:spLocks noGrp="1"/>
          </p:cNvSpPr>
          <p:nvPr>
            <p:ph type="title"/>
          </p:nvPr>
        </p:nvSpPr>
        <p:spPr>
          <a:xfrm>
            <a:off x="41375" y="150"/>
            <a:ext cx="8189700" cy="773400"/>
          </a:xfrm>
          <a:prstGeom prst="rect">
            <a:avLst/>
          </a:prstGeom>
        </p:spPr>
        <p:txBody>
          <a:bodyPr spcFirstLastPara="1" wrap="square" lIns="84275" tIns="84275" rIns="84275" bIns="84275" anchor="ctr" anchorCtr="0">
            <a:normAutofit/>
          </a:bodyPr>
          <a:lstStyle>
            <a:lvl1pPr lvl="0">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1pPr>
            <a:lvl2pPr lvl="1">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2pPr>
            <a:lvl3pPr lvl="2">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3pPr>
            <a:lvl4pPr lvl="3">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4pPr>
            <a:lvl5pPr lvl="4">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5pPr>
            <a:lvl6pPr lvl="5">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6pPr>
            <a:lvl7pPr lvl="6">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7pPr>
            <a:lvl8pPr lvl="7">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8pPr>
            <a:lvl9pPr lvl="8">
              <a:spcBef>
                <a:spcPts val="0"/>
              </a:spcBef>
              <a:spcAft>
                <a:spcPts val="0"/>
              </a:spcAft>
              <a:buClr>
                <a:srgbClr val="FFFFFF"/>
              </a:buClr>
              <a:buSzPts val="3000"/>
              <a:buFont typeface="Poppins"/>
              <a:buNone/>
              <a:defRPr sz="30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matchingName="02 - Content (Single Dark Blue) 1 5">
  <p:cSld name="02 - Content (Single Dark Blue) 1_5">
    <p:bg>
      <p:bgPr>
        <a:solidFill>
          <a:srgbClr val="FFFFFF"/>
        </a:solidFill>
        <a:effectLst/>
      </p:bgPr>
    </p:bg>
    <p:spTree>
      <p:nvGrpSpPr>
        <p:cNvPr id="1" name="Shape 4924"/>
        <p:cNvGrpSpPr/>
        <p:nvPr/>
      </p:nvGrpSpPr>
      <p:grpSpPr>
        <a:xfrm>
          <a:off x="0" y="0"/>
          <a:ext cx="0" cy="0"/>
          <a:chOff x="0" y="0"/>
          <a:chExt cx="0" cy="0"/>
        </a:xfrm>
      </p:grpSpPr>
      <p:sp>
        <p:nvSpPr>
          <p:cNvPr id="4925" name="Google Shape;4925;g38d22f88b63_0_164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26" name="Google Shape;4926;g38d22f88b63_0_164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927" name="Google Shape;4927;g38d22f88b63_0_164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928" name="Google Shape;4928;g38d22f88b63_0_164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FFFFFF"/>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matchingName="02 - Content (Single Dark Blue) 1 4">
  <p:cSld name="TITLE_1_2_5">
    <p:bg>
      <p:bgPr>
        <a:solidFill>
          <a:srgbClr val="FFFFFF"/>
        </a:solidFill>
        <a:effectLst/>
      </p:bgPr>
    </p:bg>
    <p:spTree>
      <p:nvGrpSpPr>
        <p:cNvPr id="1" name="Shape 4929"/>
        <p:cNvGrpSpPr/>
        <p:nvPr/>
      </p:nvGrpSpPr>
      <p:grpSpPr>
        <a:xfrm>
          <a:off x="0" y="0"/>
          <a:ext cx="0" cy="0"/>
          <a:chOff x="0" y="0"/>
          <a:chExt cx="0" cy="0"/>
        </a:xfrm>
      </p:grpSpPr>
      <p:sp>
        <p:nvSpPr>
          <p:cNvPr id="4930" name="Google Shape;4930;g38d22f88b63_0_164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31" name="Google Shape;4931;g38d22f88b63_0_164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4932" name="Google Shape;4932;g38d22f88b63_0_1648"/>
          <p:cNvSpPr txBox="1">
            <a:spLocks noGrp="1"/>
          </p:cNvSpPr>
          <p:nvPr>
            <p:ph type="title"/>
          </p:nvPr>
        </p:nvSpPr>
        <p:spPr>
          <a:xfrm>
            <a:off x="41375" y="150"/>
            <a:ext cx="8736000" cy="773400"/>
          </a:xfrm>
          <a:prstGeom prst="rect">
            <a:avLst/>
          </a:prstGeom>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4933" name="Google Shape;4933;g38d22f88b63_0_1648"/>
          <p:cNvSpPr txBox="1">
            <a:spLocks noGrp="1"/>
          </p:cNvSpPr>
          <p:nvPr>
            <p:ph type="body" idx="1"/>
          </p:nvPr>
        </p:nvSpPr>
        <p:spPr>
          <a:xfrm>
            <a:off x="285150" y="1012850"/>
            <a:ext cx="8573700" cy="3633300"/>
          </a:xfrm>
          <a:prstGeom prst="rect">
            <a:avLst/>
          </a:prstGeom>
        </p:spPr>
        <p:txBody>
          <a:bodyPr spcFirstLastPara="1" wrap="square" lIns="91425" tIns="91425" rIns="91425" bIns="91425" anchor="t" anchorCtr="0">
            <a:normAutofit/>
          </a:bodyPr>
          <a:lstStyle>
            <a:lvl1pPr marL="457200" lvl="0" indent="-381000">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matchingName="02 - Content (Single Dark Blue) 2 1">
  <p:cSld name="TITLE_1_2_8_1">
    <p:bg>
      <p:bgPr>
        <a:solidFill>
          <a:srgbClr val="FFFFFF"/>
        </a:solidFill>
        <a:effectLst/>
      </p:bgPr>
    </p:bg>
    <p:spTree>
      <p:nvGrpSpPr>
        <p:cNvPr id="1" name="Shape 4934"/>
        <p:cNvGrpSpPr/>
        <p:nvPr/>
      </p:nvGrpSpPr>
      <p:grpSpPr>
        <a:xfrm>
          <a:off x="0" y="0"/>
          <a:ext cx="0" cy="0"/>
          <a:chOff x="0" y="0"/>
          <a:chExt cx="0" cy="0"/>
        </a:xfrm>
      </p:grpSpPr>
      <p:sp>
        <p:nvSpPr>
          <p:cNvPr id="4935" name="Google Shape;4935;g38d22f88b63_0_165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5975" tIns="95975" rIns="95975" bIns="95975" anchor="ctr" anchorCtr="0">
            <a:noAutofit/>
          </a:bodyPr>
          <a:lstStyle/>
          <a:p>
            <a:pPr marL="0" lvl="0" indent="0" algn="l" rtl="0">
              <a:spcBef>
                <a:spcPts val="0"/>
              </a:spcBef>
              <a:spcAft>
                <a:spcPts val="0"/>
              </a:spcAft>
              <a:buNone/>
            </a:pPr>
            <a:endParaRPr sz="1400"/>
          </a:p>
        </p:txBody>
      </p:sp>
      <p:pic>
        <p:nvPicPr>
          <p:cNvPr id="4936" name="Google Shape;4936;g38d22f88b63_0_1653"/>
          <p:cNvPicPr preferRelativeResize="0"/>
          <p:nvPr/>
        </p:nvPicPr>
        <p:blipFill rotWithShape="1">
          <a:blip r:embed="rId2">
            <a:alphaModFix/>
          </a:blip>
          <a:srcRect/>
          <a:stretch/>
        </p:blipFill>
        <p:spPr>
          <a:xfrm>
            <a:off x="7786649" y="4755073"/>
            <a:ext cx="511405" cy="154166"/>
          </a:xfrm>
          <a:prstGeom prst="rect">
            <a:avLst/>
          </a:prstGeom>
          <a:noFill/>
          <a:ln>
            <a:noFill/>
          </a:ln>
        </p:spPr>
      </p:pic>
      <p:sp>
        <p:nvSpPr>
          <p:cNvPr id="4937" name="Google Shape;4937;g38d22f88b63_0_1653"/>
          <p:cNvSpPr txBox="1">
            <a:spLocks noGrp="1"/>
          </p:cNvSpPr>
          <p:nvPr>
            <p:ph type="title"/>
          </p:nvPr>
        </p:nvSpPr>
        <p:spPr>
          <a:xfrm>
            <a:off x="41375" y="150"/>
            <a:ext cx="8189700" cy="773400"/>
          </a:xfrm>
          <a:prstGeom prst="rect">
            <a:avLst/>
          </a:prstGeom>
        </p:spPr>
        <p:txBody>
          <a:bodyPr spcFirstLastPara="1" wrap="square" lIns="95975" tIns="95975" rIns="95975" bIns="95975" anchor="ctr" anchorCtr="0">
            <a:normAutofit/>
          </a:bodyPr>
          <a:lstStyle>
            <a:lvl1pPr lvl="0">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1pPr>
            <a:lvl2pPr lvl="1">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2pPr>
            <a:lvl3pPr lvl="2">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3pPr>
            <a:lvl4pPr lvl="3">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4pPr>
            <a:lvl5pPr lvl="4">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5pPr>
            <a:lvl6pPr lvl="5">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6pPr>
            <a:lvl7pPr lvl="6">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7pPr>
            <a:lvl8pPr lvl="7">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8pPr>
            <a:lvl9pPr lvl="8">
              <a:spcBef>
                <a:spcPts val="0"/>
              </a:spcBef>
              <a:spcAft>
                <a:spcPts val="0"/>
              </a:spcAft>
              <a:buClr>
                <a:srgbClr val="FFFFFF"/>
              </a:buClr>
              <a:buSzPts val="3400"/>
              <a:buFont typeface="Poppins"/>
              <a:buNone/>
              <a:defRPr sz="34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605"/>
        <p:cNvGrpSpPr/>
        <p:nvPr/>
      </p:nvGrpSpPr>
      <p:grpSpPr>
        <a:xfrm>
          <a:off x="0" y="0"/>
          <a:ext cx="0" cy="0"/>
          <a:chOff x="0" y="0"/>
          <a:chExt cx="0" cy="0"/>
        </a:xfrm>
      </p:grpSpPr>
      <p:sp>
        <p:nvSpPr>
          <p:cNvPr id="606" name="Google Shape;606;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07" name="Google Shape;607;p12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608" name="Google Shape;608;p12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09" name="Google Shape;609;p1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610" name="Google Shape;610;p12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matchingName="00 - Gradient Title Slide">
  <p:cSld name="CUSTOM_3_1">
    <p:spTree>
      <p:nvGrpSpPr>
        <p:cNvPr id="1" name="Shape 4942"/>
        <p:cNvGrpSpPr/>
        <p:nvPr/>
      </p:nvGrpSpPr>
      <p:grpSpPr>
        <a:xfrm>
          <a:off x="0" y="0"/>
          <a:ext cx="0" cy="0"/>
          <a:chOff x="0" y="0"/>
          <a:chExt cx="0" cy="0"/>
        </a:xfrm>
      </p:grpSpPr>
      <p:pic>
        <p:nvPicPr>
          <p:cNvPr id="4943" name="Google Shape;4943;g38acf195055_0_897"/>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4944" name="Google Shape;4944;g38acf195055_0_897"/>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4945" name="Google Shape;4945;g38acf195055_0_897"/>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4946" name="Google Shape;4946;g38acf195055_0_897"/>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4947" name="Google Shape;4947;g38acf195055_0_897"/>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4948" name="Google Shape;4948;g38acf195055_0_897"/>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4949" name="Google Shape;4949;g38acf195055_0_897"/>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4950" name="Google Shape;4950;g38acf195055_0_897"/>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4951" name="Google Shape;4951;g38acf195055_0_897"/>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4952" name="Google Shape;4952;g38acf195055_0_897"/>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4953" name="Google Shape;4953;g38acf195055_0_897"/>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4954" name="Google Shape;4954;g38acf195055_0_897"/>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4955" name="Google Shape;4955;g38acf195055_0_897"/>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4956" name="Google Shape;4956;g38acf195055_0_897"/>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4957" name="Google Shape;4957;g38acf195055_0_897"/>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4958" name="Google Shape;4958;g38acf195055_0_897"/>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4959" name="Google Shape;4959;g38acf195055_0_897"/>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4960" name="Google Shape;4960;g38acf195055_0_897"/>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4961" name="Google Shape;4961;g38acf195055_0_897"/>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4962" name="Google Shape;4962;g38acf195055_0_897"/>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4963" name="Google Shape;4963;g38acf195055_0_897"/>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4964" name="Google Shape;4964;g38acf195055_0_897"/>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4965" name="Google Shape;4965;g38acf195055_0_897"/>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4966" name="Google Shape;4966;g38acf195055_0_897"/>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4967" name="Google Shape;4967;g38acf195055_0_897"/>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4968" name="Google Shape;4968;g38acf195055_0_897"/>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4969" name="Google Shape;4969;g38acf195055_0_897"/>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4970" name="Google Shape;4970;g38acf195055_0_897"/>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4971" name="Google Shape;4971;g38acf195055_0_897"/>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4972" name="Google Shape;4972;g38acf195055_0_897"/>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4973" name="Google Shape;4973;g38acf195055_0_897"/>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4974" name="Google Shape;4974;g38acf195055_0_897"/>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4975" name="Google Shape;4975;g38acf195055_0_897"/>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4976" name="Google Shape;4976;g38acf195055_0_897"/>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4977" name="Google Shape;4977;g38acf195055_0_897"/>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4978" name="Google Shape;4978;g38acf195055_0_897"/>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4979" name="Google Shape;4979;g38acf195055_0_897"/>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4980" name="Google Shape;4980;g38acf195055_0_897"/>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4981" name="Google Shape;4981;g38acf195055_0_897"/>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4982" name="Google Shape;4982;g38acf195055_0_897"/>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4983" name="Google Shape;4983;g38acf195055_0_897"/>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4984" name="Google Shape;4984;g38acf195055_0_897"/>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4985" name="Google Shape;4985;g38acf195055_0_897"/>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4986" name="Google Shape;4986;g38acf195055_0_897"/>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4987" name="Google Shape;4987;g38acf195055_0_897"/>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4988" name="Google Shape;4988;g38acf195055_0_897"/>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4989" name="Google Shape;4989;g38acf195055_0_897"/>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4990" name="Google Shape;4990;g38acf195055_0_897"/>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4991" name="Google Shape;4991;g38acf195055_0_897"/>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pic>
        <p:nvPicPr>
          <p:cNvPr id="4992" name="Google Shape;4992;g38acf195055_0_897" descr="Logo&#10;&#10;Description automatically generated"/>
          <p:cNvPicPr preferRelativeResize="0"/>
          <p:nvPr/>
        </p:nvPicPr>
        <p:blipFill rotWithShape="1">
          <a:blip r:embed="rId9">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9800"/>
              </a:srgbClr>
            </a:outerShdw>
          </a:effectLst>
        </p:spPr>
      </p:pic>
      <p:sp>
        <p:nvSpPr>
          <p:cNvPr id="4993" name="Google Shape;4993;g38acf195055_0_897"/>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994"/>
        <p:cNvGrpSpPr/>
        <p:nvPr/>
      </p:nvGrpSpPr>
      <p:grpSpPr>
        <a:xfrm>
          <a:off x="0" y="0"/>
          <a:ext cx="0" cy="0"/>
          <a:chOff x="0" y="0"/>
          <a:chExt cx="0" cy="0"/>
        </a:xfrm>
      </p:grpSpPr>
      <p:pic>
        <p:nvPicPr>
          <p:cNvPr id="4995" name="Google Shape;4995;g38acf195055_0_949"/>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4996" name="Google Shape;4996;g38acf195055_0_94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4997" name="Google Shape;4997;g38acf195055_0_949"/>
          <p:cNvSpPr txBox="1">
            <a:spLocks noGrp="1"/>
          </p:cNvSpPr>
          <p:nvPr>
            <p:ph type="title"/>
          </p:nvPr>
        </p:nvSpPr>
        <p:spPr>
          <a:xfrm>
            <a:off x="490250" y="1111725"/>
            <a:ext cx="6367800" cy="34293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sp>
        <p:nvSpPr>
          <p:cNvPr id="4998" name="Google Shape;4998;g38acf195055_0_9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999" name="Google Shape;4999;g38acf195055_0_949"/>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matchingName="07 - Single Green 1 1 1">
  <p:cSld name="TITLE_1_3_1_1_1_1">
    <p:bg>
      <p:bgPr>
        <a:solidFill>
          <a:srgbClr val="002870"/>
        </a:solidFill>
        <a:effectLst/>
      </p:bgPr>
    </p:bg>
    <p:spTree>
      <p:nvGrpSpPr>
        <p:cNvPr id="1" name="Shape 5000"/>
        <p:cNvGrpSpPr/>
        <p:nvPr/>
      </p:nvGrpSpPr>
      <p:grpSpPr>
        <a:xfrm>
          <a:off x="0" y="0"/>
          <a:ext cx="0" cy="0"/>
          <a:chOff x="0" y="0"/>
          <a:chExt cx="0" cy="0"/>
        </a:xfrm>
      </p:grpSpPr>
      <p:sp>
        <p:nvSpPr>
          <p:cNvPr id="5001" name="Google Shape;5001;g38acf195055_0_95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002" name="Google Shape;5002;g38acf195055_0_95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003" name="Google Shape;5003;g38acf195055_0_95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004" name="Google Shape;5004;g38acf195055_0_9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05"/>
        <p:cNvGrpSpPr/>
        <p:nvPr/>
      </p:nvGrpSpPr>
      <p:grpSpPr>
        <a:xfrm>
          <a:off x="0" y="0"/>
          <a:ext cx="0" cy="0"/>
          <a:chOff x="0" y="0"/>
          <a:chExt cx="0" cy="0"/>
        </a:xfrm>
      </p:grpSpPr>
      <p:sp>
        <p:nvSpPr>
          <p:cNvPr id="5006" name="Google Shape;5006;g38acf195055_0_9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07" name="Google Shape;5007;g38acf195055_0_960"/>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008" name="Google Shape;5008;g38acf195055_0_960"/>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009" name="Google Shape;5009;g38acf195055_0_96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010" name="Google Shape;5010;g38acf195055_0_960"/>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011"/>
        <p:cNvGrpSpPr/>
        <p:nvPr/>
      </p:nvGrpSpPr>
      <p:grpSpPr>
        <a:xfrm>
          <a:off x="0" y="0"/>
          <a:ext cx="0" cy="0"/>
          <a:chOff x="0" y="0"/>
          <a:chExt cx="0" cy="0"/>
        </a:xfrm>
      </p:grpSpPr>
      <p:pic>
        <p:nvPicPr>
          <p:cNvPr id="5012" name="Google Shape;5012;g38acf195055_0_966"/>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013" name="Google Shape;5013;g38acf195055_0_96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4" name="Google Shape;5014;g38acf195055_0_966"/>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3500"/>
              <a:buNone/>
              <a:defRPr sz="3500">
                <a:solidFill>
                  <a:schemeClr val="lt1"/>
                </a:solidFill>
              </a:defRPr>
            </a:lvl1pPr>
            <a:lvl2pPr lvl="1" algn="ctr">
              <a:lnSpc>
                <a:spcPct val="100000"/>
              </a:lnSpc>
              <a:spcBef>
                <a:spcPts val="0"/>
              </a:spcBef>
              <a:spcAft>
                <a:spcPts val="0"/>
              </a:spcAft>
              <a:buClr>
                <a:schemeClr val="lt1"/>
              </a:buClr>
              <a:buSzPts val="4200"/>
              <a:buNone/>
              <a:defRPr sz="4200">
                <a:solidFill>
                  <a:schemeClr val="lt1"/>
                </a:solidFill>
              </a:defRPr>
            </a:lvl2pPr>
            <a:lvl3pPr lvl="2" algn="ctr">
              <a:lnSpc>
                <a:spcPct val="100000"/>
              </a:lnSpc>
              <a:spcBef>
                <a:spcPts val="0"/>
              </a:spcBef>
              <a:spcAft>
                <a:spcPts val="0"/>
              </a:spcAft>
              <a:buClr>
                <a:schemeClr val="lt1"/>
              </a:buClr>
              <a:buSzPts val="4200"/>
              <a:buNone/>
              <a:defRPr sz="4200">
                <a:solidFill>
                  <a:schemeClr val="lt1"/>
                </a:solidFill>
              </a:defRPr>
            </a:lvl3pPr>
            <a:lvl4pPr lvl="3" algn="ctr">
              <a:lnSpc>
                <a:spcPct val="100000"/>
              </a:lnSpc>
              <a:spcBef>
                <a:spcPts val="0"/>
              </a:spcBef>
              <a:spcAft>
                <a:spcPts val="0"/>
              </a:spcAft>
              <a:buClr>
                <a:schemeClr val="lt1"/>
              </a:buClr>
              <a:buSzPts val="4200"/>
              <a:buNone/>
              <a:defRPr sz="4200">
                <a:solidFill>
                  <a:schemeClr val="lt1"/>
                </a:solidFill>
              </a:defRPr>
            </a:lvl4pPr>
            <a:lvl5pPr lvl="4" algn="ctr">
              <a:lnSpc>
                <a:spcPct val="100000"/>
              </a:lnSpc>
              <a:spcBef>
                <a:spcPts val="0"/>
              </a:spcBef>
              <a:spcAft>
                <a:spcPts val="0"/>
              </a:spcAft>
              <a:buClr>
                <a:schemeClr val="lt1"/>
              </a:buClr>
              <a:buSzPts val="4200"/>
              <a:buNone/>
              <a:defRPr sz="4200">
                <a:solidFill>
                  <a:schemeClr val="lt1"/>
                </a:solidFill>
              </a:defRPr>
            </a:lvl5pPr>
            <a:lvl6pPr lvl="5" algn="ctr">
              <a:lnSpc>
                <a:spcPct val="100000"/>
              </a:lnSpc>
              <a:spcBef>
                <a:spcPts val="0"/>
              </a:spcBef>
              <a:spcAft>
                <a:spcPts val="0"/>
              </a:spcAft>
              <a:buClr>
                <a:schemeClr val="lt1"/>
              </a:buClr>
              <a:buSzPts val="4200"/>
              <a:buNone/>
              <a:defRPr sz="4200">
                <a:solidFill>
                  <a:schemeClr val="lt1"/>
                </a:solidFill>
              </a:defRPr>
            </a:lvl6pPr>
            <a:lvl7pPr lvl="6" algn="ctr">
              <a:lnSpc>
                <a:spcPct val="100000"/>
              </a:lnSpc>
              <a:spcBef>
                <a:spcPts val="0"/>
              </a:spcBef>
              <a:spcAft>
                <a:spcPts val="0"/>
              </a:spcAft>
              <a:buClr>
                <a:schemeClr val="lt1"/>
              </a:buClr>
              <a:buSzPts val="4200"/>
              <a:buNone/>
              <a:defRPr sz="4200">
                <a:solidFill>
                  <a:schemeClr val="lt1"/>
                </a:solidFill>
              </a:defRPr>
            </a:lvl7pPr>
            <a:lvl8pPr lvl="7" algn="ctr">
              <a:lnSpc>
                <a:spcPct val="100000"/>
              </a:lnSpc>
              <a:spcBef>
                <a:spcPts val="0"/>
              </a:spcBef>
              <a:spcAft>
                <a:spcPts val="0"/>
              </a:spcAft>
              <a:buClr>
                <a:schemeClr val="lt1"/>
              </a:buClr>
              <a:buSzPts val="4200"/>
              <a:buNone/>
              <a:defRPr sz="4200">
                <a:solidFill>
                  <a:schemeClr val="lt1"/>
                </a:solidFill>
              </a:defRPr>
            </a:lvl8pPr>
            <a:lvl9pPr lvl="8" algn="ctr">
              <a:lnSpc>
                <a:spcPct val="100000"/>
              </a:lnSpc>
              <a:spcBef>
                <a:spcPts val="0"/>
              </a:spcBef>
              <a:spcAft>
                <a:spcPts val="0"/>
              </a:spcAft>
              <a:buClr>
                <a:schemeClr val="lt1"/>
              </a:buClr>
              <a:buSzPts val="4200"/>
              <a:buNone/>
              <a:defRPr sz="4200">
                <a:solidFill>
                  <a:schemeClr val="lt1"/>
                </a:solidFill>
              </a:defRPr>
            </a:lvl9pPr>
          </a:lstStyle>
          <a:p>
            <a:endParaRPr/>
          </a:p>
        </p:txBody>
      </p:sp>
      <p:sp>
        <p:nvSpPr>
          <p:cNvPr id="5015" name="Google Shape;5015;g38acf195055_0_966"/>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100"/>
              <a:buNone/>
              <a:defRPr sz="2100">
                <a:solidFill>
                  <a:schemeClr val="lt1"/>
                </a:solidFill>
              </a:defRPr>
            </a:lvl1pPr>
            <a:lvl2pPr lvl="1" algn="ctr">
              <a:lnSpc>
                <a:spcPct val="100000"/>
              </a:lnSpc>
              <a:spcBef>
                <a:spcPts val="0"/>
              </a:spcBef>
              <a:spcAft>
                <a:spcPts val="0"/>
              </a:spcAft>
              <a:buClr>
                <a:schemeClr val="lt1"/>
              </a:buClr>
              <a:buSzPts val="2100"/>
              <a:buNone/>
              <a:defRPr sz="2100">
                <a:solidFill>
                  <a:schemeClr val="lt1"/>
                </a:solidFill>
              </a:defRPr>
            </a:lvl2pPr>
            <a:lvl3pPr lvl="2" algn="ctr">
              <a:lnSpc>
                <a:spcPct val="100000"/>
              </a:lnSpc>
              <a:spcBef>
                <a:spcPts val="0"/>
              </a:spcBef>
              <a:spcAft>
                <a:spcPts val="0"/>
              </a:spcAft>
              <a:buClr>
                <a:schemeClr val="lt1"/>
              </a:buClr>
              <a:buSzPts val="2100"/>
              <a:buNone/>
              <a:defRPr sz="2100">
                <a:solidFill>
                  <a:schemeClr val="lt1"/>
                </a:solidFill>
              </a:defRPr>
            </a:lvl3pPr>
            <a:lvl4pPr lvl="3" algn="ctr">
              <a:lnSpc>
                <a:spcPct val="100000"/>
              </a:lnSpc>
              <a:spcBef>
                <a:spcPts val="0"/>
              </a:spcBef>
              <a:spcAft>
                <a:spcPts val="0"/>
              </a:spcAft>
              <a:buClr>
                <a:schemeClr val="lt1"/>
              </a:buClr>
              <a:buSzPts val="2100"/>
              <a:buNone/>
              <a:defRPr sz="2100">
                <a:solidFill>
                  <a:schemeClr val="lt1"/>
                </a:solidFill>
              </a:defRPr>
            </a:lvl4pPr>
            <a:lvl5pPr lvl="4" algn="ctr">
              <a:lnSpc>
                <a:spcPct val="100000"/>
              </a:lnSpc>
              <a:spcBef>
                <a:spcPts val="0"/>
              </a:spcBef>
              <a:spcAft>
                <a:spcPts val="0"/>
              </a:spcAft>
              <a:buClr>
                <a:schemeClr val="lt1"/>
              </a:buClr>
              <a:buSzPts val="2100"/>
              <a:buNone/>
              <a:defRPr sz="2100">
                <a:solidFill>
                  <a:schemeClr val="lt1"/>
                </a:solidFill>
              </a:defRPr>
            </a:lvl5pPr>
            <a:lvl6pPr lvl="5" algn="ctr">
              <a:lnSpc>
                <a:spcPct val="100000"/>
              </a:lnSpc>
              <a:spcBef>
                <a:spcPts val="0"/>
              </a:spcBef>
              <a:spcAft>
                <a:spcPts val="0"/>
              </a:spcAft>
              <a:buClr>
                <a:schemeClr val="lt1"/>
              </a:buClr>
              <a:buSzPts val="2100"/>
              <a:buNone/>
              <a:defRPr sz="2100">
                <a:solidFill>
                  <a:schemeClr val="lt1"/>
                </a:solidFill>
              </a:defRPr>
            </a:lvl6pPr>
            <a:lvl7pPr lvl="6" algn="ctr">
              <a:lnSpc>
                <a:spcPct val="100000"/>
              </a:lnSpc>
              <a:spcBef>
                <a:spcPts val="0"/>
              </a:spcBef>
              <a:spcAft>
                <a:spcPts val="0"/>
              </a:spcAft>
              <a:buClr>
                <a:schemeClr val="lt1"/>
              </a:buClr>
              <a:buSzPts val="2100"/>
              <a:buNone/>
              <a:defRPr sz="2100">
                <a:solidFill>
                  <a:schemeClr val="lt1"/>
                </a:solidFill>
              </a:defRPr>
            </a:lvl7pPr>
            <a:lvl8pPr lvl="7" algn="ctr">
              <a:lnSpc>
                <a:spcPct val="100000"/>
              </a:lnSpc>
              <a:spcBef>
                <a:spcPts val="0"/>
              </a:spcBef>
              <a:spcAft>
                <a:spcPts val="0"/>
              </a:spcAft>
              <a:buClr>
                <a:schemeClr val="lt1"/>
              </a:buClr>
              <a:buSzPts val="2100"/>
              <a:buNone/>
              <a:defRPr sz="2100">
                <a:solidFill>
                  <a:schemeClr val="lt1"/>
                </a:solidFill>
              </a:defRPr>
            </a:lvl8pPr>
            <a:lvl9pPr lvl="8" algn="ctr">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016" name="Google Shape;5016;g38acf195055_0_966"/>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017" name="Google Shape;5017;g38acf195055_0_9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18" name="Google Shape;5018;g38acf195055_0_9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019" name="Google Shape;5019;g38acf195055_0_966"/>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matchingName="01 - Single Light Blue 1">
  <p:cSld name="TITLE_1_4">
    <p:bg>
      <p:bgPr>
        <a:solidFill>
          <a:srgbClr val="002870"/>
        </a:solidFill>
        <a:effectLst/>
      </p:bgPr>
    </p:bg>
    <p:spTree>
      <p:nvGrpSpPr>
        <p:cNvPr id="1" name="Shape 5020"/>
        <p:cNvGrpSpPr/>
        <p:nvPr/>
      </p:nvGrpSpPr>
      <p:grpSpPr>
        <a:xfrm>
          <a:off x="0" y="0"/>
          <a:ext cx="0" cy="0"/>
          <a:chOff x="0" y="0"/>
          <a:chExt cx="0" cy="0"/>
        </a:xfrm>
      </p:grpSpPr>
      <p:sp>
        <p:nvSpPr>
          <p:cNvPr id="5021" name="Google Shape;5021;g38acf195055_0_975"/>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2" name="Google Shape;5022;g38acf195055_0_97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023" name="Google Shape;5023;g38acf195055_0_97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024" name="Google Shape;5024;g38acf195055_0_97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025" name="Google Shape;5025;g38acf195055_0_9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5026" name="Google Shape;5026;g38acf195055_0_97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5027"/>
        <p:cNvGrpSpPr/>
        <p:nvPr/>
      </p:nvGrpSpPr>
      <p:grpSpPr>
        <a:xfrm>
          <a:off x="0" y="0"/>
          <a:ext cx="0" cy="0"/>
          <a:chOff x="0" y="0"/>
          <a:chExt cx="0" cy="0"/>
        </a:xfrm>
      </p:grpSpPr>
      <p:sp>
        <p:nvSpPr>
          <p:cNvPr id="5028" name="Google Shape;5028;g38acf195055_0_982"/>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29" name="Google Shape;5029;g38acf195055_0_9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030" name="Google Shape;5030;g38acf195055_0_98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matchingName="03 - Single Dark Blue 1">
  <p:cSld name="TITLE_1_2_1_1">
    <p:bg>
      <p:bgPr>
        <a:solidFill>
          <a:srgbClr val="FFFFFF"/>
        </a:solidFill>
        <a:effectLst/>
      </p:bgPr>
    </p:bg>
    <p:spTree>
      <p:nvGrpSpPr>
        <p:cNvPr id="1" name="Shape 5031"/>
        <p:cNvGrpSpPr/>
        <p:nvPr/>
      </p:nvGrpSpPr>
      <p:grpSpPr>
        <a:xfrm>
          <a:off x="0" y="0"/>
          <a:ext cx="0" cy="0"/>
          <a:chOff x="0" y="0"/>
          <a:chExt cx="0" cy="0"/>
        </a:xfrm>
      </p:grpSpPr>
      <p:sp>
        <p:nvSpPr>
          <p:cNvPr id="5032" name="Google Shape;5032;g38acf195055_0_986"/>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3" name="Google Shape;5033;g38acf195055_0_98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034" name="Google Shape;5034;g38acf195055_0_98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035" name="Google Shape;5035;g38acf195055_0_98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036" name="Google Shape;5036;g38acf195055_0_98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Tree>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matchingName="03 - Single Dark Blue 1 1 1">
  <p:cSld name="TITLE_1_2_1_1_1_1">
    <p:bg>
      <p:bgPr>
        <a:solidFill>
          <a:srgbClr val="FFFFFF"/>
        </a:solidFill>
        <a:effectLst/>
      </p:bgPr>
    </p:bg>
    <p:spTree>
      <p:nvGrpSpPr>
        <p:cNvPr id="1" name="Shape 5037"/>
        <p:cNvGrpSpPr/>
        <p:nvPr/>
      </p:nvGrpSpPr>
      <p:grpSpPr>
        <a:xfrm>
          <a:off x="0" y="0"/>
          <a:ext cx="0" cy="0"/>
          <a:chOff x="0" y="0"/>
          <a:chExt cx="0" cy="0"/>
        </a:xfrm>
      </p:grpSpPr>
      <p:sp>
        <p:nvSpPr>
          <p:cNvPr id="5038" name="Google Shape;5038;g38acf195055_0_992"/>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9" name="Google Shape;5039;g38acf195055_0_99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040" name="Google Shape;5040;g38acf195055_0_99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041" name="Google Shape;5041;g38acf195055_0_99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042" name="Google Shape;5042;g38acf195055_0_992"/>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043" name="Google Shape;5043;g38acf195055_0_9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matchingName="01 - Section Break 1 1">
  <p:cSld name="CUSTOM_7_1_1">
    <p:spTree>
      <p:nvGrpSpPr>
        <p:cNvPr id="1" name="Shape 5044"/>
        <p:cNvGrpSpPr/>
        <p:nvPr/>
      </p:nvGrpSpPr>
      <p:grpSpPr>
        <a:xfrm>
          <a:off x="0" y="0"/>
          <a:ext cx="0" cy="0"/>
          <a:chOff x="0" y="0"/>
          <a:chExt cx="0" cy="0"/>
        </a:xfrm>
      </p:grpSpPr>
      <p:sp>
        <p:nvSpPr>
          <p:cNvPr id="5045" name="Google Shape;5045;g38acf195055_0_999"/>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46" name="Google Shape;5046;g38acf195055_0_9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047" name="Google Shape;5047;g38acf195055_0_999"/>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pic>
        <p:nvPicPr>
          <p:cNvPr id="5048" name="Google Shape;5048;g38acf195055_0_99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02 - Content (Single Dark Blue) 2">
  <p:cSld name="TITLE_1_2_6">
    <p:bg>
      <p:bgPr>
        <a:solidFill>
          <a:srgbClr val="FFFFFF"/>
        </a:solidFill>
        <a:effectLst/>
      </p:bgPr>
    </p:bg>
    <p:spTree>
      <p:nvGrpSpPr>
        <p:cNvPr id="1" name="Shape 88"/>
        <p:cNvGrpSpPr/>
        <p:nvPr/>
      </p:nvGrpSpPr>
      <p:grpSpPr>
        <a:xfrm>
          <a:off x="0" y="0"/>
          <a:ext cx="0" cy="0"/>
          <a:chOff x="0" y="0"/>
          <a:chExt cx="0" cy="0"/>
        </a:xfrm>
      </p:grpSpPr>
      <p:sp>
        <p:nvSpPr>
          <p:cNvPr id="89" name="Google Shape;89;p7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 name="Google Shape;90;p7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91" name="Google Shape;91;p7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611"/>
        <p:cNvGrpSpPr/>
        <p:nvPr/>
      </p:nvGrpSpPr>
      <p:grpSpPr>
        <a:xfrm>
          <a:off x="0" y="0"/>
          <a:ext cx="0" cy="0"/>
          <a:chOff x="0" y="0"/>
          <a:chExt cx="0" cy="0"/>
        </a:xfrm>
      </p:grpSpPr>
      <p:sp>
        <p:nvSpPr>
          <p:cNvPr id="612" name="Google Shape;612;p130"/>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613" name="Google Shape;613;p130"/>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4" name="Google Shape;614;p130"/>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15" name="Google Shape;615;p130"/>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616" name="Google Shape;616;p130"/>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matchingName="Custom Layout 4 1 1 1">
  <p:cSld name="CUSTOM_6_1_1_1">
    <p:spTree>
      <p:nvGrpSpPr>
        <p:cNvPr id="1" name="Shape 5049"/>
        <p:cNvGrpSpPr/>
        <p:nvPr/>
      </p:nvGrpSpPr>
      <p:grpSpPr>
        <a:xfrm>
          <a:off x="0" y="0"/>
          <a:ext cx="0" cy="0"/>
          <a:chOff x="0" y="0"/>
          <a:chExt cx="0" cy="0"/>
        </a:xfrm>
      </p:grpSpPr>
      <p:sp>
        <p:nvSpPr>
          <p:cNvPr id="5050" name="Google Shape;5050;g38acf195055_0_10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051" name="Google Shape;5051;g38acf195055_0_100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052" name="Google Shape;5052;g38acf195055_0_1004"/>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53"/>
        <p:cNvGrpSpPr/>
        <p:nvPr/>
      </p:nvGrpSpPr>
      <p:grpSpPr>
        <a:xfrm>
          <a:off x="0" y="0"/>
          <a:ext cx="0" cy="0"/>
          <a:chOff x="0" y="0"/>
          <a:chExt cx="0" cy="0"/>
        </a:xfrm>
      </p:grpSpPr>
      <p:sp>
        <p:nvSpPr>
          <p:cNvPr id="5054" name="Google Shape;5054;g38acf195055_0_100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55" name="Google Shape;5055;g38acf195055_0_100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matchingName="01 - Section Break">
  <p:cSld name="CUSTOM_7">
    <p:spTree>
      <p:nvGrpSpPr>
        <p:cNvPr id="1" name="Shape 5056"/>
        <p:cNvGrpSpPr/>
        <p:nvPr/>
      </p:nvGrpSpPr>
      <p:grpSpPr>
        <a:xfrm>
          <a:off x="0" y="0"/>
          <a:ext cx="0" cy="0"/>
          <a:chOff x="0" y="0"/>
          <a:chExt cx="0" cy="0"/>
        </a:xfrm>
      </p:grpSpPr>
      <p:sp>
        <p:nvSpPr>
          <p:cNvPr id="5057" name="Google Shape;5057;g38acf195055_0_1011"/>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58" name="Google Shape;5058;g38acf195055_0_1011"/>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5059" name="Google Shape;5059;g38acf195055_0_1011"/>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5060" name="Google Shape;5060;g38acf195055_0_10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061" name="Google Shape;5061;g38acf195055_0_101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matchingName="01 - Section Break 1">
  <p:cSld name="CUSTOM_7_1">
    <p:spTree>
      <p:nvGrpSpPr>
        <p:cNvPr id="1" name="Shape 5062"/>
        <p:cNvGrpSpPr/>
        <p:nvPr/>
      </p:nvGrpSpPr>
      <p:grpSpPr>
        <a:xfrm>
          <a:off x="0" y="0"/>
          <a:ext cx="0" cy="0"/>
          <a:chOff x="0" y="0"/>
          <a:chExt cx="0" cy="0"/>
        </a:xfrm>
      </p:grpSpPr>
      <p:sp>
        <p:nvSpPr>
          <p:cNvPr id="5063" name="Google Shape;5063;g38acf195055_0_1017"/>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64" name="Google Shape;5064;g38acf195055_0_101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065" name="Google Shape;5065;g38acf195055_0_1017"/>
          <p:cNvSpPr txBox="1">
            <a:spLocks noGrp="1"/>
          </p:cNvSpPr>
          <p:nvPr>
            <p:ph type="title"/>
          </p:nvPr>
        </p:nvSpPr>
        <p:spPr>
          <a:xfrm>
            <a:off x="490250" y="1193988"/>
            <a:ext cx="6367800" cy="3347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chemeClr val="lt1"/>
              </a:buClr>
              <a:buSzPts val="4800"/>
              <a:buNone/>
              <a:defRPr sz="4800">
                <a:solidFill>
                  <a:schemeClr val="lt1"/>
                </a:solidFill>
              </a:defRPr>
            </a:lvl1pPr>
            <a:lvl2pPr lvl="1" algn="l">
              <a:lnSpc>
                <a:spcPct val="100000"/>
              </a:lnSpc>
              <a:spcBef>
                <a:spcPts val="0"/>
              </a:spcBef>
              <a:spcAft>
                <a:spcPts val="0"/>
              </a:spcAft>
              <a:buClr>
                <a:schemeClr val="lt1"/>
              </a:buClr>
              <a:buSzPts val="4800"/>
              <a:buNone/>
              <a:defRPr sz="4800">
                <a:solidFill>
                  <a:schemeClr val="lt1"/>
                </a:solidFill>
              </a:defRPr>
            </a:lvl2pPr>
            <a:lvl3pPr lvl="2" algn="l">
              <a:lnSpc>
                <a:spcPct val="100000"/>
              </a:lnSpc>
              <a:spcBef>
                <a:spcPts val="0"/>
              </a:spcBef>
              <a:spcAft>
                <a:spcPts val="0"/>
              </a:spcAft>
              <a:buClr>
                <a:schemeClr val="lt1"/>
              </a:buClr>
              <a:buSzPts val="4800"/>
              <a:buNone/>
              <a:defRPr sz="4800">
                <a:solidFill>
                  <a:schemeClr val="lt1"/>
                </a:solidFill>
              </a:defRPr>
            </a:lvl3pPr>
            <a:lvl4pPr lvl="3" algn="l">
              <a:lnSpc>
                <a:spcPct val="100000"/>
              </a:lnSpc>
              <a:spcBef>
                <a:spcPts val="0"/>
              </a:spcBef>
              <a:spcAft>
                <a:spcPts val="0"/>
              </a:spcAft>
              <a:buClr>
                <a:schemeClr val="lt1"/>
              </a:buClr>
              <a:buSzPts val="4800"/>
              <a:buNone/>
              <a:defRPr sz="4800">
                <a:solidFill>
                  <a:schemeClr val="lt1"/>
                </a:solidFill>
              </a:defRPr>
            </a:lvl4pPr>
            <a:lvl5pPr lvl="4" algn="l">
              <a:lnSpc>
                <a:spcPct val="100000"/>
              </a:lnSpc>
              <a:spcBef>
                <a:spcPts val="0"/>
              </a:spcBef>
              <a:spcAft>
                <a:spcPts val="0"/>
              </a:spcAft>
              <a:buClr>
                <a:schemeClr val="lt1"/>
              </a:buClr>
              <a:buSzPts val="4800"/>
              <a:buNone/>
              <a:defRPr sz="4800">
                <a:solidFill>
                  <a:schemeClr val="lt1"/>
                </a:solidFill>
              </a:defRPr>
            </a:lvl5pPr>
            <a:lvl6pPr lvl="5" algn="l">
              <a:lnSpc>
                <a:spcPct val="100000"/>
              </a:lnSpc>
              <a:spcBef>
                <a:spcPts val="0"/>
              </a:spcBef>
              <a:spcAft>
                <a:spcPts val="0"/>
              </a:spcAft>
              <a:buClr>
                <a:schemeClr val="lt1"/>
              </a:buClr>
              <a:buSzPts val="4800"/>
              <a:buNone/>
              <a:defRPr sz="4800">
                <a:solidFill>
                  <a:schemeClr val="lt1"/>
                </a:solidFill>
              </a:defRPr>
            </a:lvl6pPr>
            <a:lvl7pPr lvl="6" algn="l">
              <a:lnSpc>
                <a:spcPct val="100000"/>
              </a:lnSpc>
              <a:spcBef>
                <a:spcPts val="0"/>
              </a:spcBef>
              <a:spcAft>
                <a:spcPts val="0"/>
              </a:spcAft>
              <a:buClr>
                <a:schemeClr val="lt1"/>
              </a:buClr>
              <a:buSzPts val="4800"/>
              <a:buNone/>
              <a:defRPr sz="4800">
                <a:solidFill>
                  <a:schemeClr val="lt1"/>
                </a:solidFill>
              </a:defRPr>
            </a:lvl7pPr>
            <a:lvl8pPr lvl="7" algn="l">
              <a:lnSpc>
                <a:spcPct val="100000"/>
              </a:lnSpc>
              <a:spcBef>
                <a:spcPts val="0"/>
              </a:spcBef>
              <a:spcAft>
                <a:spcPts val="0"/>
              </a:spcAft>
              <a:buClr>
                <a:schemeClr val="lt1"/>
              </a:buClr>
              <a:buSzPts val="4800"/>
              <a:buNone/>
              <a:defRPr sz="4800">
                <a:solidFill>
                  <a:schemeClr val="lt1"/>
                </a:solidFill>
              </a:defRPr>
            </a:lvl8pPr>
            <a:lvl9pPr lvl="8" algn="l">
              <a:lnSpc>
                <a:spcPct val="100000"/>
              </a:lnSpc>
              <a:spcBef>
                <a:spcPts val="0"/>
              </a:spcBef>
              <a:spcAft>
                <a:spcPts val="0"/>
              </a:spcAft>
              <a:buClr>
                <a:schemeClr val="lt1"/>
              </a:buClr>
              <a:buSzPts val="4800"/>
              <a:buNone/>
              <a:defRPr sz="4800">
                <a:solidFill>
                  <a:schemeClr val="lt1"/>
                </a:solidFill>
              </a:defRPr>
            </a:lvl9pPr>
          </a:lstStyle>
          <a:p>
            <a:endParaRPr/>
          </a:p>
        </p:txBody>
      </p:sp>
      <p:pic>
        <p:nvPicPr>
          <p:cNvPr id="5066" name="Google Shape;5066;g38acf195055_0_1017"/>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67"/>
        <p:cNvGrpSpPr/>
        <p:nvPr/>
      </p:nvGrpSpPr>
      <p:grpSpPr>
        <a:xfrm>
          <a:off x="0" y="0"/>
          <a:ext cx="0" cy="0"/>
          <a:chOff x="0" y="0"/>
          <a:chExt cx="0" cy="0"/>
        </a:xfrm>
      </p:grpSpPr>
      <p:pic>
        <p:nvPicPr>
          <p:cNvPr id="5068" name="Google Shape;5068;g38acf195055_0_1022"/>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069" name="Google Shape;5069;g38acf195055_0_1022"/>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5200"/>
              <a:buNone/>
              <a:defRPr sz="52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5070" name="Google Shape;5070;g38acf195055_0_1022"/>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5071" name="Google Shape;5071;g38acf195055_0_10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72" name="Google Shape;5072;g38acf195055_0_10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073" name="Google Shape;5073;g38acf195055_0_1022"/>
          <p:cNvPicPr preferRelativeResize="0"/>
          <p:nvPr/>
        </p:nvPicPr>
        <p:blipFill rotWithShape="1">
          <a:blip r:embed="rId3">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matchingName="Title slide 2">
  <p:cSld name="TITLE_1">
    <p:spTree>
      <p:nvGrpSpPr>
        <p:cNvPr id="1" name="Shape 5074"/>
        <p:cNvGrpSpPr/>
        <p:nvPr/>
      </p:nvGrpSpPr>
      <p:grpSpPr>
        <a:xfrm>
          <a:off x="0" y="0"/>
          <a:ext cx="0" cy="0"/>
          <a:chOff x="0" y="0"/>
          <a:chExt cx="0" cy="0"/>
        </a:xfrm>
      </p:grpSpPr>
      <p:sp>
        <p:nvSpPr>
          <p:cNvPr id="5075" name="Google Shape;5075;g38acf195055_0_1029"/>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076" name="Google Shape;5076;g38acf195055_0_1029"/>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077" name="Google Shape;5077;g38acf195055_0_102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078" name="Google Shape;5078;g38acf195055_0_1029"/>
          <p:cNvPicPr preferRelativeResize="0"/>
          <p:nvPr/>
        </p:nvPicPr>
        <p:blipFill rotWithShape="1">
          <a:blip r:embed="rId2">
            <a:alphaModFix/>
          </a:blip>
          <a:srcRect/>
          <a:stretch/>
        </p:blipFill>
        <p:spPr>
          <a:xfrm>
            <a:off x="225575" y="292850"/>
            <a:ext cx="1839051" cy="554375"/>
          </a:xfrm>
          <a:prstGeom prst="rect">
            <a:avLst/>
          </a:prstGeom>
          <a:noFill/>
          <a:ln>
            <a:noFill/>
          </a:ln>
        </p:spPr>
      </p:pic>
    </p:spTree>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matchingName="Main point 1">
  <p:cSld name="MAIN_POINT_1">
    <p:spTree>
      <p:nvGrpSpPr>
        <p:cNvPr id="1" name="Shape 5079"/>
        <p:cNvGrpSpPr/>
        <p:nvPr/>
      </p:nvGrpSpPr>
      <p:grpSpPr>
        <a:xfrm>
          <a:off x="0" y="0"/>
          <a:ext cx="0" cy="0"/>
          <a:chOff x="0" y="0"/>
          <a:chExt cx="0" cy="0"/>
        </a:xfrm>
      </p:grpSpPr>
      <p:sp>
        <p:nvSpPr>
          <p:cNvPr id="5080" name="Google Shape;5080;g38acf195055_0_103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081" name="Google Shape;5081;g38acf195055_0_1034"/>
          <p:cNvSpPr txBox="1">
            <a:spLocks noGrp="1"/>
          </p:cNvSpPr>
          <p:nvPr>
            <p:ph type="title"/>
          </p:nvPr>
        </p:nvSpPr>
        <p:spPr>
          <a:xfrm>
            <a:off x="490250" y="1037125"/>
            <a:ext cx="6367800" cy="3503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082" name="Google Shape;5082;g38acf195055_0_10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083" name="Google Shape;5083;g38acf195055_0_103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matchingName="Section title and description 2">
  <p:cSld name="SECTION_TITLE_AND_DESCRIPTION_2">
    <p:spTree>
      <p:nvGrpSpPr>
        <p:cNvPr id="1" name="Shape 5084"/>
        <p:cNvGrpSpPr/>
        <p:nvPr/>
      </p:nvGrpSpPr>
      <p:grpSpPr>
        <a:xfrm>
          <a:off x="0" y="0"/>
          <a:ext cx="0" cy="0"/>
          <a:chOff x="0" y="0"/>
          <a:chExt cx="0" cy="0"/>
        </a:xfrm>
      </p:grpSpPr>
      <p:sp>
        <p:nvSpPr>
          <p:cNvPr id="5085" name="Google Shape;5085;g38acf195055_0_10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86" name="Google Shape;5086;g38acf195055_0_1039"/>
          <p:cNvSpPr txBox="1">
            <a:spLocks noGrp="1"/>
          </p:cNvSpPr>
          <p:nvPr>
            <p:ph type="title"/>
          </p:nvPr>
        </p:nvSpPr>
        <p:spPr>
          <a:xfrm>
            <a:off x="247225" y="1591050"/>
            <a:ext cx="4045200" cy="13107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5087" name="Google Shape;5087;g38acf195055_0_1039"/>
          <p:cNvSpPr txBox="1">
            <a:spLocks noGrp="1"/>
          </p:cNvSpPr>
          <p:nvPr>
            <p:ph type="subTitle" idx="1"/>
          </p:nvPr>
        </p:nvSpPr>
        <p:spPr>
          <a:xfrm>
            <a:off x="247225" y="2989200"/>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5088" name="Google Shape;5088;g38acf195055_0_10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089" name="Google Shape;5089;g38acf195055_0_10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090" name="Google Shape;5090;g38acf195055_0_103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091" name="Google Shape;5091;g38acf195055_0_1039"/>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matchingName="Custom Layout 2">
  <p:cSld name="CUSTOM_4">
    <p:spTree>
      <p:nvGrpSpPr>
        <p:cNvPr id="1" name="Shape 5092"/>
        <p:cNvGrpSpPr/>
        <p:nvPr/>
      </p:nvGrpSpPr>
      <p:grpSpPr>
        <a:xfrm>
          <a:off x="0" y="0"/>
          <a:ext cx="0" cy="0"/>
          <a:chOff x="0" y="0"/>
          <a:chExt cx="0" cy="0"/>
        </a:xfrm>
      </p:grpSpPr>
      <p:sp>
        <p:nvSpPr>
          <p:cNvPr id="5093" name="Google Shape;5093;g38acf195055_0_1047"/>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094" name="Google Shape;5094;g38acf195055_0_1047"/>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5095" name="Google Shape;5095;g38acf195055_0_1047"/>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096" name="Google Shape;5096;g38acf195055_0_104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097" name="Google Shape;5097;g38acf195055_0_104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matchingName="Custom Layout 2 1">
  <p:cSld name="CUSTOM_4_1">
    <p:spTree>
      <p:nvGrpSpPr>
        <p:cNvPr id="1" name="Shape 5098"/>
        <p:cNvGrpSpPr/>
        <p:nvPr/>
      </p:nvGrpSpPr>
      <p:grpSpPr>
        <a:xfrm>
          <a:off x="0" y="0"/>
          <a:ext cx="0" cy="0"/>
          <a:chOff x="0" y="0"/>
          <a:chExt cx="0" cy="0"/>
        </a:xfrm>
      </p:grpSpPr>
      <p:cxnSp>
        <p:nvCxnSpPr>
          <p:cNvPr id="5099" name="Google Shape;5099;g38acf195055_0_1053"/>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5100" name="Google Shape;5100;g38acf195055_0_1053"/>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101" name="Google Shape;5101;g38acf195055_0_1053"/>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02" name="Google Shape;5102;g38acf195055_0_105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103" name="Google Shape;5103;g38acf195055_0_105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17"/>
        <p:cNvGrpSpPr/>
        <p:nvPr/>
      </p:nvGrpSpPr>
      <p:grpSpPr>
        <a:xfrm>
          <a:off x="0" y="0"/>
          <a:ext cx="0" cy="0"/>
          <a:chOff x="0" y="0"/>
          <a:chExt cx="0" cy="0"/>
        </a:xfrm>
      </p:grpSpPr>
      <p:sp>
        <p:nvSpPr>
          <p:cNvPr id="618" name="Google Shape;618;p134"/>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19" name="Google Shape;619;p13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0" name="Google Shape;620;p13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21" name="Google Shape;621;p134"/>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2" name="Google Shape;622;p134"/>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623" name="Google Shape;623;p134"/>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matchingName="Custom Layout 2 2">
  <p:cSld name="CUSTOM_4_2">
    <p:spTree>
      <p:nvGrpSpPr>
        <p:cNvPr id="1" name="Shape 5104"/>
        <p:cNvGrpSpPr/>
        <p:nvPr/>
      </p:nvGrpSpPr>
      <p:grpSpPr>
        <a:xfrm>
          <a:off x="0" y="0"/>
          <a:ext cx="0" cy="0"/>
          <a:chOff x="0" y="0"/>
          <a:chExt cx="0" cy="0"/>
        </a:xfrm>
      </p:grpSpPr>
      <p:pic>
        <p:nvPicPr>
          <p:cNvPr id="5105" name="Google Shape;5105;g38acf195055_0_1059"/>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106" name="Google Shape;5106;g38acf195055_0_1059"/>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107" name="Google Shape;5107;g38acf195055_0_1059"/>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5108" name="Google Shape;5108;g38acf195055_0_10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109" name="Google Shape;5109;g38acf195055_0_10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matchingName="Custom Layout 2 3">
  <p:cSld name="CUSTOM_4_3">
    <p:spTree>
      <p:nvGrpSpPr>
        <p:cNvPr id="1" name="Shape 5110"/>
        <p:cNvGrpSpPr/>
        <p:nvPr/>
      </p:nvGrpSpPr>
      <p:grpSpPr>
        <a:xfrm>
          <a:off x="0" y="0"/>
          <a:ext cx="0" cy="0"/>
          <a:chOff x="0" y="0"/>
          <a:chExt cx="0" cy="0"/>
        </a:xfrm>
      </p:grpSpPr>
      <p:cxnSp>
        <p:nvCxnSpPr>
          <p:cNvPr id="5111" name="Google Shape;5111;g38acf195055_0_1065"/>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5112" name="Google Shape;5112;g38acf195055_0_106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113" name="Google Shape;5113;g38acf195055_0_106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14" name="Google Shape;5114;g38acf195055_0_10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115" name="Google Shape;5115;g38acf195055_0_10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Tree>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matchingName="Custom Layout 2 4">
  <p:cSld name="CUSTOM_4_4">
    <p:spTree>
      <p:nvGrpSpPr>
        <p:cNvPr id="1" name="Shape 5116"/>
        <p:cNvGrpSpPr/>
        <p:nvPr/>
      </p:nvGrpSpPr>
      <p:grpSpPr>
        <a:xfrm>
          <a:off x="0" y="0"/>
          <a:ext cx="0" cy="0"/>
          <a:chOff x="0" y="0"/>
          <a:chExt cx="0" cy="0"/>
        </a:xfrm>
      </p:grpSpPr>
      <p:sp>
        <p:nvSpPr>
          <p:cNvPr id="5117" name="Google Shape;5117;g38acf195055_0_1071"/>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118" name="Google Shape;5118;g38acf195055_0_1071"/>
          <p:cNvCxnSpPr/>
          <p:nvPr/>
        </p:nvCxnSpPr>
        <p:spPr>
          <a:xfrm rot="10800000" flipH="1">
            <a:off x="0" y="1016363"/>
            <a:ext cx="6428400" cy="10200"/>
          </a:xfrm>
          <a:prstGeom prst="straightConnector1">
            <a:avLst/>
          </a:prstGeom>
          <a:noFill/>
          <a:ln w="19050" cap="flat" cmpd="sng">
            <a:solidFill>
              <a:srgbClr val="FF3700"/>
            </a:solidFill>
            <a:prstDash val="solid"/>
            <a:round/>
            <a:headEnd type="none" w="sm" len="sm"/>
            <a:tailEnd type="oval" w="med" len="med"/>
          </a:ln>
        </p:spPr>
      </p:cxnSp>
      <p:pic>
        <p:nvPicPr>
          <p:cNvPr id="5119" name="Google Shape;5119;g38acf195055_0_1071"/>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120" name="Google Shape;5120;g38acf195055_0_10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121" name="Google Shape;5121;g38acf195055_0_1071"/>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22" name="Google Shape;5122;g38acf195055_0_1071"/>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matchingName="Custom Layout 2 1 1">
  <p:cSld name="CUSTOM_4_1_1">
    <p:spTree>
      <p:nvGrpSpPr>
        <p:cNvPr id="1" name="Shape 5123"/>
        <p:cNvGrpSpPr/>
        <p:nvPr/>
      </p:nvGrpSpPr>
      <p:grpSpPr>
        <a:xfrm>
          <a:off x="0" y="0"/>
          <a:ext cx="0" cy="0"/>
          <a:chOff x="0" y="0"/>
          <a:chExt cx="0" cy="0"/>
        </a:xfrm>
      </p:grpSpPr>
      <p:cxnSp>
        <p:nvCxnSpPr>
          <p:cNvPr id="5124" name="Google Shape;5124;g38acf195055_0_1078"/>
          <p:cNvCxnSpPr/>
          <p:nvPr/>
        </p:nvCxnSpPr>
        <p:spPr>
          <a:xfrm rot="10800000" flipH="1">
            <a:off x="0" y="1016363"/>
            <a:ext cx="6428400" cy="10200"/>
          </a:xfrm>
          <a:prstGeom prst="straightConnector1">
            <a:avLst/>
          </a:prstGeom>
          <a:noFill/>
          <a:ln w="19050" cap="flat" cmpd="sng">
            <a:solidFill>
              <a:srgbClr val="002870"/>
            </a:solidFill>
            <a:prstDash val="solid"/>
            <a:round/>
            <a:headEnd type="none" w="sm" len="sm"/>
            <a:tailEnd type="oval" w="med" len="med"/>
          </a:ln>
        </p:spPr>
      </p:cxnSp>
      <p:pic>
        <p:nvPicPr>
          <p:cNvPr id="5125" name="Google Shape;5125;g38acf195055_0_1078"/>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126" name="Google Shape;5126;g38acf195055_0_1078"/>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27" name="Google Shape;5127;g38acf195055_0_107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128" name="Google Shape;5128;g38acf195055_0_107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29" name="Google Shape;5129;g38acf195055_0_107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matchingName="Custom Layout 2 2 1">
  <p:cSld name="CUSTOM_4_2_1">
    <p:spTree>
      <p:nvGrpSpPr>
        <p:cNvPr id="1" name="Shape 5130"/>
        <p:cNvGrpSpPr/>
        <p:nvPr/>
      </p:nvGrpSpPr>
      <p:grpSpPr>
        <a:xfrm>
          <a:off x="0" y="0"/>
          <a:ext cx="0" cy="0"/>
          <a:chOff x="0" y="0"/>
          <a:chExt cx="0" cy="0"/>
        </a:xfrm>
      </p:grpSpPr>
      <p:pic>
        <p:nvPicPr>
          <p:cNvPr id="5131" name="Google Shape;5131;g38acf195055_0_1085"/>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132" name="Google Shape;5132;g38acf195055_0_1085"/>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cxnSp>
        <p:nvCxnSpPr>
          <p:cNvPr id="5133" name="Google Shape;5133;g38acf195055_0_1085"/>
          <p:cNvCxnSpPr/>
          <p:nvPr/>
        </p:nvCxnSpPr>
        <p:spPr>
          <a:xfrm rot="10800000" flipH="1">
            <a:off x="0" y="1016363"/>
            <a:ext cx="6428400" cy="10200"/>
          </a:xfrm>
          <a:prstGeom prst="straightConnector1">
            <a:avLst/>
          </a:prstGeom>
          <a:noFill/>
          <a:ln w="19050" cap="flat" cmpd="sng">
            <a:solidFill>
              <a:srgbClr val="00602D"/>
            </a:solidFill>
            <a:prstDash val="solid"/>
            <a:round/>
            <a:headEnd type="none" w="sm" len="sm"/>
            <a:tailEnd type="oval" w="med" len="med"/>
          </a:ln>
        </p:spPr>
      </p:cxnSp>
      <p:sp>
        <p:nvSpPr>
          <p:cNvPr id="5134" name="Google Shape;5134;g38acf195055_0_108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135" name="Google Shape;5135;g38acf195055_0_108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36" name="Google Shape;5136;g38acf195055_0_108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matchingName="Custom Layout 2 3 1">
  <p:cSld name="CUSTOM_4_3_1">
    <p:spTree>
      <p:nvGrpSpPr>
        <p:cNvPr id="1" name="Shape 5137"/>
        <p:cNvGrpSpPr/>
        <p:nvPr/>
      </p:nvGrpSpPr>
      <p:grpSpPr>
        <a:xfrm>
          <a:off x="0" y="0"/>
          <a:ext cx="0" cy="0"/>
          <a:chOff x="0" y="0"/>
          <a:chExt cx="0" cy="0"/>
        </a:xfrm>
      </p:grpSpPr>
      <p:cxnSp>
        <p:nvCxnSpPr>
          <p:cNvPr id="5138" name="Google Shape;5138;g38acf195055_0_1092"/>
          <p:cNvCxnSpPr/>
          <p:nvPr/>
        </p:nvCxnSpPr>
        <p:spPr>
          <a:xfrm rot="10800000" flipH="1">
            <a:off x="0" y="1016363"/>
            <a:ext cx="6428400" cy="10200"/>
          </a:xfrm>
          <a:prstGeom prst="straightConnector1">
            <a:avLst/>
          </a:prstGeom>
          <a:noFill/>
          <a:ln w="19050" cap="flat" cmpd="sng">
            <a:solidFill>
              <a:srgbClr val="FF5E04"/>
            </a:solidFill>
            <a:prstDash val="solid"/>
            <a:round/>
            <a:headEnd type="none" w="sm" len="sm"/>
            <a:tailEnd type="oval" w="med" len="med"/>
          </a:ln>
        </p:spPr>
      </p:cxnSp>
      <p:pic>
        <p:nvPicPr>
          <p:cNvPr id="5139" name="Google Shape;5139;g38acf195055_0_1092"/>
          <p:cNvPicPr preferRelativeResize="0"/>
          <p:nvPr/>
        </p:nvPicPr>
        <p:blipFill rotWithShape="1">
          <a:blip r:embed="rId2">
            <a:alphaModFix/>
          </a:blip>
          <a:srcRect b="-5797"/>
          <a:stretch/>
        </p:blipFill>
        <p:spPr>
          <a:xfrm>
            <a:off x="7090701" y="343950"/>
            <a:ext cx="1665099" cy="531000"/>
          </a:xfrm>
          <a:prstGeom prst="rect">
            <a:avLst/>
          </a:prstGeom>
          <a:noFill/>
          <a:ln>
            <a:noFill/>
          </a:ln>
        </p:spPr>
      </p:pic>
      <p:sp>
        <p:nvSpPr>
          <p:cNvPr id="5140" name="Google Shape;5140;g38acf195055_0_1092"/>
          <p:cNvSpPr txBox="1">
            <a:spLocks noGrp="1"/>
          </p:cNvSpPr>
          <p:nvPr>
            <p:ph type="title"/>
          </p:nvPr>
        </p:nvSpPr>
        <p:spPr>
          <a:xfrm>
            <a:off x="320850" y="323100"/>
            <a:ext cx="54855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41" name="Google Shape;5141;g38acf195055_0_109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142" name="Google Shape;5142;g38acf195055_0_109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143" name="Google Shape;5143;g38acf195055_0_109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Tree>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showMasterSp="0" matchingName="Blank 1 1 1">
  <p:cSld name="OBJECT_2_1">
    <p:bg>
      <p:bgPr>
        <a:solidFill>
          <a:schemeClr val="lt1"/>
        </a:solidFill>
        <a:effectLst/>
      </p:bgPr>
    </p:bg>
    <p:spTree>
      <p:nvGrpSpPr>
        <p:cNvPr id="1" name="Shape 5144"/>
        <p:cNvGrpSpPr/>
        <p:nvPr/>
      </p:nvGrpSpPr>
      <p:grpSpPr>
        <a:xfrm>
          <a:off x="0" y="0"/>
          <a:ext cx="0" cy="0"/>
          <a:chOff x="0" y="0"/>
          <a:chExt cx="0" cy="0"/>
        </a:xfrm>
      </p:grpSpPr>
      <p:sp>
        <p:nvSpPr>
          <p:cNvPr id="5145" name="Google Shape;5145;g38acf195055_0_1099"/>
          <p:cNvSpPr txBox="1">
            <a:spLocks noGrp="1"/>
          </p:cNvSpPr>
          <p:nvPr>
            <p:ph type="sldNum" idx="12"/>
          </p:nvPr>
        </p:nvSpPr>
        <p:spPr>
          <a:xfrm>
            <a:off x="6583680" y="4783455"/>
            <a:ext cx="21033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5146" name="Google Shape;5146;g38acf195055_0_1099"/>
          <p:cNvSpPr txBox="1">
            <a:spLocks noGrp="1"/>
          </p:cNvSpPr>
          <p:nvPr>
            <p:ph type="title"/>
          </p:nvPr>
        </p:nvSpPr>
        <p:spPr>
          <a:xfrm>
            <a:off x="1152150" y="2234250"/>
            <a:ext cx="6839700" cy="6750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3600"/>
              <a:buFont typeface="Poppins SemiBold"/>
              <a:buNone/>
              <a:defRPr sz="3600">
                <a:latin typeface="Poppins SemiBold"/>
                <a:ea typeface="Poppins SemiBold"/>
                <a:cs typeface="Poppins SemiBold"/>
                <a:sym typeface="Poppins SemiBold"/>
              </a:defRPr>
            </a:lvl1pPr>
            <a:lvl2pPr lvl="1" algn="l">
              <a:lnSpc>
                <a:spcPct val="100000"/>
              </a:lnSpc>
              <a:spcBef>
                <a:spcPts val="0"/>
              </a:spcBef>
              <a:spcAft>
                <a:spcPts val="0"/>
              </a:spcAft>
              <a:buSzPts val="3600"/>
              <a:buNone/>
              <a:defRPr sz="3600"/>
            </a:lvl2pPr>
            <a:lvl3pPr lvl="2" algn="l">
              <a:lnSpc>
                <a:spcPct val="100000"/>
              </a:lnSpc>
              <a:spcBef>
                <a:spcPts val="0"/>
              </a:spcBef>
              <a:spcAft>
                <a:spcPts val="0"/>
              </a:spcAft>
              <a:buSzPts val="3600"/>
              <a:buNone/>
              <a:defRPr sz="3600"/>
            </a:lvl3pPr>
            <a:lvl4pPr lvl="3" algn="l">
              <a:lnSpc>
                <a:spcPct val="100000"/>
              </a:lnSpc>
              <a:spcBef>
                <a:spcPts val="0"/>
              </a:spcBef>
              <a:spcAft>
                <a:spcPts val="0"/>
              </a:spcAft>
              <a:buSzPts val="3600"/>
              <a:buNone/>
              <a:defRPr sz="3600"/>
            </a:lvl4pPr>
            <a:lvl5pPr lvl="4" algn="l">
              <a:lnSpc>
                <a:spcPct val="100000"/>
              </a:lnSpc>
              <a:spcBef>
                <a:spcPts val="0"/>
              </a:spcBef>
              <a:spcAft>
                <a:spcPts val="0"/>
              </a:spcAft>
              <a:buSzPts val="3600"/>
              <a:buNone/>
              <a:defRPr sz="3600"/>
            </a:lvl5pPr>
            <a:lvl6pPr lvl="5" algn="l">
              <a:lnSpc>
                <a:spcPct val="100000"/>
              </a:lnSpc>
              <a:spcBef>
                <a:spcPts val="0"/>
              </a:spcBef>
              <a:spcAft>
                <a:spcPts val="0"/>
              </a:spcAft>
              <a:buSzPts val="3600"/>
              <a:buNone/>
              <a:defRPr sz="3600"/>
            </a:lvl6pPr>
            <a:lvl7pPr lvl="6" algn="l">
              <a:lnSpc>
                <a:spcPct val="100000"/>
              </a:lnSpc>
              <a:spcBef>
                <a:spcPts val="0"/>
              </a:spcBef>
              <a:spcAft>
                <a:spcPts val="0"/>
              </a:spcAft>
              <a:buSzPts val="3600"/>
              <a:buNone/>
              <a:defRPr sz="3600"/>
            </a:lvl7pPr>
            <a:lvl8pPr lvl="7" algn="l">
              <a:lnSpc>
                <a:spcPct val="100000"/>
              </a:lnSpc>
              <a:spcBef>
                <a:spcPts val="0"/>
              </a:spcBef>
              <a:spcAft>
                <a:spcPts val="0"/>
              </a:spcAft>
              <a:buSzPts val="3600"/>
              <a:buNone/>
              <a:defRPr sz="3600"/>
            </a:lvl8pPr>
            <a:lvl9pPr lvl="8" algn="l">
              <a:lnSpc>
                <a:spcPct val="100000"/>
              </a:lnSpc>
              <a:spcBef>
                <a:spcPts val="0"/>
              </a:spcBef>
              <a:spcAft>
                <a:spcPts val="0"/>
              </a:spcAft>
              <a:buSzPts val="3600"/>
              <a:buNone/>
              <a:defRPr sz="3600"/>
            </a:lvl9pPr>
          </a:lstStyle>
          <a:p>
            <a:endParaRPr/>
          </a:p>
        </p:txBody>
      </p:sp>
      <p:pic>
        <p:nvPicPr>
          <p:cNvPr id="5147" name="Google Shape;5147;g38acf195055_0_1099"/>
          <p:cNvPicPr preferRelativeResize="0"/>
          <p:nvPr/>
        </p:nvPicPr>
        <p:blipFill rotWithShape="1">
          <a:blip r:embed="rId2">
            <a:alphaModFix/>
          </a:blip>
          <a:srcRect/>
          <a:stretch/>
        </p:blipFill>
        <p:spPr>
          <a:xfrm>
            <a:off x="6849204" y="291550"/>
            <a:ext cx="1730576" cy="521675"/>
          </a:xfrm>
          <a:prstGeom prst="rect">
            <a:avLst/>
          </a:prstGeom>
          <a:noFill/>
          <a:ln>
            <a:noFill/>
          </a:ln>
        </p:spPr>
      </p:pic>
      <p:sp>
        <p:nvSpPr>
          <p:cNvPr id="5148" name="Google Shape;5148;g38acf195055_0_109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5149"/>
        <p:cNvGrpSpPr/>
        <p:nvPr/>
      </p:nvGrpSpPr>
      <p:grpSpPr>
        <a:xfrm>
          <a:off x="0" y="0"/>
          <a:ext cx="0" cy="0"/>
          <a:chOff x="0" y="0"/>
          <a:chExt cx="0" cy="0"/>
        </a:xfrm>
      </p:grpSpPr>
      <p:sp>
        <p:nvSpPr>
          <p:cNvPr id="5150" name="Google Shape;5150;g38acf195055_0_11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151" name="Google Shape;5151;g38acf195055_0_1104"/>
          <p:cNvPicPr preferRelativeResize="0"/>
          <p:nvPr/>
        </p:nvPicPr>
        <p:blipFill rotWithShape="1">
          <a:blip r:embed="rId2">
            <a:alphaModFix/>
          </a:blip>
          <a:srcRect/>
          <a:stretch/>
        </p:blipFill>
        <p:spPr>
          <a:xfrm>
            <a:off x="0" y="0"/>
            <a:ext cx="9144003" cy="5143490"/>
          </a:xfrm>
          <a:prstGeom prst="rect">
            <a:avLst/>
          </a:prstGeom>
          <a:noFill/>
          <a:ln>
            <a:noFill/>
          </a:ln>
        </p:spPr>
      </p:pic>
      <p:cxnSp>
        <p:nvCxnSpPr>
          <p:cNvPr id="5152" name="Google Shape;5152;g38acf195055_0_1104"/>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5153" name="Google Shape;5153;g38acf195055_0_1104"/>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chemeClr val="lt1"/>
              </a:buClr>
              <a:buSzPts val="4500"/>
              <a:buNone/>
              <a:defRPr sz="4500">
                <a:solidFill>
                  <a:schemeClr val="lt1"/>
                </a:solidFill>
              </a:defRPr>
            </a:lvl1pPr>
            <a:lvl2pPr lvl="1" algn="ctr">
              <a:lnSpc>
                <a:spcPct val="100000"/>
              </a:lnSpc>
              <a:spcBef>
                <a:spcPts val="0"/>
              </a:spcBef>
              <a:spcAft>
                <a:spcPts val="0"/>
              </a:spcAft>
              <a:buClr>
                <a:schemeClr val="lt1"/>
              </a:buClr>
              <a:buSzPts val="4500"/>
              <a:buNone/>
              <a:defRPr sz="4500">
                <a:solidFill>
                  <a:schemeClr val="lt1"/>
                </a:solidFill>
              </a:defRPr>
            </a:lvl2pPr>
            <a:lvl3pPr lvl="2" algn="ctr">
              <a:lnSpc>
                <a:spcPct val="100000"/>
              </a:lnSpc>
              <a:spcBef>
                <a:spcPts val="0"/>
              </a:spcBef>
              <a:spcAft>
                <a:spcPts val="0"/>
              </a:spcAft>
              <a:buClr>
                <a:schemeClr val="lt1"/>
              </a:buClr>
              <a:buSzPts val="4500"/>
              <a:buNone/>
              <a:defRPr sz="4500">
                <a:solidFill>
                  <a:schemeClr val="lt1"/>
                </a:solidFill>
              </a:defRPr>
            </a:lvl3pPr>
            <a:lvl4pPr lvl="3" algn="ctr">
              <a:lnSpc>
                <a:spcPct val="100000"/>
              </a:lnSpc>
              <a:spcBef>
                <a:spcPts val="0"/>
              </a:spcBef>
              <a:spcAft>
                <a:spcPts val="0"/>
              </a:spcAft>
              <a:buClr>
                <a:schemeClr val="lt1"/>
              </a:buClr>
              <a:buSzPts val="4500"/>
              <a:buNone/>
              <a:defRPr sz="4500">
                <a:solidFill>
                  <a:schemeClr val="lt1"/>
                </a:solidFill>
              </a:defRPr>
            </a:lvl4pPr>
            <a:lvl5pPr lvl="4" algn="ctr">
              <a:lnSpc>
                <a:spcPct val="100000"/>
              </a:lnSpc>
              <a:spcBef>
                <a:spcPts val="0"/>
              </a:spcBef>
              <a:spcAft>
                <a:spcPts val="0"/>
              </a:spcAft>
              <a:buClr>
                <a:schemeClr val="lt1"/>
              </a:buClr>
              <a:buSzPts val="4500"/>
              <a:buNone/>
              <a:defRPr sz="4500">
                <a:solidFill>
                  <a:schemeClr val="lt1"/>
                </a:solidFill>
              </a:defRPr>
            </a:lvl5pPr>
            <a:lvl6pPr lvl="5" algn="ctr">
              <a:lnSpc>
                <a:spcPct val="100000"/>
              </a:lnSpc>
              <a:spcBef>
                <a:spcPts val="0"/>
              </a:spcBef>
              <a:spcAft>
                <a:spcPts val="0"/>
              </a:spcAft>
              <a:buClr>
                <a:schemeClr val="lt1"/>
              </a:buClr>
              <a:buSzPts val="4500"/>
              <a:buNone/>
              <a:defRPr sz="4500">
                <a:solidFill>
                  <a:schemeClr val="lt1"/>
                </a:solidFill>
              </a:defRPr>
            </a:lvl6pPr>
            <a:lvl7pPr lvl="6" algn="ctr">
              <a:lnSpc>
                <a:spcPct val="100000"/>
              </a:lnSpc>
              <a:spcBef>
                <a:spcPts val="0"/>
              </a:spcBef>
              <a:spcAft>
                <a:spcPts val="0"/>
              </a:spcAft>
              <a:buClr>
                <a:schemeClr val="lt1"/>
              </a:buClr>
              <a:buSzPts val="4500"/>
              <a:buNone/>
              <a:defRPr sz="4500">
                <a:solidFill>
                  <a:schemeClr val="lt1"/>
                </a:solidFill>
              </a:defRPr>
            </a:lvl7pPr>
            <a:lvl8pPr lvl="7" algn="ctr">
              <a:lnSpc>
                <a:spcPct val="100000"/>
              </a:lnSpc>
              <a:spcBef>
                <a:spcPts val="0"/>
              </a:spcBef>
              <a:spcAft>
                <a:spcPts val="0"/>
              </a:spcAft>
              <a:buClr>
                <a:schemeClr val="lt1"/>
              </a:buClr>
              <a:buSzPts val="4500"/>
              <a:buNone/>
              <a:defRPr sz="4500">
                <a:solidFill>
                  <a:schemeClr val="lt1"/>
                </a:solidFill>
              </a:defRPr>
            </a:lvl8pPr>
            <a:lvl9pPr lvl="8" algn="ctr">
              <a:lnSpc>
                <a:spcPct val="100000"/>
              </a:lnSpc>
              <a:spcBef>
                <a:spcPts val="0"/>
              </a:spcBef>
              <a:spcAft>
                <a:spcPts val="0"/>
              </a:spcAft>
              <a:buClr>
                <a:schemeClr val="lt1"/>
              </a:buClr>
              <a:buSzPts val="4500"/>
              <a:buNone/>
              <a:defRPr sz="4500">
                <a:solidFill>
                  <a:schemeClr val="lt1"/>
                </a:solidFill>
              </a:defRPr>
            </a:lvl9pPr>
          </a:lstStyle>
          <a:p>
            <a:endParaRPr/>
          </a:p>
        </p:txBody>
      </p:sp>
      <p:sp>
        <p:nvSpPr>
          <p:cNvPr id="5154" name="Google Shape;5154;g38acf195055_0_1104"/>
          <p:cNvSpPr txBox="1">
            <a:spLocks noGrp="1"/>
          </p:cNvSpPr>
          <p:nvPr>
            <p:ph type="subTitle" idx="1"/>
          </p:nvPr>
        </p:nvSpPr>
        <p:spPr>
          <a:xfrm>
            <a:off x="3054100" y="3273050"/>
            <a:ext cx="60378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None/>
              <a:defRPr sz="28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5155" name="Google Shape;5155;g38acf195055_0_11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156" name="Google Shape;5156;g38acf195055_0_1104"/>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matchingName="Custom Layout 1">
  <p:cSld name="CUSTOM_3">
    <p:spTree>
      <p:nvGrpSpPr>
        <p:cNvPr id="1" name="Shape 5157"/>
        <p:cNvGrpSpPr/>
        <p:nvPr/>
      </p:nvGrpSpPr>
      <p:grpSpPr>
        <a:xfrm>
          <a:off x="0" y="0"/>
          <a:ext cx="0" cy="0"/>
          <a:chOff x="0" y="0"/>
          <a:chExt cx="0" cy="0"/>
        </a:xfrm>
      </p:grpSpPr>
      <p:pic>
        <p:nvPicPr>
          <p:cNvPr id="5158" name="Google Shape;5158;g38acf195055_0_1112"/>
          <p:cNvPicPr preferRelativeResize="0"/>
          <p:nvPr/>
        </p:nvPicPr>
        <p:blipFill rotWithShape="1">
          <a:blip r:embed="rId2">
            <a:alphaModFix amt="3000"/>
          </a:blip>
          <a:srcRect/>
          <a:stretch/>
        </p:blipFill>
        <p:spPr>
          <a:xfrm>
            <a:off x="2923000" y="1005988"/>
            <a:ext cx="625725" cy="625725"/>
          </a:xfrm>
          <a:prstGeom prst="rect">
            <a:avLst/>
          </a:prstGeom>
          <a:noFill/>
          <a:ln>
            <a:noFill/>
          </a:ln>
        </p:spPr>
      </p:pic>
      <p:pic>
        <p:nvPicPr>
          <p:cNvPr id="5159" name="Google Shape;5159;g38acf195055_0_1112"/>
          <p:cNvPicPr preferRelativeResize="0"/>
          <p:nvPr/>
        </p:nvPicPr>
        <p:blipFill rotWithShape="1">
          <a:blip r:embed="rId3">
            <a:alphaModFix amt="3000"/>
          </a:blip>
          <a:srcRect/>
          <a:stretch/>
        </p:blipFill>
        <p:spPr>
          <a:xfrm>
            <a:off x="2923002" y="1841259"/>
            <a:ext cx="625718" cy="625719"/>
          </a:xfrm>
          <a:prstGeom prst="rect">
            <a:avLst/>
          </a:prstGeom>
          <a:noFill/>
          <a:ln>
            <a:noFill/>
          </a:ln>
        </p:spPr>
      </p:pic>
      <p:pic>
        <p:nvPicPr>
          <p:cNvPr id="5160" name="Google Shape;5160;g38acf195055_0_1112"/>
          <p:cNvPicPr preferRelativeResize="0"/>
          <p:nvPr/>
        </p:nvPicPr>
        <p:blipFill rotWithShape="1">
          <a:blip r:embed="rId4">
            <a:alphaModFix amt="3000"/>
          </a:blip>
          <a:srcRect/>
          <a:stretch/>
        </p:blipFill>
        <p:spPr>
          <a:xfrm>
            <a:off x="2923000" y="3511789"/>
            <a:ext cx="625725" cy="625725"/>
          </a:xfrm>
          <a:prstGeom prst="rect">
            <a:avLst/>
          </a:prstGeom>
          <a:noFill/>
          <a:ln>
            <a:noFill/>
          </a:ln>
        </p:spPr>
      </p:pic>
      <p:pic>
        <p:nvPicPr>
          <p:cNvPr id="5161" name="Google Shape;5161;g38acf195055_0_1112"/>
          <p:cNvPicPr preferRelativeResize="0"/>
          <p:nvPr/>
        </p:nvPicPr>
        <p:blipFill rotWithShape="1">
          <a:blip r:embed="rId5">
            <a:alphaModFix amt="3000"/>
          </a:blip>
          <a:srcRect/>
          <a:stretch/>
        </p:blipFill>
        <p:spPr>
          <a:xfrm rot="42">
            <a:off x="2923000" y="2676536"/>
            <a:ext cx="625725" cy="625697"/>
          </a:xfrm>
          <a:prstGeom prst="rect">
            <a:avLst/>
          </a:prstGeom>
          <a:noFill/>
          <a:ln>
            <a:noFill/>
          </a:ln>
        </p:spPr>
      </p:pic>
      <p:pic>
        <p:nvPicPr>
          <p:cNvPr id="5162" name="Google Shape;5162;g38acf195055_0_1112"/>
          <p:cNvPicPr preferRelativeResize="0"/>
          <p:nvPr/>
        </p:nvPicPr>
        <p:blipFill rotWithShape="1">
          <a:blip r:embed="rId6">
            <a:alphaModFix amt="3000"/>
          </a:blip>
          <a:srcRect/>
          <a:stretch/>
        </p:blipFill>
        <p:spPr>
          <a:xfrm>
            <a:off x="2923000" y="4347062"/>
            <a:ext cx="625725" cy="625725"/>
          </a:xfrm>
          <a:prstGeom prst="rect">
            <a:avLst/>
          </a:prstGeom>
          <a:noFill/>
          <a:ln>
            <a:noFill/>
          </a:ln>
        </p:spPr>
      </p:pic>
      <p:pic>
        <p:nvPicPr>
          <p:cNvPr id="5163" name="Google Shape;5163;g38acf195055_0_1112"/>
          <p:cNvPicPr preferRelativeResize="0"/>
          <p:nvPr/>
        </p:nvPicPr>
        <p:blipFill rotWithShape="1">
          <a:blip r:embed="rId7">
            <a:alphaModFix amt="3000"/>
          </a:blip>
          <a:srcRect/>
          <a:stretch/>
        </p:blipFill>
        <p:spPr>
          <a:xfrm>
            <a:off x="2922994" y="170712"/>
            <a:ext cx="625725" cy="625725"/>
          </a:xfrm>
          <a:prstGeom prst="rect">
            <a:avLst/>
          </a:prstGeom>
          <a:noFill/>
          <a:ln>
            <a:noFill/>
          </a:ln>
        </p:spPr>
      </p:pic>
      <p:pic>
        <p:nvPicPr>
          <p:cNvPr id="5164" name="Google Shape;5164;g38acf195055_0_1112"/>
          <p:cNvPicPr preferRelativeResize="0"/>
          <p:nvPr/>
        </p:nvPicPr>
        <p:blipFill rotWithShape="1">
          <a:blip r:embed="rId2">
            <a:alphaModFix amt="31000"/>
          </a:blip>
          <a:srcRect/>
          <a:stretch/>
        </p:blipFill>
        <p:spPr>
          <a:xfrm>
            <a:off x="8323675" y="1005988"/>
            <a:ext cx="625725" cy="625725"/>
          </a:xfrm>
          <a:prstGeom prst="rect">
            <a:avLst/>
          </a:prstGeom>
          <a:noFill/>
          <a:ln>
            <a:noFill/>
          </a:ln>
        </p:spPr>
      </p:pic>
      <p:pic>
        <p:nvPicPr>
          <p:cNvPr id="5165" name="Google Shape;5165;g38acf195055_0_1112"/>
          <p:cNvPicPr preferRelativeResize="0"/>
          <p:nvPr/>
        </p:nvPicPr>
        <p:blipFill rotWithShape="1">
          <a:blip r:embed="rId3">
            <a:alphaModFix amt="31000"/>
          </a:blip>
          <a:srcRect/>
          <a:stretch/>
        </p:blipFill>
        <p:spPr>
          <a:xfrm>
            <a:off x="8323677" y="1841259"/>
            <a:ext cx="625718" cy="625719"/>
          </a:xfrm>
          <a:prstGeom prst="rect">
            <a:avLst/>
          </a:prstGeom>
          <a:noFill/>
          <a:ln>
            <a:noFill/>
          </a:ln>
        </p:spPr>
      </p:pic>
      <p:pic>
        <p:nvPicPr>
          <p:cNvPr id="5166" name="Google Shape;5166;g38acf195055_0_1112"/>
          <p:cNvPicPr preferRelativeResize="0"/>
          <p:nvPr/>
        </p:nvPicPr>
        <p:blipFill rotWithShape="1">
          <a:blip r:embed="rId4">
            <a:alphaModFix amt="31000"/>
          </a:blip>
          <a:srcRect/>
          <a:stretch/>
        </p:blipFill>
        <p:spPr>
          <a:xfrm>
            <a:off x="8323675" y="3511789"/>
            <a:ext cx="625725" cy="625725"/>
          </a:xfrm>
          <a:prstGeom prst="rect">
            <a:avLst/>
          </a:prstGeom>
          <a:noFill/>
          <a:ln>
            <a:noFill/>
          </a:ln>
        </p:spPr>
      </p:pic>
      <p:pic>
        <p:nvPicPr>
          <p:cNvPr id="5167" name="Google Shape;5167;g38acf195055_0_1112"/>
          <p:cNvPicPr preferRelativeResize="0"/>
          <p:nvPr/>
        </p:nvPicPr>
        <p:blipFill rotWithShape="1">
          <a:blip r:embed="rId5">
            <a:alphaModFix amt="31000"/>
          </a:blip>
          <a:srcRect/>
          <a:stretch/>
        </p:blipFill>
        <p:spPr>
          <a:xfrm rot="42">
            <a:off x="8323675" y="2676536"/>
            <a:ext cx="625725" cy="625697"/>
          </a:xfrm>
          <a:prstGeom prst="rect">
            <a:avLst/>
          </a:prstGeom>
          <a:noFill/>
          <a:ln>
            <a:noFill/>
          </a:ln>
        </p:spPr>
      </p:pic>
      <p:pic>
        <p:nvPicPr>
          <p:cNvPr id="5168" name="Google Shape;5168;g38acf195055_0_1112"/>
          <p:cNvPicPr preferRelativeResize="0"/>
          <p:nvPr/>
        </p:nvPicPr>
        <p:blipFill rotWithShape="1">
          <a:blip r:embed="rId6">
            <a:alphaModFix amt="31000"/>
          </a:blip>
          <a:srcRect/>
          <a:stretch/>
        </p:blipFill>
        <p:spPr>
          <a:xfrm>
            <a:off x="8323675" y="4347062"/>
            <a:ext cx="625725" cy="625725"/>
          </a:xfrm>
          <a:prstGeom prst="rect">
            <a:avLst/>
          </a:prstGeom>
          <a:noFill/>
          <a:ln>
            <a:noFill/>
          </a:ln>
        </p:spPr>
      </p:pic>
      <p:pic>
        <p:nvPicPr>
          <p:cNvPr id="5169" name="Google Shape;5169;g38acf195055_0_1112"/>
          <p:cNvPicPr preferRelativeResize="0"/>
          <p:nvPr/>
        </p:nvPicPr>
        <p:blipFill rotWithShape="1">
          <a:blip r:embed="rId7">
            <a:alphaModFix amt="31000"/>
          </a:blip>
          <a:srcRect/>
          <a:stretch/>
        </p:blipFill>
        <p:spPr>
          <a:xfrm>
            <a:off x="8323669" y="170712"/>
            <a:ext cx="625725" cy="625725"/>
          </a:xfrm>
          <a:prstGeom prst="rect">
            <a:avLst/>
          </a:prstGeom>
          <a:noFill/>
          <a:ln>
            <a:noFill/>
          </a:ln>
        </p:spPr>
      </p:pic>
      <p:pic>
        <p:nvPicPr>
          <p:cNvPr id="5170" name="Google Shape;5170;g38acf195055_0_1112"/>
          <p:cNvPicPr preferRelativeResize="0"/>
          <p:nvPr/>
        </p:nvPicPr>
        <p:blipFill rotWithShape="1">
          <a:blip r:embed="rId2">
            <a:alphaModFix amt="25000"/>
          </a:blip>
          <a:srcRect/>
          <a:stretch/>
        </p:blipFill>
        <p:spPr>
          <a:xfrm>
            <a:off x="7428325" y="1844188"/>
            <a:ext cx="625725" cy="625725"/>
          </a:xfrm>
          <a:prstGeom prst="rect">
            <a:avLst/>
          </a:prstGeom>
          <a:noFill/>
          <a:ln>
            <a:noFill/>
          </a:ln>
        </p:spPr>
      </p:pic>
      <p:pic>
        <p:nvPicPr>
          <p:cNvPr id="5171" name="Google Shape;5171;g38acf195055_0_1112"/>
          <p:cNvPicPr preferRelativeResize="0"/>
          <p:nvPr/>
        </p:nvPicPr>
        <p:blipFill rotWithShape="1">
          <a:blip r:embed="rId3">
            <a:alphaModFix amt="25000"/>
          </a:blip>
          <a:srcRect/>
          <a:stretch/>
        </p:blipFill>
        <p:spPr>
          <a:xfrm>
            <a:off x="7428327" y="2679459"/>
            <a:ext cx="625718" cy="625719"/>
          </a:xfrm>
          <a:prstGeom prst="rect">
            <a:avLst/>
          </a:prstGeom>
          <a:noFill/>
          <a:ln>
            <a:noFill/>
          </a:ln>
        </p:spPr>
      </p:pic>
      <p:pic>
        <p:nvPicPr>
          <p:cNvPr id="5172" name="Google Shape;5172;g38acf195055_0_1112"/>
          <p:cNvPicPr preferRelativeResize="0"/>
          <p:nvPr/>
        </p:nvPicPr>
        <p:blipFill rotWithShape="1">
          <a:blip r:embed="rId4">
            <a:alphaModFix amt="25000"/>
          </a:blip>
          <a:srcRect/>
          <a:stretch/>
        </p:blipFill>
        <p:spPr>
          <a:xfrm>
            <a:off x="7428325" y="4349989"/>
            <a:ext cx="625725" cy="625725"/>
          </a:xfrm>
          <a:prstGeom prst="rect">
            <a:avLst/>
          </a:prstGeom>
          <a:noFill/>
          <a:ln>
            <a:noFill/>
          </a:ln>
        </p:spPr>
      </p:pic>
      <p:pic>
        <p:nvPicPr>
          <p:cNvPr id="5173" name="Google Shape;5173;g38acf195055_0_1112"/>
          <p:cNvPicPr preferRelativeResize="0"/>
          <p:nvPr/>
        </p:nvPicPr>
        <p:blipFill rotWithShape="1">
          <a:blip r:embed="rId5">
            <a:alphaModFix amt="25000"/>
          </a:blip>
          <a:srcRect/>
          <a:stretch/>
        </p:blipFill>
        <p:spPr>
          <a:xfrm rot="42">
            <a:off x="7428325" y="3514736"/>
            <a:ext cx="625725" cy="625697"/>
          </a:xfrm>
          <a:prstGeom prst="rect">
            <a:avLst/>
          </a:prstGeom>
          <a:noFill/>
          <a:ln>
            <a:noFill/>
          </a:ln>
        </p:spPr>
      </p:pic>
      <p:pic>
        <p:nvPicPr>
          <p:cNvPr id="5174" name="Google Shape;5174;g38acf195055_0_1112"/>
          <p:cNvPicPr preferRelativeResize="0"/>
          <p:nvPr/>
        </p:nvPicPr>
        <p:blipFill rotWithShape="1">
          <a:blip r:embed="rId6">
            <a:alphaModFix amt="25000"/>
          </a:blip>
          <a:srcRect/>
          <a:stretch/>
        </p:blipFill>
        <p:spPr>
          <a:xfrm>
            <a:off x="7428325" y="173662"/>
            <a:ext cx="625725" cy="625725"/>
          </a:xfrm>
          <a:prstGeom prst="rect">
            <a:avLst/>
          </a:prstGeom>
          <a:noFill/>
          <a:ln>
            <a:noFill/>
          </a:ln>
        </p:spPr>
      </p:pic>
      <p:pic>
        <p:nvPicPr>
          <p:cNvPr id="5175" name="Google Shape;5175;g38acf195055_0_1112"/>
          <p:cNvPicPr preferRelativeResize="0"/>
          <p:nvPr/>
        </p:nvPicPr>
        <p:blipFill rotWithShape="1">
          <a:blip r:embed="rId7">
            <a:alphaModFix amt="25000"/>
          </a:blip>
          <a:srcRect/>
          <a:stretch/>
        </p:blipFill>
        <p:spPr>
          <a:xfrm>
            <a:off x="7428319" y="1008913"/>
            <a:ext cx="625725" cy="625725"/>
          </a:xfrm>
          <a:prstGeom prst="rect">
            <a:avLst/>
          </a:prstGeom>
          <a:noFill/>
          <a:ln>
            <a:noFill/>
          </a:ln>
        </p:spPr>
      </p:pic>
      <p:pic>
        <p:nvPicPr>
          <p:cNvPr id="5176" name="Google Shape;5176;g38acf195055_0_1112"/>
          <p:cNvPicPr preferRelativeResize="0"/>
          <p:nvPr/>
        </p:nvPicPr>
        <p:blipFill rotWithShape="1">
          <a:blip r:embed="rId2">
            <a:alphaModFix amt="20000"/>
          </a:blip>
          <a:srcRect/>
          <a:stretch/>
        </p:blipFill>
        <p:spPr>
          <a:xfrm>
            <a:off x="6532975" y="2682388"/>
            <a:ext cx="625725" cy="625725"/>
          </a:xfrm>
          <a:prstGeom prst="rect">
            <a:avLst/>
          </a:prstGeom>
          <a:noFill/>
          <a:ln>
            <a:noFill/>
          </a:ln>
        </p:spPr>
      </p:pic>
      <p:pic>
        <p:nvPicPr>
          <p:cNvPr id="5177" name="Google Shape;5177;g38acf195055_0_1112"/>
          <p:cNvPicPr preferRelativeResize="0"/>
          <p:nvPr/>
        </p:nvPicPr>
        <p:blipFill rotWithShape="1">
          <a:blip r:embed="rId3">
            <a:alphaModFix amt="20000"/>
          </a:blip>
          <a:srcRect/>
          <a:stretch/>
        </p:blipFill>
        <p:spPr>
          <a:xfrm>
            <a:off x="6532977" y="3517659"/>
            <a:ext cx="625718" cy="625719"/>
          </a:xfrm>
          <a:prstGeom prst="rect">
            <a:avLst/>
          </a:prstGeom>
          <a:noFill/>
          <a:ln>
            <a:noFill/>
          </a:ln>
        </p:spPr>
      </p:pic>
      <p:pic>
        <p:nvPicPr>
          <p:cNvPr id="5178" name="Google Shape;5178;g38acf195055_0_1112"/>
          <p:cNvPicPr preferRelativeResize="0"/>
          <p:nvPr/>
        </p:nvPicPr>
        <p:blipFill rotWithShape="1">
          <a:blip r:embed="rId4">
            <a:alphaModFix amt="20000"/>
          </a:blip>
          <a:srcRect/>
          <a:stretch/>
        </p:blipFill>
        <p:spPr>
          <a:xfrm>
            <a:off x="6532975" y="176589"/>
            <a:ext cx="625725" cy="625725"/>
          </a:xfrm>
          <a:prstGeom prst="rect">
            <a:avLst/>
          </a:prstGeom>
          <a:noFill/>
          <a:ln>
            <a:noFill/>
          </a:ln>
        </p:spPr>
      </p:pic>
      <p:pic>
        <p:nvPicPr>
          <p:cNvPr id="5179" name="Google Shape;5179;g38acf195055_0_1112"/>
          <p:cNvPicPr preferRelativeResize="0"/>
          <p:nvPr/>
        </p:nvPicPr>
        <p:blipFill rotWithShape="1">
          <a:blip r:embed="rId5">
            <a:alphaModFix amt="20000"/>
          </a:blip>
          <a:srcRect/>
          <a:stretch/>
        </p:blipFill>
        <p:spPr>
          <a:xfrm rot="42">
            <a:off x="6532975" y="4352936"/>
            <a:ext cx="625725" cy="625697"/>
          </a:xfrm>
          <a:prstGeom prst="rect">
            <a:avLst/>
          </a:prstGeom>
          <a:noFill/>
          <a:ln>
            <a:noFill/>
          </a:ln>
        </p:spPr>
      </p:pic>
      <p:pic>
        <p:nvPicPr>
          <p:cNvPr id="5180" name="Google Shape;5180;g38acf195055_0_1112"/>
          <p:cNvPicPr preferRelativeResize="0"/>
          <p:nvPr/>
        </p:nvPicPr>
        <p:blipFill rotWithShape="1">
          <a:blip r:embed="rId6">
            <a:alphaModFix amt="20000"/>
          </a:blip>
          <a:srcRect/>
          <a:stretch/>
        </p:blipFill>
        <p:spPr>
          <a:xfrm>
            <a:off x="6532975" y="1011862"/>
            <a:ext cx="625725" cy="625725"/>
          </a:xfrm>
          <a:prstGeom prst="rect">
            <a:avLst/>
          </a:prstGeom>
          <a:noFill/>
          <a:ln>
            <a:noFill/>
          </a:ln>
        </p:spPr>
      </p:pic>
      <p:pic>
        <p:nvPicPr>
          <p:cNvPr id="5181" name="Google Shape;5181;g38acf195055_0_1112"/>
          <p:cNvPicPr preferRelativeResize="0"/>
          <p:nvPr/>
        </p:nvPicPr>
        <p:blipFill rotWithShape="1">
          <a:blip r:embed="rId7">
            <a:alphaModFix amt="20000"/>
          </a:blip>
          <a:srcRect/>
          <a:stretch/>
        </p:blipFill>
        <p:spPr>
          <a:xfrm>
            <a:off x="6532969" y="1847113"/>
            <a:ext cx="625725" cy="625725"/>
          </a:xfrm>
          <a:prstGeom prst="rect">
            <a:avLst/>
          </a:prstGeom>
          <a:noFill/>
          <a:ln>
            <a:noFill/>
          </a:ln>
        </p:spPr>
      </p:pic>
      <p:pic>
        <p:nvPicPr>
          <p:cNvPr id="5182" name="Google Shape;5182;g38acf195055_0_1112"/>
          <p:cNvPicPr preferRelativeResize="0"/>
          <p:nvPr/>
        </p:nvPicPr>
        <p:blipFill rotWithShape="1">
          <a:blip r:embed="rId2">
            <a:alphaModFix amt="15000"/>
          </a:blip>
          <a:srcRect/>
          <a:stretch/>
        </p:blipFill>
        <p:spPr>
          <a:xfrm>
            <a:off x="5637625" y="3520588"/>
            <a:ext cx="625725" cy="625725"/>
          </a:xfrm>
          <a:prstGeom prst="rect">
            <a:avLst/>
          </a:prstGeom>
          <a:noFill/>
          <a:ln>
            <a:noFill/>
          </a:ln>
        </p:spPr>
      </p:pic>
      <p:pic>
        <p:nvPicPr>
          <p:cNvPr id="5183" name="Google Shape;5183;g38acf195055_0_1112"/>
          <p:cNvPicPr preferRelativeResize="0"/>
          <p:nvPr/>
        </p:nvPicPr>
        <p:blipFill rotWithShape="1">
          <a:blip r:embed="rId3">
            <a:alphaModFix amt="15000"/>
          </a:blip>
          <a:srcRect/>
          <a:stretch/>
        </p:blipFill>
        <p:spPr>
          <a:xfrm>
            <a:off x="5637627" y="4355859"/>
            <a:ext cx="625718" cy="625719"/>
          </a:xfrm>
          <a:prstGeom prst="rect">
            <a:avLst/>
          </a:prstGeom>
          <a:noFill/>
          <a:ln>
            <a:noFill/>
          </a:ln>
        </p:spPr>
      </p:pic>
      <p:pic>
        <p:nvPicPr>
          <p:cNvPr id="5184" name="Google Shape;5184;g38acf195055_0_1112"/>
          <p:cNvPicPr preferRelativeResize="0"/>
          <p:nvPr/>
        </p:nvPicPr>
        <p:blipFill rotWithShape="1">
          <a:blip r:embed="rId4">
            <a:alphaModFix amt="15000"/>
          </a:blip>
          <a:srcRect/>
          <a:stretch/>
        </p:blipFill>
        <p:spPr>
          <a:xfrm>
            <a:off x="5637625" y="1014789"/>
            <a:ext cx="625725" cy="625725"/>
          </a:xfrm>
          <a:prstGeom prst="rect">
            <a:avLst/>
          </a:prstGeom>
          <a:noFill/>
          <a:ln>
            <a:noFill/>
          </a:ln>
        </p:spPr>
      </p:pic>
      <p:pic>
        <p:nvPicPr>
          <p:cNvPr id="5185" name="Google Shape;5185;g38acf195055_0_1112"/>
          <p:cNvPicPr preferRelativeResize="0"/>
          <p:nvPr/>
        </p:nvPicPr>
        <p:blipFill rotWithShape="1">
          <a:blip r:embed="rId5">
            <a:alphaModFix amt="15000"/>
          </a:blip>
          <a:srcRect/>
          <a:stretch/>
        </p:blipFill>
        <p:spPr>
          <a:xfrm rot="42">
            <a:off x="5637625" y="179549"/>
            <a:ext cx="625725" cy="625697"/>
          </a:xfrm>
          <a:prstGeom prst="rect">
            <a:avLst/>
          </a:prstGeom>
          <a:noFill/>
          <a:ln>
            <a:noFill/>
          </a:ln>
        </p:spPr>
      </p:pic>
      <p:pic>
        <p:nvPicPr>
          <p:cNvPr id="5186" name="Google Shape;5186;g38acf195055_0_1112"/>
          <p:cNvPicPr preferRelativeResize="0"/>
          <p:nvPr/>
        </p:nvPicPr>
        <p:blipFill rotWithShape="1">
          <a:blip r:embed="rId6">
            <a:alphaModFix amt="15000"/>
          </a:blip>
          <a:srcRect/>
          <a:stretch/>
        </p:blipFill>
        <p:spPr>
          <a:xfrm>
            <a:off x="5637625" y="1850062"/>
            <a:ext cx="625725" cy="625725"/>
          </a:xfrm>
          <a:prstGeom prst="rect">
            <a:avLst/>
          </a:prstGeom>
          <a:noFill/>
          <a:ln>
            <a:noFill/>
          </a:ln>
        </p:spPr>
      </p:pic>
      <p:pic>
        <p:nvPicPr>
          <p:cNvPr id="5187" name="Google Shape;5187;g38acf195055_0_1112"/>
          <p:cNvPicPr preferRelativeResize="0"/>
          <p:nvPr/>
        </p:nvPicPr>
        <p:blipFill rotWithShape="1">
          <a:blip r:embed="rId7">
            <a:alphaModFix amt="15000"/>
          </a:blip>
          <a:srcRect/>
          <a:stretch/>
        </p:blipFill>
        <p:spPr>
          <a:xfrm>
            <a:off x="5637619" y="2685313"/>
            <a:ext cx="625725" cy="625725"/>
          </a:xfrm>
          <a:prstGeom prst="rect">
            <a:avLst/>
          </a:prstGeom>
          <a:noFill/>
          <a:ln>
            <a:noFill/>
          </a:ln>
        </p:spPr>
      </p:pic>
      <p:pic>
        <p:nvPicPr>
          <p:cNvPr id="5188" name="Google Shape;5188;g38acf195055_0_1112"/>
          <p:cNvPicPr preferRelativeResize="0"/>
          <p:nvPr/>
        </p:nvPicPr>
        <p:blipFill rotWithShape="1">
          <a:blip r:embed="rId2">
            <a:alphaModFix amt="10000"/>
          </a:blip>
          <a:srcRect/>
          <a:stretch/>
        </p:blipFill>
        <p:spPr>
          <a:xfrm>
            <a:off x="4732750" y="4358788"/>
            <a:ext cx="625725" cy="625725"/>
          </a:xfrm>
          <a:prstGeom prst="rect">
            <a:avLst/>
          </a:prstGeom>
          <a:noFill/>
          <a:ln>
            <a:noFill/>
          </a:ln>
        </p:spPr>
      </p:pic>
      <p:pic>
        <p:nvPicPr>
          <p:cNvPr id="5189" name="Google Shape;5189;g38acf195055_0_1112"/>
          <p:cNvPicPr preferRelativeResize="0"/>
          <p:nvPr/>
        </p:nvPicPr>
        <p:blipFill rotWithShape="1">
          <a:blip r:embed="rId3">
            <a:alphaModFix amt="10000"/>
          </a:blip>
          <a:srcRect/>
          <a:stretch/>
        </p:blipFill>
        <p:spPr>
          <a:xfrm>
            <a:off x="4732752" y="182459"/>
            <a:ext cx="625718" cy="625719"/>
          </a:xfrm>
          <a:prstGeom prst="rect">
            <a:avLst/>
          </a:prstGeom>
          <a:noFill/>
          <a:ln>
            <a:noFill/>
          </a:ln>
        </p:spPr>
      </p:pic>
      <p:pic>
        <p:nvPicPr>
          <p:cNvPr id="5190" name="Google Shape;5190;g38acf195055_0_1112"/>
          <p:cNvPicPr preferRelativeResize="0"/>
          <p:nvPr/>
        </p:nvPicPr>
        <p:blipFill rotWithShape="1">
          <a:blip r:embed="rId4">
            <a:alphaModFix amt="10000"/>
          </a:blip>
          <a:srcRect/>
          <a:stretch/>
        </p:blipFill>
        <p:spPr>
          <a:xfrm>
            <a:off x="4732750" y="1852989"/>
            <a:ext cx="625725" cy="625725"/>
          </a:xfrm>
          <a:prstGeom prst="rect">
            <a:avLst/>
          </a:prstGeom>
          <a:noFill/>
          <a:ln>
            <a:noFill/>
          </a:ln>
        </p:spPr>
      </p:pic>
      <p:pic>
        <p:nvPicPr>
          <p:cNvPr id="5191" name="Google Shape;5191;g38acf195055_0_1112"/>
          <p:cNvPicPr preferRelativeResize="0"/>
          <p:nvPr/>
        </p:nvPicPr>
        <p:blipFill rotWithShape="1">
          <a:blip r:embed="rId5">
            <a:alphaModFix amt="10000"/>
          </a:blip>
          <a:srcRect/>
          <a:stretch/>
        </p:blipFill>
        <p:spPr>
          <a:xfrm rot="42">
            <a:off x="4732750" y="1017736"/>
            <a:ext cx="625725" cy="625697"/>
          </a:xfrm>
          <a:prstGeom prst="rect">
            <a:avLst/>
          </a:prstGeom>
          <a:noFill/>
          <a:ln>
            <a:noFill/>
          </a:ln>
        </p:spPr>
      </p:pic>
      <p:pic>
        <p:nvPicPr>
          <p:cNvPr id="5192" name="Google Shape;5192;g38acf195055_0_1112"/>
          <p:cNvPicPr preferRelativeResize="0"/>
          <p:nvPr/>
        </p:nvPicPr>
        <p:blipFill rotWithShape="1">
          <a:blip r:embed="rId6">
            <a:alphaModFix amt="10000"/>
          </a:blip>
          <a:srcRect/>
          <a:stretch/>
        </p:blipFill>
        <p:spPr>
          <a:xfrm>
            <a:off x="4732750" y="2688262"/>
            <a:ext cx="625725" cy="625725"/>
          </a:xfrm>
          <a:prstGeom prst="rect">
            <a:avLst/>
          </a:prstGeom>
          <a:noFill/>
          <a:ln>
            <a:noFill/>
          </a:ln>
        </p:spPr>
      </p:pic>
      <p:pic>
        <p:nvPicPr>
          <p:cNvPr id="5193" name="Google Shape;5193;g38acf195055_0_1112"/>
          <p:cNvPicPr preferRelativeResize="0"/>
          <p:nvPr/>
        </p:nvPicPr>
        <p:blipFill rotWithShape="1">
          <a:blip r:embed="rId7">
            <a:alphaModFix amt="10000"/>
          </a:blip>
          <a:srcRect/>
          <a:stretch/>
        </p:blipFill>
        <p:spPr>
          <a:xfrm>
            <a:off x="4732744" y="3523513"/>
            <a:ext cx="625725" cy="625725"/>
          </a:xfrm>
          <a:prstGeom prst="rect">
            <a:avLst/>
          </a:prstGeom>
          <a:noFill/>
          <a:ln>
            <a:noFill/>
          </a:ln>
        </p:spPr>
      </p:pic>
      <p:pic>
        <p:nvPicPr>
          <p:cNvPr id="5194" name="Google Shape;5194;g38acf195055_0_1112"/>
          <p:cNvPicPr preferRelativeResize="0"/>
          <p:nvPr/>
        </p:nvPicPr>
        <p:blipFill rotWithShape="1">
          <a:blip r:embed="rId2">
            <a:alphaModFix amt="5000"/>
          </a:blip>
          <a:srcRect/>
          <a:stretch/>
        </p:blipFill>
        <p:spPr>
          <a:xfrm>
            <a:off x="3827875" y="170713"/>
            <a:ext cx="625725" cy="625725"/>
          </a:xfrm>
          <a:prstGeom prst="rect">
            <a:avLst/>
          </a:prstGeom>
          <a:noFill/>
          <a:ln>
            <a:noFill/>
          </a:ln>
        </p:spPr>
      </p:pic>
      <p:pic>
        <p:nvPicPr>
          <p:cNvPr id="5195" name="Google Shape;5195;g38acf195055_0_1112"/>
          <p:cNvPicPr preferRelativeResize="0"/>
          <p:nvPr/>
        </p:nvPicPr>
        <p:blipFill rotWithShape="1">
          <a:blip r:embed="rId3">
            <a:alphaModFix amt="5000"/>
          </a:blip>
          <a:srcRect/>
          <a:stretch/>
        </p:blipFill>
        <p:spPr>
          <a:xfrm>
            <a:off x="3827877" y="1005984"/>
            <a:ext cx="625718" cy="625719"/>
          </a:xfrm>
          <a:prstGeom prst="rect">
            <a:avLst/>
          </a:prstGeom>
          <a:noFill/>
          <a:ln>
            <a:noFill/>
          </a:ln>
        </p:spPr>
      </p:pic>
      <p:pic>
        <p:nvPicPr>
          <p:cNvPr id="5196" name="Google Shape;5196;g38acf195055_0_1112"/>
          <p:cNvPicPr preferRelativeResize="0"/>
          <p:nvPr/>
        </p:nvPicPr>
        <p:blipFill rotWithShape="1">
          <a:blip r:embed="rId4">
            <a:alphaModFix amt="5000"/>
          </a:blip>
          <a:srcRect/>
          <a:stretch/>
        </p:blipFill>
        <p:spPr>
          <a:xfrm>
            <a:off x="3827875" y="2676514"/>
            <a:ext cx="625725" cy="625725"/>
          </a:xfrm>
          <a:prstGeom prst="rect">
            <a:avLst/>
          </a:prstGeom>
          <a:noFill/>
          <a:ln>
            <a:noFill/>
          </a:ln>
        </p:spPr>
      </p:pic>
      <p:pic>
        <p:nvPicPr>
          <p:cNvPr id="5197" name="Google Shape;5197;g38acf195055_0_1112"/>
          <p:cNvPicPr preferRelativeResize="0"/>
          <p:nvPr/>
        </p:nvPicPr>
        <p:blipFill rotWithShape="1">
          <a:blip r:embed="rId5">
            <a:alphaModFix amt="5000"/>
          </a:blip>
          <a:srcRect/>
          <a:stretch/>
        </p:blipFill>
        <p:spPr>
          <a:xfrm rot="42">
            <a:off x="3827875" y="1841261"/>
            <a:ext cx="625725" cy="625697"/>
          </a:xfrm>
          <a:prstGeom prst="rect">
            <a:avLst/>
          </a:prstGeom>
          <a:noFill/>
          <a:ln>
            <a:noFill/>
          </a:ln>
        </p:spPr>
      </p:pic>
      <p:pic>
        <p:nvPicPr>
          <p:cNvPr id="5198" name="Google Shape;5198;g38acf195055_0_1112"/>
          <p:cNvPicPr preferRelativeResize="0"/>
          <p:nvPr/>
        </p:nvPicPr>
        <p:blipFill rotWithShape="1">
          <a:blip r:embed="rId6">
            <a:alphaModFix amt="5000"/>
          </a:blip>
          <a:srcRect/>
          <a:stretch/>
        </p:blipFill>
        <p:spPr>
          <a:xfrm>
            <a:off x="3827875" y="3511787"/>
            <a:ext cx="625725" cy="625725"/>
          </a:xfrm>
          <a:prstGeom prst="rect">
            <a:avLst/>
          </a:prstGeom>
          <a:noFill/>
          <a:ln>
            <a:noFill/>
          </a:ln>
        </p:spPr>
      </p:pic>
      <p:pic>
        <p:nvPicPr>
          <p:cNvPr id="5199" name="Google Shape;5199;g38acf195055_0_1112"/>
          <p:cNvPicPr preferRelativeResize="0"/>
          <p:nvPr/>
        </p:nvPicPr>
        <p:blipFill rotWithShape="1">
          <a:blip r:embed="rId7">
            <a:alphaModFix amt="5000"/>
          </a:blip>
          <a:srcRect/>
          <a:stretch/>
        </p:blipFill>
        <p:spPr>
          <a:xfrm>
            <a:off x="3827869" y="4347038"/>
            <a:ext cx="625725" cy="625725"/>
          </a:xfrm>
          <a:prstGeom prst="rect">
            <a:avLst/>
          </a:prstGeom>
          <a:noFill/>
          <a:ln>
            <a:noFill/>
          </a:ln>
        </p:spPr>
      </p:pic>
      <p:pic>
        <p:nvPicPr>
          <p:cNvPr id="5200" name="Google Shape;5200;g38acf195055_0_1112"/>
          <p:cNvPicPr preferRelativeResize="0"/>
          <p:nvPr/>
        </p:nvPicPr>
        <p:blipFill rotWithShape="1">
          <a:blip r:embed="rId2">
            <a:alphaModFix amt="1000"/>
          </a:blip>
          <a:srcRect/>
          <a:stretch/>
        </p:blipFill>
        <p:spPr>
          <a:xfrm>
            <a:off x="2018125" y="1841251"/>
            <a:ext cx="625725" cy="625725"/>
          </a:xfrm>
          <a:prstGeom prst="rect">
            <a:avLst/>
          </a:prstGeom>
          <a:noFill/>
          <a:ln>
            <a:noFill/>
          </a:ln>
        </p:spPr>
      </p:pic>
      <p:pic>
        <p:nvPicPr>
          <p:cNvPr id="5201" name="Google Shape;5201;g38acf195055_0_1112"/>
          <p:cNvPicPr preferRelativeResize="0"/>
          <p:nvPr/>
        </p:nvPicPr>
        <p:blipFill rotWithShape="1">
          <a:blip r:embed="rId3">
            <a:alphaModFix amt="1000"/>
          </a:blip>
          <a:srcRect/>
          <a:stretch/>
        </p:blipFill>
        <p:spPr>
          <a:xfrm>
            <a:off x="2018127" y="2676521"/>
            <a:ext cx="625718" cy="625719"/>
          </a:xfrm>
          <a:prstGeom prst="rect">
            <a:avLst/>
          </a:prstGeom>
          <a:noFill/>
          <a:ln>
            <a:noFill/>
          </a:ln>
        </p:spPr>
      </p:pic>
      <p:pic>
        <p:nvPicPr>
          <p:cNvPr id="5202" name="Google Shape;5202;g38acf195055_0_1112"/>
          <p:cNvPicPr preferRelativeResize="0"/>
          <p:nvPr/>
        </p:nvPicPr>
        <p:blipFill rotWithShape="1">
          <a:blip r:embed="rId4">
            <a:alphaModFix amt="1000"/>
          </a:blip>
          <a:srcRect/>
          <a:stretch/>
        </p:blipFill>
        <p:spPr>
          <a:xfrm>
            <a:off x="2018125" y="4347052"/>
            <a:ext cx="625725" cy="625725"/>
          </a:xfrm>
          <a:prstGeom prst="rect">
            <a:avLst/>
          </a:prstGeom>
          <a:noFill/>
          <a:ln>
            <a:noFill/>
          </a:ln>
        </p:spPr>
      </p:pic>
      <p:pic>
        <p:nvPicPr>
          <p:cNvPr id="5203" name="Google Shape;5203;g38acf195055_0_1112"/>
          <p:cNvPicPr preferRelativeResize="0"/>
          <p:nvPr/>
        </p:nvPicPr>
        <p:blipFill rotWithShape="1">
          <a:blip r:embed="rId6">
            <a:alphaModFix amt="1000"/>
          </a:blip>
          <a:srcRect/>
          <a:stretch/>
        </p:blipFill>
        <p:spPr>
          <a:xfrm>
            <a:off x="2018125" y="170724"/>
            <a:ext cx="625725" cy="625725"/>
          </a:xfrm>
          <a:prstGeom prst="rect">
            <a:avLst/>
          </a:prstGeom>
          <a:noFill/>
          <a:ln>
            <a:noFill/>
          </a:ln>
        </p:spPr>
      </p:pic>
      <p:pic>
        <p:nvPicPr>
          <p:cNvPr id="5204" name="Google Shape;5204;g38acf195055_0_1112"/>
          <p:cNvPicPr preferRelativeResize="0"/>
          <p:nvPr/>
        </p:nvPicPr>
        <p:blipFill rotWithShape="1">
          <a:blip r:embed="rId7">
            <a:alphaModFix amt="1000"/>
          </a:blip>
          <a:srcRect/>
          <a:stretch/>
        </p:blipFill>
        <p:spPr>
          <a:xfrm>
            <a:off x="2018119" y="1005975"/>
            <a:ext cx="625725" cy="625725"/>
          </a:xfrm>
          <a:prstGeom prst="rect">
            <a:avLst/>
          </a:prstGeom>
          <a:noFill/>
          <a:ln>
            <a:noFill/>
          </a:ln>
        </p:spPr>
      </p:pic>
      <p:cxnSp>
        <p:nvCxnSpPr>
          <p:cNvPr id="5205" name="Google Shape;5205;g38acf195055_0_1112"/>
          <p:cNvCxnSpPr/>
          <p:nvPr/>
        </p:nvCxnSpPr>
        <p:spPr>
          <a:xfrm rot="10800000">
            <a:off x="2993100" y="3208125"/>
            <a:ext cx="6150900" cy="9000"/>
          </a:xfrm>
          <a:prstGeom prst="straightConnector1">
            <a:avLst/>
          </a:prstGeom>
          <a:noFill/>
          <a:ln w="19050" cap="flat" cmpd="sng">
            <a:solidFill>
              <a:srgbClr val="FF5D06"/>
            </a:solidFill>
            <a:prstDash val="solid"/>
            <a:round/>
            <a:headEnd type="none" w="sm" len="sm"/>
            <a:tailEnd type="oval" w="med" len="med"/>
          </a:ln>
        </p:spPr>
      </p:cxnSp>
      <p:sp>
        <p:nvSpPr>
          <p:cNvPr id="5206" name="Google Shape;5206;g38acf195055_0_1112"/>
          <p:cNvSpPr txBox="1">
            <a:spLocks noGrp="1"/>
          </p:cNvSpPr>
          <p:nvPr>
            <p:ph type="ctrTitle"/>
          </p:nvPr>
        </p:nvSpPr>
        <p:spPr>
          <a:xfrm>
            <a:off x="2941125" y="1183500"/>
            <a:ext cx="6150900" cy="1938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500"/>
              <a:buNone/>
              <a:defRPr sz="45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5207" name="Google Shape;5207;g38acf195055_0_1112"/>
          <p:cNvSpPr txBox="1">
            <a:spLocks noGrp="1"/>
          </p:cNvSpPr>
          <p:nvPr>
            <p:ph type="subTitle" idx="1"/>
          </p:nvPr>
        </p:nvSpPr>
        <p:spPr>
          <a:xfrm>
            <a:off x="2923000" y="3273050"/>
            <a:ext cx="61692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208" name="Google Shape;5208;g38acf195055_0_111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209" name="Google Shape;5209;g38acf195055_0_1112"/>
          <p:cNvPicPr preferRelativeResize="0"/>
          <p:nvPr/>
        </p:nvPicPr>
        <p:blipFill rotWithShape="1">
          <a:blip r:embed="rId8">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matchingName="01 - Single Light Blue 1 1">
  <p:cSld name="TITLE_1_4_1">
    <p:bg>
      <p:bgPr>
        <a:solidFill>
          <a:srgbClr val="002870"/>
        </a:solidFill>
        <a:effectLst/>
      </p:bgPr>
    </p:bg>
    <p:spTree>
      <p:nvGrpSpPr>
        <p:cNvPr id="1" name="Shape 5210"/>
        <p:cNvGrpSpPr/>
        <p:nvPr/>
      </p:nvGrpSpPr>
      <p:grpSpPr>
        <a:xfrm>
          <a:off x="0" y="0"/>
          <a:ext cx="0" cy="0"/>
          <a:chOff x="0" y="0"/>
          <a:chExt cx="0" cy="0"/>
        </a:xfrm>
      </p:grpSpPr>
      <p:sp>
        <p:nvSpPr>
          <p:cNvPr id="5211" name="Google Shape;5211;g38acf195055_0_1165"/>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2" name="Google Shape;5212;g38acf195055_0_116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13" name="Google Shape;5213;g38acf195055_0_116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14" name="Google Shape;5214;g38acf195055_0_116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15" name="Google Shape;5215;g38acf195055_0_116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5216" name="Google Shape;5216;g38acf195055_0_116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624"/>
        <p:cNvGrpSpPr/>
        <p:nvPr/>
      </p:nvGrpSpPr>
      <p:grpSpPr>
        <a:xfrm>
          <a:off x="0" y="0"/>
          <a:ext cx="0" cy="0"/>
          <a:chOff x="0" y="0"/>
          <a:chExt cx="0" cy="0"/>
        </a:xfrm>
      </p:grpSpPr>
      <p:sp>
        <p:nvSpPr>
          <p:cNvPr id="625" name="Google Shape;625;p136"/>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136"/>
          <p:cNvSpPr>
            <a:spLocks noGrp="1"/>
          </p:cNvSpPr>
          <p:nvPr>
            <p:ph type="pic" idx="2"/>
          </p:nvPr>
        </p:nvSpPr>
        <p:spPr>
          <a:xfrm>
            <a:off x="410600" y="1005850"/>
            <a:ext cx="2688900" cy="3359100"/>
          </a:xfrm>
          <a:prstGeom prst="roundRect">
            <a:avLst>
              <a:gd name="adj" fmla="val 16667"/>
            </a:avLst>
          </a:prstGeom>
          <a:noFill/>
          <a:ln>
            <a:noFill/>
          </a:ln>
        </p:spPr>
      </p:sp>
      <p:sp>
        <p:nvSpPr>
          <p:cNvPr id="627" name="Google Shape;627;p136"/>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628" name="Google Shape;628;p136"/>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629" name="Google Shape;629;p136"/>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30" name="Google Shape;630;p1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0.xml><?xml version="1.0" encoding="utf-8"?>
<p:sldLayout xmlns:a="http://schemas.openxmlformats.org/drawingml/2006/main" xmlns:r="http://schemas.openxmlformats.org/officeDocument/2006/relationships" xmlns:p="http://schemas.openxmlformats.org/presentationml/2006/main" matchingName="01 - Single Light Blue 1 1 1">
  <p:cSld name="TITLE_1_4_1_1">
    <p:bg>
      <p:bgPr>
        <a:solidFill>
          <a:srgbClr val="002870"/>
        </a:solidFill>
        <a:effectLst/>
      </p:bgPr>
    </p:bg>
    <p:spTree>
      <p:nvGrpSpPr>
        <p:cNvPr id="1" name="Shape 5217"/>
        <p:cNvGrpSpPr/>
        <p:nvPr/>
      </p:nvGrpSpPr>
      <p:grpSpPr>
        <a:xfrm>
          <a:off x="0" y="0"/>
          <a:ext cx="0" cy="0"/>
          <a:chOff x="0" y="0"/>
          <a:chExt cx="0" cy="0"/>
        </a:xfrm>
      </p:grpSpPr>
      <p:sp>
        <p:nvSpPr>
          <p:cNvPr id="5218" name="Google Shape;5218;g38acf195055_0_1172"/>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9" name="Google Shape;5219;g38acf195055_0_117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20" name="Google Shape;5220;g38acf195055_0_117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21" name="Google Shape;5221;g38acf195055_0_1172"/>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22" name="Google Shape;5222;g38acf195055_0_11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5223" name="Google Shape;5223;g38acf195055_0_117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FFFFFF"/>
                </a:solidFill>
                <a:latin typeface="Lato"/>
                <a:ea typeface="Lato"/>
                <a:cs typeface="Lato"/>
                <a:sym typeface="Lato"/>
              </a:rPr>
              <a:t>lausd.org/mmed</a:t>
            </a:r>
            <a:endParaRPr sz="1000" b="1" i="0" u="none" strike="noStrike" cap="none">
              <a:solidFill>
                <a:srgbClr val="FFFFFF"/>
              </a:solidFill>
              <a:latin typeface="Lato"/>
              <a:ea typeface="Lato"/>
              <a:cs typeface="Lato"/>
              <a:sym typeface="Lato"/>
            </a:endParaRPr>
          </a:p>
        </p:txBody>
      </p:sp>
    </p:spTree>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matchingName="01 - Single Light Blue 1 2">
  <p:cSld name="TITLE_1_4_2">
    <p:bg>
      <p:bgPr>
        <a:solidFill>
          <a:srgbClr val="002870"/>
        </a:solidFill>
        <a:effectLst/>
      </p:bgPr>
    </p:bg>
    <p:spTree>
      <p:nvGrpSpPr>
        <p:cNvPr id="1" name="Shape 5224"/>
        <p:cNvGrpSpPr/>
        <p:nvPr/>
      </p:nvGrpSpPr>
      <p:grpSpPr>
        <a:xfrm>
          <a:off x="0" y="0"/>
          <a:ext cx="0" cy="0"/>
          <a:chOff x="0" y="0"/>
          <a:chExt cx="0" cy="0"/>
        </a:xfrm>
      </p:grpSpPr>
      <p:sp>
        <p:nvSpPr>
          <p:cNvPr id="5225" name="Google Shape;5225;g38acf195055_0_1179"/>
          <p:cNvSpPr/>
          <p:nvPr/>
        </p:nvSpPr>
        <p:spPr>
          <a:xfrm rot="10800000" flipH="1">
            <a:off x="-47511" y="-47200"/>
            <a:ext cx="9180600" cy="854700"/>
          </a:xfrm>
          <a:prstGeom prst="round1Rect">
            <a:avLst>
              <a:gd name="adj" fmla="val 50000"/>
            </a:avLst>
          </a:prstGeom>
          <a:solidFill>
            <a:srgbClr val="0089FF"/>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6" name="Google Shape;5226;g38acf195055_0_117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27" name="Google Shape;5227;g38acf195055_0_117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28" name="Google Shape;5228;g38acf195055_0_1179"/>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29" name="Google Shape;5229;g38acf195055_0_1179"/>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30" name="Google Shape;5230;g38acf195055_0_1179"/>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31" name="Google Shape;5231;g38acf195055_0_117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matchingName="01 - Single Light Blue 1 1 2">
  <p:cSld name="TITLE_1_4_1_2">
    <p:bg>
      <p:bgPr>
        <a:solidFill>
          <a:srgbClr val="002870"/>
        </a:solidFill>
        <a:effectLst/>
      </p:bgPr>
    </p:bg>
    <p:spTree>
      <p:nvGrpSpPr>
        <p:cNvPr id="1" name="Shape 5232"/>
        <p:cNvGrpSpPr/>
        <p:nvPr/>
      </p:nvGrpSpPr>
      <p:grpSpPr>
        <a:xfrm>
          <a:off x="0" y="0"/>
          <a:ext cx="0" cy="0"/>
          <a:chOff x="0" y="0"/>
          <a:chExt cx="0" cy="0"/>
        </a:xfrm>
      </p:grpSpPr>
      <p:sp>
        <p:nvSpPr>
          <p:cNvPr id="5233" name="Google Shape;5233;g38acf195055_0_1187"/>
          <p:cNvSpPr/>
          <p:nvPr/>
        </p:nvSpPr>
        <p:spPr>
          <a:xfrm rot="10800000" flipH="1">
            <a:off x="-47511" y="-47200"/>
            <a:ext cx="9180600" cy="854700"/>
          </a:xfrm>
          <a:prstGeom prst="round1Rect">
            <a:avLst>
              <a:gd name="adj" fmla="val 50000"/>
            </a:avLst>
          </a:prstGeom>
          <a:solidFill>
            <a:srgbClr val="FF010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4" name="Google Shape;5234;g38acf195055_0_118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35" name="Google Shape;5235;g38acf195055_0_118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36" name="Google Shape;5236;g38acf195055_0_1187"/>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37" name="Google Shape;5237;g38acf195055_0_118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38" name="Google Shape;5238;g38acf195055_0_118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39" name="Google Shape;5239;g38acf195055_0_1187"/>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matchingName="01 - Single Light Blue 1 1 1 1">
  <p:cSld name="TITLE_1_4_1_1_1">
    <p:bg>
      <p:bgPr>
        <a:solidFill>
          <a:srgbClr val="002870"/>
        </a:solidFill>
        <a:effectLst/>
      </p:bgPr>
    </p:bg>
    <p:spTree>
      <p:nvGrpSpPr>
        <p:cNvPr id="1" name="Shape 5240"/>
        <p:cNvGrpSpPr/>
        <p:nvPr/>
      </p:nvGrpSpPr>
      <p:grpSpPr>
        <a:xfrm>
          <a:off x="0" y="0"/>
          <a:ext cx="0" cy="0"/>
          <a:chOff x="0" y="0"/>
          <a:chExt cx="0" cy="0"/>
        </a:xfrm>
      </p:grpSpPr>
      <p:sp>
        <p:nvSpPr>
          <p:cNvPr id="5241" name="Google Shape;5241;g38acf195055_0_1195"/>
          <p:cNvSpPr/>
          <p:nvPr/>
        </p:nvSpPr>
        <p:spPr>
          <a:xfrm rot="10800000" flipH="1">
            <a:off x="-47511" y="-47200"/>
            <a:ext cx="9180600" cy="854700"/>
          </a:xfrm>
          <a:prstGeom prst="round1Rect">
            <a:avLst>
              <a:gd name="adj" fmla="val 50000"/>
            </a:avLst>
          </a:prstGeom>
          <a:solidFill>
            <a:srgbClr val="FF5E0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2" name="Google Shape;5242;g38acf195055_0_119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43" name="Google Shape;5243;g38acf195055_0_119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44" name="Google Shape;5244;g38acf195055_0_1195"/>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45" name="Google Shape;5245;g38acf195055_0_119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46" name="Google Shape;5246;g38acf195055_0_119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47" name="Google Shape;5247;g38acf195055_0_119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24.xml><?xml version="1.0" encoding="utf-8"?>
<p:sldLayout xmlns:a="http://schemas.openxmlformats.org/drawingml/2006/main" xmlns:r="http://schemas.openxmlformats.org/officeDocument/2006/relationships" xmlns:p="http://schemas.openxmlformats.org/presentationml/2006/main" matchingName="07 - Single Green">
  <p:cSld name="TITLE_1_3_1">
    <p:bg>
      <p:bgPr>
        <a:solidFill>
          <a:srgbClr val="002870"/>
        </a:solidFill>
        <a:effectLst/>
      </p:bgPr>
    </p:bg>
    <p:spTree>
      <p:nvGrpSpPr>
        <p:cNvPr id="1" name="Shape 5248"/>
        <p:cNvGrpSpPr/>
        <p:nvPr/>
      </p:nvGrpSpPr>
      <p:grpSpPr>
        <a:xfrm>
          <a:off x="0" y="0"/>
          <a:ext cx="0" cy="0"/>
          <a:chOff x="0" y="0"/>
          <a:chExt cx="0" cy="0"/>
        </a:xfrm>
      </p:grpSpPr>
      <p:sp>
        <p:nvSpPr>
          <p:cNvPr id="5249" name="Google Shape;5249;g38acf195055_0_1203"/>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0" name="Google Shape;5250;g38acf195055_0_1203"/>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51" name="Google Shape;5251;g38acf195055_0_120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52" name="Google Shape;5252;g38acf195055_0_120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5253" name="Google Shape;5253;g38acf195055_0_120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chemeClr val="lt1"/>
              </a:buClr>
              <a:buSzPts val="1800"/>
              <a:buFont typeface="Lato"/>
              <a:buChar char="●"/>
              <a:defRPr sz="1800">
                <a:solidFill>
                  <a:schemeClr val="lt1"/>
                </a:solidFill>
                <a:latin typeface="Lato"/>
                <a:ea typeface="Lato"/>
                <a:cs typeface="Lato"/>
                <a:sym typeface="Lato"/>
              </a:defRPr>
            </a:lvl1pPr>
            <a:lvl2pPr marL="914400" lvl="1"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2pPr>
            <a:lvl3pPr marL="1371600" lvl="2"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3pPr>
            <a:lvl4pPr marL="1828800" lvl="3"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4pPr>
            <a:lvl5pPr marL="2286000" lvl="4"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5pPr>
            <a:lvl6pPr marL="2743200" lvl="5"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6pPr>
            <a:lvl7pPr marL="3200400" lvl="6"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7pPr>
            <a:lvl8pPr marL="3657600" lvl="7"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8pPr>
            <a:lvl9pPr marL="4114800" lvl="8" indent="-317500" algn="l">
              <a:lnSpc>
                <a:spcPct val="115000"/>
              </a:lnSpc>
              <a:spcBef>
                <a:spcPts val="0"/>
              </a:spcBef>
              <a:spcAft>
                <a:spcPts val="0"/>
              </a:spcAft>
              <a:buClr>
                <a:schemeClr val="lt1"/>
              </a:buClr>
              <a:buSzPts val="1400"/>
              <a:buFont typeface="Lato"/>
              <a:buChar char="■"/>
              <a:defRPr>
                <a:solidFill>
                  <a:schemeClr val="lt1"/>
                </a:solidFill>
                <a:latin typeface="Lato"/>
                <a:ea typeface="Lato"/>
                <a:cs typeface="Lato"/>
                <a:sym typeface="Lato"/>
              </a:defRPr>
            </a:lvl9pPr>
          </a:lstStyle>
          <a:p>
            <a:endParaRPr/>
          </a:p>
        </p:txBody>
      </p:sp>
      <p:sp>
        <p:nvSpPr>
          <p:cNvPr id="5254" name="Google Shape;5254;g38acf195055_0_120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25.xml><?xml version="1.0" encoding="utf-8"?>
<p:sldLayout xmlns:a="http://schemas.openxmlformats.org/drawingml/2006/main" xmlns:r="http://schemas.openxmlformats.org/officeDocument/2006/relationships" xmlns:p="http://schemas.openxmlformats.org/presentationml/2006/main" matchingName="07 - Single Green 1">
  <p:cSld name="TITLE_1_3_1_1">
    <p:bg>
      <p:bgPr>
        <a:solidFill>
          <a:srgbClr val="002870"/>
        </a:solidFill>
        <a:effectLst/>
      </p:bgPr>
    </p:bg>
    <p:spTree>
      <p:nvGrpSpPr>
        <p:cNvPr id="1" name="Shape 5255"/>
        <p:cNvGrpSpPr/>
        <p:nvPr/>
      </p:nvGrpSpPr>
      <p:grpSpPr>
        <a:xfrm>
          <a:off x="0" y="0"/>
          <a:ext cx="0" cy="0"/>
          <a:chOff x="0" y="0"/>
          <a:chExt cx="0" cy="0"/>
        </a:xfrm>
      </p:grpSpPr>
      <p:sp>
        <p:nvSpPr>
          <p:cNvPr id="5256" name="Google Shape;5256;g38acf195055_0_1210"/>
          <p:cNvSpPr/>
          <p:nvPr/>
        </p:nvSpPr>
        <p:spPr>
          <a:xfrm rot="10800000" flipH="1">
            <a:off x="-47511" y="-47200"/>
            <a:ext cx="9180600" cy="854700"/>
          </a:xfrm>
          <a:prstGeom prst="round1Rect">
            <a:avLst>
              <a:gd name="adj" fmla="val 50000"/>
            </a:avLst>
          </a:prstGeom>
          <a:solidFill>
            <a:srgbClr val="258064"/>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57" name="Google Shape;5257;g38acf195055_0_121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58" name="Google Shape;5258;g38acf195055_0_121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59" name="Google Shape;5259;g38acf195055_0_121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5260" name="Google Shape;5260;g38acf195055_0_121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61" name="Google Shape;5261;g38acf195055_0_121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262" name="Google Shape;5262;g38acf195055_0_121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26.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5263"/>
        <p:cNvGrpSpPr/>
        <p:nvPr/>
      </p:nvGrpSpPr>
      <p:grpSpPr>
        <a:xfrm>
          <a:off x="0" y="0"/>
          <a:ext cx="0" cy="0"/>
          <a:chOff x="0" y="0"/>
          <a:chExt cx="0" cy="0"/>
        </a:xfrm>
      </p:grpSpPr>
      <p:sp>
        <p:nvSpPr>
          <p:cNvPr id="5264" name="Google Shape;5264;g38acf195055_0_121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65" name="Google Shape;5265;g38acf195055_0_121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66" name="Google Shape;5266;g38acf195055_0_121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67" name="Google Shape;5267;g38acf195055_0_121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68" name="Google Shape;5268;g38acf195055_0_121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5269" name="Google Shape;5269;g38acf195055_0_121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727.xml><?xml version="1.0" encoding="utf-8"?>
<p:sldLayout xmlns:a="http://schemas.openxmlformats.org/drawingml/2006/main" xmlns:r="http://schemas.openxmlformats.org/officeDocument/2006/relationships" xmlns:p="http://schemas.openxmlformats.org/presentationml/2006/main" matchingName="03 - Single Dark Blue 3">
  <p:cSld name="TITLE_1_2_1_3">
    <p:bg>
      <p:bgPr>
        <a:solidFill>
          <a:srgbClr val="FFFFFF"/>
        </a:solidFill>
        <a:effectLst/>
      </p:bgPr>
    </p:bg>
    <p:spTree>
      <p:nvGrpSpPr>
        <p:cNvPr id="1" name="Shape 5270"/>
        <p:cNvGrpSpPr/>
        <p:nvPr/>
      </p:nvGrpSpPr>
      <p:grpSpPr>
        <a:xfrm>
          <a:off x="0" y="0"/>
          <a:ext cx="0" cy="0"/>
          <a:chOff x="0" y="0"/>
          <a:chExt cx="0" cy="0"/>
        </a:xfrm>
      </p:grpSpPr>
      <p:sp>
        <p:nvSpPr>
          <p:cNvPr id="5271" name="Google Shape;5271;g38acf195055_0_1225"/>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2" name="Google Shape;5272;g38acf195055_0_122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273" name="Google Shape;5273;g38acf195055_0_122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274" name="Google Shape;5274;g38acf195055_0_122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275" name="Google Shape;5275;g38acf195055_0_122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276" name="Google Shape;5276;g38acf195055_0_1225"/>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77" name="Google Shape;5277;g38acf195055_0_1225"/>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5278" name="Google Shape;5278;g38acf195055_0_1225"/>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79" name="Google Shape;5279;g38acf195055_0_1225"/>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80" name="Google Shape;5280;g38acf195055_0_1225"/>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281" name="Google Shape;5281;g38acf195055_0_1225"/>
          <p:cNvGrpSpPr/>
          <p:nvPr/>
        </p:nvGrpSpPr>
        <p:grpSpPr>
          <a:xfrm>
            <a:off x="728703" y="3127042"/>
            <a:ext cx="249222" cy="220696"/>
            <a:chOff x="-1591550" y="3597475"/>
            <a:chExt cx="293825" cy="294575"/>
          </a:xfrm>
        </p:grpSpPr>
        <p:sp>
          <p:nvSpPr>
            <p:cNvPr id="5282" name="Google Shape;5282;g38acf195055_0_122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83" name="Google Shape;5283;g38acf195055_0_122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84" name="Google Shape;5284;g38acf195055_0_122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5285" name="Google Shape;5285;g38acf195055_0_1225"/>
          <p:cNvGrpSpPr/>
          <p:nvPr/>
        </p:nvGrpSpPr>
        <p:grpSpPr>
          <a:xfrm>
            <a:off x="747753" y="2156469"/>
            <a:ext cx="249222" cy="220696"/>
            <a:chOff x="-1591550" y="3597475"/>
            <a:chExt cx="293825" cy="294575"/>
          </a:xfrm>
        </p:grpSpPr>
        <p:sp>
          <p:nvSpPr>
            <p:cNvPr id="5286" name="Google Shape;5286;g38acf195055_0_122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87" name="Google Shape;5287;g38acf195055_0_122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88" name="Google Shape;5288;g38acf195055_0_122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289" name="Google Shape;5289;g38acf195055_0_1225"/>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290" name="Google Shape;5290;g38acf195055_0_1225"/>
          <p:cNvGrpSpPr/>
          <p:nvPr/>
        </p:nvGrpSpPr>
        <p:grpSpPr>
          <a:xfrm>
            <a:off x="747753" y="1181666"/>
            <a:ext cx="249222" cy="220696"/>
            <a:chOff x="-1591550" y="3597475"/>
            <a:chExt cx="293825" cy="294575"/>
          </a:xfrm>
        </p:grpSpPr>
        <p:sp>
          <p:nvSpPr>
            <p:cNvPr id="5291" name="Google Shape;5291;g38acf195055_0_122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92" name="Google Shape;5292;g38acf195055_0_122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93" name="Google Shape;5293;g38acf195055_0_122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294" name="Google Shape;5294;g38acf195055_0_1225"/>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295" name="Google Shape;5295;g38acf195055_0_1225"/>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296" name="Google Shape;5296;g38acf195055_0_1225"/>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297" name="Google Shape;5297;g38acf195055_0_1225"/>
          <p:cNvSpPr/>
          <p:nvPr/>
        </p:nvSpPr>
        <p:spPr>
          <a:xfrm>
            <a:off x="880294" y="3812035"/>
            <a:ext cx="7614600" cy="820800"/>
          </a:xfrm>
          <a:prstGeom prst="roundRect">
            <a:avLst>
              <a:gd name="adj" fmla="val 16667"/>
            </a:avLst>
          </a:prstGeom>
          <a:noFill/>
          <a:ln w="38100" cap="flat" cmpd="sng">
            <a:solidFill>
              <a:srgbClr val="00602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298" name="Google Shape;5298;g38acf195055_0_1225"/>
          <p:cNvSpPr/>
          <p:nvPr/>
        </p:nvSpPr>
        <p:spPr>
          <a:xfrm>
            <a:off x="416600" y="3959772"/>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258064"/>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299" name="Google Shape;5299;g38acf195055_0_1225"/>
          <p:cNvGrpSpPr/>
          <p:nvPr/>
        </p:nvGrpSpPr>
        <p:grpSpPr>
          <a:xfrm>
            <a:off x="761828" y="4092030"/>
            <a:ext cx="249222" cy="220696"/>
            <a:chOff x="-1591550" y="3597475"/>
            <a:chExt cx="293825" cy="294575"/>
          </a:xfrm>
        </p:grpSpPr>
        <p:sp>
          <p:nvSpPr>
            <p:cNvPr id="5300" name="Google Shape;5300;g38acf195055_0_1225"/>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01" name="Google Shape;5301;g38acf195055_0_1225"/>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302" name="Google Shape;5302;g38acf195055_0_1225"/>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303" name="Google Shape;5303;g38acf195055_0_1225"/>
          <p:cNvSpPr txBox="1">
            <a:spLocks noGrp="1"/>
          </p:cNvSpPr>
          <p:nvPr>
            <p:ph type="title" idx="5"/>
          </p:nvPr>
        </p:nvSpPr>
        <p:spPr>
          <a:xfrm>
            <a:off x="1470475" y="3936088"/>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728.xml><?xml version="1.0" encoding="utf-8"?>
<p:sldLayout xmlns:a="http://schemas.openxmlformats.org/drawingml/2006/main" xmlns:r="http://schemas.openxmlformats.org/officeDocument/2006/relationships" xmlns:p="http://schemas.openxmlformats.org/presentationml/2006/main" matchingName="03 - Single Dark Blue 1 1">
  <p:cSld name="TITLE_1_2_1_1_1">
    <p:bg>
      <p:bgPr>
        <a:solidFill>
          <a:srgbClr val="FFFFFF"/>
        </a:solidFill>
        <a:effectLst/>
      </p:bgPr>
    </p:bg>
    <p:spTree>
      <p:nvGrpSpPr>
        <p:cNvPr id="1" name="Shape 5304"/>
        <p:cNvGrpSpPr/>
        <p:nvPr/>
      </p:nvGrpSpPr>
      <p:grpSpPr>
        <a:xfrm>
          <a:off x="0" y="0"/>
          <a:ext cx="0" cy="0"/>
          <a:chOff x="0" y="0"/>
          <a:chExt cx="0" cy="0"/>
        </a:xfrm>
      </p:grpSpPr>
      <p:sp>
        <p:nvSpPr>
          <p:cNvPr id="5305" name="Google Shape;5305;g38acf195055_0_1259"/>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06" name="Google Shape;5306;g38acf195055_0_125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307" name="Google Shape;5307;g38acf195055_0_125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08" name="Google Shape;5308;g38acf195055_0_1259"/>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309" name="Google Shape;5309;g38acf195055_0_125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5310" name="Google Shape;5310;g38acf195055_0_1259"/>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729.xml><?xml version="1.0" encoding="utf-8"?>
<p:sldLayout xmlns:a="http://schemas.openxmlformats.org/drawingml/2006/main" xmlns:r="http://schemas.openxmlformats.org/officeDocument/2006/relationships" xmlns:p="http://schemas.openxmlformats.org/presentationml/2006/main" matchingName="03 - Single Dark Blue 2">
  <p:cSld name="TITLE_1_2_1_2">
    <p:bg>
      <p:bgPr>
        <a:solidFill>
          <a:srgbClr val="FFFFFF"/>
        </a:solidFill>
        <a:effectLst/>
      </p:bgPr>
    </p:bg>
    <p:spTree>
      <p:nvGrpSpPr>
        <p:cNvPr id="1" name="Shape 5311"/>
        <p:cNvGrpSpPr/>
        <p:nvPr/>
      </p:nvGrpSpPr>
      <p:grpSpPr>
        <a:xfrm>
          <a:off x="0" y="0"/>
          <a:ext cx="0" cy="0"/>
          <a:chOff x="0" y="0"/>
          <a:chExt cx="0" cy="0"/>
        </a:xfrm>
      </p:grpSpPr>
      <p:sp>
        <p:nvSpPr>
          <p:cNvPr id="5312" name="Google Shape;5312;g38acf195055_0_1266"/>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3" name="Google Shape;5313;g38acf195055_0_126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314" name="Google Shape;5314;g38acf195055_0_1266"/>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15" name="Google Shape;5315;g38acf195055_0_1266"/>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316" name="Google Shape;5316;g38acf195055_0_126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17" name="Google Shape;5317;g38acf195055_0_126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18" name="Google Shape;5318;g38acf195055_0_12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631"/>
        <p:cNvGrpSpPr/>
        <p:nvPr/>
      </p:nvGrpSpPr>
      <p:grpSpPr>
        <a:xfrm>
          <a:off x="0" y="0"/>
          <a:ext cx="0" cy="0"/>
          <a:chOff x="0" y="0"/>
          <a:chExt cx="0" cy="0"/>
        </a:xfrm>
      </p:grpSpPr>
      <p:pic>
        <p:nvPicPr>
          <p:cNvPr id="632" name="Google Shape;632;p13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3" name="Google Shape;633;p13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4" name="Google Shape;634;p13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35" name="Google Shape;635;p13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30.xml><?xml version="1.0" encoding="utf-8"?>
<p:sldLayout xmlns:a="http://schemas.openxmlformats.org/drawingml/2006/main" xmlns:r="http://schemas.openxmlformats.org/officeDocument/2006/relationships" xmlns:p="http://schemas.openxmlformats.org/presentationml/2006/main" matchingName="03 - Single Dark Blue 1 2">
  <p:cSld name="TITLE_1_2_1_1_2">
    <p:bg>
      <p:bgPr>
        <a:solidFill>
          <a:srgbClr val="FFFFFF"/>
        </a:solidFill>
        <a:effectLst/>
      </p:bgPr>
    </p:bg>
    <p:spTree>
      <p:nvGrpSpPr>
        <p:cNvPr id="1" name="Shape 5319"/>
        <p:cNvGrpSpPr/>
        <p:nvPr/>
      </p:nvGrpSpPr>
      <p:grpSpPr>
        <a:xfrm>
          <a:off x="0" y="0"/>
          <a:ext cx="0" cy="0"/>
          <a:chOff x="0" y="0"/>
          <a:chExt cx="0" cy="0"/>
        </a:xfrm>
      </p:grpSpPr>
      <p:sp>
        <p:nvSpPr>
          <p:cNvPr id="5320" name="Google Shape;5320;g38acf195055_0_1274"/>
          <p:cNvSpPr/>
          <p:nvPr/>
        </p:nvSpPr>
        <p:spPr>
          <a:xfrm rot="10800000" flipH="1">
            <a:off x="-47511" y="-47200"/>
            <a:ext cx="9180600" cy="854700"/>
          </a:xfrm>
          <a:prstGeom prst="round1Rect">
            <a:avLst>
              <a:gd name="adj" fmla="val 50000"/>
            </a:avLst>
          </a:prstGeom>
          <a:solidFill>
            <a:srgbClr val="FF5E04"/>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1" name="Google Shape;5321;g38acf195055_0_127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322" name="Google Shape;5322;g38acf195055_0_127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23" name="Google Shape;5323;g38acf195055_0_127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324" name="Google Shape;5324;g38acf195055_0_1274"/>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25" name="Google Shape;5325;g38acf195055_0_1274"/>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26" name="Google Shape;5326;g38acf195055_0_127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731.xml><?xml version="1.0" encoding="utf-8"?>
<p:sldLayout xmlns:a="http://schemas.openxmlformats.org/drawingml/2006/main" xmlns:r="http://schemas.openxmlformats.org/officeDocument/2006/relationships" xmlns:p="http://schemas.openxmlformats.org/presentationml/2006/main" matchingName="03 - Single Dark Blue 1 1 2">
  <p:cSld name="TITLE_1_2_1_1_1_2">
    <p:bg>
      <p:bgPr>
        <a:solidFill>
          <a:srgbClr val="FFFFFF"/>
        </a:solidFill>
        <a:effectLst/>
      </p:bgPr>
    </p:bg>
    <p:spTree>
      <p:nvGrpSpPr>
        <p:cNvPr id="1" name="Shape 5327"/>
        <p:cNvGrpSpPr/>
        <p:nvPr/>
      </p:nvGrpSpPr>
      <p:grpSpPr>
        <a:xfrm>
          <a:off x="0" y="0"/>
          <a:ext cx="0" cy="0"/>
          <a:chOff x="0" y="0"/>
          <a:chExt cx="0" cy="0"/>
        </a:xfrm>
      </p:grpSpPr>
      <p:sp>
        <p:nvSpPr>
          <p:cNvPr id="5328" name="Google Shape;5328;g38acf195055_0_1282"/>
          <p:cNvSpPr/>
          <p:nvPr/>
        </p:nvSpPr>
        <p:spPr>
          <a:xfrm rot="10800000" flipH="1">
            <a:off x="-47511" y="-47200"/>
            <a:ext cx="9180600" cy="854700"/>
          </a:xfrm>
          <a:prstGeom prst="round1Rect">
            <a:avLst>
              <a:gd name="adj" fmla="val 50000"/>
            </a:avLst>
          </a:prstGeom>
          <a:solidFill>
            <a:srgbClr val="FF010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29" name="Google Shape;5329;g38acf195055_0_1282"/>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330" name="Google Shape;5330;g38acf195055_0_1282"/>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31" name="Google Shape;5331;g38acf195055_0_1282"/>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3200"/>
              <a:buFont typeface="Poppins"/>
              <a:buNone/>
              <a:defRPr sz="3200" b="1">
                <a:latin typeface="Poppins"/>
                <a:ea typeface="Poppins"/>
                <a:cs typeface="Poppins"/>
                <a:sym typeface="Poppins"/>
              </a:defRPr>
            </a:lvl1pPr>
            <a:lvl2pPr lvl="1" algn="l">
              <a:lnSpc>
                <a:spcPct val="100000"/>
              </a:lnSpc>
              <a:spcBef>
                <a:spcPts val="0"/>
              </a:spcBef>
              <a:spcAft>
                <a:spcPts val="0"/>
              </a:spcAft>
              <a:buSzPts val="3200"/>
              <a:buFont typeface="Poppins"/>
              <a:buNone/>
              <a:defRPr sz="3200" b="1">
                <a:latin typeface="Poppins"/>
                <a:ea typeface="Poppins"/>
                <a:cs typeface="Poppins"/>
                <a:sym typeface="Poppins"/>
              </a:defRPr>
            </a:lvl2pPr>
            <a:lvl3pPr lvl="2" algn="l">
              <a:lnSpc>
                <a:spcPct val="100000"/>
              </a:lnSpc>
              <a:spcBef>
                <a:spcPts val="0"/>
              </a:spcBef>
              <a:spcAft>
                <a:spcPts val="0"/>
              </a:spcAft>
              <a:buSzPts val="3200"/>
              <a:buFont typeface="Poppins"/>
              <a:buNone/>
              <a:defRPr sz="3200" b="1">
                <a:latin typeface="Poppins"/>
                <a:ea typeface="Poppins"/>
                <a:cs typeface="Poppins"/>
                <a:sym typeface="Poppins"/>
              </a:defRPr>
            </a:lvl3pPr>
            <a:lvl4pPr lvl="3" algn="l">
              <a:lnSpc>
                <a:spcPct val="100000"/>
              </a:lnSpc>
              <a:spcBef>
                <a:spcPts val="0"/>
              </a:spcBef>
              <a:spcAft>
                <a:spcPts val="0"/>
              </a:spcAft>
              <a:buSzPts val="3200"/>
              <a:buFont typeface="Poppins"/>
              <a:buNone/>
              <a:defRPr sz="3200" b="1">
                <a:latin typeface="Poppins"/>
                <a:ea typeface="Poppins"/>
                <a:cs typeface="Poppins"/>
                <a:sym typeface="Poppins"/>
              </a:defRPr>
            </a:lvl4pPr>
            <a:lvl5pPr lvl="4" algn="l">
              <a:lnSpc>
                <a:spcPct val="100000"/>
              </a:lnSpc>
              <a:spcBef>
                <a:spcPts val="0"/>
              </a:spcBef>
              <a:spcAft>
                <a:spcPts val="0"/>
              </a:spcAft>
              <a:buSzPts val="3200"/>
              <a:buFont typeface="Poppins"/>
              <a:buNone/>
              <a:defRPr sz="3200" b="1">
                <a:latin typeface="Poppins"/>
                <a:ea typeface="Poppins"/>
                <a:cs typeface="Poppins"/>
                <a:sym typeface="Poppins"/>
              </a:defRPr>
            </a:lvl5pPr>
            <a:lvl6pPr lvl="5" algn="l">
              <a:lnSpc>
                <a:spcPct val="100000"/>
              </a:lnSpc>
              <a:spcBef>
                <a:spcPts val="0"/>
              </a:spcBef>
              <a:spcAft>
                <a:spcPts val="0"/>
              </a:spcAft>
              <a:buSzPts val="3200"/>
              <a:buFont typeface="Poppins"/>
              <a:buNone/>
              <a:defRPr sz="3200" b="1">
                <a:latin typeface="Poppins"/>
                <a:ea typeface="Poppins"/>
                <a:cs typeface="Poppins"/>
                <a:sym typeface="Poppins"/>
              </a:defRPr>
            </a:lvl6pPr>
            <a:lvl7pPr lvl="6" algn="l">
              <a:lnSpc>
                <a:spcPct val="100000"/>
              </a:lnSpc>
              <a:spcBef>
                <a:spcPts val="0"/>
              </a:spcBef>
              <a:spcAft>
                <a:spcPts val="0"/>
              </a:spcAft>
              <a:buSzPts val="3200"/>
              <a:buFont typeface="Poppins"/>
              <a:buNone/>
              <a:defRPr sz="3200" b="1">
                <a:latin typeface="Poppins"/>
                <a:ea typeface="Poppins"/>
                <a:cs typeface="Poppins"/>
                <a:sym typeface="Poppins"/>
              </a:defRPr>
            </a:lvl7pPr>
            <a:lvl8pPr lvl="7" algn="l">
              <a:lnSpc>
                <a:spcPct val="100000"/>
              </a:lnSpc>
              <a:spcBef>
                <a:spcPts val="0"/>
              </a:spcBef>
              <a:spcAft>
                <a:spcPts val="0"/>
              </a:spcAft>
              <a:buSzPts val="3200"/>
              <a:buFont typeface="Poppins"/>
              <a:buNone/>
              <a:defRPr sz="3200" b="1">
                <a:latin typeface="Poppins"/>
                <a:ea typeface="Poppins"/>
                <a:cs typeface="Poppins"/>
                <a:sym typeface="Poppins"/>
              </a:defRPr>
            </a:lvl8pPr>
            <a:lvl9pPr lvl="8" algn="l">
              <a:lnSpc>
                <a:spcPct val="100000"/>
              </a:lnSpc>
              <a:spcBef>
                <a:spcPts val="0"/>
              </a:spcBef>
              <a:spcAft>
                <a:spcPts val="0"/>
              </a:spcAft>
              <a:buSzPts val="3200"/>
              <a:buFont typeface="Poppins"/>
              <a:buNone/>
              <a:defRPr sz="3200" b="1">
                <a:latin typeface="Poppins"/>
                <a:ea typeface="Poppins"/>
                <a:cs typeface="Poppins"/>
                <a:sym typeface="Poppins"/>
              </a:defRPr>
            </a:lvl9pPr>
          </a:lstStyle>
          <a:p>
            <a:endParaRPr/>
          </a:p>
        </p:txBody>
      </p:sp>
      <p:sp>
        <p:nvSpPr>
          <p:cNvPr id="5332" name="Google Shape;5332;g38acf195055_0_1282"/>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33" name="Google Shape;5333;g38acf195055_0_1282"/>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34" name="Google Shape;5334;g38acf195055_0_128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matchingName="03 - Single Dark Blue 1 1 1 1">
  <p:cSld name="TITLE_1_2_1_1_1_1_1">
    <p:bg>
      <p:bgPr>
        <a:solidFill>
          <a:srgbClr val="FFFFFF"/>
        </a:solidFill>
        <a:effectLst/>
      </p:bgPr>
    </p:bg>
    <p:spTree>
      <p:nvGrpSpPr>
        <p:cNvPr id="1" name="Shape 5335"/>
        <p:cNvGrpSpPr/>
        <p:nvPr/>
      </p:nvGrpSpPr>
      <p:grpSpPr>
        <a:xfrm>
          <a:off x="0" y="0"/>
          <a:ext cx="0" cy="0"/>
          <a:chOff x="0" y="0"/>
          <a:chExt cx="0" cy="0"/>
        </a:xfrm>
      </p:grpSpPr>
      <p:sp>
        <p:nvSpPr>
          <p:cNvPr id="5336" name="Google Shape;5336;g38acf195055_0_1290"/>
          <p:cNvSpPr/>
          <p:nvPr/>
        </p:nvSpPr>
        <p:spPr>
          <a:xfrm rot="10800000" flipH="1">
            <a:off x="-47511" y="-47200"/>
            <a:ext cx="9180600" cy="854700"/>
          </a:xfrm>
          <a:prstGeom prst="round1Rect">
            <a:avLst>
              <a:gd name="adj" fmla="val 50000"/>
            </a:avLst>
          </a:prstGeom>
          <a:solidFill>
            <a:srgbClr val="00602D"/>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37" name="Google Shape;5337;g38acf195055_0_129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338" name="Google Shape;5338;g38acf195055_0_1290"/>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339" name="Google Shape;5339;g38acf195055_0_129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340" name="Google Shape;5340;g38acf195055_0_129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41" name="Google Shape;5341;g38acf195055_0_129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42" name="Google Shape;5342;g38acf195055_0_129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matchingName="Title slide 1">
  <p:cSld name="TITLE_1_5">
    <p:spTree>
      <p:nvGrpSpPr>
        <p:cNvPr id="1" name="Shape 5343"/>
        <p:cNvGrpSpPr/>
        <p:nvPr/>
      </p:nvGrpSpPr>
      <p:grpSpPr>
        <a:xfrm>
          <a:off x="0" y="0"/>
          <a:ext cx="0" cy="0"/>
          <a:chOff x="0" y="0"/>
          <a:chExt cx="0" cy="0"/>
        </a:xfrm>
      </p:grpSpPr>
      <p:sp>
        <p:nvSpPr>
          <p:cNvPr id="5344" name="Google Shape;5344;g38acf195055_0_129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45" name="Google Shape;5345;g38acf195055_0_1298"/>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46" name="Google Shape;5346;g38acf195055_0_1298"/>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47" name="Google Shape;5347;g38acf195055_0_129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348" name="Google Shape;5348;g38acf195055_0_129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matchingName="Title slide 1 1">
  <p:cSld name="TITLE_1_5_1">
    <p:spTree>
      <p:nvGrpSpPr>
        <p:cNvPr id="1" name="Shape 5349"/>
        <p:cNvGrpSpPr/>
        <p:nvPr/>
      </p:nvGrpSpPr>
      <p:grpSpPr>
        <a:xfrm>
          <a:off x="0" y="0"/>
          <a:ext cx="0" cy="0"/>
          <a:chOff x="0" y="0"/>
          <a:chExt cx="0" cy="0"/>
        </a:xfrm>
      </p:grpSpPr>
      <p:sp>
        <p:nvSpPr>
          <p:cNvPr id="5350" name="Google Shape;5350;g38acf195055_0_130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51" name="Google Shape;5351;g38acf195055_0_1304"/>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52" name="Google Shape;5352;g38acf195055_0_1304"/>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53" name="Google Shape;5353;g38acf195055_0_1304"/>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54" name="Google Shape;5354;g38acf195055_0_130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355" name="Google Shape;5355;g38acf195055_0_1304"/>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matchingName="Custom Layout 4">
  <p:cSld name="CUSTOM_6">
    <p:spTree>
      <p:nvGrpSpPr>
        <p:cNvPr id="1" name="Shape 5356"/>
        <p:cNvGrpSpPr/>
        <p:nvPr/>
      </p:nvGrpSpPr>
      <p:grpSpPr>
        <a:xfrm>
          <a:off x="0" y="0"/>
          <a:ext cx="0" cy="0"/>
          <a:chOff x="0" y="0"/>
          <a:chExt cx="0" cy="0"/>
        </a:xfrm>
      </p:grpSpPr>
      <p:sp>
        <p:nvSpPr>
          <p:cNvPr id="5357" name="Google Shape;5357;g38acf195055_0_131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58" name="Google Shape;5358;g38acf195055_0_131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359" name="Google Shape;5359;g38acf195055_0_131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360" name="Google Shape;5360;g38acf195055_0_1311"/>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matchingName="Custom Layout 4 1">
  <p:cSld name="CUSTOM_6_1">
    <p:spTree>
      <p:nvGrpSpPr>
        <p:cNvPr id="1" name="Shape 5361"/>
        <p:cNvGrpSpPr/>
        <p:nvPr/>
      </p:nvGrpSpPr>
      <p:grpSpPr>
        <a:xfrm>
          <a:off x="0" y="0"/>
          <a:ext cx="0" cy="0"/>
          <a:chOff x="0" y="0"/>
          <a:chExt cx="0" cy="0"/>
        </a:xfrm>
      </p:grpSpPr>
      <p:sp>
        <p:nvSpPr>
          <p:cNvPr id="5362" name="Google Shape;5362;g38acf195055_0_1316"/>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363" name="Google Shape;5363;g38acf195055_0_1316"/>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64" name="Google Shape;5364;g38acf195055_0_1316"/>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365" name="Google Shape;5365;g38acf195055_0_131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366" name="Google Shape;5366;g38acf195055_0_1316"/>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matchingName="Title slide 1 2">
  <p:cSld name="TITLE_1_5_2">
    <p:bg>
      <p:bgPr>
        <a:solidFill>
          <a:srgbClr val="002870"/>
        </a:solidFill>
        <a:effectLst/>
      </p:bgPr>
    </p:bg>
    <p:spTree>
      <p:nvGrpSpPr>
        <p:cNvPr id="1" name="Shape 5367"/>
        <p:cNvGrpSpPr/>
        <p:nvPr/>
      </p:nvGrpSpPr>
      <p:grpSpPr>
        <a:xfrm>
          <a:off x="0" y="0"/>
          <a:ext cx="0" cy="0"/>
          <a:chOff x="0" y="0"/>
          <a:chExt cx="0" cy="0"/>
        </a:xfrm>
      </p:grpSpPr>
      <p:sp>
        <p:nvSpPr>
          <p:cNvPr id="5368" name="Google Shape;5368;g38acf195055_0_13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69" name="Google Shape;5369;g38acf195055_0_1322"/>
          <p:cNvSpPr txBox="1">
            <a:spLocks noGrp="1"/>
          </p:cNvSpPr>
          <p:nvPr>
            <p:ph type="title"/>
          </p:nvPr>
        </p:nvSpPr>
        <p:spPr>
          <a:xfrm>
            <a:off x="628650" y="89142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370" name="Google Shape;5370;g38acf195055_0_1322"/>
          <p:cNvSpPr txBox="1">
            <a:spLocks noGrp="1"/>
          </p:cNvSpPr>
          <p:nvPr>
            <p:ph type="body" idx="1"/>
          </p:nvPr>
        </p:nvSpPr>
        <p:spPr>
          <a:xfrm>
            <a:off x="628650" y="1910600"/>
            <a:ext cx="7886700" cy="30090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5371" name="Google Shape;5371;g38acf195055_0_1322"/>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372" name="Google Shape;5372;g38acf195055_0_1322"/>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matchingName="Title slide 1 1 1">
  <p:cSld name="TITLE_1_5_1_1">
    <p:bg>
      <p:bgPr>
        <a:solidFill>
          <a:srgbClr val="002870"/>
        </a:solidFill>
        <a:effectLst/>
      </p:bgPr>
    </p:bg>
    <p:spTree>
      <p:nvGrpSpPr>
        <p:cNvPr id="1" name="Shape 5373"/>
        <p:cNvGrpSpPr/>
        <p:nvPr/>
      </p:nvGrpSpPr>
      <p:grpSpPr>
        <a:xfrm>
          <a:off x="0" y="0"/>
          <a:ext cx="0" cy="0"/>
          <a:chOff x="0" y="0"/>
          <a:chExt cx="0" cy="0"/>
        </a:xfrm>
      </p:grpSpPr>
      <p:sp>
        <p:nvSpPr>
          <p:cNvPr id="5374" name="Google Shape;5374;g38acf195055_0_13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75" name="Google Shape;5375;g38acf195055_0_1328"/>
          <p:cNvSpPr txBox="1">
            <a:spLocks noGrp="1"/>
          </p:cNvSpPr>
          <p:nvPr>
            <p:ph type="title"/>
          </p:nvPr>
        </p:nvSpPr>
        <p:spPr>
          <a:xfrm>
            <a:off x="311700" y="891425"/>
            <a:ext cx="8203800" cy="7818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376" name="Google Shape;5376;g38acf195055_0_1328"/>
          <p:cNvSpPr txBox="1">
            <a:spLocks noGrp="1"/>
          </p:cNvSpPr>
          <p:nvPr>
            <p:ph type="body" idx="1"/>
          </p:nvPr>
        </p:nvSpPr>
        <p:spPr>
          <a:xfrm>
            <a:off x="3117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377" name="Google Shape;5377;g38acf195055_0_1328"/>
          <p:cNvSpPr txBox="1">
            <a:spLocks noGrp="1"/>
          </p:cNvSpPr>
          <p:nvPr>
            <p:ph type="body" idx="2"/>
          </p:nvPr>
        </p:nvSpPr>
        <p:spPr>
          <a:xfrm>
            <a:off x="4832400" y="1743775"/>
            <a:ext cx="3999900" cy="31452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378" name="Google Shape;5378;g38acf195055_0_132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379" name="Google Shape;5379;g38acf195055_0_1328"/>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5380"/>
        <p:cNvGrpSpPr/>
        <p:nvPr/>
      </p:nvGrpSpPr>
      <p:grpSpPr>
        <a:xfrm>
          <a:off x="0" y="0"/>
          <a:ext cx="0" cy="0"/>
          <a:chOff x="0" y="0"/>
          <a:chExt cx="0" cy="0"/>
        </a:xfrm>
      </p:grpSpPr>
      <p:pic>
        <p:nvPicPr>
          <p:cNvPr id="5381" name="Google Shape;5381;g38acf195055_0_1335"/>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5382" name="Google Shape;5382;g38acf195055_0_1335"/>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383" name="Google Shape;5383;g38acf195055_0_1335"/>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5384" name="Google Shape;5384;g38acf195055_0_1335"/>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636"/>
        <p:cNvGrpSpPr/>
        <p:nvPr/>
      </p:nvGrpSpPr>
      <p:grpSpPr>
        <a:xfrm>
          <a:off x="0" y="0"/>
          <a:ext cx="0" cy="0"/>
          <a:chOff x="0" y="0"/>
          <a:chExt cx="0" cy="0"/>
        </a:xfrm>
      </p:grpSpPr>
      <p:pic>
        <p:nvPicPr>
          <p:cNvPr id="637" name="Google Shape;637;p13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38" name="Google Shape;638;p13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9" name="Google Shape;639;p138"/>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40" name="Google Shape;640;p13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40.xml><?xml version="1.0" encoding="utf-8"?>
<p:sldLayout xmlns:a="http://schemas.openxmlformats.org/drawingml/2006/main" xmlns:r="http://schemas.openxmlformats.org/officeDocument/2006/relationships" xmlns:p="http://schemas.openxmlformats.org/presentationml/2006/main" matchingName="Custom Layout 4 1 2">
  <p:cSld name="CUSTOM_6_1_2">
    <p:bg>
      <p:bgPr>
        <a:solidFill>
          <a:srgbClr val="002870"/>
        </a:solidFill>
        <a:effectLst/>
      </p:bgPr>
    </p:bg>
    <p:spTree>
      <p:nvGrpSpPr>
        <p:cNvPr id="1" name="Shape 5385"/>
        <p:cNvGrpSpPr/>
        <p:nvPr/>
      </p:nvGrpSpPr>
      <p:grpSpPr>
        <a:xfrm>
          <a:off x="0" y="0"/>
          <a:ext cx="0" cy="0"/>
          <a:chOff x="0" y="0"/>
          <a:chExt cx="0" cy="0"/>
        </a:xfrm>
      </p:grpSpPr>
      <p:pic>
        <p:nvPicPr>
          <p:cNvPr id="5386" name="Google Shape;5386;g38acf195055_0_1340"/>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5387" name="Google Shape;5387;g38acf195055_0_1340"/>
          <p:cNvSpPr txBox="1">
            <a:spLocks noGrp="1"/>
          </p:cNvSpPr>
          <p:nvPr>
            <p:ph type="title"/>
          </p:nvPr>
        </p:nvSpPr>
        <p:spPr>
          <a:xfrm>
            <a:off x="311700" y="284175"/>
            <a:ext cx="8203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5388" name="Google Shape;5388;g38acf195055_0_1340"/>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389" name="Google Shape;5389;g38acf195055_0_1340"/>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Clr>
                <a:schemeClr val="lt1"/>
              </a:buClr>
              <a:buSzPts val="1400"/>
              <a:buChar char="●"/>
              <a:defRPr sz="1400">
                <a:solidFill>
                  <a:schemeClr val="lt1"/>
                </a:solidFill>
              </a:defRPr>
            </a:lvl1pPr>
            <a:lvl2pPr marL="914400" lvl="1" indent="-304800" algn="l">
              <a:lnSpc>
                <a:spcPct val="115000"/>
              </a:lnSpc>
              <a:spcBef>
                <a:spcPts val="0"/>
              </a:spcBef>
              <a:spcAft>
                <a:spcPts val="0"/>
              </a:spcAft>
              <a:buClr>
                <a:schemeClr val="lt1"/>
              </a:buClr>
              <a:buSzPts val="1200"/>
              <a:buChar char="○"/>
              <a:defRPr sz="1200">
                <a:solidFill>
                  <a:schemeClr val="lt1"/>
                </a:solidFill>
              </a:defRPr>
            </a:lvl2pPr>
            <a:lvl3pPr marL="1371600" lvl="2" indent="-304800" algn="l">
              <a:lnSpc>
                <a:spcPct val="115000"/>
              </a:lnSpc>
              <a:spcBef>
                <a:spcPts val="0"/>
              </a:spcBef>
              <a:spcAft>
                <a:spcPts val="0"/>
              </a:spcAft>
              <a:buClr>
                <a:schemeClr val="lt1"/>
              </a:buClr>
              <a:buSzPts val="1200"/>
              <a:buChar char="■"/>
              <a:defRPr sz="1200">
                <a:solidFill>
                  <a:schemeClr val="lt1"/>
                </a:solidFill>
              </a:defRPr>
            </a:lvl3pPr>
            <a:lvl4pPr marL="1828800" lvl="3" indent="-304800" algn="l">
              <a:lnSpc>
                <a:spcPct val="115000"/>
              </a:lnSpc>
              <a:spcBef>
                <a:spcPts val="0"/>
              </a:spcBef>
              <a:spcAft>
                <a:spcPts val="0"/>
              </a:spcAft>
              <a:buClr>
                <a:schemeClr val="lt1"/>
              </a:buClr>
              <a:buSzPts val="1200"/>
              <a:buChar char="●"/>
              <a:defRPr sz="1200">
                <a:solidFill>
                  <a:schemeClr val="lt1"/>
                </a:solidFill>
              </a:defRPr>
            </a:lvl4pPr>
            <a:lvl5pPr marL="2286000" lvl="4" indent="-304800" algn="l">
              <a:lnSpc>
                <a:spcPct val="115000"/>
              </a:lnSpc>
              <a:spcBef>
                <a:spcPts val="0"/>
              </a:spcBef>
              <a:spcAft>
                <a:spcPts val="0"/>
              </a:spcAft>
              <a:buClr>
                <a:schemeClr val="lt1"/>
              </a:buClr>
              <a:buSzPts val="1200"/>
              <a:buChar char="○"/>
              <a:defRPr sz="1200">
                <a:solidFill>
                  <a:schemeClr val="lt1"/>
                </a:solidFill>
              </a:defRPr>
            </a:lvl5pPr>
            <a:lvl6pPr marL="2743200" lvl="5" indent="-304800" algn="l">
              <a:lnSpc>
                <a:spcPct val="115000"/>
              </a:lnSpc>
              <a:spcBef>
                <a:spcPts val="0"/>
              </a:spcBef>
              <a:spcAft>
                <a:spcPts val="0"/>
              </a:spcAft>
              <a:buClr>
                <a:schemeClr val="lt1"/>
              </a:buClr>
              <a:buSzPts val="1200"/>
              <a:buChar char="■"/>
              <a:defRPr sz="1200">
                <a:solidFill>
                  <a:schemeClr val="lt1"/>
                </a:solidFill>
              </a:defRPr>
            </a:lvl6pPr>
            <a:lvl7pPr marL="3200400" lvl="6" indent="-304800" algn="l">
              <a:lnSpc>
                <a:spcPct val="115000"/>
              </a:lnSpc>
              <a:spcBef>
                <a:spcPts val="0"/>
              </a:spcBef>
              <a:spcAft>
                <a:spcPts val="0"/>
              </a:spcAft>
              <a:buClr>
                <a:schemeClr val="lt1"/>
              </a:buClr>
              <a:buSzPts val="1200"/>
              <a:buChar char="●"/>
              <a:defRPr sz="1200">
                <a:solidFill>
                  <a:schemeClr val="lt1"/>
                </a:solidFill>
              </a:defRPr>
            </a:lvl7pPr>
            <a:lvl8pPr marL="3657600" lvl="7" indent="-304800" algn="l">
              <a:lnSpc>
                <a:spcPct val="115000"/>
              </a:lnSpc>
              <a:spcBef>
                <a:spcPts val="0"/>
              </a:spcBef>
              <a:spcAft>
                <a:spcPts val="0"/>
              </a:spcAft>
              <a:buClr>
                <a:schemeClr val="lt1"/>
              </a:buClr>
              <a:buSzPts val="1200"/>
              <a:buChar char="○"/>
              <a:defRPr sz="1200">
                <a:solidFill>
                  <a:schemeClr val="lt1"/>
                </a:solidFill>
              </a:defRPr>
            </a:lvl8pPr>
            <a:lvl9pPr marL="4114800" lvl="8" indent="-304800" algn="l">
              <a:lnSpc>
                <a:spcPct val="115000"/>
              </a:lnSpc>
              <a:spcBef>
                <a:spcPts val="0"/>
              </a:spcBef>
              <a:spcAft>
                <a:spcPts val="0"/>
              </a:spcAft>
              <a:buClr>
                <a:schemeClr val="lt1"/>
              </a:buClr>
              <a:buSzPts val="1200"/>
              <a:buChar char="■"/>
              <a:defRPr sz="1200">
                <a:solidFill>
                  <a:schemeClr val="lt1"/>
                </a:solidFill>
              </a:defRPr>
            </a:lvl9pPr>
          </a:lstStyle>
          <a:p>
            <a:endParaRPr/>
          </a:p>
        </p:txBody>
      </p:sp>
      <p:sp>
        <p:nvSpPr>
          <p:cNvPr id="5390" name="Google Shape;5390;g38acf195055_0_134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matchingName="Title slide 1 2 1 1">
  <p:cSld name="TITLE_1_5_2_1_1">
    <p:bg>
      <p:bgPr>
        <a:solidFill>
          <a:srgbClr val="002870"/>
        </a:solidFill>
        <a:effectLst/>
      </p:bgPr>
    </p:bg>
    <p:spTree>
      <p:nvGrpSpPr>
        <p:cNvPr id="1" name="Shape 5391"/>
        <p:cNvGrpSpPr/>
        <p:nvPr/>
      </p:nvGrpSpPr>
      <p:grpSpPr>
        <a:xfrm>
          <a:off x="0" y="0"/>
          <a:ext cx="0" cy="0"/>
          <a:chOff x="0" y="0"/>
          <a:chExt cx="0" cy="0"/>
        </a:xfrm>
      </p:grpSpPr>
      <p:sp>
        <p:nvSpPr>
          <p:cNvPr id="5392" name="Google Shape;5392;g38acf195055_0_13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93" name="Google Shape;5393;g38acf195055_0_134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394" name="Google Shape;5394;g38acf195055_0_134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matchingName="Title slide 1 2 1">
  <p:cSld name="TITLE_1_5_2_1">
    <p:spTree>
      <p:nvGrpSpPr>
        <p:cNvPr id="1" name="Shape 5395"/>
        <p:cNvGrpSpPr/>
        <p:nvPr/>
      </p:nvGrpSpPr>
      <p:grpSpPr>
        <a:xfrm>
          <a:off x="0" y="0"/>
          <a:ext cx="0" cy="0"/>
          <a:chOff x="0" y="0"/>
          <a:chExt cx="0" cy="0"/>
        </a:xfrm>
      </p:grpSpPr>
      <p:sp>
        <p:nvSpPr>
          <p:cNvPr id="5396" name="Google Shape;5396;g38acf195055_0_13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397" name="Google Shape;5397;g38acf195055_0_1350"/>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398" name="Google Shape;5398;g38acf195055_0_1350"/>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matchingName="07 - Single Green 1 1">
  <p:cSld name="TITLE_1_3_1_1_1">
    <p:bg>
      <p:bgPr>
        <a:solidFill>
          <a:srgbClr val="002870"/>
        </a:solidFill>
        <a:effectLst/>
      </p:bgPr>
    </p:bg>
    <p:spTree>
      <p:nvGrpSpPr>
        <p:cNvPr id="1" name="Shape 5399"/>
        <p:cNvGrpSpPr/>
        <p:nvPr/>
      </p:nvGrpSpPr>
      <p:grpSpPr>
        <a:xfrm>
          <a:off x="0" y="0"/>
          <a:ext cx="0" cy="0"/>
          <a:chOff x="0" y="0"/>
          <a:chExt cx="0" cy="0"/>
        </a:xfrm>
      </p:grpSpPr>
      <p:sp>
        <p:nvSpPr>
          <p:cNvPr id="5400" name="Google Shape;5400;g38acf195055_0_1354"/>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401" name="Google Shape;5401;g38acf195055_0_135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402" name="Google Shape;5402;g38acf195055_0_1354"/>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matchingName="Custom Layout 4 1 1">
  <p:cSld name="CUSTOM_6_1_1">
    <p:spTree>
      <p:nvGrpSpPr>
        <p:cNvPr id="1" name="Shape 5403"/>
        <p:cNvGrpSpPr/>
        <p:nvPr/>
      </p:nvGrpSpPr>
      <p:grpSpPr>
        <a:xfrm>
          <a:off x="0" y="0"/>
          <a:ext cx="0" cy="0"/>
          <a:chOff x="0" y="0"/>
          <a:chExt cx="0" cy="0"/>
        </a:xfrm>
      </p:grpSpPr>
      <p:sp>
        <p:nvSpPr>
          <p:cNvPr id="5404" name="Google Shape;5404;g38acf195055_0_135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pic>
        <p:nvPicPr>
          <p:cNvPr id="5405" name="Google Shape;5405;g38acf195055_0_1358"/>
          <p:cNvPicPr preferRelativeResize="0"/>
          <p:nvPr/>
        </p:nvPicPr>
        <p:blipFill rotWithShape="1">
          <a:blip r:embed="rId2">
            <a:alphaModFix/>
          </a:blip>
          <a:srcRect/>
          <a:stretch/>
        </p:blipFill>
        <p:spPr>
          <a:xfrm>
            <a:off x="7786649" y="4755073"/>
            <a:ext cx="990599" cy="298621"/>
          </a:xfrm>
          <a:prstGeom prst="rect">
            <a:avLst/>
          </a:prstGeom>
          <a:noFill/>
          <a:ln>
            <a:noFill/>
          </a:ln>
        </p:spPr>
      </p:pic>
    </p:spTree>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matchingName="Title slide 1 2 1 1 1">
  <p:cSld name="TITLE_1_5_2_1_1_1">
    <p:bg>
      <p:bgPr>
        <a:solidFill>
          <a:srgbClr val="002870"/>
        </a:solidFill>
        <a:effectLst/>
      </p:bgPr>
    </p:bg>
    <p:spTree>
      <p:nvGrpSpPr>
        <p:cNvPr id="1" name="Shape 5406"/>
        <p:cNvGrpSpPr/>
        <p:nvPr/>
      </p:nvGrpSpPr>
      <p:grpSpPr>
        <a:xfrm>
          <a:off x="0" y="0"/>
          <a:ext cx="0" cy="0"/>
          <a:chOff x="0" y="0"/>
          <a:chExt cx="0" cy="0"/>
        </a:xfrm>
      </p:grpSpPr>
      <p:sp>
        <p:nvSpPr>
          <p:cNvPr id="5407" name="Google Shape;5407;g38acf195055_0_13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08" name="Google Shape;5408;g38acf195055_0_136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
        <p:nvSpPr>
          <p:cNvPr id="5409" name="Google Shape;5409;g38acf195055_0_1361"/>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chemeClr val="lt1"/>
              </a:buClr>
              <a:buSzPts val="2800"/>
              <a:buNone/>
              <a:defRPr>
                <a:solidFill>
                  <a:schemeClr val="lt1"/>
                </a:solidFill>
              </a:defRPr>
            </a:lvl1pPr>
            <a:lvl2pPr lvl="1" algn="l">
              <a:lnSpc>
                <a:spcPct val="100000"/>
              </a:lnSpc>
              <a:spcBef>
                <a:spcPts val="0"/>
              </a:spcBef>
              <a:spcAft>
                <a:spcPts val="0"/>
              </a:spcAft>
              <a:buClr>
                <a:schemeClr val="lt1"/>
              </a:buClr>
              <a:buSzPts val="2800"/>
              <a:buNone/>
              <a:defRPr>
                <a:solidFill>
                  <a:schemeClr val="lt1"/>
                </a:solidFill>
              </a:defRPr>
            </a:lvl2pPr>
            <a:lvl3pPr lvl="2" algn="l">
              <a:lnSpc>
                <a:spcPct val="100000"/>
              </a:lnSpc>
              <a:spcBef>
                <a:spcPts val="0"/>
              </a:spcBef>
              <a:spcAft>
                <a:spcPts val="0"/>
              </a:spcAft>
              <a:buClr>
                <a:schemeClr val="lt1"/>
              </a:buClr>
              <a:buSzPts val="2800"/>
              <a:buNone/>
              <a:defRPr>
                <a:solidFill>
                  <a:schemeClr val="lt1"/>
                </a:solidFill>
              </a:defRPr>
            </a:lvl3pPr>
            <a:lvl4pPr lvl="3" algn="l">
              <a:lnSpc>
                <a:spcPct val="100000"/>
              </a:lnSpc>
              <a:spcBef>
                <a:spcPts val="0"/>
              </a:spcBef>
              <a:spcAft>
                <a:spcPts val="0"/>
              </a:spcAft>
              <a:buClr>
                <a:schemeClr val="lt1"/>
              </a:buClr>
              <a:buSzPts val="2800"/>
              <a:buNone/>
              <a:defRPr>
                <a:solidFill>
                  <a:schemeClr val="lt1"/>
                </a:solidFill>
              </a:defRPr>
            </a:lvl4pPr>
            <a:lvl5pPr lvl="4" algn="l">
              <a:lnSpc>
                <a:spcPct val="100000"/>
              </a:lnSpc>
              <a:spcBef>
                <a:spcPts val="0"/>
              </a:spcBef>
              <a:spcAft>
                <a:spcPts val="0"/>
              </a:spcAft>
              <a:buClr>
                <a:schemeClr val="lt1"/>
              </a:buClr>
              <a:buSzPts val="2800"/>
              <a:buNone/>
              <a:defRPr>
                <a:solidFill>
                  <a:schemeClr val="lt1"/>
                </a:solidFill>
              </a:defRPr>
            </a:lvl5pPr>
            <a:lvl6pPr lvl="5" algn="l">
              <a:lnSpc>
                <a:spcPct val="100000"/>
              </a:lnSpc>
              <a:spcBef>
                <a:spcPts val="0"/>
              </a:spcBef>
              <a:spcAft>
                <a:spcPts val="0"/>
              </a:spcAft>
              <a:buClr>
                <a:schemeClr val="lt1"/>
              </a:buClr>
              <a:buSzPts val="2800"/>
              <a:buNone/>
              <a:defRPr>
                <a:solidFill>
                  <a:schemeClr val="lt1"/>
                </a:solidFill>
              </a:defRPr>
            </a:lvl6pPr>
            <a:lvl7pPr lvl="6" algn="l">
              <a:lnSpc>
                <a:spcPct val="100000"/>
              </a:lnSpc>
              <a:spcBef>
                <a:spcPts val="0"/>
              </a:spcBef>
              <a:spcAft>
                <a:spcPts val="0"/>
              </a:spcAft>
              <a:buClr>
                <a:schemeClr val="lt1"/>
              </a:buClr>
              <a:buSzPts val="2800"/>
              <a:buNone/>
              <a:defRPr>
                <a:solidFill>
                  <a:schemeClr val="lt1"/>
                </a:solidFill>
              </a:defRPr>
            </a:lvl7pPr>
            <a:lvl8pPr lvl="7" algn="l">
              <a:lnSpc>
                <a:spcPct val="100000"/>
              </a:lnSpc>
              <a:spcBef>
                <a:spcPts val="0"/>
              </a:spcBef>
              <a:spcAft>
                <a:spcPts val="0"/>
              </a:spcAft>
              <a:buClr>
                <a:schemeClr val="lt1"/>
              </a:buClr>
              <a:buSzPts val="2800"/>
              <a:buNone/>
              <a:defRPr>
                <a:solidFill>
                  <a:schemeClr val="lt1"/>
                </a:solidFill>
              </a:defRPr>
            </a:lvl8pPr>
            <a:lvl9pPr lvl="8" algn="l">
              <a:lnSpc>
                <a:spcPct val="100000"/>
              </a:lnSpc>
              <a:spcBef>
                <a:spcPts val="0"/>
              </a:spcBef>
              <a:spcAft>
                <a:spcPts val="0"/>
              </a:spcAft>
              <a:buClr>
                <a:schemeClr val="lt1"/>
              </a:buClr>
              <a:buSzPts val="2800"/>
              <a:buNone/>
              <a:defRPr>
                <a:solidFill>
                  <a:schemeClr val="lt1"/>
                </a:solidFill>
              </a:defRPr>
            </a:lvl9pPr>
          </a:lstStyle>
          <a:p>
            <a:endParaRPr/>
          </a:p>
        </p:txBody>
      </p:sp>
      <p:pic>
        <p:nvPicPr>
          <p:cNvPr id="5410" name="Google Shape;5410;g38acf195055_0_1361"/>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matchingName="Title slide 1 2 1 2">
  <p:cSld name="TITLE_1_5_2_1_2">
    <p:spTree>
      <p:nvGrpSpPr>
        <p:cNvPr id="1" name="Shape 5411"/>
        <p:cNvGrpSpPr/>
        <p:nvPr/>
      </p:nvGrpSpPr>
      <p:grpSpPr>
        <a:xfrm>
          <a:off x="0" y="0"/>
          <a:ext cx="0" cy="0"/>
          <a:chOff x="0" y="0"/>
          <a:chExt cx="0" cy="0"/>
        </a:xfrm>
      </p:grpSpPr>
      <p:sp>
        <p:nvSpPr>
          <p:cNvPr id="5412" name="Google Shape;5412;g38acf195055_0_13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413" name="Google Shape;5413;g38acf195055_0_1366"/>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414" name="Google Shape;5414;g38acf195055_0_1366"/>
          <p:cNvSpPr txBox="1">
            <a:spLocks noGrp="1"/>
          </p:cNvSpPr>
          <p:nvPr>
            <p:ph type="title"/>
          </p:nvPr>
        </p:nvSpPr>
        <p:spPr>
          <a:xfrm>
            <a:off x="311700" y="11383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415" name="Google Shape;5415;g38acf195055_0_1366"/>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matchingName="Blank 1 1">
  <p:cSld name="BLANK_1_1">
    <p:spTree>
      <p:nvGrpSpPr>
        <p:cNvPr id="1" name="Shape 5416"/>
        <p:cNvGrpSpPr/>
        <p:nvPr/>
      </p:nvGrpSpPr>
      <p:grpSpPr>
        <a:xfrm>
          <a:off x="0" y="0"/>
          <a:ext cx="0" cy="0"/>
          <a:chOff x="0" y="0"/>
          <a:chExt cx="0" cy="0"/>
        </a:xfrm>
      </p:grpSpPr>
      <p:sp>
        <p:nvSpPr>
          <p:cNvPr id="5417" name="Google Shape;5417;g38acf195055_0_13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418" name="Google Shape;5418;g38acf195055_0_137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419" name="Google Shape;5419;g38acf195055_0_137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420" name="Google Shape;5420;g38acf195055_0_137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421" name="Google Shape;5421;g38acf195055_0_137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showMasterSp="0" matchingName="Blank 1 1 2">
  <p:cSld name="OBJECT_1">
    <p:bg>
      <p:bgPr>
        <a:solidFill>
          <a:schemeClr val="lt1"/>
        </a:solidFill>
        <a:effectLst/>
      </p:bgPr>
    </p:bg>
    <p:spTree>
      <p:nvGrpSpPr>
        <p:cNvPr id="1" name="Shape 5422"/>
        <p:cNvGrpSpPr/>
        <p:nvPr/>
      </p:nvGrpSpPr>
      <p:grpSpPr>
        <a:xfrm>
          <a:off x="0" y="0"/>
          <a:ext cx="0" cy="0"/>
          <a:chOff x="0" y="0"/>
          <a:chExt cx="0" cy="0"/>
        </a:xfrm>
      </p:grpSpPr>
      <p:sp>
        <p:nvSpPr>
          <p:cNvPr id="5423" name="Google Shape;5423;g38acf195055_0_1377"/>
          <p:cNvSpPr/>
          <p:nvPr/>
        </p:nvSpPr>
        <p:spPr>
          <a:xfrm>
            <a:off x="0" y="0"/>
            <a:ext cx="9132570" cy="5154930"/>
          </a:xfrm>
          <a:custGeom>
            <a:avLst/>
            <a:gdLst/>
            <a:ahLst/>
            <a:cxnLst/>
            <a:rect l="l" t="t" r="r" b="b"/>
            <a:pathLst>
              <a:path w="15544800" h="10058400" extrusionOk="0">
                <a:moveTo>
                  <a:pt x="15544800" y="0"/>
                </a:moveTo>
                <a:lnTo>
                  <a:pt x="0" y="0"/>
                </a:lnTo>
                <a:lnTo>
                  <a:pt x="0" y="10058400"/>
                </a:lnTo>
                <a:lnTo>
                  <a:pt x="15544800" y="10058400"/>
                </a:lnTo>
                <a:lnTo>
                  <a:pt x="15544800" y="0"/>
                </a:lnTo>
                <a:close/>
              </a:path>
            </a:pathLst>
          </a:custGeom>
          <a:solidFill>
            <a:srgbClr val="002575"/>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Arial"/>
              <a:ea typeface="Arial"/>
              <a:cs typeface="Arial"/>
              <a:sym typeface="Arial"/>
            </a:endParaRPr>
          </a:p>
        </p:txBody>
      </p:sp>
      <p:sp>
        <p:nvSpPr>
          <p:cNvPr id="5424" name="Google Shape;5424;g38acf195055_0_1377"/>
          <p:cNvSpPr txBox="1">
            <a:spLocks noGrp="1"/>
          </p:cNvSpPr>
          <p:nvPr>
            <p:ph type="ftr" idx="11"/>
          </p:nvPr>
        </p:nvSpPr>
        <p:spPr>
          <a:xfrm>
            <a:off x="3108960" y="4783455"/>
            <a:ext cx="2926200" cy="257100"/>
          </a:xfrm>
          <a:prstGeom prst="rect">
            <a:avLst/>
          </a:prstGeom>
          <a:noFill/>
          <a:ln>
            <a:noFill/>
          </a:ln>
        </p:spPr>
        <p:txBody>
          <a:bodyPr spcFirstLastPara="1" wrap="square" lIns="0" tIns="0" rIns="0" bIns="0" anchor="t" anchorCtr="0">
            <a:spAutoFit/>
          </a:bodyPr>
          <a:lstStyle>
            <a:lvl1pPr marR="0" lvl="0" algn="ctr">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25" name="Google Shape;5425;g38acf195055_0_1377"/>
          <p:cNvSpPr txBox="1">
            <a:spLocks noGrp="1"/>
          </p:cNvSpPr>
          <p:nvPr>
            <p:ph type="dt" idx="10"/>
          </p:nvPr>
        </p:nvSpPr>
        <p:spPr>
          <a:xfrm>
            <a:off x="457200" y="4783455"/>
            <a:ext cx="2103000" cy="257100"/>
          </a:xfrm>
          <a:prstGeom prst="rect">
            <a:avLst/>
          </a:prstGeom>
          <a:noFill/>
          <a:ln>
            <a:noFill/>
          </a:ln>
        </p:spPr>
        <p:txBody>
          <a:bodyPr spcFirstLastPara="1" wrap="square" lIns="0" tIns="0" rIns="0" bIns="0" anchor="t" anchorCtr="0">
            <a:sp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888888"/>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26" name="Google Shape;5426;g38acf195055_0_1377"/>
          <p:cNvSpPr txBox="1">
            <a:spLocks noGrp="1"/>
          </p:cNvSpPr>
          <p:nvPr>
            <p:ph type="sldNum" idx="12"/>
          </p:nvPr>
        </p:nvSpPr>
        <p:spPr>
          <a:xfrm>
            <a:off x="6583680" y="4783455"/>
            <a:ext cx="2103000" cy="153900"/>
          </a:xfrm>
          <a:prstGeom prst="rect">
            <a:avLst/>
          </a:prstGeom>
          <a:noFill/>
          <a:ln>
            <a:noFill/>
          </a:ln>
        </p:spPr>
        <p:txBody>
          <a:bodyPr spcFirstLastPara="1" wrap="square" lIns="0" tIns="0" rIns="0" bIns="0" anchor="t" anchorCtr="0">
            <a:sp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solidFill>
                <a:schemeClr val="dk2"/>
              </a:solidFill>
            </a:endParaRPr>
          </a:p>
        </p:txBody>
      </p:sp>
      <p:sp>
        <p:nvSpPr>
          <p:cNvPr id="5427" name="Google Shape;5427;g38acf195055_0_1377"/>
          <p:cNvSpPr txBox="1">
            <a:spLocks noGrp="1"/>
          </p:cNvSpPr>
          <p:nvPr>
            <p:ph type="title"/>
          </p:nvPr>
        </p:nvSpPr>
        <p:spPr>
          <a:xfrm>
            <a:off x="1934309" y="1300001"/>
            <a:ext cx="5526600" cy="15684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Font typeface="Poppins SemiBold"/>
              <a:buNone/>
              <a:defRPr>
                <a:latin typeface="Poppins SemiBold"/>
                <a:ea typeface="Poppins SemiBold"/>
                <a:cs typeface="Poppins SemiBold"/>
                <a:sym typeface="Poppins SemiBold"/>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matchingName="02 - Content (Single Dark Blue)">
  <p:cSld name="TITLE_1_2_7">
    <p:bg>
      <p:bgPr>
        <a:solidFill>
          <a:srgbClr val="FFFFFF"/>
        </a:solidFill>
        <a:effectLst/>
      </p:bgPr>
    </p:bg>
    <p:spTree>
      <p:nvGrpSpPr>
        <p:cNvPr id="1" name="Shape 5428"/>
        <p:cNvGrpSpPr/>
        <p:nvPr/>
      </p:nvGrpSpPr>
      <p:grpSpPr>
        <a:xfrm>
          <a:off x="0" y="0"/>
          <a:ext cx="0" cy="0"/>
          <a:chOff x="0" y="0"/>
          <a:chExt cx="0" cy="0"/>
        </a:xfrm>
      </p:grpSpPr>
      <p:sp>
        <p:nvSpPr>
          <p:cNvPr id="5429" name="Google Shape;5429;g38acf195055_0_138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30" name="Google Shape;5430;g38acf195055_0_138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431" name="Google Shape;5431;g38acf195055_0_1383"/>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432" name="Google Shape;5432;g38acf195055_0_1383"/>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641"/>
        <p:cNvGrpSpPr/>
        <p:nvPr/>
      </p:nvGrpSpPr>
      <p:grpSpPr>
        <a:xfrm>
          <a:off x="0" y="0"/>
          <a:ext cx="0" cy="0"/>
          <a:chOff x="0" y="0"/>
          <a:chExt cx="0" cy="0"/>
        </a:xfrm>
      </p:grpSpPr>
      <p:pic>
        <p:nvPicPr>
          <p:cNvPr id="642" name="Google Shape;642;p13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43" name="Google Shape;643;p139"/>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644" name="Google Shape;644;p13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5" name="Google Shape;645;p139"/>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46" name="Google Shape;646;p139"/>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50.xml><?xml version="1.0" encoding="utf-8"?>
<p:sldLayout xmlns:a="http://schemas.openxmlformats.org/drawingml/2006/main" xmlns:r="http://schemas.openxmlformats.org/officeDocument/2006/relationships" xmlns:p="http://schemas.openxmlformats.org/presentationml/2006/main" matchingName="03 - Single Dark Blue 3 1">
  <p:cSld name="TITLE_1_2_1_3_1">
    <p:bg>
      <p:bgPr>
        <a:solidFill>
          <a:srgbClr val="FFFFFF"/>
        </a:solidFill>
        <a:effectLst/>
      </p:bgPr>
    </p:bg>
    <p:spTree>
      <p:nvGrpSpPr>
        <p:cNvPr id="1" name="Shape 5433"/>
        <p:cNvGrpSpPr/>
        <p:nvPr/>
      </p:nvGrpSpPr>
      <p:grpSpPr>
        <a:xfrm>
          <a:off x="0" y="0"/>
          <a:ext cx="0" cy="0"/>
          <a:chOff x="0" y="0"/>
          <a:chExt cx="0" cy="0"/>
        </a:xfrm>
      </p:grpSpPr>
      <p:sp>
        <p:nvSpPr>
          <p:cNvPr id="5434" name="Google Shape;5434;g38acf195055_0_138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35" name="Google Shape;5435;g38acf195055_0_138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436" name="Google Shape;5436;g38acf195055_0_138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437" name="Google Shape;5437;g38acf195055_0_138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438" name="Google Shape;5438;g38acf195055_0_138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
        <p:nvSpPr>
          <p:cNvPr id="5439" name="Google Shape;5439;g38acf195055_0_1388"/>
          <p:cNvSpPr/>
          <p:nvPr/>
        </p:nvSpPr>
        <p:spPr>
          <a:xfrm>
            <a:off x="872394" y="914275"/>
            <a:ext cx="7614600" cy="820800"/>
          </a:xfrm>
          <a:prstGeom prst="roundRect">
            <a:avLst>
              <a:gd name="adj" fmla="val 16667"/>
            </a:avLst>
          </a:prstGeom>
          <a:noFill/>
          <a:ln w="38100" cap="flat" cmpd="sng">
            <a:solidFill>
              <a:srgbClr val="002177"/>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40" name="Google Shape;5440;g38acf195055_0_1388"/>
          <p:cNvSpPr/>
          <p:nvPr/>
        </p:nvSpPr>
        <p:spPr>
          <a:xfrm>
            <a:off x="872394" y="1882086"/>
            <a:ext cx="7614600" cy="820800"/>
          </a:xfrm>
          <a:prstGeom prst="roundRect">
            <a:avLst>
              <a:gd name="adj" fmla="val 16667"/>
            </a:avLst>
          </a:prstGeom>
          <a:noFill/>
          <a:ln w="38100" cap="flat" cmpd="sng">
            <a:solidFill>
              <a:srgbClr val="F80F00"/>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2177"/>
              </a:solidFill>
              <a:latin typeface="Arial"/>
              <a:ea typeface="Arial"/>
              <a:cs typeface="Arial"/>
              <a:sym typeface="Arial"/>
            </a:endParaRPr>
          </a:p>
        </p:txBody>
      </p:sp>
      <p:sp>
        <p:nvSpPr>
          <p:cNvPr id="5441" name="Google Shape;5441;g38acf195055_0_1388"/>
          <p:cNvSpPr/>
          <p:nvPr/>
        </p:nvSpPr>
        <p:spPr>
          <a:xfrm>
            <a:off x="416600" y="200501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F0A0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42" name="Google Shape;5442;g38acf195055_0_1388"/>
          <p:cNvSpPr/>
          <p:nvPr/>
        </p:nvSpPr>
        <p:spPr>
          <a:xfrm>
            <a:off x="847169" y="2847048"/>
            <a:ext cx="7614600" cy="8208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43" name="Google Shape;5443;g38acf195055_0_1388"/>
          <p:cNvSpPr/>
          <p:nvPr/>
        </p:nvSpPr>
        <p:spPr>
          <a:xfrm>
            <a:off x="383475" y="2994784"/>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444" name="Google Shape;5444;g38acf195055_0_1388"/>
          <p:cNvGrpSpPr/>
          <p:nvPr/>
        </p:nvGrpSpPr>
        <p:grpSpPr>
          <a:xfrm>
            <a:off x="728703" y="3127042"/>
            <a:ext cx="249222" cy="220696"/>
            <a:chOff x="-1591550" y="3597475"/>
            <a:chExt cx="293825" cy="294575"/>
          </a:xfrm>
        </p:grpSpPr>
        <p:sp>
          <p:nvSpPr>
            <p:cNvPr id="5445" name="Google Shape;5445;g38acf195055_0_138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46" name="Google Shape;5446;g38acf195055_0_138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47" name="Google Shape;5447;g38acf195055_0_138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grpSp>
        <p:nvGrpSpPr>
          <p:cNvPr id="5448" name="Google Shape;5448;g38acf195055_0_1388"/>
          <p:cNvGrpSpPr/>
          <p:nvPr/>
        </p:nvGrpSpPr>
        <p:grpSpPr>
          <a:xfrm>
            <a:off x="747753" y="2156469"/>
            <a:ext cx="249222" cy="220696"/>
            <a:chOff x="-1591550" y="3597475"/>
            <a:chExt cx="293825" cy="294575"/>
          </a:xfrm>
        </p:grpSpPr>
        <p:sp>
          <p:nvSpPr>
            <p:cNvPr id="5449" name="Google Shape;5449;g38acf195055_0_138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50" name="Google Shape;5450;g38acf195055_0_138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51" name="Google Shape;5451;g38acf195055_0_138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452" name="Google Shape;5452;g38acf195055_0_1388"/>
          <p:cNvSpPr/>
          <p:nvPr/>
        </p:nvSpPr>
        <p:spPr>
          <a:xfrm>
            <a:off x="383475" y="1034811"/>
            <a:ext cx="977769" cy="629511"/>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00237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5453" name="Google Shape;5453;g38acf195055_0_1388"/>
          <p:cNvGrpSpPr/>
          <p:nvPr/>
        </p:nvGrpSpPr>
        <p:grpSpPr>
          <a:xfrm>
            <a:off x="747753" y="1181666"/>
            <a:ext cx="249222" cy="220696"/>
            <a:chOff x="-1591550" y="3597475"/>
            <a:chExt cx="293825" cy="294575"/>
          </a:xfrm>
        </p:grpSpPr>
        <p:sp>
          <p:nvSpPr>
            <p:cNvPr id="5454" name="Google Shape;5454;g38acf195055_0_138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55" name="Google Shape;5455;g38acf195055_0_138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56" name="Google Shape;5456;g38acf195055_0_138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5457" name="Google Shape;5457;g38acf195055_0_1388"/>
          <p:cNvSpPr txBox="1">
            <a:spLocks noGrp="1"/>
          </p:cNvSpPr>
          <p:nvPr>
            <p:ph type="title" idx="2"/>
          </p:nvPr>
        </p:nvSpPr>
        <p:spPr>
          <a:xfrm>
            <a:off x="1394375" y="106322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458" name="Google Shape;5458;g38acf195055_0_1388"/>
          <p:cNvSpPr txBox="1">
            <a:spLocks noGrp="1"/>
          </p:cNvSpPr>
          <p:nvPr>
            <p:ph type="title" idx="3"/>
          </p:nvPr>
        </p:nvSpPr>
        <p:spPr>
          <a:xfrm>
            <a:off x="1437350" y="2015675"/>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sp>
        <p:nvSpPr>
          <p:cNvPr id="5459" name="Google Shape;5459;g38acf195055_0_1388"/>
          <p:cNvSpPr txBox="1">
            <a:spLocks noGrp="1"/>
          </p:cNvSpPr>
          <p:nvPr>
            <p:ph type="title" idx="4"/>
          </p:nvPr>
        </p:nvSpPr>
        <p:spPr>
          <a:xfrm>
            <a:off x="1437350" y="2971100"/>
            <a:ext cx="6910800" cy="5727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a:endParaRPr/>
          </a:p>
        </p:txBody>
      </p:sp>
      <p:grpSp>
        <p:nvGrpSpPr>
          <p:cNvPr id="5460" name="Google Shape;5460;g38acf195055_0_1388"/>
          <p:cNvGrpSpPr/>
          <p:nvPr/>
        </p:nvGrpSpPr>
        <p:grpSpPr>
          <a:xfrm>
            <a:off x="761828" y="4092030"/>
            <a:ext cx="249222" cy="220696"/>
            <a:chOff x="-1591550" y="3597475"/>
            <a:chExt cx="293825" cy="294575"/>
          </a:xfrm>
        </p:grpSpPr>
        <p:sp>
          <p:nvSpPr>
            <p:cNvPr id="5461" name="Google Shape;5461;g38acf195055_0_1388"/>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62" name="Google Shape;5462;g38acf195055_0_1388"/>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5463" name="Google Shape;5463;g38acf195055_0_1388"/>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matchingName="02 - Content (Single Dark Blue) 1">
  <p:cSld name="TITLE_1_2_5">
    <p:bg>
      <p:bgPr>
        <a:solidFill>
          <a:srgbClr val="FFFFFF"/>
        </a:solidFill>
        <a:effectLst/>
      </p:bgPr>
    </p:bg>
    <p:spTree>
      <p:nvGrpSpPr>
        <p:cNvPr id="1" name="Shape 5464"/>
        <p:cNvGrpSpPr/>
        <p:nvPr/>
      </p:nvGrpSpPr>
      <p:grpSpPr>
        <a:xfrm>
          <a:off x="0" y="0"/>
          <a:ext cx="0" cy="0"/>
          <a:chOff x="0" y="0"/>
          <a:chExt cx="0" cy="0"/>
        </a:xfrm>
      </p:grpSpPr>
      <p:sp>
        <p:nvSpPr>
          <p:cNvPr id="5465" name="Google Shape;5465;g38acf195055_0_1419"/>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66" name="Google Shape;5466;g38acf195055_0_1419"/>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467" name="Google Shape;5467;g38acf195055_0_1419"/>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5468" name="Google Shape;5468;g38acf195055_0_1419"/>
          <p:cNvSpPr txBox="1">
            <a:spLocks noGrp="1"/>
          </p:cNvSpPr>
          <p:nvPr>
            <p:ph type="body" idx="1"/>
          </p:nvPr>
        </p:nvSpPr>
        <p:spPr>
          <a:xfrm>
            <a:off x="285150" y="1012850"/>
            <a:ext cx="8573700" cy="3633300"/>
          </a:xfrm>
          <a:prstGeom prst="rect">
            <a:avLst/>
          </a:prstGeom>
          <a:noFill/>
          <a:ln>
            <a:noFill/>
          </a:ln>
        </p:spPr>
        <p:txBody>
          <a:bodyPr spcFirstLastPara="1" wrap="square" lIns="91425" tIns="91425" rIns="91425" bIns="91425" anchor="t" anchorCtr="0">
            <a:normAutofit/>
          </a:bodyPr>
          <a:lstStyle>
            <a:lvl1pPr marL="457200" lvl="0" indent="-381000" algn="l">
              <a:lnSpc>
                <a:spcPct val="115000"/>
              </a:lnSpc>
              <a:spcBef>
                <a:spcPts val="0"/>
              </a:spcBef>
              <a:spcAft>
                <a:spcPts val="0"/>
              </a:spcAft>
              <a:buClr>
                <a:srgbClr val="002870"/>
              </a:buClr>
              <a:buSzPts val="2400"/>
              <a:buFont typeface="Poppins"/>
              <a:buChar char="●"/>
              <a:defRPr sz="2400">
                <a:solidFill>
                  <a:srgbClr val="002870"/>
                </a:solidFill>
                <a:latin typeface="Poppins"/>
                <a:ea typeface="Poppins"/>
                <a:cs typeface="Poppins"/>
                <a:sym typeface="Poppins"/>
              </a:defRPr>
            </a:lvl1pPr>
            <a:lvl2pPr marL="914400" lvl="1" indent="-342900" algn="l">
              <a:lnSpc>
                <a:spcPct val="115000"/>
              </a:lnSpc>
              <a:spcBef>
                <a:spcPts val="0"/>
              </a:spcBef>
              <a:spcAft>
                <a:spcPts val="0"/>
              </a:spcAft>
              <a:buClr>
                <a:srgbClr val="002870"/>
              </a:buClr>
              <a:buSzPts val="1800"/>
              <a:buFont typeface="Poppins"/>
              <a:buChar char="○"/>
              <a:defRPr sz="1800">
                <a:solidFill>
                  <a:srgbClr val="002870"/>
                </a:solidFill>
                <a:latin typeface="Poppins"/>
                <a:ea typeface="Poppins"/>
                <a:cs typeface="Poppins"/>
                <a:sym typeface="Poppins"/>
              </a:defRPr>
            </a:lvl2pPr>
            <a:lvl3pPr marL="1371600" lvl="2"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3pPr>
            <a:lvl4pPr marL="1828800" lvl="3"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4pPr>
            <a:lvl5pPr marL="2286000" lvl="4"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5pPr>
            <a:lvl6pPr marL="2743200" lvl="5"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6pPr>
            <a:lvl7pPr marL="3200400" lvl="6"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7pPr>
            <a:lvl8pPr marL="3657600" lvl="7"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8pPr>
            <a:lvl9pPr marL="4114800" lvl="8" indent="-317500" algn="l">
              <a:lnSpc>
                <a:spcPct val="115000"/>
              </a:lnSpc>
              <a:spcBef>
                <a:spcPts val="0"/>
              </a:spcBef>
              <a:spcAft>
                <a:spcPts val="0"/>
              </a:spcAft>
              <a:buClr>
                <a:srgbClr val="002870"/>
              </a:buClr>
              <a:buSzPts val="1400"/>
              <a:buFont typeface="Poppins"/>
              <a:buChar char="■"/>
              <a:defRPr>
                <a:solidFill>
                  <a:srgbClr val="002870"/>
                </a:solidFill>
                <a:latin typeface="Poppins"/>
                <a:ea typeface="Poppins"/>
                <a:cs typeface="Poppins"/>
                <a:sym typeface="Poppins"/>
              </a:defRPr>
            </a:lvl9pPr>
          </a:lstStyle>
          <a:p>
            <a:endParaRPr/>
          </a:p>
        </p:txBody>
      </p:sp>
    </p:spTree>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469"/>
        <p:cNvGrpSpPr/>
        <p:nvPr/>
      </p:nvGrpSpPr>
      <p:grpSpPr>
        <a:xfrm>
          <a:off x="0" y="0"/>
          <a:ext cx="0" cy="0"/>
          <a:chOff x="0" y="0"/>
          <a:chExt cx="0" cy="0"/>
        </a:xfrm>
      </p:grpSpPr>
      <p:sp>
        <p:nvSpPr>
          <p:cNvPr id="5470" name="Google Shape;5470;g38acf195055_0_1424"/>
          <p:cNvSpPr txBox="1">
            <a:spLocks noGrp="1"/>
          </p:cNvSpPr>
          <p:nvPr>
            <p:ph type="title"/>
          </p:nvPr>
        </p:nvSpPr>
        <p:spPr>
          <a:xfrm>
            <a:off x="628650" y="273845"/>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471" name="Google Shape;5471;g38acf195055_0_1424"/>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72" name="Google Shape;5472;g38acf195055_0_1424"/>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473" name="Google Shape;5473;g38acf195055_0_1424"/>
          <p:cNvSpPr txBox="1">
            <a:spLocks noGrp="1"/>
          </p:cNvSpPr>
          <p:nvPr>
            <p:ph type="dt" idx="10"/>
          </p:nvPr>
        </p:nvSpPr>
        <p:spPr>
          <a:xfrm>
            <a:off x="628650" y="4767264"/>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74" name="Google Shape;5474;g38acf195055_0_1424"/>
          <p:cNvSpPr txBox="1">
            <a:spLocks noGrp="1"/>
          </p:cNvSpPr>
          <p:nvPr>
            <p:ph type="ftr" idx="11"/>
          </p:nvPr>
        </p:nvSpPr>
        <p:spPr>
          <a:xfrm>
            <a:off x="3028950" y="4767264"/>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475" name="Google Shape;5475;g38acf195055_0_1424"/>
          <p:cNvSpPr txBox="1">
            <a:spLocks noGrp="1"/>
          </p:cNvSpPr>
          <p:nvPr>
            <p:ph type="sldNum" idx="12"/>
          </p:nvPr>
        </p:nvSpPr>
        <p:spPr>
          <a:xfrm>
            <a:off x="6457950" y="4767264"/>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matchingName="Blank 2">
  <p:cSld name="BLANK_2">
    <p:spTree>
      <p:nvGrpSpPr>
        <p:cNvPr id="1" name="Shape 5476"/>
        <p:cNvGrpSpPr/>
        <p:nvPr/>
      </p:nvGrpSpPr>
      <p:grpSpPr>
        <a:xfrm>
          <a:off x="0" y="0"/>
          <a:ext cx="0" cy="0"/>
          <a:chOff x="0" y="0"/>
          <a:chExt cx="0" cy="0"/>
        </a:xfrm>
      </p:grpSpPr>
      <p:sp>
        <p:nvSpPr>
          <p:cNvPr id="5477" name="Google Shape;5477;g38acf195055_0_14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478" name="Google Shape;5478;g38acf195055_0_1431"/>
          <p:cNvPicPr preferRelativeResize="0"/>
          <p:nvPr/>
        </p:nvPicPr>
        <p:blipFill rotWithShape="1">
          <a:blip r:embed="rId2">
            <a:alphaModFix/>
          </a:blip>
          <a:srcRect/>
          <a:stretch/>
        </p:blipFill>
        <p:spPr>
          <a:xfrm>
            <a:off x="0" y="0"/>
            <a:ext cx="9144003" cy="5143490"/>
          </a:xfrm>
          <a:prstGeom prst="rect">
            <a:avLst/>
          </a:prstGeom>
          <a:noFill/>
          <a:ln>
            <a:noFill/>
          </a:ln>
        </p:spPr>
      </p:pic>
      <p:sp>
        <p:nvSpPr>
          <p:cNvPr id="5479" name="Google Shape;5479;g38acf195055_0_1431"/>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480" name="Google Shape;5480;g38acf195055_0_143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481" name="Google Shape;5481;g38acf195055_0_1431"/>
          <p:cNvPicPr preferRelativeResize="0"/>
          <p:nvPr/>
        </p:nvPicPr>
        <p:blipFill rotWithShape="1">
          <a:blip r:embed="rId3">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matchingName="Caption 1 1 2">
  <p:cSld name="CAPTION_ONLY_1_1_2">
    <p:spTree>
      <p:nvGrpSpPr>
        <p:cNvPr id="1" name="Shape 5482"/>
        <p:cNvGrpSpPr/>
        <p:nvPr/>
      </p:nvGrpSpPr>
      <p:grpSpPr>
        <a:xfrm>
          <a:off x="0" y="0"/>
          <a:ext cx="0" cy="0"/>
          <a:chOff x="0" y="0"/>
          <a:chExt cx="0" cy="0"/>
        </a:xfrm>
      </p:grpSpPr>
      <p:sp>
        <p:nvSpPr>
          <p:cNvPr id="5483" name="Google Shape;5483;g38acf195055_0_1437"/>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84" name="Google Shape;5484;g38acf195055_0_1437"/>
          <p:cNvSpPr>
            <a:spLocks noGrp="1"/>
          </p:cNvSpPr>
          <p:nvPr>
            <p:ph type="pic" idx="2"/>
          </p:nvPr>
        </p:nvSpPr>
        <p:spPr>
          <a:xfrm>
            <a:off x="410600" y="1005850"/>
            <a:ext cx="2688900" cy="3359100"/>
          </a:xfrm>
          <a:prstGeom prst="roundRect">
            <a:avLst>
              <a:gd name="adj" fmla="val 16667"/>
            </a:avLst>
          </a:prstGeom>
          <a:noFill/>
          <a:ln>
            <a:noFill/>
          </a:ln>
        </p:spPr>
      </p:sp>
      <p:sp>
        <p:nvSpPr>
          <p:cNvPr id="5485" name="Google Shape;5485;g38acf195055_0_1437"/>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5486" name="Google Shape;5486;g38acf195055_0_1437"/>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5487" name="Google Shape;5487;g38acf195055_0_143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5488" name="Google Shape;5488;g38acf195055_0_143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matchingName="Custom Layout 2 1 2">
  <p:cSld name="CUSTOM_6_1_3">
    <p:spTree>
      <p:nvGrpSpPr>
        <p:cNvPr id="1" name="Shape 5489"/>
        <p:cNvGrpSpPr/>
        <p:nvPr/>
      </p:nvGrpSpPr>
      <p:grpSpPr>
        <a:xfrm>
          <a:off x="0" y="0"/>
          <a:ext cx="0" cy="0"/>
          <a:chOff x="0" y="0"/>
          <a:chExt cx="0" cy="0"/>
        </a:xfrm>
      </p:grpSpPr>
      <p:pic>
        <p:nvPicPr>
          <p:cNvPr id="5490" name="Google Shape;5490;g38acf195055_0_144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491" name="Google Shape;5491;g38acf195055_0_144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92" name="Google Shape;5492;g38acf195055_0_144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493" name="Google Shape;5493;g38acf195055_0_1444"/>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matchingName="Custom Layout 2 1 1 1 1 1 1 1 1">
  <p:cSld name="CUSTOM_6_1_1_1_1_1_1_1_1">
    <p:spTree>
      <p:nvGrpSpPr>
        <p:cNvPr id="1" name="Shape 5494"/>
        <p:cNvGrpSpPr/>
        <p:nvPr/>
      </p:nvGrpSpPr>
      <p:grpSpPr>
        <a:xfrm>
          <a:off x="0" y="0"/>
          <a:ext cx="0" cy="0"/>
          <a:chOff x="0" y="0"/>
          <a:chExt cx="0" cy="0"/>
        </a:xfrm>
      </p:grpSpPr>
      <p:pic>
        <p:nvPicPr>
          <p:cNvPr id="5495" name="Google Shape;5495;g38acf195055_0_1449"/>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496" name="Google Shape;5496;g38acf195055_0_1449"/>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497" name="Google Shape;5497;g38acf195055_0_1449"/>
          <p:cNvSpPr txBox="1">
            <a:spLocks noGrp="1"/>
          </p:cNvSpPr>
          <p:nvPr>
            <p:ph type="body" idx="1"/>
          </p:nvPr>
        </p:nvSpPr>
        <p:spPr>
          <a:xfrm>
            <a:off x="1400925" y="7993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498" name="Google Shape;5498;g38acf195055_0_144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matchingName="Custom Layout 2 1 1 1 1 1 1 1 1 1">
  <p:cSld name="CUSTOM_6_1_1_1_1_1_1_1_1_1">
    <p:spTree>
      <p:nvGrpSpPr>
        <p:cNvPr id="1" name="Shape 5499"/>
        <p:cNvGrpSpPr/>
        <p:nvPr/>
      </p:nvGrpSpPr>
      <p:grpSpPr>
        <a:xfrm>
          <a:off x="0" y="0"/>
          <a:ext cx="0" cy="0"/>
          <a:chOff x="0" y="0"/>
          <a:chExt cx="0" cy="0"/>
        </a:xfrm>
      </p:grpSpPr>
      <p:pic>
        <p:nvPicPr>
          <p:cNvPr id="5500" name="Google Shape;5500;g38acf195055_0_1454"/>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01" name="Google Shape;5501;g38acf195055_0_145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502" name="Google Shape;5502;g38acf195055_0_145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03" name="Google Shape;5503;g38acf195055_0_1454"/>
          <p:cNvSpPr txBox="1">
            <a:spLocks noGrp="1"/>
          </p:cNvSpPr>
          <p:nvPr>
            <p:ph type="body" idx="1"/>
          </p:nvPr>
        </p:nvSpPr>
        <p:spPr>
          <a:xfrm>
            <a:off x="1381975" y="9319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504" name="Google Shape;5504;g38acf195055_0_1454"/>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5505"/>
        <p:cNvGrpSpPr/>
        <p:nvPr/>
      </p:nvGrpSpPr>
      <p:grpSpPr>
        <a:xfrm>
          <a:off x="0" y="0"/>
          <a:ext cx="0" cy="0"/>
          <a:chOff x="0" y="0"/>
          <a:chExt cx="0" cy="0"/>
        </a:xfrm>
      </p:grpSpPr>
      <p:sp>
        <p:nvSpPr>
          <p:cNvPr id="5506" name="Google Shape;5506;g38acf195055_0_14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5507"/>
        <p:cNvGrpSpPr/>
        <p:nvPr/>
      </p:nvGrpSpPr>
      <p:grpSpPr>
        <a:xfrm>
          <a:off x="0" y="0"/>
          <a:ext cx="0" cy="0"/>
          <a:chOff x="0" y="0"/>
          <a:chExt cx="0" cy="0"/>
        </a:xfrm>
      </p:grpSpPr>
      <p:pic>
        <p:nvPicPr>
          <p:cNvPr id="5508" name="Google Shape;5508;g38acf195055_0_1462"/>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5509" name="Google Shape;5509;g38acf195055_0_146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510" name="Google Shape;5510;g38acf195055_0_146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11" name="Google Shape;5511;g38acf195055_0_146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512" name="Google Shape;5512;g38acf195055_0_146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3">
  <p:cSld name="BLANK_3">
    <p:spTree>
      <p:nvGrpSpPr>
        <p:cNvPr id="1" name="Shape 647"/>
        <p:cNvGrpSpPr/>
        <p:nvPr/>
      </p:nvGrpSpPr>
      <p:grpSpPr>
        <a:xfrm>
          <a:off x="0" y="0"/>
          <a:ext cx="0" cy="0"/>
          <a:chOff x="0" y="0"/>
          <a:chExt cx="0" cy="0"/>
        </a:xfrm>
      </p:grpSpPr>
      <p:sp>
        <p:nvSpPr>
          <p:cNvPr id="648" name="Google Shape;648;p1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0.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5513"/>
        <p:cNvGrpSpPr/>
        <p:nvPr/>
      </p:nvGrpSpPr>
      <p:grpSpPr>
        <a:xfrm>
          <a:off x="0" y="0"/>
          <a:ext cx="0" cy="0"/>
          <a:chOff x="0" y="0"/>
          <a:chExt cx="0" cy="0"/>
        </a:xfrm>
      </p:grpSpPr>
      <p:pic>
        <p:nvPicPr>
          <p:cNvPr id="5514" name="Google Shape;5514;g38acf195055_0_146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15" name="Google Shape;5515;g38acf195055_0_146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516" name="Google Shape;5516;g38acf195055_0_146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17" name="Google Shape;5517;g38acf195055_0_146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518" name="Google Shape;5518;g38acf195055_0_1468"/>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5519"/>
        <p:cNvGrpSpPr/>
        <p:nvPr/>
      </p:nvGrpSpPr>
      <p:grpSpPr>
        <a:xfrm>
          <a:off x="0" y="0"/>
          <a:ext cx="0" cy="0"/>
          <a:chOff x="0" y="0"/>
          <a:chExt cx="0" cy="0"/>
        </a:xfrm>
      </p:grpSpPr>
      <p:sp>
        <p:nvSpPr>
          <p:cNvPr id="5520" name="Google Shape;5520;g38acf195055_0_1474"/>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21" name="Google Shape;5521;g38acf195055_0_1474"/>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5522"/>
        <p:cNvGrpSpPr/>
        <p:nvPr/>
      </p:nvGrpSpPr>
      <p:grpSpPr>
        <a:xfrm>
          <a:off x="0" y="0"/>
          <a:ext cx="0" cy="0"/>
          <a:chOff x="0" y="0"/>
          <a:chExt cx="0" cy="0"/>
        </a:xfrm>
      </p:grpSpPr>
      <p:sp>
        <p:nvSpPr>
          <p:cNvPr id="5523" name="Google Shape;5523;g38acf195055_0_1477"/>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24" name="Google Shape;5524;g38acf195055_0_1477"/>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525" name="Google Shape;5525;g38acf195055_0_1477"/>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5526"/>
        <p:cNvGrpSpPr/>
        <p:nvPr/>
      </p:nvGrpSpPr>
      <p:grpSpPr>
        <a:xfrm>
          <a:off x="0" y="0"/>
          <a:ext cx="0" cy="0"/>
          <a:chOff x="0" y="0"/>
          <a:chExt cx="0" cy="0"/>
        </a:xfrm>
      </p:grpSpPr>
      <p:pic>
        <p:nvPicPr>
          <p:cNvPr id="5527" name="Google Shape;5527;g38acf195055_0_148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28" name="Google Shape;5528;g38acf195055_0_148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29" name="Google Shape;5529;g38acf195055_0_148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530" name="Google Shape;5530;g38acf195055_0_1481"/>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31"/>
        <p:cNvGrpSpPr/>
        <p:nvPr/>
      </p:nvGrpSpPr>
      <p:grpSpPr>
        <a:xfrm>
          <a:off x="0" y="0"/>
          <a:ext cx="0" cy="0"/>
          <a:chOff x="0" y="0"/>
          <a:chExt cx="0" cy="0"/>
        </a:xfrm>
      </p:grpSpPr>
      <p:sp>
        <p:nvSpPr>
          <p:cNvPr id="5532" name="Google Shape;5532;g38acf195055_0_148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5533" name="Google Shape;5533;g38acf195055_0_148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5534"/>
        <p:cNvGrpSpPr/>
        <p:nvPr/>
      </p:nvGrpSpPr>
      <p:grpSpPr>
        <a:xfrm>
          <a:off x="0" y="0"/>
          <a:ext cx="0" cy="0"/>
          <a:chOff x="0" y="0"/>
          <a:chExt cx="0" cy="0"/>
        </a:xfrm>
      </p:grpSpPr>
      <p:sp>
        <p:nvSpPr>
          <p:cNvPr id="5535" name="Google Shape;5535;g38acf195055_0_1489"/>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5536" name="Google Shape;5536;g38acf195055_0_1489"/>
          <p:cNvSpPr>
            <a:spLocks noGrp="1"/>
          </p:cNvSpPr>
          <p:nvPr>
            <p:ph type="pic" idx="2"/>
          </p:nvPr>
        </p:nvSpPr>
        <p:spPr>
          <a:xfrm>
            <a:off x="410600" y="1005850"/>
            <a:ext cx="2688900" cy="3359100"/>
          </a:xfrm>
          <a:prstGeom prst="roundRect">
            <a:avLst>
              <a:gd name="adj" fmla="val 16667"/>
            </a:avLst>
          </a:prstGeom>
          <a:noFill/>
          <a:ln>
            <a:noFill/>
          </a:ln>
        </p:spPr>
      </p:sp>
      <p:sp>
        <p:nvSpPr>
          <p:cNvPr id="5537" name="Google Shape;5537;g38acf195055_0_1489"/>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5538" name="Google Shape;5538;g38acf195055_0_1489"/>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5539" name="Google Shape;5539;g38acf195055_0_1489"/>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5540" name="Google Shape;5540;g38acf195055_0_1489"/>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5541" name="Google Shape;5541;g38acf195055_0_1489"/>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5542"/>
        <p:cNvGrpSpPr/>
        <p:nvPr/>
      </p:nvGrpSpPr>
      <p:grpSpPr>
        <a:xfrm>
          <a:off x="0" y="0"/>
          <a:ext cx="0" cy="0"/>
          <a:chOff x="0" y="0"/>
          <a:chExt cx="0" cy="0"/>
        </a:xfrm>
      </p:grpSpPr>
      <p:pic>
        <p:nvPicPr>
          <p:cNvPr id="5543" name="Google Shape;5543;g38acf195055_0_149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44" name="Google Shape;5544;g38acf195055_0_149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45" name="Google Shape;5545;g38acf195055_0_149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546" name="Google Shape;5546;g38acf195055_0_149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547"/>
        <p:cNvGrpSpPr/>
        <p:nvPr/>
      </p:nvGrpSpPr>
      <p:grpSpPr>
        <a:xfrm>
          <a:off x="0" y="0"/>
          <a:ext cx="0" cy="0"/>
          <a:chOff x="0" y="0"/>
          <a:chExt cx="0" cy="0"/>
        </a:xfrm>
      </p:grpSpPr>
      <p:sp>
        <p:nvSpPr>
          <p:cNvPr id="5548" name="Google Shape;5548;g38acf195055_0_1502"/>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5549" name="Google Shape;5549;g38acf195055_0_1502" descr="A picture containing black&#10;&#10;Description automatically generated"/>
          <p:cNvPicPr preferRelativeResize="0"/>
          <p:nvPr/>
        </p:nvPicPr>
        <p:blipFill rotWithShape="1">
          <a:blip r:embed="rId2">
            <a:alphaModFix amt="50000"/>
          </a:blip>
          <a:srcRect l="31670"/>
          <a:stretch/>
        </p:blipFill>
        <p:spPr>
          <a:xfrm flipH="1">
            <a:off x="58478" y="2719276"/>
            <a:ext cx="9027044" cy="2554902"/>
          </a:xfrm>
          <a:prstGeom prst="rect">
            <a:avLst/>
          </a:prstGeom>
          <a:noFill/>
          <a:ln>
            <a:noFill/>
          </a:ln>
        </p:spPr>
      </p:pic>
    </p:spTree>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50"/>
        <p:cNvGrpSpPr/>
        <p:nvPr/>
      </p:nvGrpSpPr>
      <p:grpSpPr>
        <a:xfrm>
          <a:off x="0" y="0"/>
          <a:ext cx="0" cy="0"/>
          <a:chOff x="0" y="0"/>
          <a:chExt cx="0" cy="0"/>
        </a:xfrm>
      </p:grpSpPr>
      <p:sp>
        <p:nvSpPr>
          <p:cNvPr id="5551" name="Google Shape;5551;g38acf195055_0_1505"/>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52" name="Google Shape;5552;g38acf195055_0_1505"/>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5553" name="Google Shape;5553;g38acf195055_0_1505"/>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554" name="Google Shape;5554;g38acf195055_0_1505"/>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5555" name="Google Shape;5555;g38acf195055_0_1505"/>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5556" name="Google Shape;5556;g38acf195055_0_1505"/>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5557" name="Google Shape;5557;g38acf195055_0_1505"/>
          <p:cNvPicPr preferRelativeResize="0"/>
          <p:nvPr/>
        </p:nvPicPr>
        <p:blipFill rotWithShape="1">
          <a:blip r:embed="rId2">
            <a:alphaModFix amt="50000"/>
          </a:blip>
          <a:srcRect/>
          <a:stretch/>
        </p:blipFill>
        <p:spPr>
          <a:xfrm>
            <a:off x="0" y="3823265"/>
            <a:ext cx="3116594" cy="1618914"/>
          </a:xfrm>
          <a:prstGeom prst="rect">
            <a:avLst/>
          </a:prstGeom>
          <a:noFill/>
          <a:ln>
            <a:noFill/>
          </a:ln>
        </p:spPr>
      </p:pic>
    </p:spTree>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matchingName="02 - Content (Single Dark Blue) 3">
  <p:cSld name="TITLE_1_2_4">
    <p:bg>
      <p:bgPr>
        <a:solidFill>
          <a:srgbClr val="FFFFFF"/>
        </a:solidFill>
        <a:effectLst/>
      </p:bgPr>
    </p:bg>
    <p:spTree>
      <p:nvGrpSpPr>
        <p:cNvPr id="1" name="Shape 5558"/>
        <p:cNvGrpSpPr/>
        <p:nvPr/>
      </p:nvGrpSpPr>
      <p:grpSpPr>
        <a:xfrm>
          <a:off x="0" y="0"/>
          <a:ext cx="0" cy="0"/>
          <a:chOff x="0" y="0"/>
          <a:chExt cx="0" cy="0"/>
        </a:xfrm>
      </p:grpSpPr>
      <p:sp>
        <p:nvSpPr>
          <p:cNvPr id="5559" name="Google Shape;5559;g38acf195055_0_151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60" name="Google Shape;5560;g38acf195055_0_1513"/>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561" name="Google Shape;5561;g38acf195055_0_151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ustom Layout 2 5">
  <p:cSld name="CUSTOM_6_3">
    <p:spTree>
      <p:nvGrpSpPr>
        <p:cNvPr id="1" name="Shape 649"/>
        <p:cNvGrpSpPr/>
        <p:nvPr/>
      </p:nvGrpSpPr>
      <p:grpSpPr>
        <a:xfrm>
          <a:off x="0" y="0"/>
          <a:ext cx="0" cy="0"/>
          <a:chOff x="0" y="0"/>
          <a:chExt cx="0" cy="0"/>
        </a:xfrm>
      </p:grpSpPr>
      <p:pic>
        <p:nvPicPr>
          <p:cNvPr id="650" name="Google Shape;650;p141"/>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651" name="Google Shape;651;p14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652" name="Google Shape;652;p14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3" name="Google Shape;653;p141"/>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54" name="Google Shape;654;p141"/>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70.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5562"/>
        <p:cNvGrpSpPr/>
        <p:nvPr/>
      </p:nvGrpSpPr>
      <p:grpSpPr>
        <a:xfrm>
          <a:off x="0" y="0"/>
          <a:ext cx="0" cy="0"/>
          <a:chOff x="0" y="0"/>
          <a:chExt cx="0" cy="0"/>
        </a:xfrm>
      </p:grpSpPr>
      <p:pic>
        <p:nvPicPr>
          <p:cNvPr id="5563" name="Google Shape;5563;g38acf195055_0_1517"/>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564" name="Google Shape;5564;g38acf195055_0_1517"/>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65" name="Google Shape;5565;g38acf195055_0_1517"/>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566" name="Google Shape;5566;g38acf195055_0_1517"/>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5567" name="Google Shape;5567;g38acf195055_0_15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5568"/>
        <p:cNvGrpSpPr/>
        <p:nvPr/>
      </p:nvGrpSpPr>
      <p:grpSpPr>
        <a:xfrm>
          <a:off x="0" y="0"/>
          <a:ext cx="0" cy="0"/>
          <a:chOff x="0" y="0"/>
          <a:chExt cx="0" cy="0"/>
        </a:xfrm>
      </p:grpSpPr>
      <p:sp>
        <p:nvSpPr>
          <p:cNvPr id="5569" name="Google Shape;5569;g38acf195055_0_1523"/>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0" name="Google Shape;5570;g38acf195055_0_1523"/>
          <p:cNvSpPr/>
          <p:nvPr/>
        </p:nvSpPr>
        <p:spPr>
          <a:xfrm>
            <a:off x="7786649" y="4755073"/>
            <a:ext cx="990600" cy="29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g38acf195055_0_1523"/>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5572" name="Google Shape;5572;g38acf195055_0_15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5573"/>
        <p:cNvGrpSpPr/>
        <p:nvPr/>
      </p:nvGrpSpPr>
      <p:grpSpPr>
        <a:xfrm>
          <a:off x="0" y="0"/>
          <a:ext cx="0" cy="0"/>
          <a:chOff x="0" y="0"/>
          <a:chExt cx="0" cy="0"/>
        </a:xfrm>
      </p:grpSpPr>
      <p:sp>
        <p:nvSpPr>
          <p:cNvPr id="5574" name="Google Shape;5574;g38acf195055_0_1528"/>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75" name="Google Shape;5575;g38acf195055_0_1528"/>
          <p:cNvSpPr>
            <a:spLocks noGrp="1"/>
          </p:cNvSpPr>
          <p:nvPr>
            <p:ph type="pic" idx="2"/>
          </p:nvPr>
        </p:nvSpPr>
        <p:spPr>
          <a:xfrm>
            <a:off x="410600" y="1005850"/>
            <a:ext cx="2688900" cy="3359100"/>
          </a:xfrm>
          <a:prstGeom prst="roundRect">
            <a:avLst>
              <a:gd name="adj" fmla="val 16667"/>
            </a:avLst>
          </a:prstGeom>
          <a:noFill/>
          <a:ln>
            <a:noFill/>
          </a:ln>
        </p:spPr>
      </p:sp>
      <p:sp>
        <p:nvSpPr>
          <p:cNvPr id="5576" name="Google Shape;5576;g38acf195055_0_1528"/>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5577" name="Google Shape;5577;g38acf195055_0_1528"/>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5578" name="Google Shape;5578;g38acf195055_0_1528"/>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5579" name="Google Shape;5579;g38acf195055_0_15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80" name="Google Shape;5580;g38acf195055_0_1528"/>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5581"/>
        <p:cNvGrpSpPr/>
        <p:nvPr/>
      </p:nvGrpSpPr>
      <p:grpSpPr>
        <a:xfrm>
          <a:off x="0" y="0"/>
          <a:ext cx="0" cy="0"/>
          <a:chOff x="0" y="0"/>
          <a:chExt cx="0" cy="0"/>
        </a:xfrm>
      </p:grpSpPr>
      <p:sp>
        <p:nvSpPr>
          <p:cNvPr id="5582" name="Google Shape;5582;g38acf195055_0_1536"/>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83" name="Google Shape;5583;g38acf195055_0_1536"/>
          <p:cNvSpPr>
            <a:spLocks noGrp="1"/>
          </p:cNvSpPr>
          <p:nvPr>
            <p:ph type="pic" idx="2"/>
          </p:nvPr>
        </p:nvSpPr>
        <p:spPr>
          <a:xfrm>
            <a:off x="410600" y="1005850"/>
            <a:ext cx="2688900" cy="3359100"/>
          </a:xfrm>
          <a:prstGeom prst="roundRect">
            <a:avLst>
              <a:gd name="adj" fmla="val 16667"/>
            </a:avLst>
          </a:prstGeom>
          <a:noFill/>
          <a:ln>
            <a:noFill/>
          </a:ln>
        </p:spPr>
      </p:sp>
      <p:sp>
        <p:nvSpPr>
          <p:cNvPr id="5584" name="Google Shape;5584;g38acf195055_0_1536"/>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5585" name="Google Shape;5585;g38acf195055_0_1536"/>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5586" name="Google Shape;5586;g38acf195055_0_1536"/>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5587" name="Google Shape;5587;g38acf195055_0_153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588" name="Google Shape;5588;g38acf195055_0_1536"/>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5589"/>
        <p:cNvGrpSpPr/>
        <p:nvPr/>
      </p:nvGrpSpPr>
      <p:grpSpPr>
        <a:xfrm>
          <a:off x="0" y="0"/>
          <a:ext cx="0" cy="0"/>
          <a:chOff x="0" y="0"/>
          <a:chExt cx="0" cy="0"/>
        </a:xfrm>
      </p:grpSpPr>
      <p:sp>
        <p:nvSpPr>
          <p:cNvPr id="5590" name="Google Shape;5590;g38acf195055_0_1544"/>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591" name="Google Shape;5591;g38acf195055_0_1544"/>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5592" name="Google Shape;5592;g38acf195055_0_1544"/>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5593" name="Google Shape;5593;g38acf195055_0_1544"/>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fontScale="55000" lnSpcReduction="20000"/>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5594"/>
        <p:cNvGrpSpPr/>
        <p:nvPr/>
      </p:nvGrpSpPr>
      <p:grpSpPr>
        <a:xfrm>
          <a:off x="0" y="0"/>
          <a:ext cx="0" cy="0"/>
          <a:chOff x="0" y="0"/>
          <a:chExt cx="0" cy="0"/>
        </a:xfrm>
      </p:grpSpPr>
      <p:sp>
        <p:nvSpPr>
          <p:cNvPr id="5595" name="Google Shape;5595;g38acf195055_0_154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596" name="Google Shape;5596;g38acf195055_0_154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597" name="Google Shape;5597;g38acf195055_0_154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5598"/>
        <p:cNvGrpSpPr/>
        <p:nvPr/>
      </p:nvGrpSpPr>
      <p:grpSpPr>
        <a:xfrm>
          <a:off x="0" y="0"/>
          <a:ext cx="0" cy="0"/>
          <a:chOff x="0" y="0"/>
          <a:chExt cx="0" cy="0"/>
        </a:xfrm>
      </p:grpSpPr>
      <p:pic>
        <p:nvPicPr>
          <p:cNvPr id="5599" name="Google Shape;5599;g38acf195055_0_155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00" name="Google Shape;5600;g38acf195055_0_1553"/>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601" name="Google Shape;5601;g38acf195055_0_155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02" name="Google Shape;5602;g38acf195055_0_155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603"/>
        <p:cNvGrpSpPr/>
        <p:nvPr/>
      </p:nvGrpSpPr>
      <p:grpSpPr>
        <a:xfrm>
          <a:off x="0" y="0"/>
          <a:ext cx="0" cy="0"/>
          <a:chOff x="0" y="0"/>
          <a:chExt cx="0" cy="0"/>
        </a:xfrm>
      </p:grpSpPr>
      <p:sp>
        <p:nvSpPr>
          <p:cNvPr id="5604" name="Google Shape;5604;g38acf195055_0_1558"/>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605" name="Google Shape;5605;g38acf195055_0_1558"/>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5606" name="Google Shape;5606;g38acf195055_0_1558"/>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8.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5607"/>
        <p:cNvGrpSpPr/>
        <p:nvPr/>
      </p:nvGrpSpPr>
      <p:grpSpPr>
        <a:xfrm>
          <a:off x="0" y="0"/>
          <a:ext cx="0" cy="0"/>
          <a:chOff x="0" y="0"/>
          <a:chExt cx="0" cy="0"/>
        </a:xfrm>
      </p:grpSpPr>
      <p:sp>
        <p:nvSpPr>
          <p:cNvPr id="5608" name="Google Shape;5608;g38acf195055_0_1562"/>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5609" name="Google Shape;5609;g38acf195055_0_1562"/>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610" name="Google Shape;5610;g38acf195055_0_15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611" name="Google Shape;5611;g38acf195055_0_156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12" name="Google Shape;5612;g38acf195055_0_1562"/>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9.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5613"/>
        <p:cNvGrpSpPr/>
        <p:nvPr/>
      </p:nvGrpSpPr>
      <p:grpSpPr>
        <a:xfrm>
          <a:off x="0" y="0"/>
          <a:ext cx="0" cy="0"/>
          <a:chOff x="0" y="0"/>
          <a:chExt cx="0" cy="0"/>
        </a:xfrm>
      </p:grpSpPr>
      <p:sp>
        <p:nvSpPr>
          <p:cNvPr id="5614" name="Google Shape;5614;g38acf195055_0_1568"/>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5615" name="Google Shape;5615;g38acf195055_0_1568"/>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5616" name="Google Shape;5616;g38acf195055_0_1568"/>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ustom Layout 2 1 3">
  <p:cSld name="CUSTOM_6_1_4">
    <p:spTree>
      <p:nvGrpSpPr>
        <p:cNvPr id="1" name="Shape 655"/>
        <p:cNvGrpSpPr/>
        <p:nvPr/>
      </p:nvGrpSpPr>
      <p:grpSpPr>
        <a:xfrm>
          <a:off x="0" y="0"/>
          <a:ext cx="0" cy="0"/>
          <a:chOff x="0" y="0"/>
          <a:chExt cx="0" cy="0"/>
        </a:xfrm>
      </p:grpSpPr>
      <p:pic>
        <p:nvPicPr>
          <p:cNvPr id="656" name="Google Shape;656;p14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57" name="Google Shape;657;p14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658" name="Google Shape;658;p14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9" name="Google Shape;659;p14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60" name="Google Shape;660;p142"/>
          <p:cNvSpPr txBox="1"/>
          <p:nvPr/>
        </p:nvSpPr>
        <p:spPr>
          <a:xfrm>
            <a:off x="108425" y="4641025"/>
            <a:ext cx="11172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5617"/>
        <p:cNvGrpSpPr/>
        <p:nvPr/>
      </p:nvGrpSpPr>
      <p:grpSpPr>
        <a:xfrm>
          <a:off x="0" y="0"/>
          <a:ext cx="0" cy="0"/>
          <a:chOff x="0" y="0"/>
          <a:chExt cx="0" cy="0"/>
        </a:xfrm>
      </p:grpSpPr>
      <p:sp>
        <p:nvSpPr>
          <p:cNvPr id="5618" name="Google Shape;5618;g38acf195055_0_1572"/>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19" name="Google Shape;5619;g38acf195055_0_1572"/>
          <p:cNvSpPr>
            <a:spLocks noGrp="1"/>
          </p:cNvSpPr>
          <p:nvPr>
            <p:ph type="pic" idx="2"/>
          </p:nvPr>
        </p:nvSpPr>
        <p:spPr>
          <a:xfrm>
            <a:off x="5854750" y="980700"/>
            <a:ext cx="2862900" cy="2714100"/>
          </a:xfrm>
          <a:prstGeom prst="roundRect">
            <a:avLst>
              <a:gd name="adj" fmla="val 16667"/>
            </a:avLst>
          </a:prstGeom>
          <a:noFill/>
          <a:ln>
            <a:noFill/>
          </a:ln>
        </p:spPr>
      </p:sp>
      <p:sp>
        <p:nvSpPr>
          <p:cNvPr id="5620" name="Google Shape;5620;g38acf195055_0_1572"/>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5621" name="Google Shape;5621;g38acf195055_0_1572"/>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5622" name="Google Shape;5622;g38acf195055_0_1572"/>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5623" name="Google Shape;5623;g38acf195055_0_157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1.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5624"/>
        <p:cNvGrpSpPr/>
        <p:nvPr/>
      </p:nvGrpSpPr>
      <p:grpSpPr>
        <a:xfrm>
          <a:off x="0" y="0"/>
          <a:ext cx="0" cy="0"/>
          <a:chOff x="0" y="0"/>
          <a:chExt cx="0" cy="0"/>
        </a:xfrm>
      </p:grpSpPr>
    </p:spTree>
  </p:cSld>
  <p:clrMapOvr>
    <a:masterClrMapping/>
  </p:clrMapOvr>
</p:sldLayout>
</file>

<file path=ppt/slideLayouts/slideLayout782.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5625"/>
        <p:cNvGrpSpPr/>
        <p:nvPr/>
      </p:nvGrpSpPr>
      <p:grpSpPr>
        <a:xfrm>
          <a:off x="0" y="0"/>
          <a:ext cx="0" cy="0"/>
          <a:chOff x="0" y="0"/>
          <a:chExt cx="0" cy="0"/>
        </a:xfrm>
      </p:grpSpPr>
      <p:pic>
        <p:nvPicPr>
          <p:cNvPr id="5626" name="Google Shape;5626;g38acf195055_0_1580"/>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5627" name="Google Shape;5627;g38acf195055_0_1580"/>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28" name="Google Shape;5628;g38acf195055_0_1580"/>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29" name="Google Shape;5629;g38acf195055_0_1580"/>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783.xml><?xml version="1.0" encoding="utf-8"?>
<p:sldLayout xmlns:a="http://schemas.openxmlformats.org/drawingml/2006/main" xmlns:r="http://schemas.openxmlformats.org/officeDocument/2006/relationships" xmlns:p="http://schemas.openxmlformats.org/presentationml/2006/main" matchingName="Custom Layout 2 1 6">
  <p:cSld name="CUSTOM_6_1_6">
    <p:spTree>
      <p:nvGrpSpPr>
        <p:cNvPr id="1" name="Shape 5630"/>
        <p:cNvGrpSpPr/>
        <p:nvPr/>
      </p:nvGrpSpPr>
      <p:grpSpPr>
        <a:xfrm>
          <a:off x="0" y="0"/>
          <a:ext cx="0" cy="0"/>
          <a:chOff x="0" y="0"/>
          <a:chExt cx="0" cy="0"/>
        </a:xfrm>
      </p:grpSpPr>
      <p:pic>
        <p:nvPicPr>
          <p:cNvPr id="5631" name="Google Shape;5631;g38acf195055_0_158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32" name="Google Shape;5632;g38acf195055_0_158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33" name="Google Shape;5633;g38acf195055_0_158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34" name="Google Shape;5634;g38acf195055_0_158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784.xml><?xml version="1.0" encoding="utf-8"?>
<p:sldLayout xmlns:a="http://schemas.openxmlformats.org/drawingml/2006/main" xmlns:r="http://schemas.openxmlformats.org/officeDocument/2006/relationships" xmlns:p="http://schemas.openxmlformats.org/presentationml/2006/main" matchingName="Obejctive 4B">
  <p:cSld name="CUSTOM_3_2">
    <p:spTree>
      <p:nvGrpSpPr>
        <p:cNvPr id="1" name="Shape 5635"/>
        <p:cNvGrpSpPr/>
        <p:nvPr/>
      </p:nvGrpSpPr>
      <p:grpSpPr>
        <a:xfrm>
          <a:off x="0" y="0"/>
          <a:ext cx="0" cy="0"/>
          <a:chOff x="0" y="0"/>
          <a:chExt cx="0" cy="0"/>
        </a:xfrm>
      </p:grpSpPr>
      <p:sp>
        <p:nvSpPr>
          <p:cNvPr id="5636" name="Google Shape;5636;g38acf195055_0_1590"/>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5637" name="Google Shape;5637;g38acf195055_0_1590"/>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638" name="Google Shape;5638;g38acf195055_0_159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639" name="Google Shape;5639;g38acf195055_0_159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40" name="Google Shape;5640;g38acf195055_0_1590"/>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5.xml><?xml version="1.0" encoding="utf-8"?>
<p:sldLayout xmlns:a="http://schemas.openxmlformats.org/drawingml/2006/main" xmlns:r="http://schemas.openxmlformats.org/officeDocument/2006/relationships" xmlns:p="http://schemas.openxmlformats.org/presentationml/2006/main" matchingName="Custom Layout 2 1 1 2">
  <p:cSld name="CUSTOM_6_1_1_2">
    <p:spTree>
      <p:nvGrpSpPr>
        <p:cNvPr id="1" name="Shape 5641"/>
        <p:cNvGrpSpPr/>
        <p:nvPr/>
      </p:nvGrpSpPr>
      <p:grpSpPr>
        <a:xfrm>
          <a:off x="0" y="0"/>
          <a:ext cx="0" cy="0"/>
          <a:chOff x="0" y="0"/>
          <a:chExt cx="0" cy="0"/>
        </a:xfrm>
      </p:grpSpPr>
      <p:pic>
        <p:nvPicPr>
          <p:cNvPr id="5642" name="Google Shape;5642;g38acf195055_0_159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43" name="Google Shape;5643;g38acf195055_0_1596"/>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44" name="Google Shape;5644;g38acf195055_0_1596"/>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45" name="Google Shape;5645;g38acf195055_0_1596"/>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786.xml><?xml version="1.0" encoding="utf-8"?>
<p:sldLayout xmlns:a="http://schemas.openxmlformats.org/drawingml/2006/main" xmlns:r="http://schemas.openxmlformats.org/officeDocument/2006/relationships" xmlns:p="http://schemas.openxmlformats.org/presentationml/2006/main" matchingName="Custom Layout 2 1 1 1 1 1 1">
  <p:cSld name="CUSTOM_6_1_1_1_1_1_1">
    <p:spTree>
      <p:nvGrpSpPr>
        <p:cNvPr id="1" name="Shape 5646"/>
        <p:cNvGrpSpPr/>
        <p:nvPr/>
      </p:nvGrpSpPr>
      <p:grpSpPr>
        <a:xfrm>
          <a:off x="0" y="0"/>
          <a:ext cx="0" cy="0"/>
          <a:chOff x="0" y="0"/>
          <a:chExt cx="0" cy="0"/>
        </a:xfrm>
      </p:grpSpPr>
      <p:pic>
        <p:nvPicPr>
          <p:cNvPr id="5647" name="Google Shape;5647;g38acf195055_0_1601"/>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48" name="Google Shape;5648;g38acf195055_0_1601"/>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649" name="Google Shape;5649;g38acf195055_0_1601"/>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50" name="Google Shape;5650;g38acf195055_0_1601"/>
          <p:cNvSpPr txBox="1">
            <a:spLocks noGrp="1"/>
          </p:cNvSpPr>
          <p:nvPr>
            <p:ph type="body" idx="1"/>
          </p:nvPr>
        </p:nvSpPr>
        <p:spPr>
          <a:xfrm>
            <a:off x="1363075" y="82462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787.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5651"/>
        <p:cNvGrpSpPr/>
        <p:nvPr/>
      </p:nvGrpSpPr>
      <p:grpSpPr>
        <a:xfrm>
          <a:off x="0" y="0"/>
          <a:ext cx="0" cy="0"/>
          <a:chOff x="0" y="0"/>
          <a:chExt cx="0" cy="0"/>
        </a:xfrm>
      </p:grpSpPr>
      <p:pic>
        <p:nvPicPr>
          <p:cNvPr id="5652" name="Google Shape;5652;g38acf195055_0_1606"/>
          <p:cNvPicPr preferRelativeResize="0"/>
          <p:nvPr/>
        </p:nvPicPr>
        <p:blipFill rotWithShape="1">
          <a:blip r:embed="rId2">
            <a:alphaModFix/>
          </a:blip>
          <a:srcRect/>
          <a:stretch/>
        </p:blipFill>
        <p:spPr>
          <a:xfrm>
            <a:off x="0" y="-4469"/>
            <a:ext cx="9144003" cy="5152431"/>
          </a:xfrm>
          <a:prstGeom prst="rect">
            <a:avLst/>
          </a:prstGeom>
          <a:noFill/>
          <a:ln>
            <a:noFill/>
          </a:ln>
        </p:spPr>
      </p:pic>
      <p:sp>
        <p:nvSpPr>
          <p:cNvPr id="5653" name="Google Shape;5653;g38acf195055_0_160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8.xml><?xml version="1.0" encoding="utf-8"?>
<p:sldLayout xmlns:a="http://schemas.openxmlformats.org/drawingml/2006/main" xmlns:r="http://schemas.openxmlformats.org/officeDocument/2006/relationships" xmlns:p="http://schemas.openxmlformats.org/presentationml/2006/main" matchingName="Title slide 3">
  <p:cSld name="TITLE_3">
    <p:bg>
      <p:bgPr>
        <a:blipFill>
          <a:blip r:embed="rId2">
            <a:alphaModFix/>
          </a:blip>
          <a:stretch>
            <a:fillRect/>
          </a:stretch>
        </a:blipFill>
        <a:effectLst/>
      </p:bgPr>
    </p:bg>
    <p:spTree>
      <p:nvGrpSpPr>
        <p:cNvPr id="1" name="Shape 5654"/>
        <p:cNvGrpSpPr/>
        <p:nvPr/>
      </p:nvGrpSpPr>
      <p:grpSpPr>
        <a:xfrm>
          <a:off x="0" y="0"/>
          <a:ext cx="0" cy="0"/>
          <a:chOff x="0" y="0"/>
          <a:chExt cx="0" cy="0"/>
        </a:xfrm>
      </p:grpSpPr>
      <p:sp>
        <p:nvSpPr>
          <p:cNvPr id="5655" name="Google Shape;5655;g38acf195055_0_1609"/>
          <p:cNvSpPr txBox="1">
            <a:spLocks noGrp="1"/>
          </p:cNvSpPr>
          <p:nvPr>
            <p:ph type="ctrTitle"/>
          </p:nvPr>
        </p:nvSpPr>
        <p:spPr>
          <a:xfrm>
            <a:off x="0" y="1716300"/>
            <a:ext cx="4974300" cy="12162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rgbClr val="EAE7E4"/>
              </a:buClr>
              <a:buSzPts val="3600"/>
              <a:buFont typeface="Poppins"/>
              <a:buChar char="●"/>
              <a:defRPr sz="36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2pPr>
            <a:lvl3pPr marR="0" lvl="2"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3pPr>
            <a:lvl4pPr marR="0" lvl="3"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4pPr>
            <a:lvl5pPr marR="0" lvl="4"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5pPr>
            <a:lvl6pPr marR="0" lvl="5"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6pPr>
            <a:lvl7pPr marR="0" lvl="6"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7pPr>
            <a:lvl8pPr marR="0" lvl="7"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8pPr>
            <a:lvl9pPr marR="0" lvl="8" algn="ctr">
              <a:lnSpc>
                <a:spcPct val="100000"/>
              </a:lnSpc>
              <a:spcBef>
                <a:spcPts val="0"/>
              </a:spcBef>
              <a:spcAft>
                <a:spcPts val="0"/>
              </a:spcAft>
              <a:buClr>
                <a:srgbClr val="EAE7E4"/>
              </a:buClr>
              <a:buSzPts val="5200"/>
              <a:buFont typeface="Arial"/>
              <a:buChar char="■"/>
              <a:defRPr sz="5200" b="0" i="0" u="none" strike="noStrike" cap="none">
                <a:solidFill>
                  <a:srgbClr val="EAE7E4"/>
                </a:solidFill>
                <a:latin typeface="Arial"/>
                <a:ea typeface="Arial"/>
                <a:cs typeface="Arial"/>
                <a:sym typeface="Arial"/>
              </a:defRPr>
            </a:lvl9pPr>
          </a:lstStyle>
          <a:p>
            <a:endParaRPr/>
          </a:p>
        </p:txBody>
      </p:sp>
      <p:sp>
        <p:nvSpPr>
          <p:cNvPr id="5656" name="Google Shape;5656;g38acf195055_0_1609"/>
          <p:cNvSpPr txBox="1">
            <a:spLocks noGrp="1"/>
          </p:cNvSpPr>
          <p:nvPr>
            <p:ph type="subTitle" idx="1"/>
          </p:nvPr>
        </p:nvSpPr>
        <p:spPr>
          <a:xfrm>
            <a:off x="0" y="2812275"/>
            <a:ext cx="4974300" cy="792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2pPr>
            <a:lvl3pPr marR="0" lvl="2"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3pPr>
            <a:lvl4pPr marR="0" lvl="3"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4pPr>
            <a:lvl5pPr marR="0" lvl="4"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5pPr>
            <a:lvl6pPr marR="0" lvl="5"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6pPr>
            <a:lvl7pPr marR="0" lvl="6"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7pPr>
            <a:lvl8pPr marR="0" lvl="7"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8pPr>
            <a:lvl9pPr marR="0" lvl="8" algn="ctr">
              <a:lnSpc>
                <a:spcPct val="100000"/>
              </a:lnSpc>
              <a:spcBef>
                <a:spcPts val="0"/>
              </a:spcBef>
              <a:spcAft>
                <a:spcPts val="0"/>
              </a:spcAft>
              <a:buClr>
                <a:srgbClr val="EAE7E4"/>
              </a:buClr>
              <a:buSzPts val="1400"/>
              <a:buFont typeface="Poppins"/>
              <a:buNone/>
              <a:defRPr sz="1400" b="0" i="0" u="none" strike="noStrike" cap="none">
                <a:solidFill>
                  <a:srgbClr val="EAE7E4"/>
                </a:solidFill>
                <a:latin typeface="Poppins"/>
                <a:ea typeface="Poppins"/>
                <a:cs typeface="Poppins"/>
                <a:sym typeface="Poppins"/>
              </a:defRPr>
            </a:lvl9pPr>
          </a:lstStyle>
          <a:p>
            <a:endParaRPr/>
          </a:p>
        </p:txBody>
      </p:sp>
      <p:sp>
        <p:nvSpPr>
          <p:cNvPr id="5657" name="Google Shape;5657;g38acf195055_0_1609"/>
          <p:cNvSpPr txBox="1"/>
          <p:nvPr/>
        </p:nvSpPr>
        <p:spPr>
          <a:xfrm>
            <a:off x="6098175" y="333025"/>
            <a:ext cx="22869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Multilingual Multicultural Education Department </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endParaRPr sz="1200" b="1" i="0" u="none" strike="noStrike" cap="none">
              <a:solidFill>
                <a:srgbClr val="002177"/>
              </a:solidFill>
              <a:latin typeface="Poppins"/>
              <a:ea typeface="Poppins"/>
              <a:cs typeface="Poppins"/>
              <a:sym typeface="Poppins"/>
            </a:endParaRPr>
          </a:p>
        </p:txBody>
      </p:sp>
      <p:sp>
        <p:nvSpPr>
          <p:cNvPr id="5658" name="Google Shape;5658;g38acf195055_0_1609"/>
          <p:cNvSpPr txBox="1"/>
          <p:nvPr/>
        </p:nvSpPr>
        <p:spPr>
          <a:xfrm>
            <a:off x="6379425" y="4267200"/>
            <a:ext cx="1724400" cy="554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Ready for the World</a:t>
            </a:r>
            <a:endParaRPr sz="1200" b="1" i="0" u="none" strike="noStrike" cap="none">
              <a:solidFill>
                <a:srgbClr val="002177"/>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200"/>
              <a:buFont typeface="Arial"/>
              <a:buNone/>
            </a:pPr>
            <a:r>
              <a:rPr lang="en" sz="1200" b="1" i="0" u="none" strike="noStrike" cap="none">
                <a:solidFill>
                  <a:srgbClr val="002177"/>
                </a:solidFill>
                <a:latin typeface="Poppins"/>
                <a:ea typeface="Poppins"/>
                <a:cs typeface="Poppins"/>
                <a:sym typeface="Poppins"/>
              </a:rPr>
              <a:t>In Limitless Ways!</a:t>
            </a:r>
            <a:endParaRPr sz="1200" b="1" i="0" u="none" strike="noStrike" cap="none">
              <a:solidFill>
                <a:srgbClr val="002177"/>
              </a:solidFill>
              <a:latin typeface="Poppins"/>
              <a:ea typeface="Poppins"/>
              <a:cs typeface="Poppins"/>
              <a:sym typeface="Poppins"/>
            </a:endParaRPr>
          </a:p>
        </p:txBody>
      </p:sp>
    </p:spTree>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matchingName="Caption 1 1 2 1">
  <p:cSld name="CAPTION_ONLY_1_1_2_1">
    <p:spTree>
      <p:nvGrpSpPr>
        <p:cNvPr id="1" name="Shape 5659"/>
        <p:cNvGrpSpPr/>
        <p:nvPr/>
      </p:nvGrpSpPr>
      <p:grpSpPr>
        <a:xfrm>
          <a:off x="0" y="0"/>
          <a:ext cx="0" cy="0"/>
          <a:chOff x="0" y="0"/>
          <a:chExt cx="0" cy="0"/>
        </a:xfrm>
      </p:grpSpPr>
      <p:sp>
        <p:nvSpPr>
          <p:cNvPr id="5660" name="Google Shape;5660;g38acf195055_0_1614"/>
          <p:cNvSpPr/>
          <p:nvPr/>
        </p:nvSpPr>
        <p:spPr>
          <a:xfrm>
            <a:off x="-8250" y="600"/>
            <a:ext cx="3652500" cy="5143500"/>
          </a:xfrm>
          <a:prstGeom prst="rect">
            <a:avLst/>
          </a:prstGeom>
          <a:solidFill>
            <a:schemeClr val="accent4"/>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1" name="Google Shape;5661;g38acf195055_0_1614"/>
          <p:cNvSpPr>
            <a:spLocks noGrp="1"/>
          </p:cNvSpPr>
          <p:nvPr>
            <p:ph type="pic" idx="2"/>
          </p:nvPr>
        </p:nvSpPr>
        <p:spPr>
          <a:xfrm>
            <a:off x="410600" y="1005850"/>
            <a:ext cx="2688900" cy="3359100"/>
          </a:xfrm>
          <a:prstGeom prst="roundRect">
            <a:avLst>
              <a:gd name="adj" fmla="val 16667"/>
            </a:avLst>
          </a:prstGeom>
          <a:noFill/>
          <a:ln>
            <a:noFill/>
          </a:ln>
        </p:spPr>
      </p:sp>
      <p:sp>
        <p:nvSpPr>
          <p:cNvPr id="5662" name="Google Shape;5662;g38acf195055_0_1614"/>
          <p:cNvSpPr txBox="1">
            <a:spLocks noGrp="1"/>
          </p:cNvSpPr>
          <p:nvPr>
            <p:ph type="title"/>
          </p:nvPr>
        </p:nvSpPr>
        <p:spPr>
          <a:xfrm>
            <a:off x="3980853" y="82292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5663" name="Google Shape;5663;g38acf195055_0_1614"/>
          <p:cNvSpPr txBox="1">
            <a:spLocks noGrp="1"/>
          </p:cNvSpPr>
          <p:nvPr>
            <p:ph type="body" idx="1"/>
          </p:nvPr>
        </p:nvSpPr>
        <p:spPr>
          <a:xfrm>
            <a:off x="3980850" y="1475425"/>
            <a:ext cx="4656000" cy="3416400"/>
          </a:xfrm>
          <a:prstGeom prst="rect">
            <a:avLst/>
          </a:prstGeom>
          <a:noFill/>
          <a:ln>
            <a:noFill/>
          </a:ln>
        </p:spPr>
        <p:txBody>
          <a:bodyPr spcFirstLastPara="1" wrap="square" lIns="91425" tIns="91425" rIns="91425" bIns="91425" anchor="ctr" anchorCtr="0">
            <a:noAutofit/>
          </a:bodyPr>
          <a:lstStyle>
            <a:lvl1pPr marL="457200" marR="0" lvl="0"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1pPr>
            <a:lvl2pPr marL="914400" marR="0" lvl="1"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2pPr>
            <a:lvl3pPr marL="1371600" marR="0" lvl="2"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3pPr>
            <a:lvl4pPr marL="1828800" marR="0" lvl="3"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4pPr>
            <a:lvl5pPr marL="2286000" marR="0" lvl="4"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5pPr>
            <a:lvl6pPr marL="2743200" marR="0" lvl="5"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6pPr>
            <a:lvl7pPr marL="3200400" marR="0" lvl="6"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7pPr>
            <a:lvl8pPr marL="3657600" marR="0" lvl="7"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8pPr>
            <a:lvl9pPr marL="4114800" marR="0" lvl="8" indent="-330200" algn="l">
              <a:lnSpc>
                <a:spcPct val="100000"/>
              </a:lnSpc>
              <a:spcBef>
                <a:spcPts val="0"/>
              </a:spcBef>
              <a:spcAft>
                <a:spcPts val="0"/>
              </a:spcAft>
              <a:buClr>
                <a:srgbClr val="002177"/>
              </a:buClr>
              <a:buSzPts val="1600"/>
              <a:buFont typeface="Poppins"/>
              <a:buChar char="■"/>
              <a:defRPr sz="1600" b="0" i="0" u="none" strike="noStrike" cap="none">
                <a:solidFill>
                  <a:srgbClr val="002177"/>
                </a:solidFill>
                <a:latin typeface="Poppins"/>
                <a:ea typeface="Poppins"/>
                <a:cs typeface="Poppins"/>
                <a:sym typeface="Poppins"/>
              </a:defRPr>
            </a:lvl9pPr>
          </a:lstStyle>
          <a:p>
            <a:endParaRPr/>
          </a:p>
        </p:txBody>
      </p:sp>
      <p:pic>
        <p:nvPicPr>
          <p:cNvPr id="5664" name="Google Shape;5664;g38acf195055_0_161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5665" name="Google Shape;5665;g38acf195055_0_1614"/>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03 - Single Dark Blue 4">
  <p:cSld name="TITLE_1_2_3">
    <p:bg>
      <p:bgPr>
        <a:solidFill>
          <a:srgbClr val="EAE7E4"/>
        </a:solidFill>
        <a:effectLst/>
      </p:bgPr>
    </p:bg>
    <p:spTree>
      <p:nvGrpSpPr>
        <p:cNvPr id="1" name="Shape 661"/>
        <p:cNvGrpSpPr/>
        <p:nvPr/>
      </p:nvGrpSpPr>
      <p:grpSpPr>
        <a:xfrm>
          <a:off x="0" y="0"/>
          <a:ext cx="0" cy="0"/>
          <a:chOff x="0" y="0"/>
          <a:chExt cx="0" cy="0"/>
        </a:xfrm>
      </p:grpSpPr>
      <p:sp>
        <p:nvSpPr>
          <p:cNvPr id="662" name="Google Shape;662;p143"/>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3" name="Google Shape;663;p143"/>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matchingName="Section header 2">
  <p:cSld name="SECTION_HEADER_3">
    <p:spTree>
      <p:nvGrpSpPr>
        <p:cNvPr id="1" name="Shape 5666"/>
        <p:cNvGrpSpPr/>
        <p:nvPr/>
      </p:nvGrpSpPr>
      <p:grpSpPr>
        <a:xfrm>
          <a:off x="0" y="0"/>
          <a:ext cx="0" cy="0"/>
          <a:chOff x="0" y="0"/>
          <a:chExt cx="0" cy="0"/>
        </a:xfrm>
      </p:grpSpPr>
      <p:pic>
        <p:nvPicPr>
          <p:cNvPr id="5667" name="Google Shape;5667;g38acf195055_0_1621"/>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5668" name="Google Shape;5668;g38acf195055_0_1621"/>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5669" name="Google Shape;5669;g38acf195055_0_1621"/>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matchingName="Custom Layout 2 1 7">
  <p:cSld name="CUSTOM_6_1_7">
    <p:spTree>
      <p:nvGrpSpPr>
        <p:cNvPr id="1" name="Shape 5670"/>
        <p:cNvGrpSpPr/>
        <p:nvPr/>
      </p:nvGrpSpPr>
      <p:grpSpPr>
        <a:xfrm>
          <a:off x="0" y="0"/>
          <a:ext cx="0" cy="0"/>
          <a:chOff x="0" y="0"/>
          <a:chExt cx="0" cy="0"/>
        </a:xfrm>
      </p:grpSpPr>
      <p:pic>
        <p:nvPicPr>
          <p:cNvPr id="5671" name="Google Shape;5671;g38acf195055_0_1625"/>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5672" name="Google Shape;5672;g38acf195055_0_1625"/>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endParaRPr/>
          </a:p>
        </p:txBody>
      </p:sp>
      <p:sp>
        <p:nvSpPr>
          <p:cNvPr id="5673" name="Google Shape;5673;g38acf195055_0_162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74" name="Google Shape;5674;g38acf195055_0_162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5675" name="Google Shape;5675;g38acf195055_0_1625"/>
          <p:cNvSpPr txBox="1"/>
          <p:nvPr/>
        </p:nvSpPr>
        <p:spPr>
          <a:xfrm>
            <a:off x="162850" y="4641025"/>
            <a:ext cx="1260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80F00"/>
                </a:solidFill>
                <a:latin typeface="Arial"/>
                <a:ea typeface="Arial"/>
                <a:cs typeface="Arial"/>
                <a:sym typeface="Arial"/>
              </a:rPr>
              <a:t>Ⓒ </a:t>
            </a:r>
            <a:r>
              <a:rPr lang="en" sz="1400" b="1" i="0" u="sng" strike="noStrike" cap="none">
                <a:solidFill>
                  <a:srgbClr val="F80F00"/>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MMED</a:t>
            </a:r>
            <a:endParaRPr sz="1400" b="1" i="0" u="none" strike="noStrike" cap="none">
              <a:solidFill>
                <a:srgbClr val="F80F00"/>
              </a:solidFill>
              <a:latin typeface="Poppins"/>
              <a:ea typeface="Poppins"/>
              <a:cs typeface="Poppins"/>
              <a:sym typeface="Poppins"/>
            </a:endParaRPr>
          </a:p>
        </p:txBody>
      </p:sp>
    </p:spTree>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matchingName="TITLE_AND_BODY_2_2">
  <p:cSld name="TITLE_AND_BODY_2_2">
    <p:spTree>
      <p:nvGrpSpPr>
        <p:cNvPr id="1" name="Shape 5676"/>
        <p:cNvGrpSpPr/>
        <p:nvPr/>
      </p:nvGrpSpPr>
      <p:grpSpPr>
        <a:xfrm>
          <a:off x="0" y="0"/>
          <a:ext cx="0" cy="0"/>
          <a:chOff x="0" y="0"/>
          <a:chExt cx="0" cy="0"/>
        </a:xfrm>
      </p:grpSpPr>
      <p:sp>
        <p:nvSpPr>
          <p:cNvPr id="5677" name="Google Shape;5677;g38acf195055_0_163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78" name="Google Shape;5678;g38acf195055_0_163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5679" name="Google Shape;5679;g38acf195055_0_163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matchingName="Section header 1 1">
  <p:cSld name="SECTION_HEADER_4">
    <p:spTree>
      <p:nvGrpSpPr>
        <p:cNvPr id="1" name="Shape 5680"/>
        <p:cNvGrpSpPr/>
        <p:nvPr/>
      </p:nvGrpSpPr>
      <p:grpSpPr>
        <a:xfrm>
          <a:off x="0" y="0"/>
          <a:ext cx="0" cy="0"/>
          <a:chOff x="0" y="0"/>
          <a:chExt cx="0" cy="0"/>
        </a:xfrm>
      </p:grpSpPr>
      <p:pic>
        <p:nvPicPr>
          <p:cNvPr id="5681" name="Google Shape;5681;g38acf195055_0_1635"/>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5682" name="Google Shape;5682;g38acf195055_0_1635"/>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Autofit/>
          </a:bodyPr>
          <a:lstStyle>
            <a:lvl1pPr marR="0" lvl="0" algn="ctr">
              <a:lnSpc>
                <a:spcPct val="100000"/>
              </a:lnSpc>
              <a:spcBef>
                <a:spcPts val="0"/>
              </a:spcBef>
              <a:spcAft>
                <a:spcPts val="0"/>
              </a:spcAft>
              <a:buClr>
                <a:srgbClr val="EAE7E4"/>
              </a:buClr>
              <a:buSzPts val="3600"/>
              <a:buFont typeface="Poppins"/>
              <a:buChar char="●"/>
              <a:defRPr sz="3600" b="1" i="0" u="none" strike="noStrike" cap="none">
                <a:solidFill>
                  <a:srgbClr val="EAE7E4"/>
                </a:solidFill>
                <a:latin typeface="Poppins"/>
                <a:ea typeface="Poppins"/>
                <a:cs typeface="Poppins"/>
                <a:sym typeface="Poppins"/>
              </a:defRPr>
            </a:lvl1pPr>
            <a:lvl2pPr marR="0" lvl="1"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3600"/>
              <a:buFont typeface="Arial"/>
              <a:buChar char="■"/>
              <a:defRPr sz="3600" b="0" i="0" u="none" strike="noStrike" cap="none">
                <a:solidFill>
                  <a:srgbClr val="000000"/>
                </a:solidFill>
                <a:latin typeface="Arial"/>
                <a:ea typeface="Arial"/>
                <a:cs typeface="Arial"/>
                <a:sym typeface="Arial"/>
              </a:defRPr>
            </a:lvl9pPr>
          </a:lstStyle>
          <a:p>
            <a:endParaRPr/>
          </a:p>
        </p:txBody>
      </p:sp>
      <p:sp>
        <p:nvSpPr>
          <p:cNvPr id="5683" name="Google Shape;5683;g38acf195055_0_1635"/>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matchingName="09 - Pencil Title">
  <p:cSld name="TITLE_1_6">
    <p:bg>
      <p:bgPr>
        <a:solidFill>
          <a:srgbClr val="002870"/>
        </a:solidFill>
        <a:effectLst/>
      </p:bgPr>
    </p:bg>
    <p:spTree>
      <p:nvGrpSpPr>
        <p:cNvPr id="1" name="Shape 5684"/>
        <p:cNvGrpSpPr/>
        <p:nvPr/>
      </p:nvGrpSpPr>
      <p:grpSpPr>
        <a:xfrm>
          <a:off x="0" y="0"/>
          <a:ext cx="0" cy="0"/>
          <a:chOff x="0" y="0"/>
          <a:chExt cx="0" cy="0"/>
        </a:xfrm>
      </p:grpSpPr>
      <p:pic>
        <p:nvPicPr>
          <p:cNvPr id="5685" name="Google Shape;5685;g38acf195055_0_1639"/>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5686" name="Google Shape;5686;g38acf195055_0_1639"/>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687" name="Google Shape;5687;g38acf195055_0_1639"/>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matchingName="Custom Layout 2 2 3">
  <p:cSld name="CUSTOM_6_2_2">
    <p:spTree>
      <p:nvGrpSpPr>
        <p:cNvPr id="1" name="Shape 5688"/>
        <p:cNvGrpSpPr/>
        <p:nvPr/>
      </p:nvGrpSpPr>
      <p:grpSpPr>
        <a:xfrm>
          <a:off x="0" y="0"/>
          <a:ext cx="0" cy="0"/>
          <a:chOff x="0" y="0"/>
          <a:chExt cx="0" cy="0"/>
        </a:xfrm>
      </p:grpSpPr>
      <p:pic>
        <p:nvPicPr>
          <p:cNvPr id="5689" name="Google Shape;5689;g38acf195055_0_1643"/>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5690" name="Google Shape;5690;g38acf195055_0_1643"/>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575"/>
              </a:buClr>
              <a:buSzPts val="18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691" name="Google Shape;5691;g38acf195055_0_1643"/>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5692" name="Google Shape;5692;g38acf195055_0_1643"/>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matchingName="Custom Layout 2 1 1 1 1 1 1 1 1 1 1 1 2">
  <p:cSld name="CUSTOM_6_1_1_1_1_1_1_1_1_1_1_2">
    <p:spTree>
      <p:nvGrpSpPr>
        <p:cNvPr id="1" name="Shape 5693"/>
        <p:cNvGrpSpPr/>
        <p:nvPr/>
      </p:nvGrpSpPr>
      <p:grpSpPr>
        <a:xfrm>
          <a:off x="0" y="0"/>
          <a:ext cx="0" cy="0"/>
          <a:chOff x="0" y="0"/>
          <a:chExt cx="0" cy="0"/>
        </a:xfrm>
      </p:grpSpPr>
      <p:pic>
        <p:nvPicPr>
          <p:cNvPr id="5694" name="Google Shape;5694;g38acf195055_0_16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95" name="Google Shape;5695;g38acf195055_0_164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5696" name="Google Shape;5696;g38acf195055_0_164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matchingName="Custom Layout 2 1 1 1 1 1 1 1 1 1 1">
  <p:cSld name="Custom Layout 2 1 1 1 1 1 1 1 1 1">
    <p:spTree>
      <p:nvGrpSpPr>
        <p:cNvPr id="1" name="Shape 5697"/>
        <p:cNvGrpSpPr/>
        <p:nvPr/>
      </p:nvGrpSpPr>
      <p:grpSpPr>
        <a:xfrm>
          <a:off x="0" y="0"/>
          <a:ext cx="0" cy="0"/>
          <a:chOff x="0" y="0"/>
          <a:chExt cx="0" cy="0"/>
        </a:xfrm>
      </p:grpSpPr>
      <p:pic>
        <p:nvPicPr>
          <p:cNvPr id="5698" name="Google Shape;5698;g38acf195055_0_165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699" name="Google Shape;5699;g38acf195055_0_1652"/>
          <p:cNvSpPr txBox="1">
            <a:spLocks noGrp="1"/>
          </p:cNvSpPr>
          <p:nvPr>
            <p:ph type="sldNum" idx="12"/>
          </p:nvPr>
        </p:nvSpPr>
        <p:spPr>
          <a:xfrm>
            <a:off x="8515275" y="4663225"/>
            <a:ext cx="505800" cy="393600"/>
          </a:xfrm>
          <a:prstGeom prst="rect">
            <a:avLst/>
          </a:prstGeom>
          <a:noFill/>
          <a:ln>
            <a:noFill/>
          </a:ln>
        </p:spPr>
        <p:txBody>
          <a:bodyPr spcFirstLastPara="1" wrap="square" lIns="68575" tIns="68575" rIns="68575" bIns="68575" anchor="ctr" anchorCtr="0">
            <a:noAutofit/>
          </a:bodyPr>
          <a:lstStyle>
            <a:lvl1pPr marL="0" marR="0" lvl="0"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chemeClr val="dk1"/>
              </a:buClr>
              <a:buSzPts val="1400"/>
              <a:buFont typeface="Poppins"/>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5700" name="Google Shape;5700;g38acf195055_0_1652"/>
          <p:cNvSpPr txBox="1">
            <a:spLocks noGrp="1"/>
          </p:cNvSpPr>
          <p:nvPr>
            <p:ph type="title"/>
          </p:nvPr>
        </p:nvSpPr>
        <p:spPr>
          <a:xfrm>
            <a:off x="1509050" y="312050"/>
            <a:ext cx="6109200" cy="5931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575"/>
              </a:buClr>
              <a:buSzPts val="1400"/>
              <a:buFont typeface="Poppins"/>
              <a:buNone/>
              <a:defRPr sz="1800" b="1" i="0" u="none" strike="noStrike" cap="none">
                <a:solidFill>
                  <a:srgbClr val="002575"/>
                </a:solidFill>
                <a:latin typeface="Poppins"/>
                <a:ea typeface="Poppins"/>
                <a:cs typeface="Poppins"/>
                <a:sym typeface="Poppins"/>
              </a:defRPr>
            </a:lvl1pPr>
            <a:lvl2pPr marR="0" lvl="1"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5701" name="Google Shape;5701;g38acf195055_0_1652"/>
          <p:cNvSpPr txBox="1">
            <a:spLocks noGrp="1"/>
          </p:cNvSpPr>
          <p:nvPr>
            <p:ph type="body" idx="1"/>
          </p:nvPr>
        </p:nvSpPr>
        <p:spPr>
          <a:xfrm>
            <a:off x="1381975" y="931925"/>
            <a:ext cx="73746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sp>
        <p:nvSpPr>
          <p:cNvPr id="5702" name="Google Shape;5702;g38acf195055_0_1652"/>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matchingName="Custom Layout 2 1 1 1 1 1 1 1 1 1 1 1">
  <p:cSld name="CUSTOM_6_1_1_1_1_1_1_1_1_1_1_3">
    <p:spTree>
      <p:nvGrpSpPr>
        <p:cNvPr id="1" name="Shape 5703"/>
        <p:cNvGrpSpPr/>
        <p:nvPr/>
      </p:nvGrpSpPr>
      <p:grpSpPr>
        <a:xfrm>
          <a:off x="0" y="0"/>
          <a:ext cx="0" cy="0"/>
          <a:chOff x="0" y="0"/>
          <a:chExt cx="0" cy="0"/>
        </a:xfrm>
      </p:grpSpPr>
      <p:pic>
        <p:nvPicPr>
          <p:cNvPr id="5704" name="Google Shape;5704;g38acf195055_0_16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5705" name="Google Shape;5705;g38acf195055_0_165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5706" name="Google Shape;5706;g38acf195055_0_1658"/>
          <p:cNvSpPr txBox="1"/>
          <p:nvPr/>
        </p:nvSpPr>
        <p:spPr>
          <a:xfrm>
            <a:off x="162850" y="4641025"/>
            <a:ext cx="27393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lausd.org/mmed</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799.xml><?xml version="1.0" encoding="utf-8"?>
<p:sldLayout xmlns:a="http://schemas.openxmlformats.org/drawingml/2006/main" xmlns:r="http://schemas.openxmlformats.org/officeDocument/2006/relationships" xmlns:p="http://schemas.openxmlformats.org/presentationml/2006/main" matchingName="Blank 5">
  <p:cSld name="BLANK_5">
    <p:spTree>
      <p:nvGrpSpPr>
        <p:cNvPr id="1" name="Shape 5707"/>
        <p:cNvGrpSpPr/>
        <p:nvPr/>
      </p:nvGrpSpPr>
      <p:grpSpPr>
        <a:xfrm>
          <a:off x="0" y="0"/>
          <a:ext cx="0" cy="0"/>
          <a:chOff x="0" y="0"/>
          <a:chExt cx="0" cy="0"/>
        </a:xfrm>
      </p:grpSpPr>
      <p:sp>
        <p:nvSpPr>
          <p:cNvPr id="5708" name="Google Shape;5708;g38acf195055_0_16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709" name="Google Shape;5709;g38acf195055_0_16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710" name="Google Shape;5710;g38acf195055_0_16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1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4 2">
  <p:cSld name="CUSTOM_6_2">
    <p:bg>
      <p:bgPr>
        <a:solidFill>
          <a:srgbClr val="002870"/>
        </a:solidFill>
        <a:effectLst/>
      </p:bgPr>
    </p:bg>
    <p:spTree>
      <p:nvGrpSpPr>
        <p:cNvPr id="1" name="Shape 92"/>
        <p:cNvGrpSpPr/>
        <p:nvPr/>
      </p:nvGrpSpPr>
      <p:grpSpPr>
        <a:xfrm>
          <a:off x="0" y="0"/>
          <a:ext cx="0" cy="0"/>
          <a:chOff x="0" y="0"/>
          <a:chExt cx="0" cy="0"/>
        </a:xfrm>
      </p:grpSpPr>
      <p:pic>
        <p:nvPicPr>
          <p:cNvPr id="93" name="Google Shape;93;p121"/>
          <p:cNvPicPr preferRelativeResize="0"/>
          <p:nvPr/>
        </p:nvPicPr>
        <p:blipFill rotWithShape="1">
          <a:blip r:embed="rId2">
            <a:alphaModFix/>
          </a:blip>
          <a:srcRect/>
          <a:stretch/>
        </p:blipFill>
        <p:spPr>
          <a:xfrm>
            <a:off x="7050675" y="4133688"/>
            <a:ext cx="1816199" cy="547475"/>
          </a:xfrm>
          <a:prstGeom prst="rect">
            <a:avLst/>
          </a:prstGeom>
          <a:noFill/>
          <a:ln>
            <a:noFill/>
          </a:ln>
        </p:spPr>
      </p:pic>
      <p:sp>
        <p:nvSpPr>
          <p:cNvPr id="94" name="Google Shape;94;p121"/>
          <p:cNvSpPr txBox="1">
            <a:spLocks noGrp="1"/>
          </p:cNvSpPr>
          <p:nvPr>
            <p:ph type="title"/>
          </p:nvPr>
        </p:nvSpPr>
        <p:spPr>
          <a:xfrm>
            <a:off x="628650" y="430470"/>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lt1"/>
              </a:buClr>
              <a:buSzPts val="1400"/>
              <a:buNone/>
              <a:defRPr>
                <a:solidFill>
                  <a:schemeClr val="lt1"/>
                </a:solidFill>
              </a:defRPr>
            </a:lvl1pPr>
            <a:lvl2pPr lvl="1" algn="l">
              <a:lnSpc>
                <a:spcPct val="100000"/>
              </a:lnSpc>
              <a:spcBef>
                <a:spcPts val="0"/>
              </a:spcBef>
              <a:spcAft>
                <a:spcPts val="0"/>
              </a:spcAft>
              <a:buClr>
                <a:schemeClr val="lt1"/>
              </a:buClr>
              <a:buSzPts val="1100"/>
              <a:buNone/>
              <a:defRPr>
                <a:solidFill>
                  <a:schemeClr val="lt1"/>
                </a:solidFill>
              </a:defRPr>
            </a:lvl2pPr>
            <a:lvl3pPr lvl="2" algn="l">
              <a:lnSpc>
                <a:spcPct val="100000"/>
              </a:lnSpc>
              <a:spcBef>
                <a:spcPts val="0"/>
              </a:spcBef>
              <a:spcAft>
                <a:spcPts val="0"/>
              </a:spcAft>
              <a:buClr>
                <a:schemeClr val="lt1"/>
              </a:buClr>
              <a:buSzPts val="1100"/>
              <a:buNone/>
              <a:defRPr>
                <a:solidFill>
                  <a:schemeClr val="lt1"/>
                </a:solidFill>
              </a:defRPr>
            </a:lvl3pPr>
            <a:lvl4pPr lvl="3" algn="l">
              <a:lnSpc>
                <a:spcPct val="100000"/>
              </a:lnSpc>
              <a:spcBef>
                <a:spcPts val="0"/>
              </a:spcBef>
              <a:spcAft>
                <a:spcPts val="0"/>
              </a:spcAft>
              <a:buClr>
                <a:schemeClr val="lt1"/>
              </a:buClr>
              <a:buSzPts val="1100"/>
              <a:buNone/>
              <a:defRPr>
                <a:solidFill>
                  <a:schemeClr val="lt1"/>
                </a:solidFill>
              </a:defRPr>
            </a:lvl4pPr>
            <a:lvl5pPr lvl="4" algn="l">
              <a:lnSpc>
                <a:spcPct val="100000"/>
              </a:lnSpc>
              <a:spcBef>
                <a:spcPts val="0"/>
              </a:spcBef>
              <a:spcAft>
                <a:spcPts val="0"/>
              </a:spcAft>
              <a:buClr>
                <a:schemeClr val="lt1"/>
              </a:buClr>
              <a:buSzPts val="1100"/>
              <a:buNone/>
              <a:defRPr>
                <a:solidFill>
                  <a:schemeClr val="lt1"/>
                </a:solidFill>
              </a:defRPr>
            </a:lvl5pPr>
            <a:lvl6pPr lvl="5" algn="l">
              <a:lnSpc>
                <a:spcPct val="100000"/>
              </a:lnSpc>
              <a:spcBef>
                <a:spcPts val="0"/>
              </a:spcBef>
              <a:spcAft>
                <a:spcPts val="0"/>
              </a:spcAft>
              <a:buClr>
                <a:schemeClr val="lt1"/>
              </a:buClr>
              <a:buSzPts val="1100"/>
              <a:buNone/>
              <a:defRPr>
                <a:solidFill>
                  <a:schemeClr val="lt1"/>
                </a:solidFill>
              </a:defRPr>
            </a:lvl6pPr>
            <a:lvl7pPr lvl="6" algn="l">
              <a:lnSpc>
                <a:spcPct val="100000"/>
              </a:lnSpc>
              <a:spcBef>
                <a:spcPts val="0"/>
              </a:spcBef>
              <a:spcAft>
                <a:spcPts val="0"/>
              </a:spcAft>
              <a:buClr>
                <a:schemeClr val="lt1"/>
              </a:buClr>
              <a:buSzPts val="1100"/>
              <a:buNone/>
              <a:defRPr>
                <a:solidFill>
                  <a:schemeClr val="lt1"/>
                </a:solidFill>
              </a:defRPr>
            </a:lvl7pPr>
            <a:lvl8pPr lvl="7" algn="l">
              <a:lnSpc>
                <a:spcPct val="100000"/>
              </a:lnSpc>
              <a:spcBef>
                <a:spcPts val="0"/>
              </a:spcBef>
              <a:spcAft>
                <a:spcPts val="0"/>
              </a:spcAft>
              <a:buClr>
                <a:schemeClr val="lt1"/>
              </a:buClr>
              <a:buSzPts val="1100"/>
              <a:buNone/>
              <a:defRPr>
                <a:solidFill>
                  <a:schemeClr val="lt1"/>
                </a:solidFill>
              </a:defRPr>
            </a:lvl8pPr>
            <a:lvl9pPr lvl="8" algn="l">
              <a:lnSpc>
                <a:spcPct val="100000"/>
              </a:lnSpc>
              <a:spcBef>
                <a:spcPts val="0"/>
              </a:spcBef>
              <a:spcAft>
                <a:spcPts val="0"/>
              </a:spcAft>
              <a:buClr>
                <a:schemeClr val="lt1"/>
              </a:buClr>
              <a:buSzPts val="1100"/>
              <a:buNone/>
              <a:defRPr>
                <a:solidFill>
                  <a:schemeClr val="lt1"/>
                </a:solidFill>
              </a:defRPr>
            </a:lvl9pPr>
          </a:lstStyle>
          <a:p>
            <a:endParaRPr/>
          </a:p>
        </p:txBody>
      </p:sp>
      <p:sp>
        <p:nvSpPr>
          <p:cNvPr id="95" name="Google Shape;95;p121"/>
          <p:cNvSpPr txBox="1">
            <a:spLocks noGrp="1"/>
          </p:cNvSpPr>
          <p:nvPr>
            <p:ph type="body" idx="1"/>
          </p:nvPr>
        </p:nvSpPr>
        <p:spPr>
          <a:xfrm>
            <a:off x="628650" y="1449644"/>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lt1"/>
              </a:buClr>
              <a:buSzPts val="1400"/>
              <a:buChar char="•"/>
              <a:defRPr>
                <a:solidFill>
                  <a:schemeClr val="lt1"/>
                </a:solidFill>
              </a:defRPr>
            </a:lvl1pPr>
            <a:lvl2pPr marL="914400" lvl="1" indent="-317500" algn="l">
              <a:lnSpc>
                <a:spcPct val="90000"/>
              </a:lnSpc>
              <a:spcBef>
                <a:spcPts val="400"/>
              </a:spcBef>
              <a:spcAft>
                <a:spcPts val="0"/>
              </a:spcAft>
              <a:buClr>
                <a:schemeClr val="lt1"/>
              </a:buClr>
              <a:buSzPts val="1400"/>
              <a:buChar char="•"/>
              <a:defRPr>
                <a:solidFill>
                  <a:schemeClr val="lt1"/>
                </a:solidFill>
              </a:defRPr>
            </a:lvl2pPr>
            <a:lvl3pPr marL="1371600" lvl="2" indent="-317500" algn="l">
              <a:lnSpc>
                <a:spcPct val="90000"/>
              </a:lnSpc>
              <a:spcBef>
                <a:spcPts val="400"/>
              </a:spcBef>
              <a:spcAft>
                <a:spcPts val="0"/>
              </a:spcAft>
              <a:buClr>
                <a:schemeClr val="lt1"/>
              </a:buClr>
              <a:buSzPts val="1400"/>
              <a:buChar char="•"/>
              <a:defRPr>
                <a:solidFill>
                  <a:schemeClr val="lt1"/>
                </a:solidFill>
              </a:defRPr>
            </a:lvl3pPr>
            <a:lvl4pPr marL="1828800" lvl="3" indent="-317500" algn="l">
              <a:lnSpc>
                <a:spcPct val="90000"/>
              </a:lnSpc>
              <a:spcBef>
                <a:spcPts val="400"/>
              </a:spcBef>
              <a:spcAft>
                <a:spcPts val="0"/>
              </a:spcAft>
              <a:buClr>
                <a:schemeClr val="lt1"/>
              </a:buClr>
              <a:buSzPts val="1400"/>
              <a:buChar char="•"/>
              <a:defRPr>
                <a:solidFill>
                  <a:schemeClr val="lt1"/>
                </a:solidFill>
              </a:defRPr>
            </a:lvl4pPr>
            <a:lvl5pPr marL="2286000" lvl="4" indent="-317500" algn="l">
              <a:lnSpc>
                <a:spcPct val="90000"/>
              </a:lnSpc>
              <a:spcBef>
                <a:spcPts val="400"/>
              </a:spcBef>
              <a:spcAft>
                <a:spcPts val="0"/>
              </a:spcAft>
              <a:buClr>
                <a:schemeClr val="lt1"/>
              </a:buClr>
              <a:buSzPts val="1400"/>
              <a:buChar char="•"/>
              <a:defRPr>
                <a:solidFill>
                  <a:schemeClr val="lt1"/>
                </a:solidFill>
              </a:defRPr>
            </a:lvl5pPr>
            <a:lvl6pPr marL="2743200" lvl="5" indent="-317500" algn="l">
              <a:lnSpc>
                <a:spcPct val="90000"/>
              </a:lnSpc>
              <a:spcBef>
                <a:spcPts val="400"/>
              </a:spcBef>
              <a:spcAft>
                <a:spcPts val="0"/>
              </a:spcAft>
              <a:buClr>
                <a:schemeClr val="lt1"/>
              </a:buClr>
              <a:buSzPts val="1400"/>
              <a:buChar char="•"/>
              <a:defRPr>
                <a:solidFill>
                  <a:schemeClr val="lt1"/>
                </a:solidFill>
              </a:defRPr>
            </a:lvl6pPr>
            <a:lvl7pPr marL="3200400" lvl="6" indent="-317500" algn="l">
              <a:lnSpc>
                <a:spcPct val="90000"/>
              </a:lnSpc>
              <a:spcBef>
                <a:spcPts val="400"/>
              </a:spcBef>
              <a:spcAft>
                <a:spcPts val="0"/>
              </a:spcAft>
              <a:buClr>
                <a:schemeClr val="lt1"/>
              </a:buClr>
              <a:buSzPts val="1400"/>
              <a:buChar char="•"/>
              <a:defRPr>
                <a:solidFill>
                  <a:schemeClr val="lt1"/>
                </a:solidFill>
              </a:defRPr>
            </a:lvl7pPr>
            <a:lvl8pPr marL="3657600" lvl="7" indent="-317500" algn="l">
              <a:lnSpc>
                <a:spcPct val="90000"/>
              </a:lnSpc>
              <a:spcBef>
                <a:spcPts val="400"/>
              </a:spcBef>
              <a:spcAft>
                <a:spcPts val="0"/>
              </a:spcAft>
              <a:buClr>
                <a:schemeClr val="lt1"/>
              </a:buClr>
              <a:buSzPts val="1400"/>
              <a:buChar char="•"/>
              <a:defRPr>
                <a:solidFill>
                  <a:schemeClr val="lt1"/>
                </a:solidFill>
              </a:defRPr>
            </a:lvl8pPr>
            <a:lvl9pPr marL="4114800" lvl="8" indent="-317500" algn="l">
              <a:lnSpc>
                <a:spcPct val="90000"/>
              </a:lnSpc>
              <a:spcBef>
                <a:spcPts val="400"/>
              </a:spcBef>
              <a:spcAft>
                <a:spcPts val="0"/>
              </a:spcAft>
              <a:buClr>
                <a:schemeClr val="lt1"/>
              </a:buClr>
              <a:buSzPts val="1400"/>
              <a:buChar char="•"/>
              <a:defRPr>
                <a:solidFill>
                  <a:schemeClr val="lt1"/>
                </a:solidFill>
              </a:defRPr>
            </a:lvl9pPr>
          </a:lstStyle>
          <a:p>
            <a:endParaRPr/>
          </a:p>
        </p:txBody>
      </p:sp>
      <p:sp>
        <p:nvSpPr>
          <p:cNvPr id="96" name="Google Shape;96;p121"/>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07 - Single Green 1 2">
  <p:cSld name="TITLE_1_3_1_1_2">
    <p:bg>
      <p:bgPr>
        <a:solidFill>
          <a:srgbClr val="002870"/>
        </a:solidFill>
        <a:effectLst/>
      </p:bgPr>
    </p:bg>
    <p:spTree>
      <p:nvGrpSpPr>
        <p:cNvPr id="1" name="Shape 664"/>
        <p:cNvGrpSpPr/>
        <p:nvPr/>
      </p:nvGrpSpPr>
      <p:grpSpPr>
        <a:xfrm>
          <a:off x="0" y="0"/>
          <a:ext cx="0" cy="0"/>
          <a:chOff x="0" y="0"/>
          <a:chExt cx="0" cy="0"/>
        </a:xfrm>
      </p:grpSpPr>
      <p:sp>
        <p:nvSpPr>
          <p:cNvPr id="665" name="Google Shape;665;p144"/>
          <p:cNvSpPr/>
          <p:nvPr/>
        </p:nvSpPr>
        <p:spPr>
          <a:xfrm rot="10800000" flipH="1">
            <a:off x="-47511" y="-47200"/>
            <a:ext cx="9180600" cy="854700"/>
          </a:xfrm>
          <a:prstGeom prst="round1Rect">
            <a:avLst>
              <a:gd name="adj" fmla="val 50000"/>
            </a:avLst>
          </a:prstGeom>
          <a:solidFill>
            <a:srgbClr val="008062"/>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6" name="Google Shape;666;p144"/>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667" name="Google Shape;667;p144"/>
          <p:cNvSpPr txBox="1">
            <a:spLocks noGrp="1"/>
          </p:cNvSpPr>
          <p:nvPr>
            <p:ph type="title"/>
          </p:nvPr>
        </p:nvSpPr>
        <p:spPr>
          <a:xfrm>
            <a:off x="41375" y="150"/>
            <a:ext cx="89082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00.xml><?xml version="1.0" encoding="utf-8"?>
<p:sldLayout xmlns:a="http://schemas.openxmlformats.org/drawingml/2006/main" xmlns:r="http://schemas.openxmlformats.org/officeDocument/2006/relationships" xmlns:p="http://schemas.openxmlformats.org/presentationml/2006/main" matchingName="09 - Pencil Title 1">
  <p:cSld name="TITLE_1_7">
    <p:bg>
      <p:bgPr>
        <a:solidFill>
          <a:srgbClr val="002870"/>
        </a:solidFill>
        <a:effectLst/>
      </p:bgPr>
    </p:bg>
    <p:spTree>
      <p:nvGrpSpPr>
        <p:cNvPr id="1" name="Shape 5711"/>
        <p:cNvGrpSpPr/>
        <p:nvPr/>
      </p:nvGrpSpPr>
      <p:grpSpPr>
        <a:xfrm>
          <a:off x="0" y="0"/>
          <a:ext cx="0" cy="0"/>
          <a:chOff x="0" y="0"/>
          <a:chExt cx="0" cy="0"/>
        </a:xfrm>
      </p:grpSpPr>
      <p:pic>
        <p:nvPicPr>
          <p:cNvPr id="5712" name="Google Shape;5712;g38acf195055_0_1666"/>
          <p:cNvPicPr preferRelativeResize="0"/>
          <p:nvPr/>
        </p:nvPicPr>
        <p:blipFill rotWithShape="1">
          <a:blip r:embed="rId2">
            <a:alphaModFix/>
          </a:blip>
          <a:srcRect l="82822"/>
          <a:stretch/>
        </p:blipFill>
        <p:spPr>
          <a:xfrm>
            <a:off x="7560051" y="-94350"/>
            <a:ext cx="1608576" cy="5552175"/>
          </a:xfrm>
          <a:prstGeom prst="rect">
            <a:avLst/>
          </a:prstGeom>
          <a:noFill/>
          <a:ln>
            <a:noFill/>
          </a:ln>
        </p:spPr>
      </p:pic>
      <p:pic>
        <p:nvPicPr>
          <p:cNvPr id="5713" name="Google Shape;5713;g38acf195055_0_1666"/>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714" name="Google Shape;5714;g38acf195055_0_1666"/>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1.xml><?xml version="1.0" encoding="utf-8"?>
<p:sldLayout xmlns:a="http://schemas.openxmlformats.org/drawingml/2006/main" xmlns:r="http://schemas.openxmlformats.org/officeDocument/2006/relationships" xmlns:p="http://schemas.openxmlformats.org/presentationml/2006/main" matchingName="Section header 2 1">
  <p:cSld name="SECTION_HEADER_5">
    <p:spTree>
      <p:nvGrpSpPr>
        <p:cNvPr id="1" name="Shape 5715"/>
        <p:cNvGrpSpPr/>
        <p:nvPr/>
      </p:nvGrpSpPr>
      <p:grpSpPr>
        <a:xfrm>
          <a:off x="0" y="0"/>
          <a:ext cx="0" cy="0"/>
          <a:chOff x="0" y="0"/>
          <a:chExt cx="0" cy="0"/>
        </a:xfrm>
      </p:grpSpPr>
      <p:pic>
        <p:nvPicPr>
          <p:cNvPr id="5716" name="Google Shape;5716;g38acf195055_0_1670"/>
          <p:cNvPicPr preferRelativeResize="0"/>
          <p:nvPr/>
        </p:nvPicPr>
        <p:blipFill rotWithShape="1">
          <a:blip r:embed="rId2">
            <a:alphaModFix/>
          </a:blip>
          <a:srcRect/>
          <a:stretch/>
        </p:blipFill>
        <p:spPr>
          <a:xfrm>
            <a:off x="0" y="13"/>
            <a:ext cx="9144000" cy="5143487"/>
          </a:xfrm>
          <a:prstGeom prst="rect">
            <a:avLst/>
          </a:prstGeom>
          <a:noFill/>
          <a:ln>
            <a:noFill/>
          </a:ln>
        </p:spPr>
      </p:pic>
      <p:sp>
        <p:nvSpPr>
          <p:cNvPr id="5717" name="Google Shape;5717;g38acf195055_0_1670"/>
          <p:cNvSpPr txBox="1">
            <a:spLocks noGrp="1"/>
          </p:cNvSpPr>
          <p:nvPr>
            <p:ph type="title"/>
          </p:nvPr>
        </p:nvSpPr>
        <p:spPr>
          <a:xfrm>
            <a:off x="311700" y="184090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EAE7E4"/>
              </a:buClr>
              <a:buSzPts val="3600"/>
              <a:buFont typeface="Poppins"/>
              <a:buNone/>
              <a:defRPr sz="3600" b="1">
                <a:solidFill>
                  <a:srgbClr val="EAE7E4"/>
                </a:solidFill>
                <a:latin typeface="Poppins"/>
                <a:ea typeface="Poppins"/>
                <a:cs typeface="Poppins"/>
                <a:sym typeface="Poppins"/>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Tree>
  </p:cSld>
  <p:clrMapOvr>
    <a:masterClrMapping/>
  </p:clrMapOvr>
</p:sldLayout>
</file>

<file path=ppt/slideLayouts/slideLayout802.xml><?xml version="1.0" encoding="utf-8"?>
<p:sldLayout xmlns:a="http://schemas.openxmlformats.org/drawingml/2006/main" xmlns:r="http://schemas.openxmlformats.org/officeDocument/2006/relationships" xmlns:p="http://schemas.openxmlformats.org/presentationml/2006/main" matchingName="Custom Layout 2 1 1 1 1 1 1 1 1 1 1 1 1">
  <p:cSld name="CUSTOM_6_1_1_1_1_1_1_1_1_1_1_1_1">
    <p:spTree>
      <p:nvGrpSpPr>
        <p:cNvPr id="1" name="Shape 5718"/>
        <p:cNvGrpSpPr/>
        <p:nvPr/>
      </p:nvGrpSpPr>
      <p:grpSpPr>
        <a:xfrm>
          <a:off x="0" y="0"/>
          <a:ext cx="0" cy="0"/>
          <a:chOff x="0" y="0"/>
          <a:chExt cx="0" cy="0"/>
        </a:xfrm>
      </p:grpSpPr>
      <p:sp>
        <p:nvSpPr>
          <p:cNvPr id="5719" name="Google Shape;5719;g38acf195055_0_1673"/>
          <p:cNvSpPr txBox="1">
            <a:spLocks noGrp="1"/>
          </p:cNvSpPr>
          <p:nvPr>
            <p:ph type="sldNum" idx="12"/>
          </p:nvPr>
        </p:nvSpPr>
        <p:spPr>
          <a:xfrm>
            <a:off x="8515275" y="4663225"/>
            <a:ext cx="5058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r>
              <a:rPr lang="en"/>
              <a:t>#</a:t>
            </a:r>
            <a:fld id="{00000000-1234-1234-1234-123412341234}" type="slidenum">
              <a:rPr lang="en"/>
              <a:t>‹#›</a:t>
            </a:fld>
            <a:endParaRPr/>
          </a:p>
        </p:txBody>
      </p:sp>
    </p:spTree>
  </p:cSld>
  <p:clrMapOvr>
    <a:masterClrMapping/>
  </p:clrMapOvr>
</p:sldLayout>
</file>

<file path=ppt/slideLayouts/slideLayout803.xml><?xml version="1.0" encoding="utf-8"?>
<p:sldLayout xmlns:a="http://schemas.openxmlformats.org/drawingml/2006/main" xmlns:r="http://schemas.openxmlformats.org/officeDocument/2006/relationships" xmlns:p="http://schemas.openxmlformats.org/presentationml/2006/main" matchingName="03 - Single Dark Blue 5">
  <p:cSld name="TITLE_1_2_8">
    <p:bg>
      <p:bgPr>
        <a:solidFill>
          <a:srgbClr val="FFFFFF"/>
        </a:solidFill>
        <a:effectLst/>
      </p:bgPr>
    </p:bg>
    <p:spTree>
      <p:nvGrpSpPr>
        <p:cNvPr id="1" name="Shape 5720"/>
        <p:cNvGrpSpPr/>
        <p:nvPr/>
      </p:nvGrpSpPr>
      <p:grpSpPr>
        <a:xfrm>
          <a:off x="0" y="0"/>
          <a:ext cx="0" cy="0"/>
          <a:chOff x="0" y="0"/>
          <a:chExt cx="0" cy="0"/>
        </a:xfrm>
      </p:grpSpPr>
      <p:sp>
        <p:nvSpPr>
          <p:cNvPr id="5721" name="Google Shape;5721;g38acf195055_0_1675"/>
          <p:cNvSpPr/>
          <p:nvPr/>
        </p:nvSpPr>
        <p:spPr>
          <a:xfrm rot="10800000" flipH="1">
            <a:off x="-47511" y="-47200"/>
            <a:ext cx="9180600" cy="854700"/>
          </a:xfrm>
          <a:prstGeom prst="round1Rect">
            <a:avLst>
              <a:gd name="adj" fmla="val 50000"/>
            </a:avLst>
          </a:prstGeom>
          <a:solidFill>
            <a:srgbClr val="002870"/>
          </a:solidFill>
          <a:ln w="2857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22" name="Google Shape;5722;g38acf195055_0_1675"/>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lvl1pPr marL="0" marR="0" lvl="0"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900"/>
              <a:buFont typeface="Arial"/>
              <a:buNone/>
              <a:defRPr sz="9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5723" name="Google Shape;5723;g38acf195055_0_1675"/>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5724" name="Google Shape;5724;g38acf195055_0_1675"/>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04.xml><?xml version="1.0" encoding="utf-8"?>
<p:sldLayout xmlns:a="http://schemas.openxmlformats.org/drawingml/2006/main" xmlns:r="http://schemas.openxmlformats.org/officeDocument/2006/relationships" xmlns:p="http://schemas.openxmlformats.org/presentationml/2006/main" matchingName="03 - Single Dark Blue 1 1 2 1">
  <p:cSld name="TITLE_1_2_2_1_2">
    <p:bg>
      <p:bgPr>
        <a:solidFill>
          <a:srgbClr val="FFFFFF"/>
        </a:solidFill>
        <a:effectLst/>
      </p:bgPr>
    </p:bg>
    <p:spTree>
      <p:nvGrpSpPr>
        <p:cNvPr id="1" name="Shape 5725"/>
        <p:cNvGrpSpPr/>
        <p:nvPr/>
      </p:nvGrpSpPr>
      <p:grpSpPr>
        <a:xfrm>
          <a:off x="0" y="0"/>
          <a:ext cx="0" cy="0"/>
          <a:chOff x="0" y="0"/>
          <a:chExt cx="0" cy="0"/>
        </a:xfrm>
      </p:grpSpPr>
      <p:sp>
        <p:nvSpPr>
          <p:cNvPr id="5726" name="Google Shape;5726;g38acf195055_0_1680"/>
          <p:cNvSpPr/>
          <p:nvPr/>
        </p:nvSpPr>
        <p:spPr>
          <a:xfrm rot="10800000" flipH="1">
            <a:off x="-18305" y="-129507"/>
            <a:ext cx="9180600" cy="854700"/>
          </a:xfrm>
          <a:prstGeom prst="round1Rect">
            <a:avLst>
              <a:gd name="adj" fmla="val 50000"/>
            </a:avLst>
          </a:prstGeom>
          <a:gradFill>
            <a:gsLst>
              <a:gs pos="0">
                <a:srgbClr val="5F8AF4"/>
              </a:gs>
              <a:gs pos="36000">
                <a:srgbClr val="013DAB"/>
              </a:gs>
              <a:gs pos="100000">
                <a:srgbClr val="00237A"/>
              </a:gs>
            </a:gsLst>
            <a:lin ang="108014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g38acf195055_0_1680"/>
          <p:cNvSpPr txBox="1">
            <a:spLocks noGrp="1"/>
          </p:cNvSpPr>
          <p:nvPr>
            <p:ph type="title"/>
          </p:nvPr>
        </p:nvSpPr>
        <p:spPr>
          <a:xfrm>
            <a:off x="25925" y="-73420"/>
            <a:ext cx="8976900" cy="773400"/>
          </a:xfrm>
          <a:prstGeom prst="rect">
            <a:avLst/>
          </a:prstGeom>
          <a:noFill/>
        </p:spPr>
        <p:txBody>
          <a:bodyPr spcFirstLastPara="1" wrap="square" lIns="91425" tIns="91425" rIns="91425" bIns="91425" anchor="ctr" anchorCtr="0">
            <a:normAutofit/>
          </a:bodyPr>
          <a:lstStyle>
            <a:lvl1pPr lvl="0">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Tree>
  </p:cSld>
  <p:clrMapOvr>
    <a:masterClrMapping/>
  </p:clrMapOvr>
</p:sldLayout>
</file>

<file path=ppt/slideLayouts/slideLayout805.xml><?xml version="1.0" encoding="utf-8"?>
<p:sldLayout xmlns:a="http://schemas.openxmlformats.org/drawingml/2006/main" xmlns:r="http://schemas.openxmlformats.org/officeDocument/2006/relationships" xmlns:p="http://schemas.openxmlformats.org/presentationml/2006/main" matchingName="01 - Section Break 2">
  <p:cSld name="CUSTOM_7_2">
    <p:spTree>
      <p:nvGrpSpPr>
        <p:cNvPr id="1" name="Shape 5728"/>
        <p:cNvGrpSpPr/>
        <p:nvPr/>
      </p:nvGrpSpPr>
      <p:grpSpPr>
        <a:xfrm>
          <a:off x="0" y="0"/>
          <a:ext cx="0" cy="0"/>
          <a:chOff x="0" y="0"/>
          <a:chExt cx="0" cy="0"/>
        </a:xfrm>
      </p:grpSpPr>
      <p:sp>
        <p:nvSpPr>
          <p:cNvPr id="5729" name="Google Shape;5729;g38acf195055_0_1683"/>
          <p:cNvSpPr/>
          <p:nvPr/>
        </p:nvSpPr>
        <p:spPr>
          <a:xfrm>
            <a:off x="0" y="0"/>
            <a:ext cx="9144000" cy="5143500"/>
          </a:xfrm>
          <a:prstGeom prst="rect">
            <a:avLst/>
          </a:prstGeom>
          <a:gradFill>
            <a:gsLst>
              <a:gs pos="0">
                <a:srgbClr val="00237A"/>
              </a:gs>
              <a:gs pos="35000">
                <a:srgbClr val="00237A"/>
              </a:gs>
              <a:gs pos="100000">
                <a:srgbClr val="5B91D8"/>
              </a:gs>
            </a:gsLst>
            <a:lin ang="2700006"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30" name="Google Shape;5730;g38acf195055_0_1683"/>
          <p:cNvSpPr txBox="1">
            <a:spLocks noGrp="1"/>
          </p:cNvSpPr>
          <p:nvPr>
            <p:ph type="ctrTitle"/>
          </p:nvPr>
        </p:nvSpPr>
        <p:spPr>
          <a:xfrm>
            <a:off x="311708" y="1409100"/>
            <a:ext cx="8520600" cy="2052600"/>
          </a:xfrm>
          <a:prstGeom prst="rect">
            <a:avLst/>
          </a:prstGeom>
          <a:noFill/>
          <a:ln>
            <a:noFill/>
          </a:ln>
        </p:spPr>
        <p:txBody>
          <a:bodyPr spcFirstLastPara="1" wrap="square" lIns="91425" tIns="91425" rIns="91425" bIns="91425" anchor="b" anchorCtr="0">
            <a:normAutofit/>
          </a:bodyPr>
          <a:lstStyle>
            <a:lvl1pPr marR="0" lvl="0"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5200"/>
              <a:buFont typeface="Arial"/>
              <a:buNone/>
              <a:defRPr sz="5200" b="0" i="0" u="none" strike="noStrike" cap="none">
                <a:solidFill>
                  <a:schemeClr val="lt1"/>
                </a:solidFill>
                <a:latin typeface="Arial"/>
                <a:ea typeface="Arial"/>
                <a:cs typeface="Arial"/>
                <a:sym typeface="Arial"/>
              </a:defRPr>
            </a:lvl9pPr>
          </a:lstStyle>
          <a:p>
            <a:endParaRPr/>
          </a:p>
        </p:txBody>
      </p:sp>
      <p:sp>
        <p:nvSpPr>
          <p:cNvPr id="5731" name="Google Shape;5731;g38acf195055_0_1683"/>
          <p:cNvSpPr txBox="1">
            <a:spLocks noGrp="1"/>
          </p:cNvSpPr>
          <p:nvPr>
            <p:ph type="subTitle" idx="1"/>
          </p:nvPr>
        </p:nvSpPr>
        <p:spPr>
          <a:xfrm>
            <a:off x="311700" y="3498650"/>
            <a:ext cx="8520600" cy="792600"/>
          </a:xfrm>
          <a:prstGeom prst="rect">
            <a:avLst/>
          </a:prstGeom>
          <a:noFill/>
          <a:ln>
            <a:noFill/>
          </a:ln>
        </p:spPr>
        <p:txBody>
          <a:bodyPr spcFirstLastPara="1" wrap="square" lIns="91425" tIns="91425" rIns="91425" bIns="91425" anchor="t" anchorCtr="0">
            <a:normAutofit/>
          </a:bodyPr>
          <a:lstStyle>
            <a:lvl1pPr marR="0" lvl="0"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3pPr>
            <a:lvl4pPr marR="0" lvl="3"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4pPr>
            <a:lvl5pPr marR="0" lvl="4"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5pPr>
            <a:lvl6pPr marR="0" lvl="5"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6pPr>
            <a:lvl7pPr marR="0" lvl="6"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7pPr>
            <a:lvl8pPr marR="0" lvl="7"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8pPr>
            <a:lvl9pPr marR="0" lvl="8" algn="ctr">
              <a:lnSpc>
                <a:spcPct val="10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9pPr>
          </a:lstStyle>
          <a:p>
            <a:endParaRPr/>
          </a:p>
        </p:txBody>
      </p:sp>
      <p:sp>
        <p:nvSpPr>
          <p:cNvPr id="5732" name="Google Shape;5732;g38acf195055_0_1683"/>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lt1"/>
                </a:solidFill>
                <a:latin typeface="Lato"/>
                <a:ea typeface="Lato"/>
                <a:cs typeface="Lato"/>
                <a:sym typeface="Lato"/>
              </a:rPr>
              <a:t>lausd.org/mmed</a:t>
            </a:r>
            <a:endParaRPr sz="1000" b="1" i="0" u="none" strike="noStrike" cap="none">
              <a:solidFill>
                <a:schemeClr val="lt1"/>
              </a:solidFill>
              <a:latin typeface="Lato"/>
              <a:ea typeface="Lato"/>
              <a:cs typeface="Lato"/>
              <a:sym typeface="Lato"/>
            </a:endParaRPr>
          </a:p>
        </p:txBody>
      </p:sp>
      <p:pic>
        <p:nvPicPr>
          <p:cNvPr id="5733" name="Google Shape;5733;g38acf195055_0_1683"/>
          <p:cNvPicPr preferRelativeResize="0"/>
          <p:nvPr/>
        </p:nvPicPr>
        <p:blipFill rotWithShape="1">
          <a:blip r:embed="rId2">
            <a:alphaModFix/>
          </a:blip>
          <a:srcRect/>
          <a:stretch/>
        </p:blipFill>
        <p:spPr>
          <a:xfrm>
            <a:off x="73175" y="140450"/>
            <a:ext cx="1839051" cy="554375"/>
          </a:xfrm>
          <a:prstGeom prst="rect">
            <a:avLst/>
          </a:prstGeom>
          <a:noFill/>
          <a:ln>
            <a:noFill/>
          </a:ln>
        </p:spPr>
      </p:pic>
    </p:spTree>
  </p:cSld>
  <p:clrMapOvr>
    <a:masterClrMapping/>
  </p:clrMapOvr>
</p:sldLayout>
</file>

<file path=ppt/slideLayouts/slideLayout806.xml><?xml version="1.0" encoding="utf-8"?>
<p:sldLayout xmlns:a="http://schemas.openxmlformats.org/drawingml/2006/main" xmlns:r="http://schemas.openxmlformats.org/officeDocument/2006/relationships" xmlns:p="http://schemas.openxmlformats.org/presentationml/2006/main" matchingName="00 - Gradient Title Slide 1">
  <p:cSld name="CUSTOM_3_1_1">
    <p:spTree>
      <p:nvGrpSpPr>
        <p:cNvPr id="1" name="Shape 5734"/>
        <p:cNvGrpSpPr/>
        <p:nvPr/>
      </p:nvGrpSpPr>
      <p:grpSpPr>
        <a:xfrm>
          <a:off x="0" y="0"/>
          <a:ext cx="0" cy="0"/>
          <a:chOff x="0" y="0"/>
          <a:chExt cx="0" cy="0"/>
        </a:xfrm>
      </p:grpSpPr>
      <p:pic>
        <p:nvPicPr>
          <p:cNvPr id="5735" name="Google Shape;5735;g38acf195055_0_1689"/>
          <p:cNvPicPr preferRelativeResize="0"/>
          <p:nvPr/>
        </p:nvPicPr>
        <p:blipFill rotWithShape="1">
          <a:blip r:embed="rId2">
            <a:alphaModFix/>
          </a:blip>
          <a:srcRect/>
          <a:stretch/>
        </p:blipFill>
        <p:spPr>
          <a:xfrm>
            <a:off x="0" y="0"/>
            <a:ext cx="9144000" cy="5143505"/>
          </a:xfrm>
          <a:prstGeom prst="rect">
            <a:avLst/>
          </a:prstGeom>
          <a:noFill/>
          <a:ln>
            <a:noFill/>
          </a:ln>
        </p:spPr>
      </p:pic>
      <p:pic>
        <p:nvPicPr>
          <p:cNvPr id="5736" name="Google Shape;5736;g38acf195055_0_1689"/>
          <p:cNvPicPr preferRelativeResize="0"/>
          <p:nvPr/>
        </p:nvPicPr>
        <p:blipFill rotWithShape="1">
          <a:blip r:embed="rId3">
            <a:alphaModFix amt="3000"/>
          </a:blip>
          <a:srcRect/>
          <a:stretch/>
        </p:blipFill>
        <p:spPr>
          <a:xfrm>
            <a:off x="2923000" y="1005988"/>
            <a:ext cx="625725" cy="625725"/>
          </a:xfrm>
          <a:prstGeom prst="rect">
            <a:avLst/>
          </a:prstGeom>
          <a:noFill/>
          <a:ln>
            <a:noFill/>
          </a:ln>
        </p:spPr>
      </p:pic>
      <p:pic>
        <p:nvPicPr>
          <p:cNvPr id="5737" name="Google Shape;5737;g38acf195055_0_1689"/>
          <p:cNvPicPr preferRelativeResize="0"/>
          <p:nvPr/>
        </p:nvPicPr>
        <p:blipFill rotWithShape="1">
          <a:blip r:embed="rId4">
            <a:alphaModFix amt="3000"/>
          </a:blip>
          <a:srcRect/>
          <a:stretch/>
        </p:blipFill>
        <p:spPr>
          <a:xfrm>
            <a:off x="2923002" y="1841259"/>
            <a:ext cx="625718" cy="625719"/>
          </a:xfrm>
          <a:prstGeom prst="rect">
            <a:avLst/>
          </a:prstGeom>
          <a:noFill/>
          <a:ln>
            <a:noFill/>
          </a:ln>
        </p:spPr>
      </p:pic>
      <p:pic>
        <p:nvPicPr>
          <p:cNvPr id="5738" name="Google Shape;5738;g38acf195055_0_1689"/>
          <p:cNvPicPr preferRelativeResize="0"/>
          <p:nvPr/>
        </p:nvPicPr>
        <p:blipFill rotWithShape="1">
          <a:blip r:embed="rId5">
            <a:alphaModFix amt="3000"/>
          </a:blip>
          <a:srcRect/>
          <a:stretch/>
        </p:blipFill>
        <p:spPr>
          <a:xfrm>
            <a:off x="2923000" y="3511789"/>
            <a:ext cx="625725" cy="625725"/>
          </a:xfrm>
          <a:prstGeom prst="rect">
            <a:avLst/>
          </a:prstGeom>
          <a:noFill/>
          <a:ln>
            <a:noFill/>
          </a:ln>
        </p:spPr>
      </p:pic>
      <p:pic>
        <p:nvPicPr>
          <p:cNvPr id="5739" name="Google Shape;5739;g38acf195055_0_1689"/>
          <p:cNvPicPr preferRelativeResize="0"/>
          <p:nvPr/>
        </p:nvPicPr>
        <p:blipFill rotWithShape="1">
          <a:blip r:embed="rId6">
            <a:alphaModFix amt="3000"/>
          </a:blip>
          <a:srcRect/>
          <a:stretch/>
        </p:blipFill>
        <p:spPr>
          <a:xfrm rot="42">
            <a:off x="2923000" y="2676536"/>
            <a:ext cx="625725" cy="625697"/>
          </a:xfrm>
          <a:prstGeom prst="rect">
            <a:avLst/>
          </a:prstGeom>
          <a:noFill/>
          <a:ln>
            <a:noFill/>
          </a:ln>
        </p:spPr>
      </p:pic>
      <p:pic>
        <p:nvPicPr>
          <p:cNvPr id="5740" name="Google Shape;5740;g38acf195055_0_1689"/>
          <p:cNvPicPr preferRelativeResize="0"/>
          <p:nvPr/>
        </p:nvPicPr>
        <p:blipFill rotWithShape="1">
          <a:blip r:embed="rId7">
            <a:alphaModFix amt="3000"/>
          </a:blip>
          <a:srcRect/>
          <a:stretch/>
        </p:blipFill>
        <p:spPr>
          <a:xfrm>
            <a:off x="2923000" y="4347062"/>
            <a:ext cx="625725" cy="625725"/>
          </a:xfrm>
          <a:prstGeom prst="rect">
            <a:avLst/>
          </a:prstGeom>
          <a:noFill/>
          <a:ln>
            <a:noFill/>
          </a:ln>
        </p:spPr>
      </p:pic>
      <p:pic>
        <p:nvPicPr>
          <p:cNvPr id="5741" name="Google Shape;5741;g38acf195055_0_1689"/>
          <p:cNvPicPr preferRelativeResize="0"/>
          <p:nvPr/>
        </p:nvPicPr>
        <p:blipFill rotWithShape="1">
          <a:blip r:embed="rId8">
            <a:alphaModFix amt="3000"/>
          </a:blip>
          <a:srcRect/>
          <a:stretch/>
        </p:blipFill>
        <p:spPr>
          <a:xfrm>
            <a:off x="2922994" y="170712"/>
            <a:ext cx="625725" cy="625725"/>
          </a:xfrm>
          <a:prstGeom prst="rect">
            <a:avLst/>
          </a:prstGeom>
          <a:noFill/>
          <a:ln>
            <a:noFill/>
          </a:ln>
        </p:spPr>
      </p:pic>
      <p:pic>
        <p:nvPicPr>
          <p:cNvPr id="5742" name="Google Shape;5742;g38acf195055_0_1689"/>
          <p:cNvPicPr preferRelativeResize="0"/>
          <p:nvPr/>
        </p:nvPicPr>
        <p:blipFill rotWithShape="1">
          <a:blip r:embed="rId3">
            <a:alphaModFix amt="31000"/>
          </a:blip>
          <a:srcRect/>
          <a:stretch/>
        </p:blipFill>
        <p:spPr>
          <a:xfrm>
            <a:off x="8323675" y="1005988"/>
            <a:ext cx="625725" cy="625725"/>
          </a:xfrm>
          <a:prstGeom prst="rect">
            <a:avLst/>
          </a:prstGeom>
          <a:noFill/>
          <a:ln>
            <a:noFill/>
          </a:ln>
        </p:spPr>
      </p:pic>
      <p:pic>
        <p:nvPicPr>
          <p:cNvPr id="5743" name="Google Shape;5743;g38acf195055_0_1689"/>
          <p:cNvPicPr preferRelativeResize="0"/>
          <p:nvPr/>
        </p:nvPicPr>
        <p:blipFill rotWithShape="1">
          <a:blip r:embed="rId4">
            <a:alphaModFix amt="31000"/>
          </a:blip>
          <a:srcRect/>
          <a:stretch/>
        </p:blipFill>
        <p:spPr>
          <a:xfrm>
            <a:off x="8323677" y="1841259"/>
            <a:ext cx="625718" cy="625719"/>
          </a:xfrm>
          <a:prstGeom prst="rect">
            <a:avLst/>
          </a:prstGeom>
          <a:noFill/>
          <a:ln>
            <a:noFill/>
          </a:ln>
        </p:spPr>
      </p:pic>
      <p:pic>
        <p:nvPicPr>
          <p:cNvPr id="5744" name="Google Shape;5744;g38acf195055_0_1689"/>
          <p:cNvPicPr preferRelativeResize="0"/>
          <p:nvPr/>
        </p:nvPicPr>
        <p:blipFill rotWithShape="1">
          <a:blip r:embed="rId5">
            <a:alphaModFix amt="31000"/>
          </a:blip>
          <a:srcRect/>
          <a:stretch/>
        </p:blipFill>
        <p:spPr>
          <a:xfrm>
            <a:off x="8323675" y="3511789"/>
            <a:ext cx="625725" cy="625725"/>
          </a:xfrm>
          <a:prstGeom prst="rect">
            <a:avLst/>
          </a:prstGeom>
          <a:noFill/>
          <a:ln>
            <a:noFill/>
          </a:ln>
        </p:spPr>
      </p:pic>
      <p:pic>
        <p:nvPicPr>
          <p:cNvPr id="5745" name="Google Shape;5745;g38acf195055_0_1689"/>
          <p:cNvPicPr preferRelativeResize="0"/>
          <p:nvPr/>
        </p:nvPicPr>
        <p:blipFill rotWithShape="1">
          <a:blip r:embed="rId6">
            <a:alphaModFix amt="31000"/>
          </a:blip>
          <a:srcRect/>
          <a:stretch/>
        </p:blipFill>
        <p:spPr>
          <a:xfrm rot="42">
            <a:off x="8323675" y="2676536"/>
            <a:ext cx="625725" cy="625697"/>
          </a:xfrm>
          <a:prstGeom prst="rect">
            <a:avLst/>
          </a:prstGeom>
          <a:noFill/>
          <a:ln>
            <a:noFill/>
          </a:ln>
        </p:spPr>
      </p:pic>
      <p:pic>
        <p:nvPicPr>
          <p:cNvPr id="5746" name="Google Shape;5746;g38acf195055_0_1689"/>
          <p:cNvPicPr preferRelativeResize="0"/>
          <p:nvPr/>
        </p:nvPicPr>
        <p:blipFill rotWithShape="1">
          <a:blip r:embed="rId7">
            <a:alphaModFix amt="31000"/>
          </a:blip>
          <a:srcRect/>
          <a:stretch/>
        </p:blipFill>
        <p:spPr>
          <a:xfrm>
            <a:off x="8323675" y="4347062"/>
            <a:ext cx="625725" cy="625725"/>
          </a:xfrm>
          <a:prstGeom prst="rect">
            <a:avLst/>
          </a:prstGeom>
          <a:noFill/>
          <a:ln>
            <a:noFill/>
          </a:ln>
        </p:spPr>
      </p:pic>
      <p:pic>
        <p:nvPicPr>
          <p:cNvPr id="5747" name="Google Shape;5747;g38acf195055_0_1689"/>
          <p:cNvPicPr preferRelativeResize="0"/>
          <p:nvPr/>
        </p:nvPicPr>
        <p:blipFill rotWithShape="1">
          <a:blip r:embed="rId8">
            <a:alphaModFix amt="31000"/>
          </a:blip>
          <a:srcRect/>
          <a:stretch/>
        </p:blipFill>
        <p:spPr>
          <a:xfrm>
            <a:off x="8323669" y="170712"/>
            <a:ext cx="625725" cy="625725"/>
          </a:xfrm>
          <a:prstGeom prst="rect">
            <a:avLst/>
          </a:prstGeom>
          <a:noFill/>
          <a:ln>
            <a:noFill/>
          </a:ln>
        </p:spPr>
      </p:pic>
      <p:pic>
        <p:nvPicPr>
          <p:cNvPr id="5748" name="Google Shape;5748;g38acf195055_0_1689"/>
          <p:cNvPicPr preferRelativeResize="0"/>
          <p:nvPr/>
        </p:nvPicPr>
        <p:blipFill rotWithShape="1">
          <a:blip r:embed="rId3">
            <a:alphaModFix amt="25000"/>
          </a:blip>
          <a:srcRect/>
          <a:stretch/>
        </p:blipFill>
        <p:spPr>
          <a:xfrm>
            <a:off x="7428325" y="1844188"/>
            <a:ext cx="625725" cy="625725"/>
          </a:xfrm>
          <a:prstGeom prst="rect">
            <a:avLst/>
          </a:prstGeom>
          <a:noFill/>
          <a:ln>
            <a:noFill/>
          </a:ln>
        </p:spPr>
      </p:pic>
      <p:pic>
        <p:nvPicPr>
          <p:cNvPr id="5749" name="Google Shape;5749;g38acf195055_0_1689"/>
          <p:cNvPicPr preferRelativeResize="0"/>
          <p:nvPr/>
        </p:nvPicPr>
        <p:blipFill rotWithShape="1">
          <a:blip r:embed="rId4">
            <a:alphaModFix amt="25000"/>
          </a:blip>
          <a:srcRect/>
          <a:stretch/>
        </p:blipFill>
        <p:spPr>
          <a:xfrm>
            <a:off x="7428327" y="2679459"/>
            <a:ext cx="625718" cy="625719"/>
          </a:xfrm>
          <a:prstGeom prst="rect">
            <a:avLst/>
          </a:prstGeom>
          <a:noFill/>
          <a:ln>
            <a:noFill/>
          </a:ln>
        </p:spPr>
      </p:pic>
      <p:pic>
        <p:nvPicPr>
          <p:cNvPr id="5750" name="Google Shape;5750;g38acf195055_0_1689"/>
          <p:cNvPicPr preferRelativeResize="0"/>
          <p:nvPr/>
        </p:nvPicPr>
        <p:blipFill rotWithShape="1">
          <a:blip r:embed="rId5">
            <a:alphaModFix amt="25000"/>
          </a:blip>
          <a:srcRect/>
          <a:stretch/>
        </p:blipFill>
        <p:spPr>
          <a:xfrm>
            <a:off x="7428325" y="4349989"/>
            <a:ext cx="625725" cy="625725"/>
          </a:xfrm>
          <a:prstGeom prst="rect">
            <a:avLst/>
          </a:prstGeom>
          <a:noFill/>
          <a:ln>
            <a:noFill/>
          </a:ln>
        </p:spPr>
      </p:pic>
      <p:pic>
        <p:nvPicPr>
          <p:cNvPr id="5751" name="Google Shape;5751;g38acf195055_0_1689"/>
          <p:cNvPicPr preferRelativeResize="0"/>
          <p:nvPr/>
        </p:nvPicPr>
        <p:blipFill rotWithShape="1">
          <a:blip r:embed="rId6">
            <a:alphaModFix amt="25000"/>
          </a:blip>
          <a:srcRect/>
          <a:stretch/>
        </p:blipFill>
        <p:spPr>
          <a:xfrm rot="42">
            <a:off x="7428325" y="3514736"/>
            <a:ext cx="625725" cy="625697"/>
          </a:xfrm>
          <a:prstGeom prst="rect">
            <a:avLst/>
          </a:prstGeom>
          <a:noFill/>
          <a:ln>
            <a:noFill/>
          </a:ln>
        </p:spPr>
      </p:pic>
      <p:pic>
        <p:nvPicPr>
          <p:cNvPr id="5752" name="Google Shape;5752;g38acf195055_0_1689"/>
          <p:cNvPicPr preferRelativeResize="0"/>
          <p:nvPr/>
        </p:nvPicPr>
        <p:blipFill rotWithShape="1">
          <a:blip r:embed="rId7">
            <a:alphaModFix amt="25000"/>
          </a:blip>
          <a:srcRect/>
          <a:stretch/>
        </p:blipFill>
        <p:spPr>
          <a:xfrm>
            <a:off x="7428325" y="173662"/>
            <a:ext cx="625725" cy="625725"/>
          </a:xfrm>
          <a:prstGeom prst="rect">
            <a:avLst/>
          </a:prstGeom>
          <a:noFill/>
          <a:ln>
            <a:noFill/>
          </a:ln>
        </p:spPr>
      </p:pic>
      <p:pic>
        <p:nvPicPr>
          <p:cNvPr id="5753" name="Google Shape;5753;g38acf195055_0_1689"/>
          <p:cNvPicPr preferRelativeResize="0"/>
          <p:nvPr/>
        </p:nvPicPr>
        <p:blipFill rotWithShape="1">
          <a:blip r:embed="rId8">
            <a:alphaModFix amt="25000"/>
          </a:blip>
          <a:srcRect/>
          <a:stretch/>
        </p:blipFill>
        <p:spPr>
          <a:xfrm>
            <a:off x="7428319" y="1008913"/>
            <a:ext cx="625725" cy="625725"/>
          </a:xfrm>
          <a:prstGeom prst="rect">
            <a:avLst/>
          </a:prstGeom>
          <a:noFill/>
          <a:ln>
            <a:noFill/>
          </a:ln>
        </p:spPr>
      </p:pic>
      <p:pic>
        <p:nvPicPr>
          <p:cNvPr id="5754" name="Google Shape;5754;g38acf195055_0_1689"/>
          <p:cNvPicPr preferRelativeResize="0"/>
          <p:nvPr/>
        </p:nvPicPr>
        <p:blipFill rotWithShape="1">
          <a:blip r:embed="rId3">
            <a:alphaModFix amt="20000"/>
          </a:blip>
          <a:srcRect/>
          <a:stretch/>
        </p:blipFill>
        <p:spPr>
          <a:xfrm>
            <a:off x="6532975" y="2682388"/>
            <a:ext cx="625725" cy="625725"/>
          </a:xfrm>
          <a:prstGeom prst="rect">
            <a:avLst/>
          </a:prstGeom>
          <a:noFill/>
          <a:ln>
            <a:noFill/>
          </a:ln>
        </p:spPr>
      </p:pic>
      <p:pic>
        <p:nvPicPr>
          <p:cNvPr id="5755" name="Google Shape;5755;g38acf195055_0_1689"/>
          <p:cNvPicPr preferRelativeResize="0"/>
          <p:nvPr/>
        </p:nvPicPr>
        <p:blipFill rotWithShape="1">
          <a:blip r:embed="rId4">
            <a:alphaModFix amt="20000"/>
          </a:blip>
          <a:srcRect/>
          <a:stretch/>
        </p:blipFill>
        <p:spPr>
          <a:xfrm>
            <a:off x="6532977" y="3517659"/>
            <a:ext cx="625718" cy="625719"/>
          </a:xfrm>
          <a:prstGeom prst="rect">
            <a:avLst/>
          </a:prstGeom>
          <a:noFill/>
          <a:ln>
            <a:noFill/>
          </a:ln>
        </p:spPr>
      </p:pic>
      <p:pic>
        <p:nvPicPr>
          <p:cNvPr id="5756" name="Google Shape;5756;g38acf195055_0_1689"/>
          <p:cNvPicPr preferRelativeResize="0"/>
          <p:nvPr/>
        </p:nvPicPr>
        <p:blipFill rotWithShape="1">
          <a:blip r:embed="rId5">
            <a:alphaModFix amt="20000"/>
          </a:blip>
          <a:srcRect/>
          <a:stretch/>
        </p:blipFill>
        <p:spPr>
          <a:xfrm>
            <a:off x="6532975" y="176589"/>
            <a:ext cx="625725" cy="625725"/>
          </a:xfrm>
          <a:prstGeom prst="rect">
            <a:avLst/>
          </a:prstGeom>
          <a:noFill/>
          <a:ln>
            <a:noFill/>
          </a:ln>
        </p:spPr>
      </p:pic>
      <p:pic>
        <p:nvPicPr>
          <p:cNvPr id="5757" name="Google Shape;5757;g38acf195055_0_1689"/>
          <p:cNvPicPr preferRelativeResize="0"/>
          <p:nvPr/>
        </p:nvPicPr>
        <p:blipFill rotWithShape="1">
          <a:blip r:embed="rId6">
            <a:alphaModFix amt="20000"/>
          </a:blip>
          <a:srcRect/>
          <a:stretch/>
        </p:blipFill>
        <p:spPr>
          <a:xfrm rot="42">
            <a:off x="6532975" y="4352936"/>
            <a:ext cx="625725" cy="625697"/>
          </a:xfrm>
          <a:prstGeom prst="rect">
            <a:avLst/>
          </a:prstGeom>
          <a:noFill/>
          <a:ln>
            <a:noFill/>
          </a:ln>
        </p:spPr>
      </p:pic>
      <p:pic>
        <p:nvPicPr>
          <p:cNvPr id="5758" name="Google Shape;5758;g38acf195055_0_1689"/>
          <p:cNvPicPr preferRelativeResize="0"/>
          <p:nvPr/>
        </p:nvPicPr>
        <p:blipFill rotWithShape="1">
          <a:blip r:embed="rId7">
            <a:alphaModFix amt="20000"/>
          </a:blip>
          <a:srcRect/>
          <a:stretch/>
        </p:blipFill>
        <p:spPr>
          <a:xfrm>
            <a:off x="6532975" y="1011862"/>
            <a:ext cx="625725" cy="625725"/>
          </a:xfrm>
          <a:prstGeom prst="rect">
            <a:avLst/>
          </a:prstGeom>
          <a:noFill/>
          <a:ln>
            <a:noFill/>
          </a:ln>
        </p:spPr>
      </p:pic>
      <p:pic>
        <p:nvPicPr>
          <p:cNvPr id="5759" name="Google Shape;5759;g38acf195055_0_1689"/>
          <p:cNvPicPr preferRelativeResize="0"/>
          <p:nvPr/>
        </p:nvPicPr>
        <p:blipFill rotWithShape="1">
          <a:blip r:embed="rId8">
            <a:alphaModFix amt="20000"/>
          </a:blip>
          <a:srcRect/>
          <a:stretch/>
        </p:blipFill>
        <p:spPr>
          <a:xfrm>
            <a:off x="6532969" y="1847113"/>
            <a:ext cx="625725" cy="625725"/>
          </a:xfrm>
          <a:prstGeom prst="rect">
            <a:avLst/>
          </a:prstGeom>
          <a:noFill/>
          <a:ln>
            <a:noFill/>
          </a:ln>
        </p:spPr>
      </p:pic>
      <p:pic>
        <p:nvPicPr>
          <p:cNvPr id="5760" name="Google Shape;5760;g38acf195055_0_1689"/>
          <p:cNvPicPr preferRelativeResize="0"/>
          <p:nvPr/>
        </p:nvPicPr>
        <p:blipFill rotWithShape="1">
          <a:blip r:embed="rId3">
            <a:alphaModFix amt="15000"/>
          </a:blip>
          <a:srcRect/>
          <a:stretch/>
        </p:blipFill>
        <p:spPr>
          <a:xfrm>
            <a:off x="5637625" y="3520588"/>
            <a:ext cx="625725" cy="625725"/>
          </a:xfrm>
          <a:prstGeom prst="rect">
            <a:avLst/>
          </a:prstGeom>
          <a:noFill/>
          <a:ln>
            <a:noFill/>
          </a:ln>
        </p:spPr>
      </p:pic>
      <p:pic>
        <p:nvPicPr>
          <p:cNvPr id="5761" name="Google Shape;5761;g38acf195055_0_1689"/>
          <p:cNvPicPr preferRelativeResize="0"/>
          <p:nvPr/>
        </p:nvPicPr>
        <p:blipFill rotWithShape="1">
          <a:blip r:embed="rId4">
            <a:alphaModFix amt="15000"/>
          </a:blip>
          <a:srcRect/>
          <a:stretch/>
        </p:blipFill>
        <p:spPr>
          <a:xfrm>
            <a:off x="5637627" y="4355859"/>
            <a:ext cx="625718" cy="625719"/>
          </a:xfrm>
          <a:prstGeom prst="rect">
            <a:avLst/>
          </a:prstGeom>
          <a:noFill/>
          <a:ln>
            <a:noFill/>
          </a:ln>
        </p:spPr>
      </p:pic>
      <p:pic>
        <p:nvPicPr>
          <p:cNvPr id="5762" name="Google Shape;5762;g38acf195055_0_1689"/>
          <p:cNvPicPr preferRelativeResize="0"/>
          <p:nvPr/>
        </p:nvPicPr>
        <p:blipFill rotWithShape="1">
          <a:blip r:embed="rId5">
            <a:alphaModFix amt="15000"/>
          </a:blip>
          <a:srcRect/>
          <a:stretch/>
        </p:blipFill>
        <p:spPr>
          <a:xfrm>
            <a:off x="5637625" y="1014789"/>
            <a:ext cx="625725" cy="625725"/>
          </a:xfrm>
          <a:prstGeom prst="rect">
            <a:avLst/>
          </a:prstGeom>
          <a:noFill/>
          <a:ln>
            <a:noFill/>
          </a:ln>
        </p:spPr>
      </p:pic>
      <p:pic>
        <p:nvPicPr>
          <p:cNvPr id="5763" name="Google Shape;5763;g38acf195055_0_1689"/>
          <p:cNvPicPr preferRelativeResize="0"/>
          <p:nvPr/>
        </p:nvPicPr>
        <p:blipFill rotWithShape="1">
          <a:blip r:embed="rId6">
            <a:alphaModFix amt="15000"/>
          </a:blip>
          <a:srcRect/>
          <a:stretch/>
        </p:blipFill>
        <p:spPr>
          <a:xfrm rot="42">
            <a:off x="5637625" y="179549"/>
            <a:ext cx="625725" cy="625697"/>
          </a:xfrm>
          <a:prstGeom prst="rect">
            <a:avLst/>
          </a:prstGeom>
          <a:noFill/>
          <a:ln>
            <a:noFill/>
          </a:ln>
        </p:spPr>
      </p:pic>
      <p:pic>
        <p:nvPicPr>
          <p:cNvPr id="5764" name="Google Shape;5764;g38acf195055_0_1689"/>
          <p:cNvPicPr preferRelativeResize="0"/>
          <p:nvPr/>
        </p:nvPicPr>
        <p:blipFill rotWithShape="1">
          <a:blip r:embed="rId7">
            <a:alphaModFix amt="15000"/>
          </a:blip>
          <a:srcRect/>
          <a:stretch/>
        </p:blipFill>
        <p:spPr>
          <a:xfrm>
            <a:off x="5637625" y="1850062"/>
            <a:ext cx="625725" cy="625725"/>
          </a:xfrm>
          <a:prstGeom prst="rect">
            <a:avLst/>
          </a:prstGeom>
          <a:noFill/>
          <a:ln>
            <a:noFill/>
          </a:ln>
        </p:spPr>
      </p:pic>
      <p:pic>
        <p:nvPicPr>
          <p:cNvPr id="5765" name="Google Shape;5765;g38acf195055_0_1689"/>
          <p:cNvPicPr preferRelativeResize="0"/>
          <p:nvPr/>
        </p:nvPicPr>
        <p:blipFill rotWithShape="1">
          <a:blip r:embed="rId8">
            <a:alphaModFix amt="15000"/>
          </a:blip>
          <a:srcRect/>
          <a:stretch/>
        </p:blipFill>
        <p:spPr>
          <a:xfrm>
            <a:off x="5637619" y="2685313"/>
            <a:ext cx="625725" cy="625725"/>
          </a:xfrm>
          <a:prstGeom prst="rect">
            <a:avLst/>
          </a:prstGeom>
          <a:noFill/>
          <a:ln>
            <a:noFill/>
          </a:ln>
        </p:spPr>
      </p:pic>
      <p:pic>
        <p:nvPicPr>
          <p:cNvPr id="5766" name="Google Shape;5766;g38acf195055_0_1689"/>
          <p:cNvPicPr preferRelativeResize="0"/>
          <p:nvPr/>
        </p:nvPicPr>
        <p:blipFill rotWithShape="1">
          <a:blip r:embed="rId3">
            <a:alphaModFix amt="10000"/>
          </a:blip>
          <a:srcRect/>
          <a:stretch/>
        </p:blipFill>
        <p:spPr>
          <a:xfrm>
            <a:off x="4732750" y="4358788"/>
            <a:ext cx="625725" cy="625725"/>
          </a:xfrm>
          <a:prstGeom prst="rect">
            <a:avLst/>
          </a:prstGeom>
          <a:noFill/>
          <a:ln>
            <a:noFill/>
          </a:ln>
        </p:spPr>
      </p:pic>
      <p:pic>
        <p:nvPicPr>
          <p:cNvPr id="5767" name="Google Shape;5767;g38acf195055_0_1689"/>
          <p:cNvPicPr preferRelativeResize="0"/>
          <p:nvPr/>
        </p:nvPicPr>
        <p:blipFill rotWithShape="1">
          <a:blip r:embed="rId4">
            <a:alphaModFix amt="10000"/>
          </a:blip>
          <a:srcRect/>
          <a:stretch/>
        </p:blipFill>
        <p:spPr>
          <a:xfrm>
            <a:off x="4732752" y="182459"/>
            <a:ext cx="625718" cy="625719"/>
          </a:xfrm>
          <a:prstGeom prst="rect">
            <a:avLst/>
          </a:prstGeom>
          <a:noFill/>
          <a:ln>
            <a:noFill/>
          </a:ln>
        </p:spPr>
      </p:pic>
      <p:pic>
        <p:nvPicPr>
          <p:cNvPr id="5768" name="Google Shape;5768;g38acf195055_0_1689"/>
          <p:cNvPicPr preferRelativeResize="0"/>
          <p:nvPr/>
        </p:nvPicPr>
        <p:blipFill rotWithShape="1">
          <a:blip r:embed="rId5">
            <a:alphaModFix amt="10000"/>
          </a:blip>
          <a:srcRect/>
          <a:stretch/>
        </p:blipFill>
        <p:spPr>
          <a:xfrm>
            <a:off x="4732750" y="1852989"/>
            <a:ext cx="625725" cy="625725"/>
          </a:xfrm>
          <a:prstGeom prst="rect">
            <a:avLst/>
          </a:prstGeom>
          <a:noFill/>
          <a:ln>
            <a:noFill/>
          </a:ln>
        </p:spPr>
      </p:pic>
      <p:pic>
        <p:nvPicPr>
          <p:cNvPr id="5769" name="Google Shape;5769;g38acf195055_0_1689"/>
          <p:cNvPicPr preferRelativeResize="0"/>
          <p:nvPr/>
        </p:nvPicPr>
        <p:blipFill rotWithShape="1">
          <a:blip r:embed="rId6">
            <a:alphaModFix amt="10000"/>
          </a:blip>
          <a:srcRect/>
          <a:stretch/>
        </p:blipFill>
        <p:spPr>
          <a:xfrm rot="42">
            <a:off x="4732750" y="1017736"/>
            <a:ext cx="625725" cy="625697"/>
          </a:xfrm>
          <a:prstGeom prst="rect">
            <a:avLst/>
          </a:prstGeom>
          <a:noFill/>
          <a:ln>
            <a:noFill/>
          </a:ln>
        </p:spPr>
      </p:pic>
      <p:pic>
        <p:nvPicPr>
          <p:cNvPr id="5770" name="Google Shape;5770;g38acf195055_0_1689"/>
          <p:cNvPicPr preferRelativeResize="0"/>
          <p:nvPr/>
        </p:nvPicPr>
        <p:blipFill rotWithShape="1">
          <a:blip r:embed="rId7">
            <a:alphaModFix amt="10000"/>
          </a:blip>
          <a:srcRect/>
          <a:stretch/>
        </p:blipFill>
        <p:spPr>
          <a:xfrm>
            <a:off x="4732750" y="2688262"/>
            <a:ext cx="625725" cy="625725"/>
          </a:xfrm>
          <a:prstGeom prst="rect">
            <a:avLst/>
          </a:prstGeom>
          <a:noFill/>
          <a:ln>
            <a:noFill/>
          </a:ln>
        </p:spPr>
      </p:pic>
      <p:pic>
        <p:nvPicPr>
          <p:cNvPr id="5771" name="Google Shape;5771;g38acf195055_0_1689"/>
          <p:cNvPicPr preferRelativeResize="0"/>
          <p:nvPr/>
        </p:nvPicPr>
        <p:blipFill rotWithShape="1">
          <a:blip r:embed="rId8">
            <a:alphaModFix amt="10000"/>
          </a:blip>
          <a:srcRect/>
          <a:stretch/>
        </p:blipFill>
        <p:spPr>
          <a:xfrm>
            <a:off x="4732744" y="3523513"/>
            <a:ext cx="625725" cy="625725"/>
          </a:xfrm>
          <a:prstGeom prst="rect">
            <a:avLst/>
          </a:prstGeom>
          <a:noFill/>
          <a:ln>
            <a:noFill/>
          </a:ln>
        </p:spPr>
      </p:pic>
      <p:pic>
        <p:nvPicPr>
          <p:cNvPr id="5772" name="Google Shape;5772;g38acf195055_0_1689"/>
          <p:cNvPicPr preferRelativeResize="0"/>
          <p:nvPr/>
        </p:nvPicPr>
        <p:blipFill rotWithShape="1">
          <a:blip r:embed="rId3">
            <a:alphaModFix amt="5000"/>
          </a:blip>
          <a:srcRect/>
          <a:stretch/>
        </p:blipFill>
        <p:spPr>
          <a:xfrm>
            <a:off x="3827875" y="170713"/>
            <a:ext cx="625725" cy="625725"/>
          </a:xfrm>
          <a:prstGeom prst="rect">
            <a:avLst/>
          </a:prstGeom>
          <a:noFill/>
          <a:ln>
            <a:noFill/>
          </a:ln>
        </p:spPr>
      </p:pic>
      <p:pic>
        <p:nvPicPr>
          <p:cNvPr id="5773" name="Google Shape;5773;g38acf195055_0_1689"/>
          <p:cNvPicPr preferRelativeResize="0"/>
          <p:nvPr/>
        </p:nvPicPr>
        <p:blipFill rotWithShape="1">
          <a:blip r:embed="rId4">
            <a:alphaModFix amt="5000"/>
          </a:blip>
          <a:srcRect/>
          <a:stretch/>
        </p:blipFill>
        <p:spPr>
          <a:xfrm>
            <a:off x="3827877" y="1005984"/>
            <a:ext cx="625718" cy="625719"/>
          </a:xfrm>
          <a:prstGeom prst="rect">
            <a:avLst/>
          </a:prstGeom>
          <a:noFill/>
          <a:ln>
            <a:noFill/>
          </a:ln>
        </p:spPr>
      </p:pic>
      <p:pic>
        <p:nvPicPr>
          <p:cNvPr id="5774" name="Google Shape;5774;g38acf195055_0_1689"/>
          <p:cNvPicPr preferRelativeResize="0"/>
          <p:nvPr/>
        </p:nvPicPr>
        <p:blipFill rotWithShape="1">
          <a:blip r:embed="rId5">
            <a:alphaModFix amt="5000"/>
          </a:blip>
          <a:srcRect/>
          <a:stretch/>
        </p:blipFill>
        <p:spPr>
          <a:xfrm>
            <a:off x="3827875" y="2676514"/>
            <a:ext cx="625725" cy="625725"/>
          </a:xfrm>
          <a:prstGeom prst="rect">
            <a:avLst/>
          </a:prstGeom>
          <a:noFill/>
          <a:ln>
            <a:noFill/>
          </a:ln>
        </p:spPr>
      </p:pic>
      <p:pic>
        <p:nvPicPr>
          <p:cNvPr id="5775" name="Google Shape;5775;g38acf195055_0_1689"/>
          <p:cNvPicPr preferRelativeResize="0"/>
          <p:nvPr/>
        </p:nvPicPr>
        <p:blipFill rotWithShape="1">
          <a:blip r:embed="rId6">
            <a:alphaModFix amt="5000"/>
          </a:blip>
          <a:srcRect/>
          <a:stretch/>
        </p:blipFill>
        <p:spPr>
          <a:xfrm rot="42">
            <a:off x="3827875" y="1841261"/>
            <a:ext cx="625725" cy="625697"/>
          </a:xfrm>
          <a:prstGeom prst="rect">
            <a:avLst/>
          </a:prstGeom>
          <a:noFill/>
          <a:ln>
            <a:noFill/>
          </a:ln>
        </p:spPr>
      </p:pic>
      <p:pic>
        <p:nvPicPr>
          <p:cNvPr id="5776" name="Google Shape;5776;g38acf195055_0_1689"/>
          <p:cNvPicPr preferRelativeResize="0"/>
          <p:nvPr/>
        </p:nvPicPr>
        <p:blipFill rotWithShape="1">
          <a:blip r:embed="rId7">
            <a:alphaModFix amt="5000"/>
          </a:blip>
          <a:srcRect/>
          <a:stretch/>
        </p:blipFill>
        <p:spPr>
          <a:xfrm>
            <a:off x="3827875" y="3511787"/>
            <a:ext cx="625725" cy="625725"/>
          </a:xfrm>
          <a:prstGeom prst="rect">
            <a:avLst/>
          </a:prstGeom>
          <a:noFill/>
          <a:ln>
            <a:noFill/>
          </a:ln>
        </p:spPr>
      </p:pic>
      <p:pic>
        <p:nvPicPr>
          <p:cNvPr id="5777" name="Google Shape;5777;g38acf195055_0_1689"/>
          <p:cNvPicPr preferRelativeResize="0"/>
          <p:nvPr/>
        </p:nvPicPr>
        <p:blipFill rotWithShape="1">
          <a:blip r:embed="rId8">
            <a:alphaModFix amt="5000"/>
          </a:blip>
          <a:srcRect/>
          <a:stretch/>
        </p:blipFill>
        <p:spPr>
          <a:xfrm>
            <a:off x="3827869" y="4347038"/>
            <a:ext cx="625725" cy="625725"/>
          </a:xfrm>
          <a:prstGeom prst="rect">
            <a:avLst/>
          </a:prstGeom>
          <a:noFill/>
          <a:ln>
            <a:noFill/>
          </a:ln>
        </p:spPr>
      </p:pic>
      <p:pic>
        <p:nvPicPr>
          <p:cNvPr id="5778" name="Google Shape;5778;g38acf195055_0_1689"/>
          <p:cNvPicPr preferRelativeResize="0"/>
          <p:nvPr/>
        </p:nvPicPr>
        <p:blipFill rotWithShape="1">
          <a:blip r:embed="rId3">
            <a:alphaModFix amt="1000"/>
          </a:blip>
          <a:srcRect/>
          <a:stretch/>
        </p:blipFill>
        <p:spPr>
          <a:xfrm>
            <a:off x="2018125" y="1841251"/>
            <a:ext cx="625725" cy="625725"/>
          </a:xfrm>
          <a:prstGeom prst="rect">
            <a:avLst/>
          </a:prstGeom>
          <a:noFill/>
          <a:ln>
            <a:noFill/>
          </a:ln>
        </p:spPr>
      </p:pic>
      <p:pic>
        <p:nvPicPr>
          <p:cNvPr id="5779" name="Google Shape;5779;g38acf195055_0_1689"/>
          <p:cNvPicPr preferRelativeResize="0"/>
          <p:nvPr/>
        </p:nvPicPr>
        <p:blipFill rotWithShape="1">
          <a:blip r:embed="rId4">
            <a:alphaModFix amt="1000"/>
          </a:blip>
          <a:srcRect/>
          <a:stretch/>
        </p:blipFill>
        <p:spPr>
          <a:xfrm>
            <a:off x="2018127" y="2676521"/>
            <a:ext cx="625718" cy="625719"/>
          </a:xfrm>
          <a:prstGeom prst="rect">
            <a:avLst/>
          </a:prstGeom>
          <a:noFill/>
          <a:ln>
            <a:noFill/>
          </a:ln>
        </p:spPr>
      </p:pic>
      <p:pic>
        <p:nvPicPr>
          <p:cNvPr id="5780" name="Google Shape;5780;g38acf195055_0_1689"/>
          <p:cNvPicPr preferRelativeResize="0"/>
          <p:nvPr/>
        </p:nvPicPr>
        <p:blipFill rotWithShape="1">
          <a:blip r:embed="rId5">
            <a:alphaModFix amt="1000"/>
          </a:blip>
          <a:srcRect/>
          <a:stretch/>
        </p:blipFill>
        <p:spPr>
          <a:xfrm>
            <a:off x="2018125" y="4347052"/>
            <a:ext cx="625725" cy="625725"/>
          </a:xfrm>
          <a:prstGeom prst="rect">
            <a:avLst/>
          </a:prstGeom>
          <a:noFill/>
          <a:ln>
            <a:noFill/>
          </a:ln>
        </p:spPr>
      </p:pic>
      <p:pic>
        <p:nvPicPr>
          <p:cNvPr id="5781" name="Google Shape;5781;g38acf195055_0_1689"/>
          <p:cNvPicPr preferRelativeResize="0"/>
          <p:nvPr/>
        </p:nvPicPr>
        <p:blipFill rotWithShape="1">
          <a:blip r:embed="rId6">
            <a:alphaModFix amt="1000"/>
          </a:blip>
          <a:srcRect/>
          <a:stretch/>
        </p:blipFill>
        <p:spPr>
          <a:xfrm rot="42">
            <a:off x="2018125" y="3511799"/>
            <a:ext cx="625725" cy="625697"/>
          </a:xfrm>
          <a:prstGeom prst="rect">
            <a:avLst/>
          </a:prstGeom>
          <a:noFill/>
          <a:ln>
            <a:noFill/>
          </a:ln>
        </p:spPr>
      </p:pic>
      <p:pic>
        <p:nvPicPr>
          <p:cNvPr id="5782" name="Google Shape;5782;g38acf195055_0_1689"/>
          <p:cNvPicPr preferRelativeResize="0"/>
          <p:nvPr/>
        </p:nvPicPr>
        <p:blipFill rotWithShape="1">
          <a:blip r:embed="rId7">
            <a:alphaModFix amt="1000"/>
          </a:blip>
          <a:srcRect/>
          <a:stretch/>
        </p:blipFill>
        <p:spPr>
          <a:xfrm>
            <a:off x="2018125" y="170724"/>
            <a:ext cx="625725" cy="625725"/>
          </a:xfrm>
          <a:prstGeom prst="rect">
            <a:avLst/>
          </a:prstGeom>
          <a:noFill/>
          <a:ln>
            <a:noFill/>
          </a:ln>
        </p:spPr>
      </p:pic>
      <p:pic>
        <p:nvPicPr>
          <p:cNvPr id="5783" name="Google Shape;5783;g38acf195055_0_1689"/>
          <p:cNvPicPr preferRelativeResize="0"/>
          <p:nvPr/>
        </p:nvPicPr>
        <p:blipFill rotWithShape="1">
          <a:blip r:embed="rId8">
            <a:alphaModFix amt="1000"/>
          </a:blip>
          <a:srcRect/>
          <a:stretch/>
        </p:blipFill>
        <p:spPr>
          <a:xfrm>
            <a:off x="2018119" y="1005975"/>
            <a:ext cx="625725" cy="625725"/>
          </a:xfrm>
          <a:prstGeom prst="rect">
            <a:avLst/>
          </a:prstGeom>
          <a:noFill/>
          <a:ln>
            <a:noFill/>
          </a:ln>
        </p:spPr>
      </p:pic>
    </p:spTree>
  </p:cSld>
  <p:clrMapOvr>
    <a:masterClrMapping/>
  </p:clrMapOvr>
</p:sldLayout>
</file>

<file path=ppt/slideLayouts/slideLayout807.xml><?xml version="1.0" encoding="utf-8"?>
<p:sldLayout xmlns:a="http://schemas.openxmlformats.org/drawingml/2006/main" xmlns:r="http://schemas.openxmlformats.org/officeDocument/2006/relationships" xmlns:p="http://schemas.openxmlformats.org/presentationml/2006/main" matchingName="09 - Pencil Title 3">
  <p:cSld name="TITLE_5">
    <p:bg>
      <p:bgPr>
        <a:solidFill>
          <a:srgbClr val="002870"/>
        </a:solidFill>
        <a:effectLst/>
      </p:bgPr>
    </p:bg>
    <p:spTree>
      <p:nvGrpSpPr>
        <p:cNvPr id="1" name="Shape 5784"/>
        <p:cNvGrpSpPr/>
        <p:nvPr/>
      </p:nvGrpSpPr>
      <p:grpSpPr>
        <a:xfrm>
          <a:off x="0" y="0"/>
          <a:ext cx="0" cy="0"/>
          <a:chOff x="0" y="0"/>
          <a:chExt cx="0" cy="0"/>
        </a:xfrm>
      </p:grpSpPr>
      <p:pic>
        <p:nvPicPr>
          <p:cNvPr id="5785" name="Google Shape;5785;g38acf195055_0_1739"/>
          <p:cNvPicPr preferRelativeResize="0"/>
          <p:nvPr/>
        </p:nvPicPr>
        <p:blipFill rotWithShape="1">
          <a:blip r:embed="rId2">
            <a:alphaModFix/>
          </a:blip>
          <a:srcRect l="82823"/>
          <a:stretch/>
        </p:blipFill>
        <p:spPr>
          <a:xfrm>
            <a:off x="7560051" y="-94350"/>
            <a:ext cx="1608576" cy="5552175"/>
          </a:xfrm>
          <a:prstGeom prst="rect">
            <a:avLst/>
          </a:prstGeom>
          <a:noFill/>
          <a:ln>
            <a:noFill/>
          </a:ln>
        </p:spPr>
      </p:pic>
      <p:pic>
        <p:nvPicPr>
          <p:cNvPr id="5786" name="Google Shape;5786;g38acf195055_0_1739"/>
          <p:cNvPicPr preferRelativeResize="0"/>
          <p:nvPr/>
        </p:nvPicPr>
        <p:blipFill rotWithShape="1">
          <a:blip r:embed="rId3">
            <a:alphaModFix/>
          </a:blip>
          <a:srcRect/>
          <a:stretch/>
        </p:blipFill>
        <p:spPr>
          <a:xfrm>
            <a:off x="7970207" y="157375"/>
            <a:ext cx="914402" cy="275634"/>
          </a:xfrm>
          <a:prstGeom prst="rect">
            <a:avLst/>
          </a:prstGeom>
          <a:noFill/>
          <a:ln>
            <a:noFill/>
          </a:ln>
        </p:spPr>
      </p:pic>
      <p:sp>
        <p:nvSpPr>
          <p:cNvPr id="5787" name="Google Shape;5787;g38acf195055_0_1739"/>
          <p:cNvSpPr txBox="1"/>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spcBef>
                <a:spcPts val="0"/>
              </a:spcBef>
              <a:spcAft>
                <a:spcPts val="0"/>
              </a:spcAft>
              <a:buNone/>
            </a:pPr>
            <a:fld id="{00000000-1234-1234-1234-123412341234}" type="slidenum">
              <a:rPr lang="en" sz="1000">
                <a:solidFill>
                  <a:srgbClr val="B7B7B7"/>
                </a:solidFill>
                <a:latin typeface="Poppins"/>
                <a:ea typeface="Poppins"/>
                <a:cs typeface="Poppins"/>
                <a:sym typeface="Poppins"/>
              </a:rPr>
              <a:t>‹#›</a:t>
            </a:fld>
            <a:endParaRPr sz="1000">
              <a:solidFill>
                <a:srgbClr val="B7B7B7"/>
              </a:solidFill>
              <a:latin typeface="Poppins"/>
              <a:ea typeface="Poppins"/>
              <a:cs typeface="Poppins"/>
              <a:sym typeface="Poppi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Custom Layout 2 1 1 1">
  <p:cSld name="CUSTOM_6_1_1_1_1">
    <p:spTree>
      <p:nvGrpSpPr>
        <p:cNvPr id="1" name="Shape 668"/>
        <p:cNvGrpSpPr/>
        <p:nvPr/>
      </p:nvGrpSpPr>
      <p:grpSpPr>
        <a:xfrm>
          <a:off x="0" y="0"/>
          <a:ext cx="0" cy="0"/>
          <a:chOff x="0" y="0"/>
          <a:chExt cx="0" cy="0"/>
        </a:xfrm>
      </p:grpSpPr>
      <p:pic>
        <p:nvPicPr>
          <p:cNvPr id="669" name="Google Shape;669;p14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70" name="Google Shape;670;p145"/>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1" name="Google Shape;671;p145"/>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72" name="Google Shape;672;p145"/>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3"/>
        <p:cNvGrpSpPr/>
        <p:nvPr/>
      </p:nvGrpSpPr>
      <p:grpSpPr>
        <a:xfrm>
          <a:off x="0" y="0"/>
          <a:ext cx="0" cy="0"/>
          <a:chOff x="0" y="0"/>
          <a:chExt cx="0" cy="0"/>
        </a:xfrm>
      </p:grpSpPr>
      <p:sp>
        <p:nvSpPr>
          <p:cNvPr id="674" name="Google Shape;674;p14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75" name="Google Shape;675;p1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aption 1">
  <p:cSld name="Caption_1">
    <p:spTree>
      <p:nvGrpSpPr>
        <p:cNvPr id="1" name="Shape 676"/>
        <p:cNvGrpSpPr/>
        <p:nvPr/>
      </p:nvGrpSpPr>
      <p:grpSpPr>
        <a:xfrm>
          <a:off x="0" y="0"/>
          <a:ext cx="0" cy="0"/>
          <a:chOff x="0" y="0"/>
          <a:chExt cx="0" cy="0"/>
        </a:xfrm>
      </p:grpSpPr>
      <p:sp>
        <p:nvSpPr>
          <p:cNvPr id="677" name="Google Shape;677;p147"/>
          <p:cNvSpPr/>
          <p:nvPr/>
        </p:nvSpPr>
        <p:spPr>
          <a:xfrm>
            <a:off x="-8250" y="600"/>
            <a:ext cx="3652500" cy="5143500"/>
          </a:xfrm>
          <a:prstGeom prst="rect">
            <a:avLst/>
          </a:prstGeom>
          <a:solidFill>
            <a:srgbClr val="125E3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678" name="Google Shape;678;p147"/>
          <p:cNvSpPr>
            <a:spLocks noGrp="1"/>
          </p:cNvSpPr>
          <p:nvPr>
            <p:ph type="pic" idx="2"/>
          </p:nvPr>
        </p:nvSpPr>
        <p:spPr>
          <a:xfrm>
            <a:off x="410600" y="1005850"/>
            <a:ext cx="2688900" cy="3359100"/>
          </a:xfrm>
          <a:prstGeom prst="roundRect">
            <a:avLst>
              <a:gd name="adj" fmla="val 16667"/>
            </a:avLst>
          </a:prstGeom>
          <a:noFill/>
          <a:ln>
            <a:noFill/>
          </a:ln>
        </p:spPr>
      </p:sp>
      <p:sp>
        <p:nvSpPr>
          <p:cNvPr id="679" name="Google Shape;679;p147"/>
          <p:cNvSpPr txBox="1">
            <a:spLocks noGrp="1"/>
          </p:cNvSpPr>
          <p:nvPr>
            <p:ph type="title"/>
          </p:nvPr>
        </p:nvSpPr>
        <p:spPr>
          <a:xfrm>
            <a:off x="3998253" y="930375"/>
            <a:ext cx="4856400" cy="572700"/>
          </a:xfrm>
          <a:prstGeom prst="rect">
            <a:avLst/>
          </a:prstGeom>
          <a:noFill/>
          <a:ln>
            <a:noFill/>
          </a:ln>
        </p:spPr>
        <p:txBody>
          <a:bodyPr spcFirstLastPara="1" wrap="square" lIns="68575" tIns="68575" rIns="68575" bIns="68575" anchor="ctr" anchorCtr="0">
            <a:noAutofit/>
          </a:bodyPr>
          <a:lstStyle>
            <a:lvl1pPr marR="0" lvl="0" algn="l">
              <a:lnSpc>
                <a:spcPct val="100000"/>
              </a:lnSpc>
              <a:spcBef>
                <a:spcPts val="0"/>
              </a:spcBef>
              <a:spcAft>
                <a:spcPts val="0"/>
              </a:spcAft>
              <a:buClr>
                <a:srgbClr val="002177"/>
              </a:buClr>
              <a:buSzPts val="18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18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680" name="Google Shape;680;p147"/>
          <p:cNvSpPr txBox="1">
            <a:spLocks noGrp="1"/>
          </p:cNvSpPr>
          <p:nvPr>
            <p:ph type="body" idx="1"/>
          </p:nvPr>
        </p:nvSpPr>
        <p:spPr>
          <a:xfrm>
            <a:off x="3980850" y="1399225"/>
            <a:ext cx="4656000" cy="3416400"/>
          </a:xfrm>
          <a:prstGeom prst="rect">
            <a:avLst/>
          </a:prstGeom>
          <a:noFill/>
          <a:ln>
            <a:noFill/>
          </a:ln>
        </p:spPr>
        <p:txBody>
          <a:bodyPr spcFirstLastPara="1" wrap="square" lIns="68575" tIns="68575" rIns="68575" bIns="68575" anchor="ctr" anchorCtr="0">
            <a:noAutofit/>
          </a:bodyPr>
          <a:lstStyle>
            <a:lvl1pPr marL="457200" marR="0" lvl="0"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1pPr>
            <a:lvl2pPr marL="914400" marR="0" lvl="1"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2pPr>
            <a:lvl3pPr marL="1371600" marR="0" lvl="2"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3pPr>
            <a:lvl4pPr marL="1828800" marR="0" lvl="3"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4pPr>
            <a:lvl5pPr marL="2286000" marR="0" lvl="4"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5pPr>
            <a:lvl6pPr marL="2743200" marR="0" lvl="5"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6pPr>
            <a:lvl7pPr marL="3200400" marR="0" lvl="6"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7pPr>
            <a:lvl8pPr marL="3657600" marR="0" lvl="7"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8pPr>
            <a:lvl9pPr marL="4114800" marR="0" lvl="8" indent="-317500" algn="l">
              <a:lnSpc>
                <a:spcPct val="100000"/>
              </a:lnSpc>
              <a:spcBef>
                <a:spcPts val="0"/>
              </a:spcBef>
              <a:spcAft>
                <a:spcPts val="0"/>
              </a:spcAft>
              <a:buClr>
                <a:srgbClr val="002177"/>
              </a:buClr>
              <a:buSzPts val="14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681" name="Google Shape;681;p147"/>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682" name="Google Shape;682;p147"/>
          <p:cNvSpPr txBox="1">
            <a:spLocks noGrp="1"/>
          </p:cNvSpPr>
          <p:nvPr>
            <p:ph type="sldNum" idx="12"/>
          </p:nvPr>
        </p:nvSpPr>
        <p:spPr>
          <a:xfrm>
            <a:off x="8556784" y="4749851"/>
            <a:ext cx="548700" cy="393600"/>
          </a:xfrm>
          <a:prstGeom prst="rect">
            <a:avLst/>
          </a:prstGeom>
          <a:noFill/>
          <a:ln>
            <a:noFill/>
          </a:ln>
        </p:spPr>
        <p:txBody>
          <a:bodyPr spcFirstLastPara="1" wrap="square" lIns="68575" tIns="68575" rIns="68575" bIns="68575" anchor="t" anchorCtr="0">
            <a:noAutofit/>
          </a:bodyPr>
          <a:lstStyle>
            <a:lvl1pPr marL="0" marR="0" lvl="0"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1pPr>
            <a:lvl2pPr marL="0" marR="0" lvl="1"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2pPr>
            <a:lvl3pPr marL="0" marR="0" lvl="2"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3pPr>
            <a:lvl4pPr marL="0" marR="0" lvl="3"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4pPr>
            <a:lvl5pPr marL="0" marR="0" lvl="4"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5pPr>
            <a:lvl6pPr marL="0" marR="0" lvl="5"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6pPr>
            <a:lvl7pPr marL="0" marR="0" lvl="6"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7pPr>
            <a:lvl8pPr marL="0" marR="0" lvl="7"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8pPr>
            <a:lvl9pPr marL="0" marR="0" lvl="8" indent="0" algn="r">
              <a:lnSpc>
                <a:spcPct val="100000"/>
              </a:lnSpc>
              <a:spcBef>
                <a:spcPts val="0"/>
              </a:spcBef>
              <a:spcAft>
                <a:spcPts val="0"/>
              </a:spcAft>
              <a:buClr>
                <a:srgbClr val="002177"/>
              </a:buClr>
              <a:buSzPts val="1300"/>
              <a:buFont typeface="Poppins"/>
              <a:buNone/>
              <a:defRPr sz="1300" b="0" i="0" u="none" strike="noStrike" cap="none">
                <a:solidFill>
                  <a:srgbClr val="002177"/>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
        <p:nvSpPr>
          <p:cNvPr id="683" name="Google Shape;683;p147"/>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ustom Layout 2 1 4">
  <p:cSld name="CUSTOM_6_1_2_1">
    <p:spTree>
      <p:nvGrpSpPr>
        <p:cNvPr id="1" name="Shape 684"/>
        <p:cNvGrpSpPr/>
        <p:nvPr/>
      </p:nvGrpSpPr>
      <p:grpSpPr>
        <a:xfrm>
          <a:off x="0" y="0"/>
          <a:ext cx="0" cy="0"/>
          <a:chOff x="0" y="0"/>
          <a:chExt cx="0" cy="0"/>
        </a:xfrm>
      </p:grpSpPr>
      <p:pic>
        <p:nvPicPr>
          <p:cNvPr id="685" name="Google Shape;685;p14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686" name="Google Shape;686;p14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7" name="Google Shape;687;p14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688" name="Google Shape;688;p148"/>
          <p:cNvSpPr txBox="1"/>
          <p:nvPr/>
        </p:nvSpPr>
        <p:spPr>
          <a:xfrm>
            <a:off x="0" y="4641025"/>
            <a:ext cx="12726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sng" strike="noStrike" cap="none">
                <a:solidFill>
                  <a:schemeClr val="lt1"/>
                </a:solidFill>
                <a:latin typeface="Arial"/>
                <a:ea typeface="Arial"/>
                <a:cs typeface="Arial"/>
                <a:sym typeface="Arial"/>
                <a:hlinkClick r:id="rId3">
                  <a:extLst>
                    <a:ext uri="{A12FA001-AC4F-418D-AE19-62706E023703}">
                      <ahyp:hlinkClr xmlns:ahyp="http://schemas.microsoft.com/office/drawing/2018/hyperlinkcolor" val="tx"/>
                    </a:ext>
                  </a:extLst>
                </a:hlinkClick>
              </a:rPr>
              <a:t>lausd.org/mmed</a:t>
            </a:r>
            <a:endParaRPr sz="11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89"/>
        <p:cNvGrpSpPr/>
        <p:nvPr/>
      </p:nvGrpSpPr>
      <p:grpSpPr>
        <a:xfrm>
          <a:off x="0" y="0"/>
          <a:ext cx="0" cy="0"/>
          <a:chOff x="0" y="0"/>
          <a:chExt cx="0" cy="0"/>
        </a:xfrm>
      </p:grpSpPr>
      <p:sp>
        <p:nvSpPr>
          <p:cNvPr id="690" name="Google Shape;690;p149"/>
          <p:cNvSpPr txBox="1">
            <a:spLocks noGrp="1"/>
          </p:cNvSpPr>
          <p:nvPr>
            <p:ph type="title"/>
          </p:nvPr>
        </p:nvSpPr>
        <p:spPr>
          <a:xfrm>
            <a:off x="628650" y="887720"/>
            <a:ext cx="7886700" cy="2139600"/>
          </a:xfrm>
          <a:prstGeom prst="rect">
            <a:avLst/>
          </a:prstGeom>
          <a:noFill/>
          <a:ln>
            <a:noFill/>
          </a:ln>
        </p:spPr>
        <p:txBody>
          <a:bodyPr spcFirstLastPara="1" wrap="square" lIns="68575" tIns="34275" rIns="68575" bIns="34275" anchor="ctr" anchorCtr="0">
            <a:normAutofit/>
          </a:bodyPr>
          <a:lstStyle>
            <a:lvl1pPr lvl="0" algn="ctr">
              <a:lnSpc>
                <a:spcPct val="90000"/>
              </a:lnSpc>
              <a:spcBef>
                <a:spcPts val="0"/>
              </a:spcBef>
              <a:spcAft>
                <a:spcPts val="0"/>
              </a:spcAft>
              <a:buClr>
                <a:srgbClr val="004621"/>
              </a:buClr>
              <a:buSzPts val="4500"/>
              <a:buFont typeface="Arial"/>
              <a:buNone/>
              <a:defRPr sz="45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691" name="Google Shape;691;p149" descr="A picture containing black&#10;&#10;Description automatically generated"/>
          <p:cNvPicPr preferRelativeResize="0"/>
          <p:nvPr/>
        </p:nvPicPr>
        <p:blipFill rotWithShape="1">
          <a:blip r:embed="rId2">
            <a:alphaModFix amt="50000"/>
          </a:blip>
          <a:srcRect l="31670"/>
          <a:stretch/>
        </p:blipFill>
        <p:spPr>
          <a:xfrm flipH="1">
            <a:off x="58477" y="2719276"/>
            <a:ext cx="9027045" cy="2554901"/>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92"/>
        <p:cNvGrpSpPr/>
        <p:nvPr/>
      </p:nvGrpSpPr>
      <p:grpSpPr>
        <a:xfrm>
          <a:off x="0" y="0"/>
          <a:ext cx="0" cy="0"/>
          <a:chOff x="0" y="0"/>
          <a:chExt cx="0" cy="0"/>
        </a:xfrm>
      </p:grpSpPr>
      <p:sp>
        <p:nvSpPr>
          <p:cNvPr id="693" name="Google Shape;693;p150"/>
          <p:cNvSpPr txBox="1">
            <a:spLocks noGrp="1"/>
          </p:cNvSpPr>
          <p:nvPr>
            <p:ph type="title"/>
          </p:nvPr>
        </p:nvSpPr>
        <p:spPr>
          <a:xfrm>
            <a:off x="113858" y="143215"/>
            <a:ext cx="88995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004621"/>
              </a:buClr>
              <a:buSzPts val="14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94" name="Google Shape;694;p150"/>
          <p:cNvSpPr txBox="1">
            <a:spLocks noGrp="1"/>
          </p:cNvSpPr>
          <p:nvPr>
            <p:ph type="body" idx="1"/>
          </p:nvPr>
        </p:nvSpPr>
        <p:spPr>
          <a:xfrm>
            <a:off x="113859" y="1260872"/>
            <a:ext cx="43845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95" name="Google Shape;695;p150"/>
          <p:cNvSpPr txBox="1">
            <a:spLocks noGrp="1"/>
          </p:cNvSpPr>
          <p:nvPr>
            <p:ph type="body" idx="2"/>
          </p:nvPr>
        </p:nvSpPr>
        <p:spPr>
          <a:xfrm>
            <a:off x="130629"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96" name="Google Shape;696;p150"/>
          <p:cNvSpPr txBox="1">
            <a:spLocks noGrp="1"/>
          </p:cNvSpPr>
          <p:nvPr>
            <p:ph type="body" idx="3"/>
          </p:nvPr>
        </p:nvSpPr>
        <p:spPr>
          <a:xfrm>
            <a:off x="4607456" y="1260872"/>
            <a:ext cx="4406100" cy="618000"/>
          </a:xfrm>
          <a:prstGeom prst="rect">
            <a:avLst/>
          </a:prstGeom>
          <a:solidFill>
            <a:srgbClr val="003E1E"/>
          </a:solidFill>
          <a:ln>
            <a:noFill/>
          </a:ln>
        </p:spPr>
        <p:txBody>
          <a:bodyPr spcFirstLastPara="1" wrap="square" lIns="68575" tIns="34275" rIns="68575" bIns="34275" anchor="ctr" anchorCtr="0">
            <a:noAutofit/>
          </a:bodyPr>
          <a:lstStyle>
            <a:lvl1pPr marL="457200" lvl="0" indent="-228600" algn="l">
              <a:lnSpc>
                <a:spcPct val="90000"/>
              </a:lnSpc>
              <a:spcBef>
                <a:spcPts val="800"/>
              </a:spcBef>
              <a:spcAft>
                <a:spcPts val="0"/>
              </a:spcAft>
              <a:buClr>
                <a:schemeClr val="lt1"/>
              </a:buClr>
              <a:buSzPts val="2100"/>
              <a:buNone/>
              <a:defRPr sz="2100" b="1">
                <a:solidFill>
                  <a:schemeClr val="lt1"/>
                </a:solidFill>
              </a:defRPr>
            </a:lvl1pPr>
            <a:lvl2pPr marL="914400" lvl="1" indent="-228600" algn="l">
              <a:lnSpc>
                <a:spcPct val="90000"/>
              </a:lnSpc>
              <a:spcBef>
                <a:spcPts val="1200"/>
              </a:spcBef>
              <a:spcAft>
                <a:spcPts val="0"/>
              </a:spcAft>
              <a:buClr>
                <a:schemeClr val="dk1"/>
              </a:buClr>
              <a:buSzPts val="1500"/>
              <a:buNone/>
              <a:defRPr sz="1500" b="1"/>
            </a:lvl2pPr>
            <a:lvl3pPr marL="1371600" lvl="2" indent="-228600" algn="l">
              <a:lnSpc>
                <a:spcPct val="90000"/>
              </a:lnSpc>
              <a:spcBef>
                <a:spcPts val="1200"/>
              </a:spcBef>
              <a:spcAft>
                <a:spcPts val="0"/>
              </a:spcAft>
              <a:buClr>
                <a:schemeClr val="dk1"/>
              </a:buClr>
              <a:buSzPts val="1400"/>
              <a:buNone/>
              <a:defRPr sz="1400" b="1"/>
            </a:lvl3pPr>
            <a:lvl4pPr marL="1828800" lvl="3" indent="-228600" algn="l">
              <a:lnSpc>
                <a:spcPct val="90000"/>
              </a:lnSpc>
              <a:spcBef>
                <a:spcPts val="1200"/>
              </a:spcBef>
              <a:spcAft>
                <a:spcPts val="0"/>
              </a:spcAft>
              <a:buClr>
                <a:schemeClr val="dk1"/>
              </a:buClr>
              <a:buSzPts val="1200"/>
              <a:buNone/>
              <a:defRPr sz="1200" b="1"/>
            </a:lvl4pPr>
            <a:lvl5pPr marL="2286000" lvl="4" indent="-228600" algn="l">
              <a:lnSpc>
                <a:spcPct val="90000"/>
              </a:lnSpc>
              <a:spcBef>
                <a:spcPts val="1200"/>
              </a:spcBef>
              <a:spcAft>
                <a:spcPts val="0"/>
              </a:spcAft>
              <a:buClr>
                <a:schemeClr val="dk1"/>
              </a:buClr>
              <a:buSzPts val="1200"/>
              <a:buNone/>
              <a:defRPr sz="1200" b="1"/>
            </a:lvl5pPr>
            <a:lvl6pPr marL="2743200" lvl="5" indent="-228600" algn="l">
              <a:lnSpc>
                <a:spcPct val="90000"/>
              </a:lnSpc>
              <a:spcBef>
                <a:spcPts val="1200"/>
              </a:spcBef>
              <a:spcAft>
                <a:spcPts val="0"/>
              </a:spcAft>
              <a:buClr>
                <a:schemeClr val="dk1"/>
              </a:buClr>
              <a:buSzPts val="1200"/>
              <a:buNone/>
              <a:defRPr sz="1200" b="1"/>
            </a:lvl6pPr>
            <a:lvl7pPr marL="3200400" lvl="6" indent="-228600" algn="l">
              <a:lnSpc>
                <a:spcPct val="90000"/>
              </a:lnSpc>
              <a:spcBef>
                <a:spcPts val="1200"/>
              </a:spcBef>
              <a:spcAft>
                <a:spcPts val="0"/>
              </a:spcAft>
              <a:buClr>
                <a:schemeClr val="dk1"/>
              </a:buClr>
              <a:buSzPts val="1200"/>
              <a:buNone/>
              <a:defRPr sz="1200" b="1"/>
            </a:lvl7pPr>
            <a:lvl8pPr marL="3657600" lvl="7" indent="-228600" algn="l">
              <a:lnSpc>
                <a:spcPct val="90000"/>
              </a:lnSpc>
              <a:spcBef>
                <a:spcPts val="1200"/>
              </a:spcBef>
              <a:spcAft>
                <a:spcPts val="0"/>
              </a:spcAft>
              <a:buClr>
                <a:schemeClr val="dk1"/>
              </a:buClr>
              <a:buSzPts val="1200"/>
              <a:buNone/>
              <a:defRPr sz="1200" b="1"/>
            </a:lvl8pPr>
            <a:lvl9pPr marL="4114800" lvl="8" indent="-228600" algn="l">
              <a:lnSpc>
                <a:spcPct val="90000"/>
              </a:lnSpc>
              <a:spcBef>
                <a:spcPts val="1200"/>
              </a:spcBef>
              <a:spcAft>
                <a:spcPts val="1200"/>
              </a:spcAft>
              <a:buClr>
                <a:schemeClr val="dk1"/>
              </a:buClr>
              <a:buSzPts val="1200"/>
              <a:buNone/>
              <a:defRPr sz="1200" b="1"/>
            </a:lvl9pPr>
          </a:lstStyle>
          <a:p>
            <a:endParaRPr/>
          </a:p>
        </p:txBody>
      </p:sp>
      <p:sp>
        <p:nvSpPr>
          <p:cNvPr id="697" name="Google Shape;697;p150"/>
          <p:cNvSpPr txBox="1">
            <a:spLocks noGrp="1"/>
          </p:cNvSpPr>
          <p:nvPr>
            <p:ph type="body" idx="4"/>
          </p:nvPr>
        </p:nvSpPr>
        <p:spPr>
          <a:xfrm>
            <a:off x="4629150" y="1878806"/>
            <a:ext cx="4367400" cy="27636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1200"/>
              </a:spcBef>
              <a:spcAft>
                <a:spcPts val="0"/>
              </a:spcAft>
              <a:buClr>
                <a:schemeClr val="dk1"/>
              </a:buClr>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698" name="Google Shape;698;p150"/>
          <p:cNvSpPr txBox="1">
            <a:spLocks noGrp="1"/>
          </p:cNvSpPr>
          <p:nvPr>
            <p:ph type="sldNum" idx="12"/>
          </p:nvPr>
        </p:nvSpPr>
        <p:spPr>
          <a:xfrm>
            <a:off x="8643938" y="4861968"/>
            <a:ext cx="500100" cy="273900"/>
          </a:xfrm>
          <a:prstGeom prst="rect">
            <a:avLst/>
          </a:prstGeom>
          <a:solidFill>
            <a:schemeClr val="lt1"/>
          </a:solidFill>
          <a:ln>
            <a:noFill/>
          </a:ln>
        </p:spPr>
        <p:txBody>
          <a:bodyPr spcFirstLastPara="1" wrap="square" lIns="68575" tIns="34275" rIns="68575" bIns="3427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
              <a:t>‹#›</a:t>
            </a:fld>
            <a:endParaRPr/>
          </a:p>
        </p:txBody>
      </p:sp>
      <p:pic>
        <p:nvPicPr>
          <p:cNvPr id="699" name="Google Shape;699;p150"/>
          <p:cNvPicPr preferRelativeResize="0"/>
          <p:nvPr/>
        </p:nvPicPr>
        <p:blipFill rotWithShape="1">
          <a:blip r:embed="rId2">
            <a:alphaModFix amt="50000"/>
          </a:blip>
          <a:srcRect/>
          <a:stretch/>
        </p:blipFill>
        <p:spPr>
          <a:xfrm>
            <a:off x="0" y="3823265"/>
            <a:ext cx="3116592" cy="1618915"/>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2 1 5">
  <p:cSld name="CUSTOM_6_1_5">
    <p:spTree>
      <p:nvGrpSpPr>
        <p:cNvPr id="1" name="Shape 700"/>
        <p:cNvGrpSpPr/>
        <p:nvPr/>
      </p:nvGrpSpPr>
      <p:grpSpPr>
        <a:xfrm>
          <a:off x="0" y="0"/>
          <a:ext cx="0" cy="0"/>
          <a:chOff x="0" y="0"/>
          <a:chExt cx="0" cy="0"/>
        </a:xfrm>
      </p:grpSpPr>
      <p:pic>
        <p:nvPicPr>
          <p:cNvPr id="701" name="Google Shape;701;p15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02" name="Google Shape;702;p152"/>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03" name="Google Shape;703;p152"/>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04" name="Google Shape;704;p152"/>
          <p:cNvSpPr txBox="1"/>
          <p:nvPr/>
        </p:nvSpPr>
        <p:spPr>
          <a:xfrm>
            <a:off x="162850" y="4641025"/>
            <a:ext cx="19815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1A3260"/>
                </a:solidFill>
                <a:latin typeface="Poppins"/>
                <a:ea typeface="Poppins"/>
                <a:cs typeface="Poppins"/>
                <a:sym typeface="Poppins"/>
              </a:rPr>
              <a:t>lausd.org/mmed        </a:t>
            </a:r>
            <a:endParaRPr sz="1400" b="1" i="0" u="none" strike="noStrike" cap="none">
              <a:solidFill>
                <a:srgbClr val="1A3260"/>
              </a:solidFill>
              <a:latin typeface="Poppins"/>
              <a:ea typeface="Poppins"/>
              <a:cs typeface="Poppins"/>
              <a:sym typeface="Poppins"/>
            </a:endParaRPr>
          </a:p>
        </p:txBody>
      </p:sp>
      <p:sp>
        <p:nvSpPr>
          <p:cNvPr id="705" name="Google Shape;705;p1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04 - Double Dark Blue">
  <p:cSld name="TITLE_1_1_1_3">
    <p:bg>
      <p:bgPr>
        <a:solidFill>
          <a:srgbClr val="FFFFFF"/>
        </a:solidFill>
        <a:effectLst/>
      </p:bgPr>
    </p:bg>
    <p:spTree>
      <p:nvGrpSpPr>
        <p:cNvPr id="1" name="Shape 706"/>
        <p:cNvGrpSpPr/>
        <p:nvPr/>
      </p:nvGrpSpPr>
      <p:grpSpPr>
        <a:xfrm>
          <a:off x="0" y="0"/>
          <a:ext cx="0" cy="0"/>
          <a:chOff x="0" y="0"/>
          <a:chExt cx="0" cy="0"/>
        </a:xfrm>
      </p:grpSpPr>
      <p:sp>
        <p:nvSpPr>
          <p:cNvPr id="707" name="Google Shape;707;p153"/>
          <p:cNvSpPr/>
          <p:nvPr/>
        </p:nvSpPr>
        <p:spPr>
          <a:xfrm rot="10800000" flipH="1">
            <a:off x="-47511" y="-47350"/>
            <a:ext cx="9180600" cy="12552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8" name="Google Shape;708;p153"/>
          <p:cNvSpPr/>
          <p:nvPr/>
        </p:nvSpPr>
        <p:spPr>
          <a:xfrm>
            <a:off x="7786649" y="4755073"/>
            <a:ext cx="990599" cy="298621"/>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9" name="Google Shape;709;p153"/>
          <p:cNvSpPr txBox="1">
            <a:spLocks noGrp="1"/>
          </p:cNvSpPr>
          <p:nvPr>
            <p:ph type="title"/>
          </p:nvPr>
        </p:nvSpPr>
        <p:spPr>
          <a:xfrm>
            <a:off x="41375" y="14757"/>
            <a:ext cx="8189700" cy="11685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1pPr>
            <a:lvl2pPr marR="0" lvl="1"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2pPr>
            <a:lvl3pPr marR="0" lvl="2"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3pPr>
            <a:lvl4pPr marR="0" lvl="3"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4pPr>
            <a:lvl5pPr marR="0" lvl="4"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5pPr>
            <a:lvl6pPr marR="0" lvl="5"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6pPr>
            <a:lvl7pPr marR="0" lvl="6"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7pPr>
            <a:lvl8pPr marR="0" lvl="7"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8pPr>
            <a:lvl9pPr marR="0" lvl="8" algn="l">
              <a:lnSpc>
                <a:spcPct val="100000"/>
              </a:lnSpc>
              <a:spcBef>
                <a:spcPts val="0"/>
              </a:spcBef>
              <a:spcAft>
                <a:spcPts val="0"/>
              </a:spcAft>
              <a:buClr>
                <a:srgbClr val="FFFFFF"/>
              </a:buClr>
              <a:buSzPts val="3200"/>
              <a:buFont typeface="Poppins"/>
              <a:buNone/>
              <a:defRPr sz="3200" b="1" i="0" u="none" strike="noStrike" cap="none">
                <a:solidFill>
                  <a:srgbClr val="FFFFFF"/>
                </a:solidFill>
                <a:latin typeface="Poppins"/>
                <a:ea typeface="Poppins"/>
                <a:cs typeface="Poppins"/>
                <a:sym typeface="Poppins"/>
              </a:defRPr>
            </a:lvl9pPr>
          </a:lstStyle>
          <a:p>
            <a:endParaRPr/>
          </a:p>
        </p:txBody>
      </p:sp>
      <p:sp>
        <p:nvSpPr>
          <p:cNvPr id="710" name="Google Shape;710;p1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Caption 1 4">
  <p:cSld name="CAPTION_ONLY_1_5">
    <p:spTree>
      <p:nvGrpSpPr>
        <p:cNvPr id="1" name="Shape 711"/>
        <p:cNvGrpSpPr/>
        <p:nvPr/>
      </p:nvGrpSpPr>
      <p:grpSpPr>
        <a:xfrm>
          <a:off x="0" y="0"/>
          <a:ext cx="0" cy="0"/>
          <a:chOff x="0" y="0"/>
          <a:chExt cx="0" cy="0"/>
        </a:xfrm>
      </p:grpSpPr>
      <p:sp>
        <p:nvSpPr>
          <p:cNvPr id="712" name="Google Shape;712;p154"/>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3" name="Google Shape;713;p154"/>
          <p:cNvSpPr>
            <a:spLocks noGrp="1"/>
          </p:cNvSpPr>
          <p:nvPr>
            <p:ph type="pic" idx="2"/>
          </p:nvPr>
        </p:nvSpPr>
        <p:spPr>
          <a:xfrm>
            <a:off x="410600" y="1005850"/>
            <a:ext cx="2688900" cy="3359100"/>
          </a:xfrm>
          <a:prstGeom prst="roundRect">
            <a:avLst>
              <a:gd name="adj" fmla="val 16667"/>
            </a:avLst>
          </a:prstGeom>
          <a:noFill/>
          <a:ln>
            <a:noFill/>
          </a:ln>
        </p:spPr>
      </p:sp>
      <p:sp>
        <p:nvSpPr>
          <p:cNvPr id="714" name="Google Shape;714;p154"/>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15" name="Google Shape;715;p154"/>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716" name="Google Shape;716;p154"/>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717" name="Google Shape;717;p1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8" name="Google Shape;718;p154"/>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03 - Single Dark Blue">
  <p:cSld name="TITLE_1_2_1">
    <p:bg>
      <p:bgPr>
        <a:solidFill>
          <a:srgbClr val="FFFFFF"/>
        </a:solidFill>
        <a:effectLst/>
      </p:bgPr>
    </p:bg>
    <p:spTree>
      <p:nvGrpSpPr>
        <p:cNvPr id="1" name="Shape 97"/>
        <p:cNvGrpSpPr/>
        <p:nvPr/>
      </p:nvGrpSpPr>
      <p:grpSpPr>
        <a:xfrm>
          <a:off x="0" y="0"/>
          <a:ext cx="0" cy="0"/>
          <a:chOff x="0" y="0"/>
          <a:chExt cx="0" cy="0"/>
        </a:xfrm>
      </p:grpSpPr>
      <p:sp>
        <p:nvSpPr>
          <p:cNvPr id="98" name="Google Shape;98;p108"/>
          <p:cNvSpPr/>
          <p:nvPr/>
        </p:nvSpPr>
        <p:spPr>
          <a:xfrm rot="10800000" flipH="1">
            <a:off x="-47511" y="-47200"/>
            <a:ext cx="9180600" cy="854700"/>
          </a:xfrm>
          <a:prstGeom prst="round1Rect">
            <a:avLst>
              <a:gd name="adj" fmla="val 50000"/>
            </a:avLst>
          </a:prstGeom>
          <a:solidFill>
            <a:srgbClr val="002870"/>
          </a:solidFill>
          <a:ln w="2857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08"/>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lvl1pPr marL="0" marR="0" lvl="0"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1pPr>
            <a:lvl2pPr marL="0" marR="0" lvl="1"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2pPr>
            <a:lvl3pPr marL="0" marR="0" lvl="2"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3pPr>
            <a:lvl4pPr marL="0" marR="0" lvl="3"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4pPr>
            <a:lvl5pPr marL="0" marR="0" lvl="4"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5pPr>
            <a:lvl6pPr marL="0" marR="0" lvl="5"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6pPr>
            <a:lvl7pPr marL="0" marR="0" lvl="6"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7pPr>
            <a:lvl8pPr marL="0" marR="0" lvl="7"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8pPr>
            <a:lvl9pPr marL="0" marR="0" lvl="8" indent="0" algn="ctr">
              <a:lnSpc>
                <a:spcPct val="100000"/>
              </a:lnSpc>
              <a:spcBef>
                <a:spcPts val="0"/>
              </a:spcBef>
              <a:spcAft>
                <a:spcPts val="0"/>
              </a:spcAft>
              <a:buClr>
                <a:srgbClr val="000000"/>
              </a:buClr>
              <a:buSzPts val="1000"/>
              <a:buFont typeface="Arial"/>
              <a:buNone/>
              <a:defRPr sz="1000" b="0" i="0" u="none" strike="noStrike" cap="none">
                <a:solidFill>
                  <a:schemeClr val="dk2"/>
                </a:solidFill>
                <a:latin typeface="Poppins"/>
                <a:ea typeface="Poppins"/>
                <a:cs typeface="Poppins"/>
                <a:sym typeface="Poppins"/>
              </a:defRPr>
            </a:lvl9pPr>
          </a:lstStyle>
          <a:p>
            <a:pPr marL="0" lvl="0" indent="0" algn="ctr" rtl="0">
              <a:spcBef>
                <a:spcPts val="0"/>
              </a:spcBef>
              <a:spcAft>
                <a:spcPts val="0"/>
              </a:spcAft>
              <a:buNone/>
            </a:pPr>
            <a:fld id="{00000000-1234-1234-1234-123412341234}" type="slidenum">
              <a:rPr lang="en"/>
              <a:t>‹#›</a:t>
            </a:fld>
            <a:endParaRPr/>
          </a:p>
        </p:txBody>
      </p:sp>
      <p:pic>
        <p:nvPicPr>
          <p:cNvPr id="100" name="Google Shape;100;p108"/>
          <p:cNvPicPr preferRelativeResize="0"/>
          <p:nvPr/>
        </p:nvPicPr>
        <p:blipFill rotWithShape="1">
          <a:blip r:embed="rId2">
            <a:alphaModFix/>
          </a:blip>
          <a:srcRect/>
          <a:stretch/>
        </p:blipFill>
        <p:spPr>
          <a:xfrm>
            <a:off x="7786649" y="4755073"/>
            <a:ext cx="990599" cy="298621"/>
          </a:xfrm>
          <a:prstGeom prst="rect">
            <a:avLst/>
          </a:prstGeom>
          <a:noFill/>
          <a:ln>
            <a:noFill/>
          </a:ln>
        </p:spPr>
      </p:pic>
      <p:sp>
        <p:nvSpPr>
          <p:cNvPr id="101" name="Google Shape;101;p10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1pPr>
            <a:lvl2pPr lvl="1"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2pPr>
            <a:lvl3pPr lvl="2"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3pPr>
            <a:lvl4pPr lvl="3"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4pPr>
            <a:lvl5pPr lvl="4"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5pPr>
            <a:lvl6pPr lvl="5"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6pPr>
            <a:lvl7pPr lvl="6"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7pPr>
            <a:lvl8pPr lvl="7"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8pPr>
            <a:lvl9pPr lvl="8" algn="l">
              <a:lnSpc>
                <a:spcPct val="100000"/>
              </a:lnSpc>
              <a:spcBef>
                <a:spcPts val="0"/>
              </a:spcBef>
              <a:spcAft>
                <a:spcPts val="0"/>
              </a:spcAft>
              <a:buClr>
                <a:srgbClr val="FFFFFF"/>
              </a:buClr>
              <a:buSzPts val="3200"/>
              <a:buFont typeface="Poppins"/>
              <a:buNone/>
              <a:defRPr sz="3200" b="1">
                <a:solidFill>
                  <a:srgbClr val="FFFFFF"/>
                </a:solidFill>
                <a:latin typeface="Poppins"/>
                <a:ea typeface="Poppins"/>
                <a:cs typeface="Poppins"/>
                <a:sym typeface="Poppins"/>
              </a:defRPr>
            </a:lvl9pPr>
          </a:lstStyle>
          <a:p>
            <a:endParaRPr/>
          </a:p>
        </p:txBody>
      </p:sp>
      <p:sp>
        <p:nvSpPr>
          <p:cNvPr id="102" name="Google Shape;102;p10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Font typeface="Lato"/>
              <a:buChar char="●"/>
              <a:defRPr sz="1800">
                <a:latin typeface="Lato"/>
                <a:ea typeface="Lato"/>
                <a:cs typeface="Lato"/>
                <a:sym typeface="Lato"/>
              </a:defRPr>
            </a:lvl1pPr>
            <a:lvl2pPr marL="914400" lvl="1" indent="-317500" algn="l">
              <a:lnSpc>
                <a:spcPct val="115000"/>
              </a:lnSpc>
              <a:spcBef>
                <a:spcPts val="0"/>
              </a:spcBef>
              <a:spcAft>
                <a:spcPts val="0"/>
              </a:spcAft>
              <a:buSzPts val="1400"/>
              <a:buFont typeface="Lato"/>
              <a:buChar char="○"/>
              <a:defRPr>
                <a:latin typeface="Lato"/>
                <a:ea typeface="Lato"/>
                <a:cs typeface="Lato"/>
                <a:sym typeface="Lato"/>
              </a:defRPr>
            </a:lvl2pPr>
            <a:lvl3pPr marL="1371600" lvl="2" indent="-317500" algn="l">
              <a:lnSpc>
                <a:spcPct val="115000"/>
              </a:lnSpc>
              <a:spcBef>
                <a:spcPts val="0"/>
              </a:spcBef>
              <a:spcAft>
                <a:spcPts val="0"/>
              </a:spcAft>
              <a:buSzPts val="1400"/>
              <a:buFont typeface="Lato"/>
              <a:buChar char="■"/>
              <a:defRPr>
                <a:latin typeface="Lato"/>
                <a:ea typeface="Lato"/>
                <a:cs typeface="Lato"/>
                <a:sym typeface="Lato"/>
              </a:defRPr>
            </a:lvl3pPr>
            <a:lvl4pPr marL="1828800" lvl="3" indent="-317500" algn="l">
              <a:lnSpc>
                <a:spcPct val="115000"/>
              </a:lnSpc>
              <a:spcBef>
                <a:spcPts val="0"/>
              </a:spcBef>
              <a:spcAft>
                <a:spcPts val="0"/>
              </a:spcAft>
              <a:buSzPts val="1400"/>
              <a:buFont typeface="Lato"/>
              <a:buChar char="●"/>
              <a:defRPr>
                <a:latin typeface="Lato"/>
                <a:ea typeface="Lato"/>
                <a:cs typeface="Lato"/>
                <a:sym typeface="Lato"/>
              </a:defRPr>
            </a:lvl4pPr>
            <a:lvl5pPr marL="2286000" lvl="4" indent="-317500" algn="l">
              <a:lnSpc>
                <a:spcPct val="115000"/>
              </a:lnSpc>
              <a:spcBef>
                <a:spcPts val="0"/>
              </a:spcBef>
              <a:spcAft>
                <a:spcPts val="0"/>
              </a:spcAft>
              <a:buSzPts val="1400"/>
              <a:buFont typeface="Lato"/>
              <a:buChar char="○"/>
              <a:defRPr>
                <a:latin typeface="Lato"/>
                <a:ea typeface="Lato"/>
                <a:cs typeface="Lato"/>
                <a:sym typeface="Lato"/>
              </a:defRPr>
            </a:lvl5pPr>
            <a:lvl6pPr marL="2743200" lvl="5" indent="-317500" algn="l">
              <a:lnSpc>
                <a:spcPct val="115000"/>
              </a:lnSpc>
              <a:spcBef>
                <a:spcPts val="0"/>
              </a:spcBef>
              <a:spcAft>
                <a:spcPts val="0"/>
              </a:spcAft>
              <a:buSzPts val="1400"/>
              <a:buFont typeface="Lato"/>
              <a:buChar char="■"/>
              <a:defRPr>
                <a:latin typeface="Lato"/>
                <a:ea typeface="Lato"/>
                <a:cs typeface="Lato"/>
                <a:sym typeface="Lato"/>
              </a:defRPr>
            </a:lvl6pPr>
            <a:lvl7pPr marL="3200400" lvl="6" indent="-317500" algn="l">
              <a:lnSpc>
                <a:spcPct val="115000"/>
              </a:lnSpc>
              <a:spcBef>
                <a:spcPts val="0"/>
              </a:spcBef>
              <a:spcAft>
                <a:spcPts val="0"/>
              </a:spcAft>
              <a:buSzPts val="1400"/>
              <a:buFont typeface="Lato"/>
              <a:buChar char="●"/>
              <a:defRPr>
                <a:latin typeface="Lato"/>
                <a:ea typeface="Lato"/>
                <a:cs typeface="Lato"/>
                <a:sym typeface="Lato"/>
              </a:defRPr>
            </a:lvl7pPr>
            <a:lvl8pPr marL="3657600" lvl="7" indent="-317500" algn="l">
              <a:lnSpc>
                <a:spcPct val="115000"/>
              </a:lnSpc>
              <a:spcBef>
                <a:spcPts val="0"/>
              </a:spcBef>
              <a:spcAft>
                <a:spcPts val="0"/>
              </a:spcAft>
              <a:buSzPts val="1400"/>
              <a:buFont typeface="Lato"/>
              <a:buChar char="○"/>
              <a:defRPr>
                <a:latin typeface="Lato"/>
                <a:ea typeface="Lato"/>
                <a:cs typeface="Lato"/>
                <a:sym typeface="Lato"/>
              </a:defRPr>
            </a:lvl8pPr>
            <a:lvl9pPr marL="4114800" lvl="8" indent="-317500" algn="l">
              <a:lnSpc>
                <a:spcPct val="115000"/>
              </a:lnSpc>
              <a:spcBef>
                <a:spcPts val="0"/>
              </a:spcBef>
              <a:spcAft>
                <a:spcPts val="0"/>
              </a:spcAft>
              <a:buSzPts val="1400"/>
              <a:buFont typeface="Lato"/>
              <a:buChar char="■"/>
              <a:defRPr>
                <a:latin typeface="Lato"/>
                <a:ea typeface="Lato"/>
                <a:cs typeface="Lato"/>
                <a:sym typeface="Lato"/>
              </a:defRPr>
            </a:lvl9pPr>
          </a:lstStyle>
          <a:p>
            <a:endParaRPr/>
          </a:p>
        </p:txBody>
      </p:sp>
      <p:sp>
        <p:nvSpPr>
          <p:cNvPr id="103" name="Google Shape;103;p108"/>
          <p:cNvSpPr txBox="1"/>
          <p:nvPr/>
        </p:nvSpPr>
        <p:spPr>
          <a:xfrm>
            <a:off x="73175" y="4703625"/>
            <a:ext cx="11886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chemeClr val="dk1"/>
                </a:solidFill>
                <a:latin typeface="Lato"/>
                <a:ea typeface="Lato"/>
                <a:cs typeface="Lato"/>
                <a:sym typeface="Lato"/>
              </a:rPr>
              <a:t>lausd.org/mmed</a:t>
            </a:r>
            <a:endParaRPr sz="1000" b="1" i="0" u="none" strike="noStrike" cap="none">
              <a:solidFill>
                <a:schemeClr val="dk1"/>
              </a:solidFill>
              <a:latin typeface="Lato"/>
              <a:ea typeface="Lato"/>
              <a:cs typeface="Lato"/>
              <a:sym typeface="Lato"/>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1 1">
  <p:cSld name="CAPTION_ONLY_1_3">
    <p:spTree>
      <p:nvGrpSpPr>
        <p:cNvPr id="1" name="Shape 719"/>
        <p:cNvGrpSpPr/>
        <p:nvPr/>
      </p:nvGrpSpPr>
      <p:grpSpPr>
        <a:xfrm>
          <a:off x="0" y="0"/>
          <a:ext cx="0" cy="0"/>
          <a:chOff x="0" y="0"/>
          <a:chExt cx="0" cy="0"/>
        </a:xfrm>
      </p:grpSpPr>
      <p:sp>
        <p:nvSpPr>
          <p:cNvPr id="720" name="Google Shape;720;p155"/>
          <p:cNvSpPr/>
          <p:nvPr/>
        </p:nvSpPr>
        <p:spPr>
          <a:xfrm>
            <a:off x="-8250" y="600"/>
            <a:ext cx="3652500" cy="5143500"/>
          </a:xfrm>
          <a:prstGeom prst="rect">
            <a:avLst/>
          </a:prstGeom>
          <a:solidFill>
            <a:srgbClr val="289FD9"/>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1" name="Google Shape;721;p155"/>
          <p:cNvSpPr>
            <a:spLocks noGrp="1"/>
          </p:cNvSpPr>
          <p:nvPr>
            <p:ph type="pic" idx="2"/>
          </p:nvPr>
        </p:nvSpPr>
        <p:spPr>
          <a:xfrm>
            <a:off x="410600" y="1005850"/>
            <a:ext cx="2688900" cy="3359100"/>
          </a:xfrm>
          <a:prstGeom prst="roundRect">
            <a:avLst>
              <a:gd name="adj" fmla="val 16667"/>
            </a:avLst>
          </a:prstGeom>
          <a:noFill/>
          <a:ln>
            <a:noFill/>
          </a:ln>
        </p:spPr>
      </p:sp>
      <p:sp>
        <p:nvSpPr>
          <p:cNvPr id="722" name="Google Shape;722;p155"/>
          <p:cNvSpPr txBox="1">
            <a:spLocks noGrp="1"/>
          </p:cNvSpPr>
          <p:nvPr>
            <p:ph type="title"/>
          </p:nvPr>
        </p:nvSpPr>
        <p:spPr>
          <a:xfrm>
            <a:off x="3980853" y="746725"/>
            <a:ext cx="48564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23" name="Google Shape;723;p155"/>
          <p:cNvSpPr txBox="1">
            <a:spLocks noGrp="1"/>
          </p:cNvSpPr>
          <p:nvPr>
            <p:ph type="body" idx="1"/>
          </p:nvPr>
        </p:nvSpPr>
        <p:spPr>
          <a:xfrm>
            <a:off x="3980850" y="1323025"/>
            <a:ext cx="4656000" cy="34164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1pPr>
            <a:lvl2pPr marL="914400" lvl="1"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2pPr>
            <a:lvl3pPr marL="1371600" lvl="2"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3pPr>
            <a:lvl4pPr marL="1828800" lvl="3"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4pPr>
            <a:lvl5pPr marL="2286000" lvl="4"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5pPr>
            <a:lvl6pPr marL="2743200" lvl="5"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6pPr>
            <a:lvl7pPr marL="3200400" lvl="6"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7pPr>
            <a:lvl8pPr marL="3657600" lvl="7"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8pPr>
            <a:lvl9pPr marL="4114800" lvl="8" indent="-330200" algn="l">
              <a:lnSpc>
                <a:spcPct val="115000"/>
              </a:lnSpc>
              <a:spcBef>
                <a:spcPts val="0"/>
              </a:spcBef>
              <a:spcAft>
                <a:spcPts val="0"/>
              </a:spcAft>
              <a:buClr>
                <a:srgbClr val="002177"/>
              </a:buClr>
              <a:buSzPts val="1600"/>
              <a:buFont typeface="Poppins"/>
              <a:buChar char="■"/>
              <a:defRPr sz="1600">
                <a:solidFill>
                  <a:srgbClr val="002177"/>
                </a:solidFill>
                <a:latin typeface="Poppins"/>
                <a:ea typeface="Poppins"/>
                <a:cs typeface="Poppins"/>
                <a:sym typeface="Poppins"/>
              </a:defRPr>
            </a:lvl9pPr>
          </a:lstStyle>
          <a:p>
            <a:endParaRPr/>
          </a:p>
        </p:txBody>
      </p:sp>
      <p:pic>
        <p:nvPicPr>
          <p:cNvPr id="724" name="Google Shape;724;p155"/>
          <p:cNvPicPr preferRelativeResize="0"/>
          <p:nvPr/>
        </p:nvPicPr>
        <p:blipFill rotWithShape="1">
          <a:blip r:embed="rId2">
            <a:alphaModFix/>
          </a:blip>
          <a:srcRect/>
          <a:stretch/>
        </p:blipFill>
        <p:spPr>
          <a:xfrm>
            <a:off x="7527600" y="225575"/>
            <a:ext cx="1436176" cy="432950"/>
          </a:xfrm>
          <a:prstGeom prst="rect">
            <a:avLst/>
          </a:prstGeom>
          <a:noFill/>
          <a:ln>
            <a:noFill/>
          </a:ln>
        </p:spPr>
      </p:pic>
      <p:sp>
        <p:nvSpPr>
          <p:cNvPr id="725" name="Google Shape;725;p1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26" name="Google Shape;726;p155"/>
          <p:cNvSpPr txBox="1"/>
          <p:nvPr/>
        </p:nvSpPr>
        <p:spPr>
          <a:xfrm>
            <a:off x="108425" y="4641025"/>
            <a:ext cx="1679700" cy="438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lausd.org/mmed        </a:t>
            </a:r>
            <a:endParaRPr sz="1400" b="1" i="0" u="none" strike="noStrike" cap="none">
              <a:solidFill>
                <a:schemeClr val="lt1"/>
              </a:solidFill>
              <a:latin typeface="Poppins"/>
              <a:ea typeface="Poppins"/>
              <a:cs typeface="Poppins"/>
              <a:sym typeface="Poppin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ullets/numbers full width">
  <p:cSld name="TITLE_AND_BODY_2_1">
    <p:spTree>
      <p:nvGrpSpPr>
        <p:cNvPr id="1" name="Shape 727"/>
        <p:cNvGrpSpPr/>
        <p:nvPr/>
      </p:nvGrpSpPr>
      <p:grpSpPr>
        <a:xfrm>
          <a:off x="0" y="0"/>
          <a:ext cx="0" cy="0"/>
          <a:chOff x="0" y="0"/>
          <a:chExt cx="0" cy="0"/>
        </a:xfrm>
      </p:grpSpPr>
      <p:sp>
        <p:nvSpPr>
          <p:cNvPr id="728" name="Google Shape;728;p156"/>
          <p:cNvSpPr txBox="1">
            <a:spLocks noGrp="1"/>
          </p:cNvSpPr>
          <p:nvPr>
            <p:ph type="title"/>
          </p:nvPr>
        </p:nvSpPr>
        <p:spPr>
          <a:xfrm>
            <a:off x="571500" y="571525"/>
            <a:ext cx="5478900" cy="3936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9" name="Google Shape;729;p156"/>
          <p:cNvSpPr txBox="1">
            <a:spLocks noGrp="1"/>
          </p:cNvSpPr>
          <p:nvPr>
            <p:ph type="body" idx="1"/>
          </p:nvPr>
        </p:nvSpPr>
        <p:spPr>
          <a:xfrm>
            <a:off x="1541250" y="1584925"/>
            <a:ext cx="6061500" cy="2458500"/>
          </a:xfrm>
          <a:prstGeom prst="rect">
            <a:avLst/>
          </a:prstGeom>
          <a:noFill/>
          <a:ln>
            <a:noFill/>
          </a:ln>
        </p:spPr>
        <p:txBody>
          <a:bodyPr spcFirstLastPara="1" wrap="square" lIns="91425" tIns="91425" rIns="91425" bIns="91425" anchor="t" anchorCtr="0">
            <a:normAutofit/>
          </a:bodyPr>
          <a:lstStyle>
            <a:lvl1pPr marL="457200" lvl="0" indent="-342900" algn="l">
              <a:lnSpc>
                <a:spcPct val="150000"/>
              </a:lnSpc>
              <a:spcBef>
                <a:spcPts val="300"/>
              </a:spcBef>
              <a:spcAft>
                <a:spcPts val="0"/>
              </a:spcAft>
              <a:buSzPts val="1800"/>
              <a:buChar char="●"/>
              <a:defRPr/>
            </a:lvl1pPr>
            <a:lvl2pPr marL="914400" lvl="1" indent="-317500" algn="l">
              <a:lnSpc>
                <a:spcPct val="150000"/>
              </a:lnSpc>
              <a:spcBef>
                <a:spcPts val="300"/>
              </a:spcBef>
              <a:spcAft>
                <a:spcPts val="0"/>
              </a:spcAft>
              <a:buSzPts val="1400"/>
              <a:buChar char="○"/>
              <a:defRPr/>
            </a:lvl2pPr>
            <a:lvl3pPr marL="1371600" lvl="2" indent="-317500" algn="l">
              <a:lnSpc>
                <a:spcPct val="150000"/>
              </a:lnSpc>
              <a:spcBef>
                <a:spcPts val="300"/>
              </a:spcBef>
              <a:spcAft>
                <a:spcPts val="0"/>
              </a:spcAft>
              <a:buSzPts val="1400"/>
              <a:buChar char="■"/>
              <a:defRPr/>
            </a:lvl3pPr>
            <a:lvl4pPr marL="1828800" lvl="3" indent="-317500" algn="l">
              <a:lnSpc>
                <a:spcPct val="150000"/>
              </a:lnSpc>
              <a:spcBef>
                <a:spcPts val="300"/>
              </a:spcBef>
              <a:spcAft>
                <a:spcPts val="0"/>
              </a:spcAft>
              <a:buSzPts val="1400"/>
              <a:buChar char="●"/>
              <a:defRPr/>
            </a:lvl4pPr>
            <a:lvl5pPr marL="2286000" lvl="4" indent="-317500" algn="l">
              <a:lnSpc>
                <a:spcPct val="150000"/>
              </a:lnSpc>
              <a:spcBef>
                <a:spcPts val="300"/>
              </a:spcBef>
              <a:spcAft>
                <a:spcPts val="0"/>
              </a:spcAft>
              <a:buSzPts val="1400"/>
              <a:buChar char="○"/>
              <a:defRPr/>
            </a:lvl5pPr>
            <a:lvl6pPr marL="2743200" lvl="5" indent="-317500" algn="l">
              <a:lnSpc>
                <a:spcPct val="150000"/>
              </a:lnSpc>
              <a:spcBef>
                <a:spcPts val="300"/>
              </a:spcBef>
              <a:spcAft>
                <a:spcPts val="0"/>
              </a:spcAft>
              <a:buSzPts val="1400"/>
              <a:buChar char="■"/>
              <a:defRPr/>
            </a:lvl6pPr>
            <a:lvl7pPr marL="3200400" lvl="6" indent="-317500" algn="l">
              <a:lnSpc>
                <a:spcPct val="150000"/>
              </a:lnSpc>
              <a:spcBef>
                <a:spcPts val="300"/>
              </a:spcBef>
              <a:spcAft>
                <a:spcPts val="0"/>
              </a:spcAft>
              <a:buSzPts val="1400"/>
              <a:buChar char="●"/>
              <a:defRPr/>
            </a:lvl7pPr>
            <a:lvl8pPr marL="3657600" lvl="7" indent="-317500" algn="l">
              <a:lnSpc>
                <a:spcPct val="150000"/>
              </a:lnSpc>
              <a:spcBef>
                <a:spcPts val="300"/>
              </a:spcBef>
              <a:spcAft>
                <a:spcPts val="0"/>
              </a:spcAft>
              <a:buSzPts val="1400"/>
              <a:buChar char="○"/>
              <a:defRPr/>
            </a:lvl8pPr>
            <a:lvl9pPr marL="4114800" lvl="8" indent="-317500" algn="l">
              <a:lnSpc>
                <a:spcPct val="150000"/>
              </a:lnSpc>
              <a:spcBef>
                <a:spcPts val="300"/>
              </a:spcBef>
              <a:spcAft>
                <a:spcPts val="0"/>
              </a:spcAft>
              <a:buSzPts val="1400"/>
              <a:buChar char="■"/>
              <a:defRPr/>
            </a:lvl9pPr>
          </a:lstStyle>
          <a:p>
            <a:endParaRPr/>
          </a:p>
        </p:txBody>
      </p:sp>
      <p:pic>
        <p:nvPicPr>
          <p:cNvPr id="730" name="Google Shape;730;p156"/>
          <p:cNvPicPr preferRelativeResize="0"/>
          <p:nvPr/>
        </p:nvPicPr>
        <p:blipFill rotWithShape="1">
          <a:blip r:embed="rId2">
            <a:alphaModFix/>
          </a:blip>
          <a:srcRect/>
          <a:stretch/>
        </p:blipFill>
        <p:spPr>
          <a:xfrm>
            <a:off x="8014701" y="4835141"/>
            <a:ext cx="557793" cy="141199"/>
          </a:xfrm>
          <a:prstGeom prst="rect">
            <a:avLst/>
          </a:prstGeom>
          <a:noFill/>
          <a:ln>
            <a:noFill/>
          </a:ln>
        </p:spPr>
      </p:pic>
      <p:sp>
        <p:nvSpPr>
          <p:cNvPr id="731" name="Google Shape;731;p156"/>
          <p:cNvSpPr txBox="1">
            <a:spLocks noGrp="1"/>
          </p:cNvSpPr>
          <p:nvPr>
            <p:ph type="sldNum" idx="12"/>
          </p:nvPr>
        </p:nvSpPr>
        <p:spPr>
          <a:xfrm>
            <a:off x="482600" y="4735850"/>
            <a:ext cx="548700" cy="2550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6">
  <p:cSld name="BLANK_23">
    <p:spTree>
      <p:nvGrpSpPr>
        <p:cNvPr id="1" name="Shape 732"/>
        <p:cNvGrpSpPr/>
        <p:nvPr/>
      </p:nvGrpSpPr>
      <p:grpSpPr>
        <a:xfrm>
          <a:off x="0" y="0"/>
          <a:ext cx="0" cy="0"/>
          <a:chOff x="0" y="0"/>
          <a:chExt cx="0" cy="0"/>
        </a:xfrm>
      </p:grpSpPr>
      <p:sp>
        <p:nvSpPr>
          <p:cNvPr id="733" name="Google Shape;733;p15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4" name="Google Shape;734;p15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735" name="Google Shape;735;p15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ustom Layout 2 1 1 1 1 1 1 1">
  <p:cSld name="CUSTOM_6_1_1_1_1_1_1_1_2">
    <p:spTree>
      <p:nvGrpSpPr>
        <p:cNvPr id="1" name="Shape 736"/>
        <p:cNvGrpSpPr/>
        <p:nvPr/>
      </p:nvGrpSpPr>
      <p:grpSpPr>
        <a:xfrm>
          <a:off x="0" y="0"/>
          <a:ext cx="0" cy="0"/>
          <a:chOff x="0" y="0"/>
          <a:chExt cx="0" cy="0"/>
        </a:xfrm>
      </p:grpSpPr>
      <p:pic>
        <p:nvPicPr>
          <p:cNvPr id="737" name="Google Shape;737;p158"/>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38" name="Google Shape;738;p158"/>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r>
              <a:rPr lang="en"/>
              <a:t>#</a:t>
            </a:r>
            <a:fld id="{00000000-1234-1234-1234-123412341234}" type="slidenum">
              <a:rPr lang="en"/>
              <a:t>‹#›</a:t>
            </a:fld>
            <a:endParaRPr/>
          </a:p>
        </p:txBody>
      </p:sp>
      <p:sp>
        <p:nvSpPr>
          <p:cNvPr id="739" name="Google Shape;739;p158"/>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40" name="Google Shape;740;p158"/>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41"/>
        <p:cNvGrpSpPr/>
        <p:nvPr/>
      </p:nvGrpSpPr>
      <p:grpSpPr>
        <a:xfrm>
          <a:off x="0" y="0"/>
          <a:ext cx="0" cy="0"/>
          <a:chOff x="0" y="0"/>
          <a:chExt cx="0" cy="0"/>
        </a:xfrm>
      </p:grpSpPr>
      <p:sp>
        <p:nvSpPr>
          <p:cNvPr id="742" name="Google Shape;742;p159"/>
          <p:cNvSpPr txBox="1">
            <a:spLocks noGrp="1"/>
          </p:cNvSpPr>
          <p:nvPr>
            <p:ph type="title"/>
          </p:nvPr>
        </p:nvSpPr>
        <p:spPr>
          <a:xfrm>
            <a:off x="311700" y="445025"/>
            <a:ext cx="8520600" cy="5727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3" name="Google Shape;743;p159"/>
          <p:cNvSpPr txBox="1">
            <a:spLocks noGrp="1"/>
          </p:cNvSpPr>
          <p:nvPr>
            <p:ph type="body" idx="1"/>
          </p:nvPr>
        </p:nvSpPr>
        <p:spPr>
          <a:xfrm>
            <a:off x="311700" y="1152475"/>
            <a:ext cx="8520600" cy="3416400"/>
          </a:xfrm>
          <a:prstGeom prst="rect">
            <a:avLst/>
          </a:prstGeom>
          <a:noFill/>
          <a:ln>
            <a:noFill/>
          </a:ln>
        </p:spPr>
        <p:txBody>
          <a:bodyPr spcFirstLastPara="1" wrap="square" lIns="68575" tIns="34275" rIns="68575" bIns="34275" anchor="t" anchorCtr="0">
            <a:norm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744" name="Google Shape;744;p159"/>
          <p:cNvSpPr txBox="1">
            <a:spLocks noGrp="1"/>
          </p:cNvSpPr>
          <p:nvPr>
            <p:ph type="sldNum" idx="12"/>
          </p:nvPr>
        </p:nvSpPr>
        <p:spPr>
          <a:xfrm>
            <a:off x="8472458" y="4663217"/>
            <a:ext cx="548700" cy="3936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Objective 1B">
  <p:cSld name="MAIN_POINT_2">
    <p:spTree>
      <p:nvGrpSpPr>
        <p:cNvPr id="1" name="Shape 745"/>
        <p:cNvGrpSpPr/>
        <p:nvPr/>
      </p:nvGrpSpPr>
      <p:grpSpPr>
        <a:xfrm>
          <a:off x="0" y="0"/>
          <a:ext cx="0" cy="0"/>
          <a:chOff x="0" y="0"/>
          <a:chExt cx="0" cy="0"/>
        </a:xfrm>
      </p:grpSpPr>
      <p:sp>
        <p:nvSpPr>
          <p:cNvPr id="746" name="Google Shape;746;p160"/>
          <p:cNvSpPr txBox="1">
            <a:spLocks noGrp="1"/>
          </p:cNvSpPr>
          <p:nvPr>
            <p:ph type="title"/>
          </p:nvPr>
        </p:nvSpPr>
        <p:spPr>
          <a:xfrm>
            <a:off x="1499600" y="302625"/>
            <a:ext cx="65508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2400"/>
              <a:buNone/>
              <a:defRPr sz="2400" b="1">
                <a:solidFill>
                  <a:srgbClr val="002177"/>
                </a:solidFill>
              </a:defRPr>
            </a:lvl2pPr>
            <a:lvl3pPr lvl="2" algn="l">
              <a:lnSpc>
                <a:spcPct val="100000"/>
              </a:lnSpc>
              <a:spcBef>
                <a:spcPts val="0"/>
              </a:spcBef>
              <a:spcAft>
                <a:spcPts val="0"/>
              </a:spcAft>
              <a:buClr>
                <a:srgbClr val="002177"/>
              </a:buClr>
              <a:buSzPts val="2400"/>
              <a:buNone/>
              <a:defRPr sz="2400" b="1">
                <a:solidFill>
                  <a:srgbClr val="002177"/>
                </a:solidFill>
              </a:defRPr>
            </a:lvl3pPr>
            <a:lvl4pPr lvl="3" algn="l">
              <a:lnSpc>
                <a:spcPct val="100000"/>
              </a:lnSpc>
              <a:spcBef>
                <a:spcPts val="0"/>
              </a:spcBef>
              <a:spcAft>
                <a:spcPts val="0"/>
              </a:spcAft>
              <a:buClr>
                <a:srgbClr val="002177"/>
              </a:buClr>
              <a:buSzPts val="2400"/>
              <a:buNone/>
              <a:defRPr sz="2400" b="1">
                <a:solidFill>
                  <a:srgbClr val="002177"/>
                </a:solidFill>
              </a:defRPr>
            </a:lvl4pPr>
            <a:lvl5pPr lvl="4" algn="l">
              <a:lnSpc>
                <a:spcPct val="100000"/>
              </a:lnSpc>
              <a:spcBef>
                <a:spcPts val="0"/>
              </a:spcBef>
              <a:spcAft>
                <a:spcPts val="0"/>
              </a:spcAft>
              <a:buClr>
                <a:srgbClr val="002177"/>
              </a:buClr>
              <a:buSzPts val="2400"/>
              <a:buNone/>
              <a:defRPr sz="2400" b="1">
                <a:solidFill>
                  <a:srgbClr val="002177"/>
                </a:solidFill>
              </a:defRPr>
            </a:lvl5pPr>
            <a:lvl6pPr lvl="5" algn="l">
              <a:lnSpc>
                <a:spcPct val="100000"/>
              </a:lnSpc>
              <a:spcBef>
                <a:spcPts val="0"/>
              </a:spcBef>
              <a:spcAft>
                <a:spcPts val="0"/>
              </a:spcAft>
              <a:buClr>
                <a:srgbClr val="002177"/>
              </a:buClr>
              <a:buSzPts val="2400"/>
              <a:buNone/>
              <a:defRPr sz="2400" b="1">
                <a:solidFill>
                  <a:srgbClr val="002177"/>
                </a:solidFill>
              </a:defRPr>
            </a:lvl6pPr>
            <a:lvl7pPr lvl="6" algn="l">
              <a:lnSpc>
                <a:spcPct val="100000"/>
              </a:lnSpc>
              <a:spcBef>
                <a:spcPts val="0"/>
              </a:spcBef>
              <a:spcAft>
                <a:spcPts val="0"/>
              </a:spcAft>
              <a:buClr>
                <a:srgbClr val="002177"/>
              </a:buClr>
              <a:buSzPts val="2400"/>
              <a:buNone/>
              <a:defRPr sz="2400" b="1">
                <a:solidFill>
                  <a:srgbClr val="002177"/>
                </a:solidFill>
              </a:defRPr>
            </a:lvl7pPr>
            <a:lvl8pPr lvl="7" algn="l">
              <a:lnSpc>
                <a:spcPct val="100000"/>
              </a:lnSpc>
              <a:spcBef>
                <a:spcPts val="0"/>
              </a:spcBef>
              <a:spcAft>
                <a:spcPts val="0"/>
              </a:spcAft>
              <a:buClr>
                <a:srgbClr val="002177"/>
              </a:buClr>
              <a:buSzPts val="2400"/>
              <a:buNone/>
              <a:defRPr sz="2400" b="1">
                <a:solidFill>
                  <a:srgbClr val="002177"/>
                </a:solidFill>
              </a:defRPr>
            </a:lvl8pPr>
            <a:lvl9pPr lvl="8" algn="l">
              <a:lnSpc>
                <a:spcPct val="100000"/>
              </a:lnSpc>
              <a:spcBef>
                <a:spcPts val="0"/>
              </a:spcBef>
              <a:spcAft>
                <a:spcPts val="0"/>
              </a:spcAft>
              <a:buClr>
                <a:srgbClr val="002177"/>
              </a:buClr>
              <a:buSzPts val="2400"/>
              <a:buNone/>
              <a:defRPr sz="2400" b="1">
                <a:solidFill>
                  <a:srgbClr val="002177"/>
                </a:solidFill>
              </a:defRPr>
            </a:lvl9pPr>
          </a:lstStyle>
          <a:p>
            <a:endParaRPr/>
          </a:p>
        </p:txBody>
      </p:sp>
      <p:sp>
        <p:nvSpPr>
          <p:cNvPr id="747" name="Google Shape;747;p160"/>
          <p:cNvSpPr txBox="1">
            <a:spLocks noGrp="1"/>
          </p:cNvSpPr>
          <p:nvPr>
            <p:ph type="body" idx="1"/>
          </p:nvPr>
        </p:nvSpPr>
        <p:spPr>
          <a:xfrm>
            <a:off x="1476125" y="1152475"/>
            <a:ext cx="54603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
        <p:nvSpPr>
          <p:cNvPr id="748" name="Google Shape;748;p1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2177"/>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49" name="Google Shape;749;p16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750" name="Google Shape;750;p160"/>
          <p:cNvSpPr txBox="1">
            <a:spLocks noGrp="1"/>
          </p:cNvSpPr>
          <p:nvPr>
            <p:ph type="sldNum" idx="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Objectives List">
  <p:cSld name="CUSTOM_4_5">
    <p:spTree>
      <p:nvGrpSpPr>
        <p:cNvPr id="1" name="Shape 751"/>
        <p:cNvGrpSpPr/>
        <p:nvPr/>
      </p:nvGrpSpPr>
      <p:grpSpPr>
        <a:xfrm>
          <a:off x="0" y="0"/>
          <a:ext cx="0" cy="0"/>
          <a:chOff x="0" y="0"/>
          <a:chExt cx="0" cy="0"/>
        </a:xfrm>
      </p:grpSpPr>
      <p:sp>
        <p:nvSpPr>
          <p:cNvPr id="752" name="Google Shape;752;p161"/>
          <p:cNvSpPr txBox="1">
            <a:spLocks noGrp="1"/>
          </p:cNvSpPr>
          <p:nvPr>
            <p:ph type="title"/>
          </p:nvPr>
        </p:nvSpPr>
        <p:spPr>
          <a:xfrm>
            <a:off x="1719775" y="460588"/>
            <a:ext cx="64503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2177"/>
              </a:buClr>
              <a:buSzPts val="2400"/>
              <a:buFont typeface="Poppins"/>
              <a:buNone/>
              <a:defRPr sz="2400" b="1">
                <a:solidFill>
                  <a:srgbClr val="002177"/>
                </a:solidFill>
                <a:latin typeface="Poppins"/>
                <a:ea typeface="Poppins"/>
                <a:cs typeface="Poppins"/>
                <a:sym typeface="Poppins"/>
              </a:defRPr>
            </a:lvl1pPr>
            <a:lvl2pPr lvl="1"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2pPr>
            <a:lvl3pPr lvl="2"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3pPr>
            <a:lvl4pPr lvl="3"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4pPr>
            <a:lvl5pPr lvl="4"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5pPr>
            <a:lvl6pPr lvl="5"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6pPr>
            <a:lvl7pPr lvl="6"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7pPr>
            <a:lvl8pPr lvl="7"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8pPr>
            <a:lvl9pPr lvl="8" algn="l">
              <a:lnSpc>
                <a:spcPct val="100000"/>
              </a:lnSpc>
              <a:spcBef>
                <a:spcPts val="0"/>
              </a:spcBef>
              <a:spcAft>
                <a:spcPts val="0"/>
              </a:spcAft>
              <a:buClr>
                <a:srgbClr val="002177"/>
              </a:buClr>
              <a:buSzPts val="1800"/>
              <a:buFont typeface="Poppins Medium"/>
              <a:buNone/>
              <a:defRPr sz="1800">
                <a:solidFill>
                  <a:srgbClr val="002177"/>
                </a:solidFill>
                <a:latin typeface="Poppins Medium"/>
                <a:ea typeface="Poppins Medium"/>
                <a:cs typeface="Poppins Medium"/>
                <a:sym typeface="Poppins Medium"/>
              </a:defRPr>
            </a:lvl9pPr>
          </a:lstStyle>
          <a:p>
            <a:endParaRPr/>
          </a:p>
        </p:txBody>
      </p:sp>
      <p:sp>
        <p:nvSpPr>
          <p:cNvPr id="753" name="Google Shape;753;p161"/>
          <p:cNvSpPr txBox="1">
            <a:spLocks noGrp="1"/>
          </p:cNvSpPr>
          <p:nvPr>
            <p:ph type="body" idx="1"/>
          </p:nvPr>
        </p:nvSpPr>
        <p:spPr>
          <a:xfrm>
            <a:off x="1719775" y="1275925"/>
            <a:ext cx="65424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pic>
        <p:nvPicPr>
          <p:cNvPr id="754" name="Google Shape;754;p161"/>
          <p:cNvPicPr preferRelativeResize="0"/>
          <p:nvPr/>
        </p:nvPicPr>
        <p:blipFill rotWithShape="1">
          <a:blip r:embed="rId2">
            <a:alphaModFix/>
          </a:blip>
          <a:srcRect/>
          <a:stretch/>
        </p:blipFill>
        <p:spPr>
          <a:xfrm>
            <a:off x="167675" y="122175"/>
            <a:ext cx="911124" cy="911124"/>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Section title and description 1 1">
  <p:cSld name="SECTION_TITLE_AND_DESCRIPTION_1_1">
    <p:spTree>
      <p:nvGrpSpPr>
        <p:cNvPr id="1" name="Shape 755"/>
        <p:cNvGrpSpPr/>
        <p:nvPr/>
      </p:nvGrpSpPr>
      <p:grpSpPr>
        <a:xfrm>
          <a:off x="0" y="0"/>
          <a:ext cx="0" cy="0"/>
          <a:chOff x="0" y="0"/>
          <a:chExt cx="0" cy="0"/>
        </a:xfrm>
      </p:grpSpPr>
      <p:sp>
        <p:nvSpPr>
          <p:cNvPr id="756" name="Google Shape;756;p162"/>
          <p:cNvSpPr/>
          <p:nvPr/>
        </p:nvSpPr>
        <p:spPr>
          <a:xfrm>
            <a:off x="5428450" y="-125"/>
            <a:ext cx="3715500" cy="5143500"/>
          </a:xfrm>
          <a:prstGeom prst="rect">
            <a:avLst/>
          </a:prstGeom>
          <a:solidFill>
            <a:srgbClr val="F80F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7" name="Google Shape;757;p162"/>
          <p:cNvSpPr>
            <a:spLocks noGrp="1"/>
          </p:cNvSpPr>
          <p:nvPr>
            <p:ph type="pic" idx="2"/>
          </p:nvPr>
        </p:nvSpPr>
        <p:spPr>
          <a:xfrm>
            <a:off x="5854750" y="980700"/>
            <a:ext cx="2862900" cy="2714100"/>
          </a:xfrm>
          <a:prstGeom prst="roundRect">
            <a:avLst>
              <a:gd name="adj" fmla="val 16667"/>
            </a:avLst>
          </a:prstGeom>
          <a:noFill/>
          <a:ln>
            <a:noFill/>
          </a:ln>
        </p:spPr>
      </p:sp>
      <p:sp>
        <p:nvSpPr>
          <p:cNvPr id="758" name="Google Shape;758;p162"/>
          <p:cNvSpPr txBox="1">
            <a:spLocks noGrp="1"/>
          </p:cNvSpPr>
          <p:nvPr>
            <p:ph type="title"/>
          </p:nvPr>
        </p:nvSpPr>
        <p:spPr>
          <a:xfrm>
            <a:off x="361978" y="764075"/>
            <a:ext cx="4856400" cy="5727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2177"/>
              </a:buClr>
              <a:buSzPts val="2400"/>
              <a:buFont typeface="Poppins"/>
              <a:buChar char="●"/>
              <a:defRPr sz="2400" b="1" i="0" u="none" strike="noStrike" cap="none">
                <a:solidFill>
                  <a:srgbClr val="002177"/>
                </a:solidFill>
                <a:latin typeface="Poppins"/>
                <a:ea typeface="Poppins"/>
                <a:cs typeface="Poppins"/>
                <a:sym typeface="Poppins"/>
              </a:defRPr>
            </a:lvl1pPr>
            <a:lvl2pPr marR="0" lvl="1"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2pPr>
            <a:lvl3pPr marR="0" lvl="2"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3pPr>
            <a:lvl4pPr marR="0" lvl="3"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4pPr>
            <a:lvl5pPr marR="0" lvl="4"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5pPr>
            <a:lvl6pPr marR="0" lvl="5"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6pPr>
            <a:lvl7pPr marR="0" lvl="6"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7pPr>
            <a:lvl8pPr marR="0" lvl="7"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8pPr>
            <a:lvl9pPr marR="0" lvl="8" algn="l">
              <a:lnSpc>
                <a:spcPct val="100000"/>
              </a:lnSpc>
              <a:spcBef>
                <a:spcPts val="0"/>
              </a:spcBef>
              <a:spcAft>
                <a:spcPts val="0"/>
              </a:spcAft>
              <a:buClr>
                <a:srgbClr val="002177"/>
              </a:buClr>
              <a:buSzPts val="2400"/>
              <a:buFont typeface="Arial"/>
              <a:buChar char="■"/>
              <a:defRPr sz="2400" b="1" i="0" u="none" strike="noStrike" cap="none">
                <a:solidFill>
                  <a:srgbClr val="002177"/>
                </a:solidFill>
                <a:latin typeface="Arial"/>
                <a:ea typeface="Arial"/>
                <a:cs typeface="Arial"/>
                <a:sym typeface="Arial"/>
              </a:defRPr>
            </a:lvl9pPr>
          </a:lstStyle>
          <a:p>
            <a:endParaRPr/>
          </a:p>
        </p:txBody>
      </p:sp>
      <p:sp>
        <p:nvSpPr>
          <p:cNvPr id="759" name="Google Shape;759;p162"/>
          <p:cNvSpPr txBox="1">
            <a:spLocks noGrp="1"/>
          </p:cNvSpPr>
          <p:nvPr>
            <p:ph type="body" idx="1"/>
          </p:nvPr>
        </p:nvSpPr>
        <p:spPr>
          <a:xfrm>
            <a:off x="361975" y="1423525"/>
            <a:ext cx="4656000" cy="3416400"/>
          </a:xfrm>
          <a:prstGeom prst="rect">
            <a:avLst/>
          </a:prstGeom>
          <a:noFill/>
          <a:ln>
            <a:noFill/>
          </a:ln>
        </p:spPr>
        <p:txBody>
          <a:bodyPr spcFirstLastPara="1" wrap="square" lIns="91425" tIns="91425" rIns="91425" bIns="91425" anchor="ctr" anchorCtr="0">
            <a:noAutofit/>
          </a:bodyPr>
          <a:lstStyle>
            <a:lvl1pPr marL="457200" marR="0" lvl="0"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1pPr>
            <a:lvl2pPr marL="914400" marR="0" lvl="1"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2pPr>
            <a:lvl3pPr marL="1371600" marR="0" lvl="2"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3pPr>
            <a:lvl4pPr marL="1828800" marR="0" lvl="3"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4pPr>
            <a:lvl5pPr marL="2286000" marR="0" lvl="4"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5pPr>
            <a:lvl6pPr marL="2743200" marR="0" lvl="5"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6pPr>
            <a:lvl7pPr marL="3200400" marR="0" lvl="6"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7pPr>
            <a:lvl8pPr marL="3657600" marR="0" lvl="7"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8pPr>
            <a:lvl9pPr marL="4114800" marR="0" lvl="8" indent="-342900" algn="l">
              <a:lnSpc>
                <a:spcPct val="100000"/>
              </a:lnSpc>
              <a:spcBef>
                <a:spcPts val="0"/>
              </a:spcBef>
              <a:spcAft>
                <a:spcPts val="0"/>
              </a:spcAft>
              <a:buClr>
                <a:srgbClr val="002177"/>
              </a:buClr>
              <a:buSzPts val="1800"/>
              <a:buFont typeface="Poppins"/>
              <a:buChar char="■"/>
              <a:defRPr sz="1800" b="0" i="0" u="none" strike="noStrike" cap="none">
                <a:solidFill>
                  <a:srgbClr val="002177"/>
                </a:solidFill>
                <a:latin typeface="Poppins"/>
                <a:ea typeface="Poppins"/>
                <a:cs typeface="Poppins"/>
                <a:sym typeface="Poppins"/>
              </a:defRPr>
            </a:lvl9pPr>
          </a:lstStyle>
          <a:p>
            <a:endParaRPr/>
          </a:p>
        </p:txBody>
      </p:sp>
      <p:pic>
        <p:nvPicPr>
          <p:cNvPr id="760" name="Google Shape;760;p162"/>
          <p:cNvPicPr preferRelativeResize="0"/>
          <p:nvPr/>
        </p:nvPicPr>
        <p:blipFill rotWithShape="1">
          <a:blip r:embed="rId2">
            <a:alphaModFix/>
          </a:blip>
          <a:srcRect/>
          <a:stretch/>
        </p:blipFill>
        <p:spPr>
          <a:xfrm>
            <a:off x="361975" y="244375"/>
            <a:ext cx="1436176" cy="432950"/>
          </a:xfrm>
          <a:prstGeom prst="rect">
            <a:avLst/>
          </a:prstGeom>
          <a:noFill/>
          <a:ln>
            <a:noFill/>
          </a:ln>
        </p:spPr>
      </p:pic>
      <p:sp>
        <p:nvSpPr>
          <p:cNvPr id="761" name="Google Shape;761;p162"/>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dk1"/>
                </a:solidFill>
                <a:latin typeface="Poppins"/>
                <a:ea typeface="Poppins"/>
                <a:cs typeface="Poppins"/>
                <a:sym typeface="Poppi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Custom Layout 1 1">
  <p:cSld name="CUSTOM_5">
    <p:spTree>
      <p:nvGrpSpPr>
        <p:cNvPr id="1" name="Shape 762"/>
        <p:cNvGrpSpPr/>
        <p:nvPr/>
      </p:nvGrpSpPr>
      <p:grpSpPr>
        <a:xfrm>
          <a:off x="0" y="0"/>
          <a:ext cx="0" cy="0"/>
          <a:chOff x="0" y="0"/>
          <a:chExt cx="0" cy="0"/>
        </a:xfrm>
      </p:grpSpPr>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Custom Layout 2 2 2">
  <p:cSld name="CUSTOM_6_2_1">
    <p:spTree>
      <p:nvGrpSpPr>
        <p:cNvPr id="1" name="Shape 763"/>
        <p:cNvGrpSpPr/>
        <p:nvPr/>
      </p:nvGrpSpPr>
      <p:grpSpPr>
        <a:xfrm>
          <a:off x="0" y="0"/>
          <a:ext cx="0" cy="0"/>
          <a:chOff x="0" y="0"/>
          <a:chExt cx="0" cy="0"/>
        </a:xfrm>
      </p:grpSpPr>
      <p:pic>
        <p:nvPicPr>
          <p:cNvPr id="764" name="Google Shape;764;p164"/>
          <p:cNvPicPr preferRelativeResize="0"/>
          <p:nvPr/>
        </p:nvPicPr>
        <p:blipFill rotWithShape="1">
          <a:blip r:embed="rId2">
            <a:alphaModFix/>
          </a:blip>
          <a:srcRect/>
          <a:stretch/>
        </p:blipFill>
        <p:spPr>
          <a:xfrm>
            <a:off x="0" y="1"/>
            <a:ext cx="9144000" cy="5143500"/>
          </a:xfrm>
          <a:prstGeom prst="rect">
            <a:avLst/>
          </a:prstGeom>
          <a:noFill/>
          <a:ln>
            <a:noFill/>
          </a:ln>
        </p:spPr>
      </p:pic>
      <p:sp>
        <p:nvSpPr>
          <p:cNvPr id="765" name="Google Shape;765;p164"/>
          <p:cNvSpPr txBox="1">
            <a:spLocks noGrp="1"/>
          </p:cNvSpPr>
          <p:nvPr>
            <p:ph type="sldNum" idx="12"/>
          </p:nvPr>
        </p:nvSpPr>
        <p:spPr>
          <a:xfrm>
            <a:off x="8515275" y="4663225"/>
            <a:ext cx="5058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66" name="Google Shape;766;p164"/>
          <p:cNvSpPr txBox="1">
            <a:spLocks noGrp="1"/>
          </p:cNvSpPr>
          <p:nvPr>
            <p:ph type="title"/>
          </p:nvPr>
        </p:nvSpPr>
        <p:spPr>
          <a:xfrm>
            <a:off x="1509050" y="312050"/>
            <a:ext cx="6109200" cy="5931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2575"/>
              </a:buClr>
              <a:buSzPts val="1800"/>
              <a:buFont typeface="Poppins"/>
              <a:buNone/>
              <a:defRPr sz="1800" b="1">
                <a:solidFill>
                  <a:srgbClr val="002575"/>
                </a:solidFill>
                <a:latin typeface="Poppins"/>
                <a:ea typeface="Poppins"/>
                <a:cs typeface="Poppins"/>
                <a:sym typeface="Poppi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7" name="Google Shape;767;p164"/>
          <p:cNvSpPr txBox="1">
            <a:spLocks noGrp="1"/>
          </p:cNvSpPr>
          <p:nvPr>
            <p:ph type="body" idx="1"/>
          </p:nvPr>
        </p:nvSpPr>
        <p:spPr>
          <a:xfrm>
            <a:off x="1457725" y="1077075"/>
            <a:ext cx="7374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1pPr>
            <a:lvl2pPr marL="914400" lvl="1"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2pPr>
            <a:lvl3pPr marL="1371600" lvl="2"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3pPr>
            <a:lvl4pPr marL="1828800" lvl="3"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4pPr>
            <a:lvl5pPr marL="2286000" lvl="4"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5pPr>
            <a:lvl6pPr marL="2743200" lvl="5"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6pPr>
            <a:lvl7pPr marL="3200400" lvl="6"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7pPr>
            <a:lvl8pPr marL="3657600" lvl="7"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8pPr>
            <a:lvl9pPr marL="4114800" lvl="8" indent="-342900" algn="l">
              <a:lnSpc>
                <a:spcPct val="115000"/>
              </a:lnSpc>
              <a:spcBef>
                <a:spcPts val="0"/>
              </a:spcBef>
              <a:spcAft>
                <a:spcPts val="0"/>
              </a:spcAft>
              <a:buClr>
                <a:srgbClr val="002177"/>
              </a:buClr>
              <a:buSzPts val="1800"/>
              <a:buFont typeface="Poppins"/>
              <a:buChar char="■"/>
              <a:defRPr sz="1800">
                <a:solidFill>
                  <a:srgbClr val="002177"/>
                </a:solidFill>
                <a:latin typeface="Poppins"/>
                <a:ea typeface="Poppins"/>
                <a:cs typeface="Poppins"/>
                <a:sym typeface="Poppi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6" Type="http://schemas.openxmlformats.org/officeDocument/2006/relationships/slideLayout" Target="../slideLayouts/slideLayout16.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48.xml"/><Relationship Id="rId21" Type="http://schemas.openxmlformats.org/officeDocument/2006/relationships/slideLayout" Target="../slideLayouts/slideLayout143.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63" Type="http://schemas.openxmlformats.org/officeDocument/2006/relationships/slideLayout" Target="../slideLayouts/slideLayout185.xml"/><Relationship Id="rId68" Type="http://schemas.openxmlformats.org/officeDocument/2006/relationships/slideLayout" Target="../slideLayouts/slideLayout190.xml"/><Relationship Id="rId84" Type="http://schemas.openxmlformats.org/officeDocument/2006/relationships/slideLayout" Target="../slideLayouts/slideLayout206.xml"/><Relationship Id="rId89" Type="http://schemas.openxmlformats.org/officeDocument/2006/relationships/slideLayout" Target="../slideLayouts/slideLayout211.xml"/><Relationship Id="rId112" Type="http://schemas.openxmlformats.org/officeDocument/2006/relationships/slideLayout" Target="../slideLayouts/slideLayout234.xml"/><Relationship Id="rId16" Type="http://schemas.openxmlformats.org/officeDocument/2006/relationships/slideLayout" Target="../slideLayouts/slideLayout138.xml"/><Relationship Id="rId107" Type="http://schemas.openxmlformats.org/officeDocument/2006/relationships/slideLayout" Target="../slideLayouts/slideLayout229.xml"/><Relationship Id="rId11" Type="http://schemas.openxmlformats.org/officeDocument/2006/relationships/slideLayout" Target="../slideLayouts/slideLayout133.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53" Type="http://schemas.openxmlformats.org/officeDocument/2006/relationships/slideLayout" Target="../slideLayouts/slideLayout175.xml"/><Relationship Id="rId58" Type="http://schemas.openxmlformats.org/officeDocument/2006/relationships/slideLayout" Target="../slideLayouts/slideLayout180.xml"/><Relationship Id="rId74" Type="http://schemas.openxmlformats.org/officeDocument/2006/relationships/slideLayout" Target="../slideLayouts/slideLayout196.xml"/><Relationship Id="rId79" Type="http://schemas.openxmlformats.org/officeDocument/2006/relationships/slideLayout" Target="../slideLayouts/slideLayout201.xml"/><Relationship Id="rId102" Type="http://schemas.openxmlformats.org/officeDocument/2006/relationships/slideLayout" Target="../slideLayouts/slideLayout224.xml"/><Relationship Id="rId5" Type="http://schemas.openxmlformats.org/officeDocument/2006/relationships/slideLayout" Target="../slideLayouts/slideLayout127.xml"/><Relationship Id="rId90" Type="http://schemas.openxmlformats.org/officeDocument/2006/relationships/slideLayout" Target="../slideLayouts/slideLayout212.xml"/><Relationship Id="rId95" Type="http://schemas.openxmlformats.org/officeDocument/2006/relationships/slideLayout" Target="../slideLayouts/slideLayout217.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64" Type="http://schemas.openxmlformats.org/officeDocument/2006/relationships/slideLayout" Target="../slideLayouts/slideLayout186.xml"/><Relationship Id="rId69" Type="http://schemas.openxmlformats.org/officeDocument/2006/relationships/slideLayout" Target="../slideLayouts/slideLayout191.xml"/><Relationship Id="rId113" Type="http://schemas.openxmlformats.org/officeDocument/2006/relationships/slideLayout" Target="../slideLayouts/slideLayout235.xml"/><Relationship Id="rId80" Type="http://schemas.openxmlformats.org/officeDocument/2006/relationships/slideLayout" Target="../slideLayouts/slideLayout202.xml"/><Relationship Id="rId85" Type="http://schemas.openxmlformats.org/officeDocument/2006/relationships/slideLayout" Target="../slideLayouts/slideLayout207.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59" Type="http://schemas.openxmlformats.org/officeDocument/2006/relationships/slideLayout" Target="../slideLayouts/slideLayout181.xml"/><Relationship Id="rId103" Type="http://schemas.openxmlformats.org/officeDocument/2006/relationships/slideLayout" Target="../slideLayouts/slideLayout225.xml"/><Relationship Id="rId108" Type="http://schemas.openxmlformats.org/officeDocument/2006/relationships/slideLayout" Target="../slideLayouts/slideLayout230.xml"/><Relationship Id="rId54" Type="http://schemas.openxmlformats.org/officeDocument/2006/relationships/slideLayout" Target="../slideLayouts/slideLayout176.xml"/><Relationship Id="rId70" Type="http://schemas.openxmlformats.org/officeDocument/2006/relationships/slideLayout" Target="../slideLayouts/slideLayout192.xml"/><Relationship Id="rId75" Type="http://schemas.openxmlformats.org/officeDocument/2006/relationships/slideLayout" Target="../slideLayouts/slideLayout197.xml"/><Relationship Id="rId91" Type="http://schemas.openxmlformats.org/officeDocument/2006/relationships/slideLayout" Target="../slideLayouts/slideLayout213.xml"/><Relationship Id="rId96" Type="http://schemas.openxmlformats.org/officeDocument/2006/relationships/slideLayout" Target="../slideLayouts/slideLayout218.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slideLayout" Target="../slideLayouts/slideLayout171.xml"/><Relationship Id="rId57" Type="http://schemas.openxmlformats.org/officeDocument/2006/relationships/slideLayout" Target="../slideLayouts/slideLayout179.xml"/><Relationship Id="rId106" Type="http://schemas.openxmlformats.org/officeDocument/2006/relationships/slideLayout" Target="../slideLayouts/slideLayout228.xml"/><Relationship Id="rId114" Type="http://schemas.openxmlformats.org/officeDocument/2006/relationships/theme" Target="../theme/theme2.xml"/><Relationship Id="rId10" Type="http://schemas.openxmlformats.org/officeDocument/2006/relationships/slideLayout" Target="../slideLayouts/slideLayout132.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slideLayout" Target="../slideLayouts/slideLayout174.xml"/><Relationship Id="rId60" Type="http://schemas.openxmlformats.org/officeDocument/2006/relationships/slideLayout" Target="../slideLayouts/slideLayout182.xml"/><Relationship Id="rId65" Type="http://schemas.openxmlformats.org/officeDocument/2006/relationships/slideLayout" Target="../slideLayouts/slideLayout187.xml"/><Relationship Id="rId73" Type="http://schemas.openxmlformats.org/officeDocument/2006/relationships/slideLayout" Target="../slideLayouts/slideLayout195.xml"/><Relationship Id="rId78" Type="http://schemas.openxmlformats.org/officeDocument/2006/relationships/slideLayout" Target="../slideLayouts/slideLayout200.xml"/><Relationship Id="rId81" Type="http://schemas.openxmlformats.org/officeDocument/2006/relationships/slideLayout" Target="../slideLayouts/slideLayout203.xml"/><Relationship Id="rId86" Type="http://schemas.openxmlformats.org/officeDocument/2006/relationships/slideLayout" Target="../slideLayouts/slideLayout208.xml"/><Relationship Id="rId94" Type="http://schemas.openxmlformats.org/officeDocument/2006/relationships/slideLayout" Target="../slideLayouts/slideLayout216.xml"/><Relationship Id="rId99" Type="http://schemas.openxmlformats.org/officeDocument/2006/relationships/slideLayout" Target="../slideLayouts/slideLayout221.xml"/><Relationship Id="rId101" Type="http://schemas.openxmlformats.org/officeDocument/2006/relationships/slideLayout" Target="../slideLayouts/slideLayout223.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39" Type="http://schemas.openxmlformats.org/officeDocument/2006/relationships/slideLayout" Target="../slideLayouts/slideLayout161.xml"/><Relationship Id="rId109" Type="http://schemas.openxmlformats.org/officeDocument/2006/relationships/slideLayout" Target="../slideLayouts/slideLayout231.xml"/><Relationship Id="rId34" Type="http://schemas.openxmlformats.org/officeDocument/2006/relationships/slideLayout" Target="../slideLayouts/slideLayout156.xml"/><Relationship Id="rId50" Type="http://schemas.openxmlformats.org/officeDocument/2006/relationships/slideLayout" Target="../slideLayouts/slideLayout172.xml"/><Relationship Id="rId55" Type="http://schemas.openxmlformats.org/officeDocument/2006/relationships/slideLayout" Target="../slideLayouts/slideLayout177.xml"/><Relationship Id="rId76" Type="http://schemas.openxmlformats.org/officeDocument/2006/relationships/slideLayout" Target="../slideLayouts/slideLayout198.xml"/><Relationship Id="rId97" Type="http://schemas.openxmlformats.org/officeDocument/2006/relationships/slideLayout" Target="../slideLayouts/slideLayout219.xml"/><Relationship Id="rId104" Type="http://schemas.openxmlformats.org/officeDocument/2006/relationships/slideLayout" Target="../slideLayouts/slideLayout226.xml"/><Relationship Id="rId7" Type="http://schemas.openxmlformats.org/officeDocument/2006/relationships/slideLayout" Target="../slideLayouts/slideLayout129.xml"/><Relationship Id="rId71" Type="http://schemas.openxmlformats.org/officeDocument/2006/relationships/slideLayout" Target="../slideLayouts/slideLayout193.xml"/><Relationship Id="rId92" Type="http://schemas.openxmlformats.org/officeDocument/2006/relationships/slideLayout" Target="../slideLayouts/slideLayout214.xml"/><Relationship Id="rId2" Type="http://schemas.openxmlformats.org/officeDocument/2006/relationships/slideLayout" Target="../slideLayouts/slideLayout124.xml"/><Relationship Id="rId29" Type="http://schemas.openxmlformats.org/officeDocument/2006/relationships/slideLayout" Target="../slideLayouts/slideLayout151.xml"/><Relationship Id="rId24" Type="http://schemas.openxmlformats.org/officeDocument/2006/relationships/slideLayout" Target="../slideLayouts/slideLayout146.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66" Type="http://schemas.openxmlformats.org/officeDocument/2006/relationships/slideLayout" Target="../slideLayouts/slideLayout188.xml"/><Relationship Id="rId87" Type="http://schemas.openxmlformats.org/officeDocument/2006/relationships/slideLayout" Target="../slideLayouts/slideLayout209.xml"/><Relationship Id="rId110" Type="http://schemas.openxmlformats.org/officeDocument/2006/relationships/slideLayout" Target="../slideLayouts/slideLayout232.xml"/><Relationship Id="rId61" Type="http://schemas.openxmlformats.org/officeDocument/2006/relationships/slideLayout" Target="../slideLayouts/slideLayout183.xml"/><Relationship Id="rId82" Type="http://schemas.openxmlformats.org/officeDocument/2006/relationships/slideLayout" Target="../slideLayouts/slideLayout204.xml"/><Relationship Id="rId19" Type="http://schemas.openxmlformats.org/officeDocument/2006/relationships/slideLayout" Target="../slideLayouts/slideLayout141.xml"/><Relationship Id="rId14" Type="http://schemas.openxmlformats.org/officeDocument/2006/relationships/slideLayout" Target="../slideLayouts/slideLayout136.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56" Type="http://schemas.openxmlformats.org/officeDocument/2006/relationships/slideLayout" Target="../slideLayouts/slideLayout178.xml"/><Relationship Id="rId77" Type="http://schemas.openxmlformats.org/officeDocument/2006/relationships/slideLayout" Target="../slideLayouts/slideLayout199.xml"/><Relationship Id="rId100" Type="http://schemas.openxmlformats.org/officeDocument/2006/relationships/slideLayout" Target="../slideLayouts/slideLayout222.xml"/><Relationship Id="rId105" Type="http://schemas.openxmlformats.org/officeDocument/2006/relationships/slideLayout" Target="../slideLayouts/slideLayout227.xml"/><Relationship Id="rId8" Type="http://schemas.openxmlformats.org/officeDocument/2006/relationships/slideLayout" Target="../slideLayouts/slideLayout130.xml"/><Relationship Id="rId51" Type="http://schemas.openxmlformats.org/officeDocument/2006/relationships/slideLayout" Target="../slideLayouts/slideLayout173.xml"/><Relationship Id="rId72" Type="http://schemas.openxmlformats.org/officeDocument/2006/relationships/slideLayout" Target="../slideLayouts/slideLayout194.xml"/><Relationship Id="rId93" Type="http://schemas.openxmlformats.org/officeDocument/2006/relationships/slideLayout" Target="../slideLayouts/slideLayout215.xml"/><Relationship Id="rId98" Type="http://schemas.openxmlformats.org/officeDocument/2006/relationships/slideLayout" Target="../slideLayouts/slideLayout220.xml"/><Relationship Id="rId3" Type="http://schemas.openxmlformats.org/officeDocument/2006/relationships/slideLayout" Target="../slideLayouts/slideLayout125.xml"/><Relationship Id="rId25" Type="http://schemas.openxmlformats.org/officeDocument/2006/relationships/slideLayout" Target="../slideLayouts/slideLayout147.xml"/><Relationship Id="rId46" Type="http://schemas.openxmlformats.org/officeDocument/2006/relationships/slideLayout" Target="../slideLayouts/slideLayout168.xml"/><Relationship Id="rId67" Type="http://schemas.openxmlformats.org/officeDocument/2006/relationships/slideLayout" Target="../slideLayouts/slideLayout189.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62" Type="http://schemas.openxmlformats.org/officeDocument/2006/relationships/slideLayout" Target="../slideLayouts/slideLayout184.xml"/><Relationship Id="rId83" Type="http://schemas.openxmlformats.org/officeDocument/2006/relationships/slideLayout" Target="../slideLayouts/slideLayout205.xml"/><Relationship Id="rId88" Type="http://schemas.openxmlformats.org/officeDocument/2006/relationships/slideLayout" Target="../slideLayouts/slideLayout210.xml"/><Relationship Id="rId111" Type="http://schemas.openxmlformats.org/officeDocument/2006/relationships/slideLayout" Target="../slideLayouts/slideLayout233.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261.xml"/><Relationship Id="rId21" Type="http://schemas.openxmlformats.org/officeDocument/2006/relationships/slideLayout" Target="../slideLayouts/slideLayout256.xml"/><Relationship Id="rId42" Type="http://schemas.openxmlformats.org/officeDocument/2006/relationships/slideLayout" Target="../slideLayouts/slideLayout277.xml"/><Relationship Id="rId47" Type="http://schemas.openxmlformats.org/officeDocument/2006/relationships/slideLayout" Target="../slideLayouts/slideLayout282.xml"/><Relationship Id="rId63" Type="http://schemas.openxmlformats.org/officeDocument/2006/relationships/slideLayout" Target="../slideLayouts/slideLayout298.xml"/><Relationship Id="rId68" Type="http://schemas.openxmlformats.org/officeDocument/2006/relationships/slideLayout" Target="../slideLayouts/slideLayout303.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9" Type="http://schemas.openxmlformats.org/officeDocument/2006/relationships/slideLayout" Target="../slideLayouts/slideLayout264.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32" Type="http://schemas.openxmlformats.org/officeDocument/2006/relationships/slideLayout" Target="../slideLayouts/slideLayout267.xml"/><Relationship Id="rId37" Type="http://schemas.openxmlformats.org/officeDocument/2006/relationships/slideLayout" Target="../slideLayouts/slideLayout272.xml"/><Relationship Id="rId40" Type="http://schemas.openxmlformats.org/officeDocument/2006/relationships/slideLayout" Target="../slideLayouts/slideLayout275.xml"/><Relationship Id="rId45" Type="http://schemas.openxmlformats.org/officeDocument/2006/relationships/slideLayout" Target="../slideLayouts/slideLayout280.xml"/><Relationship Id="rId53" Type="http://schemas.openxmlformats.org/officeDocument/2006/relationships/slideLayout" Target="../slideLayouts/slideLayout288.xml"/><Relationship Id="rId58" Type="http://schemas.openxmlformats.org/officeDocument/2006/relationships/slideLayout" Target="../slideLayouts/slideLayout293.xml"/><Relationship Id="rId66" Type="http://schemas.openxmlformats.org/officeDocument/2006/relationships/slideLayout" Target="../slideLayouts/slideLayout301.xml"/><Relationship Id="rId74" Type="http://schemas.openxmlformats.org/officeDocument/2006/relationships/slideLayout" Target="../slideLayouts/slideLayout309.xml"/><Relationship Id="rId5" Type="http://schemas.openxmlformats.org/officeDocument/2006/relationships/slideLayout" Target="../slideLayouts/slideLayout240.xml"/><Relationship Id="rId61" Type="http://schemas.openxmlformats.org/officeDocument/2006/relationships/slideLayout" Target="../slideLayouts/slideLayout296.xml"/><Relationship Id="rId19" Type="http://schemas.openxmlformats.org/officeDocument/2006/relationships/slideLayout" Target="../slideLayouts/slideLayout25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slideLayout" Target="../slideLayouts/slideLayout262.xml"/><Relationship Id="rId30" Type="http://schemas.openxmlformats.org/officeDocument/2006/relationships/slideLayout" Target="../slideLayouts/slideLayout265.xml"/><Relationship Id="rId35" Type="http://schemas.openxmlformats.org/officeDocument/2006/relationships/slideLayout" Target="../slideLayouts/slideLayout270.xml"/><Relationship Id="rId43" Type="http://schemas.openxmlformats.org/officeDocument/2006/relationships/slideLayout" Target="../slideLayouts/slideLayout278.xml"/><Relationship Id="rId48" Type="http://schemas.openxmlformats.org/officeDocument/2006/relationships/slideLayout" Target="../slideLayouts/slideLayout283.xml"/><Relationship Id="rId56" Type="http://schemas.openxmlformats.org/officeDocument/2006/relationships/slideLayout" Target="../slideLayouts/slideLayout291.xml"/><Relationship Id="rId64" Type="http://schemas.openxmlformats.org/officeDocument/2006/relationships/slideLayout" Target="../slideLayouts/slideLayout299.xml"/><Relationship Id="rId69" Type="http://schemas.openxmlformats.org/officeDocument/2006/relationships/slideLayout" Target="../slideLayouts/slideLayout304.xml"/><Relationship Id="rId8" Type="http://schemas.openxmlformats.org/officeDocument/2006/relationships/slideLayout" Target="../slideLayouts/slideLayout243.xml"/><Relationship Id="rId51" Type="http://schemas.openxmlformats.org/officeDocument/2006/relationships/slideLayout" Target="../slideLayouts/slideLayout286.xml"/><Relationship Id="rId72" Type="http://schemas.openxmlformats.org/officeDocument/2006/relationships/slideLayout" Target="../slideLayouts/slideLayout307.xml"/><Relationship Id="rId3" Type="http://schemas.openxmlformats.org/officeDocument/2006/relationships/slideLayout" Target="../slideLayouts/slideLayout238.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33" Type="http://schemas.openxmlformats.org/officeDocument/2006/relationships/slideLayout" Target="../slideLayouts/slideLayout268.xml"/><Relationship Id="rId38" Type="http://schemas.openxmlformats.org/officeDocument/2006/relationships/slideLayout" Target="../slideLayouts/slideLayout273.xml"/><Relationship Id="rId46" Type="http://schemas.openxmlformats.org/officeDocument/2006/relationships/slideLayout" Target="../slideLayouts/slideLayout281.xml"/><Relationship Id="rId59" Type="http://schemas.openxmlformats.org/officeDocument/2006/relationships/slideLayout" Target="../slideLayouts/slideLayout294.xml"/><Relationship Id="rId67" Type="http://schemas.openxmlformats.org/officeDocument/2006/relationships/slideLayout" Target="../slideLayouts/slideLayout302.xml"/><Relationship Id="rId20" Type="http://schemas.openxmlformats.org/officeDocument/2006/relationships/slideLayout" Target="../slideLayouts/slideLayout255.xml"/><Relationship Id="rId41" Type="http://schemas.openxmlformats.org/officeDocument/2006/relationships/slideLayout" Target="../slideLayouts/slideLayout276.xml"/><Relationship Id="rId54" Type="http://schemas.openxmlformats.org/officeDocument/2006/relationships/slideLayout" Target="../slideLayouts/slideLayout289.xml"/><Relationship Id="rId62" Type="http://schemas.openxmlformats.org/officeDocument/2006/relationships/slideLayout" Target="../slideLayouts/slideLayout297.xml"/><Relationship Id="rId70" Type="http://schemas.openxmlformats.org/officeDocument/2006/relationships/slideLayout" Target="../slideLayouts/slideLayout305.xml"/><Relationship Id="rId75" Type="http://schemas.openxmlformats.org/officeDocument/2006/relationships/slideLayout" Target="../slideLayouts/slideLayout310.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28" Type="http://schemas.openxmlformats.org/officeDocument/2006/relationships/slideLayout" Target="../slideLayouts/slideLayout263.xml"/><Relationship Id="rId36" Type="http://schemas.openxmlformats.org/officeDocument/2006/relationships/slideLayout" Target="../slideLayouts/slideLayout271.xml"/><Relationship Id="rId49" Type="http://schemas.openxmlformats.org/officeDocument/2006/relationships/slideLayout" Target="../slideLayouts/slideLayout284.xml"/><Relationship Id="rId57" Type="http://schemas.openxmlformats.org/officeDocument/2006/relationships/slideLayout" Target="../slideLayouts/slideLayout292.xml"/><Relationship Id="rId10" Type="http://schemas.openxmlformats.org/officeDocument/2006/relationships/slideLayout" Target="../slideLayouts/slideLayout245.xml"/><Relationship Id="rId31" Type="http://schemas.openxmlformats.org/officeDocument/2006/relationships/slideLayout" Target="../slideLayouts/slideLayout266.xml"/><Relationship Id="rId44" Type="http://schemas.openxmlformats.org/officeDocument/2006/relationships/slideLayout" Target="../slideLayouts/slideLayout279.xml"/><Relationship Id="rId52" Type="http://schemas.openxmlformats.org/officeDocument/2006/relationships/slideLayout" Target="../slideLayouts/slideLayout287.xml"/><Relationship Id="rId60" Type="http://schemas.openxmlformats.org/officeDocument/2006/relationships/slideLayout" Target="../slideLayouts/slideLayout295.xml"/><Relationship Id="rId65" Type="http://schemas.openxmlformats.org/officeDocument/2006/relationships/slideLayout" Target="../slideLayouts/slideLayout300.xml"/><Relationship Id="rId73" Type="http://schemas.openxmlformats.org/officeDocument/2006/relationships/slideLayout" Target="../slideLayouts/slideLayout308.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9" Type="http://schemas.openxmlformats.org/officeDocument/2006/relationships/slideLayout" Target="../slideLayouts/slideLayout274.xml"/><Relationship Id="rId34" Type="http://schemas.openxmlformats.org/officeDocument/2006/relationships/slideLayout" Target="../slideLayouts/slideLayout269.xml"/><Relationship Id="rId50" Type="http://schemas.openxmlformats.org/officeDocument/2006/relationships/slideLayout" Target="../slideLayouts/slideLayout285.xml"/><Relationship Id="rId55" Type="http://schemas.openxmlformats.org/officeDocument/2006/relationships/slideLayout" Target="../slideLayouts/slideLayout290.xml"/><Relationship Id="rId76" Type="http://schemas.openxmlformats.org/officeDocument/2006/relationships/theme" Target="../theme/theme3.xml"/><Relationship Id="rId7" Type="http://schemas.openxmlformats.org/officeDocument/2006/relationships/slideLayout" Target="../slideLayouts/slideLayout242.xml"/><Relationship Id="rId71" Type="http://schemas.openxmlformats.org/officeDocument/2006/relationships/slideLayout" Target="../slideLayouts/slideLayout30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23.xml"/><Relationship Id="rId18" Type="http://schemas.openxmlformats.org/officeDocument/2006/relationships/slideLayout" Target="../slideLayouts/slideLayout328.xml"/><Relationship Id="rId26" Type="http://schemas.openxmlformats.org/officeDocument/2006/relationships/slideLayout" Target="../slideLayouts/slideLayout336.xml"/><Relationship Id="rId39" Type="http://schemas.openxmlformats.org/officeDocument/2006/relationships/slideLayout" Target="../slideLayouts/slideLayout349.xml"/><Relationship Id="rId21" Type="http://schemas.openxmlformats.org/officeDocument/2006/relationships/slideLayout" Target="../slideLayouts/slideLayout331.xml"/><Relationship Id="rId34" Type="http://schemas.openxmlformats.org/officeDocument/2006/relationships/slideLayout" Target="../slideLayouts/slideLayout344.xml"/><Relationship Id="rId42" Type="http://schemas.openxmlformats.org/officeDocument/2006/relationships/slideLayout" Target="../slideLayouts/slideLayout352.xml"/><Relationship Id="rId7" Type="http://schemas.openxmlformats.org/officeDocument/2006/relationships/slideLayout" Target="../slideLayouts/slideLayout317.xml"/><Relationship Id="rId2" Type="http://schemas.openxmlformats.org/officeDocument/2006/relationships/slideLayout" Target="../slideLayouts/slideLayout312.xml"/><Relationship Id="rId16" Type="http://schemas.openxmlformats.org/officeDocument/2006/relationships/slideLayout" Target="../slideLayouts/slideLayout326.xml"/><Relationship Id="rId20" Type="http://schemas.openxmlformats.org/officeDocument/2006/relationships/slideLayout" Target="../slideLayouts/slideLayout330.xml"/><Relationship Id="rId29" Type="http://schemas.openxmlformats.org/officeDocument/2006/relationships/slideLayout" Target="../slideLayouts/slideLayout339.xml"/><Relationship Id="rId41" Type="http://schemas.openxmlformats.org/officeDocument/2006/relationships/slideLayout" Target="../slideLayouts/slideLayout351.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24" Type="http://schemas.openxmlformats.org/officeDocument/2006/relationships/slideLayout" Target="../slideLayouts/slideLayout334.xml"/><Relationship Id="rId32" Type="http://schemas.openxmlformats.org/officeDocument/2006/relationships/slideLayout" Target="../slideLayouts/slideLayout342.xml"/><Relationship Id="rId37" Type="http://schemas.openxmlformats.org/officeDocument/2006/relationships/slideLayout" Target="../slideLayouts/slideLayout347.xml"/><Relationship Id="rId40" Type="http://schemas.openxmlformats.org/officeDocument/2006/relationships/slideLayout" Target="../slideLayouts/slideLayout350.xml"/><Relationship Id="rId5" Type="http://schemas.openxmlformats.org/officeDocument/2006/relationships/slideLayout" Target="../slideLayouts/slideLayout315.xml"/><Relationship Id="rId15" Type="http://schemas.openxmlformats.org/officeDocument/2006/relationships/slideLayout" Target="../slideLayouts/slideLayout325.xml"/><Relationship Id="rId23" Type="http://schemas.openxmlformats.org/officeDocument/2006/relationships/slideLayout" Target="../slideLayouts/slideLayout333.xml"/><Relationship Id="rId28" Type="http://schemas.openxmlformats.org/officeDocument/2006/relationships/slideLayout" Target="../slideLayouts/slideLayout338.xml"/><Relationship Id="rId36" Type="http://schemas.openxmlformats.org/officeDocument/2006/relationships/slideLayout" Target="../slideLayouts/slideLayout346.xml"/><Relationship Id="rId10" Type="http://schemas.openxmlformats.org/officeDocument/2006/relationships/slideLayout" Target="../slideLayouts/slideLayout320.xml"/><Relationship Id="rId19" Type="http://schemas.openxmlformats.org/officeDocument/2006/relationships/slideLayout" Target="../slideLayouts/slideLayout329.xml"/><Relationship Id="rId31" Type="http://schemas.openxmlformats.org/officeDocument/2006/relationships/slideLayout" Target="../slideLayouts/slideLayout341.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slideLayout" Target="../slideLayouts/slideLayout324.xml"/><Relationship Id="rId22" Type="http://schemas.openxmlformats.org/officeDocument/2006/relationships/slideLayout" Target="../slideLayouts/slideLayout332.xml"/><Relationship Id="rId27" Type="http://schemas.openxmlformats.org/officeDocument/2006/relationships/slideLayout" Target="../slideLayouts/slideLayout337.xml"/><Relationship Id="rId30" Type="http://schemas.openxmlformats.org/officeDocument/2006/relationships/slideLayout" Target="../slideLayouts/slideLayout340.xml"/><Relationship Id="rId35" Type="http://schemas.openxmlformats.org/officeDocument/2006/relationships/slideLayout" Target="../slideLayouts/slideLayout345.xml"/><Relationship Id="rId43" Type="http://schemas.openxmlformats.org/officeDocument/2006/relationships/theme" Target="../theme/theme4.xml"/><Relationship Id="rId8" Type="http://schemas.openxmlformats.org/officeDocument/2006/relationships/slideLayout" Target="../slideLayouts/slideLayout318.xml"/><Relationship Id="rId3" Type="http://schemas.openxmlformats.org/officeDocument/2006/relationships/slideLayout" Target="../slideLayouts/slideLayout313.xml"/><Relationship Id="rId12" Type="http://schemas.openxmlformats.org/officeDocument/2006/relationships/slideLayout" Target="../slideLayouts/slideLayout322.xml"/><Relationship Id="rId17" Type="http://schemas.openxmlformats.org/officeDocument/2006/relationships/slideLayout" Target="../slideLayouts/slideLayout327.xml"/><Relationship Id="rId25" Type="http://schemas.openxmlformats.org/officeDocument/2006/relationships/slideLayout" Target="../slideLayouts/slideLayout335.xml"/><Relationship Id="rId33" Type="http://schemas.openxmlformats.org/officeDocument/2006/relationships/slideLayout" Target="../slideLayouts/slideLayout343.xml"/><Relationship Id="rId38" Type="http://schemas.openxmlformats.org/officeDocument/2006/relationships/slideLayout" Target="../slideLayouts/slideLayout348.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378.xml"/><Relationship Id="rId117" Type="http://schemas.openxmlformats.org/officeDocument/2006/relationships/slideLayout" Target="../slideLayouts/slideLayout469.xml"/><Relationship Id="rId21" Type="http://schemas.openxmlformats.org/officeDocument/2006/relationships/slideLayout" Target="../slideLayouts/slideLayout373.xml"/><Relationship Id="rId42" Type="http://schemas.openxmlformats.org/officeDocument/2006/relationships/slideLayout" Target="../slideLayouts/slideLayout394.xml"/><Relationship Id="rId47" Type="http://schemas.openxmlformats.org/officeDocument/2006/relationships/slideLayout" Target="../slideLayouts/slideLayout399.xml"/><Relationship Id="rId63" Type="http://schemas.openxmlformats.org/officeDocument/2006/relationships/slideLayout" Target="../slideLayouts/slideLayout415.xml"/><Relationship Id="rId68" Type="http://schemas.openxmlformats.org/officeDocument/2006/relationships/slideLayout" Target="../slideLayouts/slideLayout420.xml"/><Relationship Id="rId84" Type="http://schemas.openxmlformats.org/officeDocument/2006/relationships/slideLayout" Target="../slideLayouts/slideLayout436.xml"/><Relationship Id="rId89" Type="http://schemas.openxmlformats.org/officeDocument/2006/relationships/slideLayout" Target="../slideLayouts/slideLayout441.xml"/><Relationship Id="rId112" Type="http://schemas.openxmlformats.org/officeDocument/2006/relationships/slideLayout" Target="../slideLayouts/slideLayout464.xml"/><Relationship Id="rId16" Type="http://schemas.openxmlformats.org/officeDocument/2006/relationships/slideLayout" Target="../slideLayouts/slideLayout368.xml"/><Relationship Id="rId107" Type="http://schemas.openxmlformats.org/officeDocument/2006/relationships/slideLayout" Target="../slideLayouts/slideLayout459.xml"/><Relationship Id="rId11" Type="http://schemas.openxmlformats.org/officeDocument/2006/relationships/slideLayout" Target="../slideLayouts/slideLayout363.xml"/><Relationship Id="rId32" Type="http://schemas.openxmlformats.org/officeDocument/2006/relationships/slideLayout" Target="../slideLayouts/slideLayout384.xml"/><Relationship Id="rId37" Type="http://schemas.openxmlformats.org/officeDocument/2006/relationships/slideLayout" Target="../slideLayouts/slideLayout389.xml"/><Relationship Id="rId53" Type="http://schemas.openxmlformats.org/officeDocument/2006/relationships/slideLayout" Target="../slideLayouts/slideLayout405.xml"/><Relationship Id="rId58" Type="http://schemas.openxmlformats.org/officeDocument/2006/relationships/slideLayout" Target="../slideLayouts/slideLayout410.xml"/><Relationship Id="rId74" Type="http://schemas.openxmlformats.org/officeDocument/2006/relationships/slideLayout" Target="../slideLayouts/slideLayout426.xml"/><Relationship Id="rId79" Type="http://schemas.openxmlformats.org/officeDocument/2006/relationships/slideLayout" Target="../slideLayouts/slideLayout431.xml"/><Relationship Id="rId102" Type="http://schemas.openxmlformats.org/officeDocument/2006/relationships/slideLayout" Target="../slideLayouts/slideLayout454.xml"/><Relationship Id="rId5" Type="http://schemas.openxmlformats.org/officeDocument/2006/relationships/slideLayout" Target="../slideLayouts/slideLayout357.xml"/><Relationship Id="rId90" Type="http://schemas.openxmlformats.org/officeDocument/2006/relationships/slideLayout" Target="../slideLayouts/slideLayout442.xml"/><Relationship Id="rId95" Type="http://schemas.openxmlformats.org/officeDocument/2006/relationships/slideLayout" Target="../slideLayouts/slideLayout447.xml"/><Relationship Id="rId22" Type="http://schemas.openxmlformats.org/officeDocument/2006/relationships/slideLayout" Target="../slideLayouts/slideLayout374.xml"/><Relationship Id="rId27" Type="http://schemas.openxmlformats.org/officeDocument/2006/relationships/slideLayout" Target="../slideLayouts/slideLayout379.xml"/><Relationship Id="rId43" Type="http://schemas.openxmlformats.org/officeDocument/2006/relationships/slideLayout" Target="../slideLayouts/slideLayout395.xml"/><Relationship Id="rId48" Type="http://schemas.openxmlformats.org/officeDocument/2006/relationships/slideLayout" Target="../slideLayouts/slideLayout400.xml"/><Relationship Id="rId64" Type="http://schemas.openxmlformats.org/officeDocument/2006/relationships/slideLayout" Target="../slideLayouts/slideLayout416.xml"/><Relationship Id="rId69" Type="http://schemas.openxmlformats.org/officeDocument/2006/relationships/slideLayout" Target="../slideLayouts/slideLayout421.xml"/><Relationship Id="rId113" Type="http://schemas.openxmlformats.org/officeDocument/2006/relationships/slideLayout" Target="../slideLayouts/slideLayout465.xml"/><Relationship Id="rId118" Type="http://schemas.openxmlformats.org/officeDocument/2006/relationships/slideLayout" Target="../slideLayouts/slideLayout470.xml"/><Relationship Id="rId80" Type="http://schemas.openxmlformats.org/officeDocument/2006/relationships/slideLayout" Target="../slideLayouts/slideLayout432.xml"/><Relationship Id="rId85" Type="http://schemas.openxmlformats.org/officeDocument/2006/relationships/slideLayout" Target="../slideLayouts/slideLayout437.xml"/><Relationship Id="rId12" Type="http://schemas.openxmlformats.org/officeDocument/2006/relationships/slideLayout" Target="../slideLayouts/slideLayout364.xml"/><Relationship Id="rId17" Type="http://schemas.openxmlformats.org/officeDocument/2006/relationships/slideLayout" Target="../slideLayouts/slideLayout369.xml"/><Relationship Id="rId33" Type="http://schemas.openxmlformats.org/officeDocument/2006/relationships/slideLayout" Target="../slideLayouts/slideLayout385.xml"/><Relationship Id="rId38" Type="http://schemas.openxmlformats.org/officeDocument/2006/relationships/slideLayout" Target="../slideLayouts/slideLayout390.xml"/><Relationship Id="rId59" Type="http://schemas.openxmlformats.org/officeDocument/2006/relationships/slideLayout" Target="../slideLayouts/slideLayout411.xml"/><Relationship Id="rId103" Type="http://schemas.openxmlformats.org/officeDocument/2006/relationships/slideLayout" Target="../slideLayouts/slideLayout455.xml"/><Relationship Id="rId108" Type="http://schemas.openxmlformats.org/officeDocument/2006/relationships/slideLayout" Target="../slideLayouts/slideLayout460.xml"/><Relationship Id="rId54" Type="http://schemas.openxmlformats.org/officeDocument/2006/relationships/slideLayout" Target="../slideLayouts/slideLayout406.xml"/><Relationship Id="rId70" Type="http://schemas.openxmlformats.org/officeDocument/2006/relationships/slideLayout" Target="../slideLayouts/slideLayout422.xml"/><Relationship Id="rId75" Type="http://schemas.openxmlformats.org/officeDocument/2006/relationships/slideLayout" Target="../slideLayouts/slideLayout427.xml"/><Relationship Id="rId91" Type="http://schemas.openxmlformats.org/officeDocument/2006/relationships/slideLayout" Target="../slideLayouts/slideLayout443.xml"/><Relationship Id="rId96" Type="http://schemas.openxmlformats.org/officeDocument/2006/relationships/slideLayout" Target="../slideLayouts/slideLayout448.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23" Type="http://schemas.openxmlformats.org/officeDocument/2006/relationships/slideLayout" Target="../slideLayouts/slideLayout375.xml"/><Relationship Id="rId28" Type="http://schemas.openxmlformats.org/officeDocument/2006/relationships/slideLayout" Target="../slideLayouts/slideLayout380.xml"/><Relationship Id="rId49" Type="http://schemas.openxmlformats.org/officeDocument/2006/relationships/slideLayout" Target="../slideLayouts/slideLayout401.xml"/><Relationship Id="rId114" Type="http://schemas.openxmlformats.org/officeDocument/2006/relationships/slideLayout" Target="../slideLayouts/slideLayout466.xml"/><Relationship Id="rId119" Type="http://schemas.openxmlformats.org/officeDocument/2006/relationships/theme" Target="../theme/theme5.xml"/><Relationship Id="rId10" Type="http://schemas.openxmlformats.org/officeDocument/2006/relationships/slideLayout" Target="../slideLayouts/slideLayout362.xml"/><Relationship Id="rId31" Type="http://schemas.openxmlformats.org/officeDocument/2006/relationships/slideLayout" Target="../slideLayouts/slideLayout383.xml"/><Relationship Id="rId44" Type="http://schemas.openxmlformats.org/officeDocument/2006/relationships/slideLayout" Target="../slideLayouts/slideLayout396.xml"/><Relationship Id="rId52" Type="http://schemas.openxmlformats.org/officeDocument/2006/relationships/slideLayout" Target="../slideLayouts/slideLayout404.xml"/><Relationship Id="rId60" Type="http://schemas.openxmlformats.org/officeDocument/2006/relationships/slideLayout" Target="../slideLayouts/slideLayout412.xml"/><Relationship Id="rId65" Type="http://schemas.openxmlformats.org/officeDocument/2006/relationships/slideLayout" Target="../slideLayouts/slideLayout417.xml"/><Relationship Id="rId73" Type="http://schemas.openxmlformats.org/officeDocument/2006/relationships/slideLayout" Target="../slideLayouts/slideLayout425.xml"/><Relationship Id="rId78" Type="http://schemas.openxmlformats.org/officeDocument/2006/relationships/slideLayout" Target="../slideLayouts/slideLayout430.xml"/><Relationship Id="rId81" Type="http://schemas.openxmlformats.org/officeDocument/2006/relationships/slideLayout" Target="../slideLayouts/slideLayout433.xml"/><Relationship Id="rId86" Type="http://schemas.openxmlformats.org/officeDocument/2006/relationships/slideLayout" Target="../slideLayouts/slideLayout438.xml"/><Relationship Id="rId94" Type="http://schemas.openxmlformats.org/officeDocument/2006/relationships/slideLayout" Target="../slideLayouts/slideLayout446.xml"/><Relationship Id="rId99" Type="http://schemas.openxmlformats.org/officeDocument/2006/relationships/slideLayout" Target="../slideLayouts/slideLayout451.xml"/><Relationship Id="rId101" Type="http://schemas.openxmlformats.org/officeDocument/2006/relationships/slideLayout" Target="../slideLayouts/slideLayout453.xml"/><Relationship Id="rId4" Type="http://schemas.openxmlformats.org/officeDocument/2006/relationships/slideLayout" Target="../slideLayouts/slideLayout356.xml"/><Relationship Id="rId9" Type="http://schemas.openxmlformats.org/officeDocument/2006/relationships/slideLayout" Target="../slideLayouts/slideLayout361.xml"/><Relationship Id="rId13" Type="http://schemas.openxmlformats.org/officeDocument/2006/relationships/slideLayout" Target="../slideLayouts/slideLayout365.xml"/><Relationship Id="rId18" Type="http://schemas.openxmlformats.org/officeDocument/2006/relationships/slideLayout" Target="../slideLayouts/slideLayout370.xml"/><Relationship Id="rId39" Type="http://schemas.openxmlformats.org/officeDocument/2006/relationships/slideLayout" Target="../slideLayouts/slideLayout391.xml"/><Relationship Id="rId109" Type="http://schemas.openxmlformats.org/officeDocument/2006/relationships/slideLayout" Target="../slideLayouts/slideLayout461.xml"/><Relationship Id="rId34" Type="http://schemas.openxmlformats.org/officeDocument/2006/relationships/slideLayout" Target="../slideLayouts/slideLayout386.xml"/><Relationship Id="rId50" Type="http://schemas.openxmlformats.org/officeDocument/2006/relationships/slideLayout" Target="../slideLayouts/slideLayout402.xml"/><Relationship Id="rId55" Type="http://schemas.openxmlformats.org/officeDocument/2006/relationships/slideLayout" Target="../slideLayouts/slideLayout407.xml"/><Relationship Id="rId76" Type="http://schemas.openxmlformats.org/officeDocument/2006/relationships/slideLayout" Target="../slideLayouts/slideLayout428.xml"/><Relationship Id="rId97" Type="http://schemas.openxmlformats.org/officeDocument/2006/relationships/slideLayout" Target="../slideLayouts/slideLayout449.xml"/><Relationship Id="rId104" Type="http://schemas.openxmlformats.org/officeDocument/2006/relationships/slideLayout" Target="../slideLayouts/slideLayout456.xml"/><Relationship Id="rId7" Type="http://schemas.openxmlformats.org/officeDocument/2006/relationships/slideLayout" Target="../slideLayouts/slideLayout359.xml"/><Relationship Id="rId71" Type="http://schemas.openxmlformats.org/officeDocument/2006/relationships/slideLayout" Target="../slideLayouts/slideLayout423.xml"/><Relationship Id="rId92" Type="http://schemas.openxmlformats.org/officeDocument/2006/relationships/slideLayout" Target="../slideLayouts/slideLayout444.xml"/><Relationship Id="rId2" Type="http://schemas.openxmlformats.org/officeDocument/2006/relationships/slideLayout" Target="../slideLayouts/slideLayout354.xml"/><Relationship Id="rId29" Type="http://schemas.openxmlformats.org/officeDocument/2006/relationships/slideLayout" Target="../slideLayouts/slideLayout381.xml"/><Relationship Id="rId24" Type="http://schemas.openxmlformats.org/officeDocument/2006/relationships/slideLayout" Target="../slideLayouts/slideLayout376.xml"/><Relationship Id="rId40" Type="http://schemas.openxmlformats.org/officeDocument/2006/relationships/slideLayout" Target="../slideLayouts/slideLayout392.xml"/><Relationship Id="rId45" Type="http://schemas.openxmlformats.org/officeDocument/2006/relationships/slideLayout" Target="../slideLayouts/slideLayout397.xml"/><Relationship Id="rId66" Type="http://schemas.openxmlformats.org/officeDocument/2006/relationships/slideLayout" Target="../slideLayouts/slideLayout418.xml"/><Relationship Id="rId87" Type="http://schemas.openxmlformats.org/officeDocument/2006/relationships/slideLayout" Target="../slideLayouts/slideLayout439.xml"/><Relationship Id="rId110" Type="http://schemas.openxmlformats.org/officeDocument/2006/relationships/slideLayout" Target="../slideLayouts/slideLayout462.xml"/><Relationship Id="rId115" Type="http://schemas.openxmlformats.org/officeDocument/2006/relationships/slideLayout" Target="../slideLayouts/slideLayout467.xml"/><Relationship Id="rId61" Type="http://schemas.openxmlformats.org/officeDocument/2006/relationships/slideLayout" Target="../slideLayouts/slideLayout413.xml"/><Relationship Id="rId82" Type="http://schemas.openxmlformats.org/officeDocument/2006/relationships/slideLayout" Target="../slideLayouts/slideLayout434.xml"/><Relationship Id="rId19" Type="http://schemas.openxmlformats.org/officeDocument/2006/relationships/slideLayout" Target="../slideLayouts/slideLayout371.xml"/><Relationship Id="rId14" Type="http://schemas.openxmlformats.org/officeDocument/2006/relationships/slideLayout" Target="../slideLayouts/slideLayout366.xml"/><Relationship Id="rId30" Type="http://schemas.openxmlformats.org/officeDocument/2006/relationships/slideLayout" Target="../slideLayouts/slideLayout382.xml"/><Relationship Id="rId35" Type="http://schemas.openxmlformats.org/officeDocument/2006/relationships/slideLayout" Target="../slideLayouts/slideLayout387.xml"/><Relationship Id="rId56" Type="http://schemas.openxmlformats.org/officeDocument/2006/relationships/slideLayout" Target="../slideLayouts/slideLayout408.xml"/><Relationship Id="rId77" Type="http://schemas.openxmlformats.org/officeDocument/2006/relationships/slideLayout" Target="../slideLayouts/slideLayout429.xml"/><Relationship Id="rId100" Type="http://schemas.openxmlformats.org/officeDocument/2006/relationships/slideLayout" Target="../slideLayouts/slideLayout452.xml"/><Relationship Id="rId105" Type="http://schemas.openxmlformats.org/officeDocument/2006/relationships/slideLayout" Target="../slideLayouts/slideLayout457.xml"/><Relationship Id="rId8" Type="http://schemas.openxmlformats.org/officeDocument/2006/relationships/slideLayout" Target="../slideLayouts/slideLayout360.xml"/><Relationship Id="rId51" Type="http://schemas.openxmlformats.org/officeDocument/2006/relationships/slideLayout" Target="../slideLayouts/slideLayout403.xml"/><Relationship Id="rId72" Type="http://schemas.openxmlformats.org/officeDocument/2006/relationships/slideLayout" Target="../slideLayouts/slideLayout424.xml"/><Relationship Id="rId93" Type="http://schemas.openxmlformats.org/officeDocument/2006/relationships/slideLayout" Target="../slideLayouts/slideLayout445.xml"/><Relationship Id="rId98" Type="http://schemas.openxmlformats.org/officeDocument/2006/relationships/slideLayout" Target="../slideLayouts/slideLayout450.xml"/><Relationship Id="rId3" Type="http://schemas.openxmlformats.org/officeDocument/2006/relationships/slideLayout" Target="../slideLayouts/slideLayout355.xml"/><Relationship Id="rId25" Type="http://schemas.openxmlformats.org/officeDocument/2006/relationships/slideLayout" Target="../slideLayouts/slideLayout377.xml"/><Relationship Id="rId46" Type="http://schemas.openxmlformats.org/officeDocument/2006/relationships/slideLayout" Target="../slideLayouts/slideLayout398.xml"/><Relationship Id="rId67" Type="http://schemas.openxmlformats.org/officeDocument/2006/relationships/slideLayout" Target="../slideLayouts/slideLayout419.xml"/><Relationship Id="rId116" Type="http://schemas.openxmlformats.org/officeDocument/2006/relationships/slideLayout" Target="../slideLayouts/slideLayout468.xml"/><Relationship Id="rId20" Type="http://schemas.openxmlformats.org/officeDocument/2006/relationships/slideLayout" Target="../slideLayouts/slideLayout372.xml"/><Relationship Id="rId41" Type="http://schemas.openxmlformats.org/officeDocument/2006/relationships/slideLayout" Target="../slideLayouts/slideLayout393.xml"/><Relationship Id="rId62" Type="http://schemas.openxmlformats.org/officeDocument/2006/relationships/slideLayout" Target="../slideLayouts/slideLayout414.xml"/><Relationship Id="rId83" Type="http://schemas.openxmlformats.org/officeDocument/2006/relationships/slideLayout" Target="../slideLayouts/slideLayout435.xml"/><Relationship Id="rId88" Type="http://schemas.openxmlformats.org/officeDocument/2006/relationships/slideLayout" Target="../slideLayouts/slideLayout440.xml"/><Relationship Id="rId111" Type="http://schemas.openxmlformats.org/officeDocument/2006/relationships/slideLayout" Target="../slideLayouts/slideLayout463.xml"/><Relationship Id="rId15" Type="http://schemas.openxmlformats.org/officeDocument/2006/relationships/slideLayout" Target="../slideLayouts/slideLayout367.xml"/><Relationship Id="rId36" Type="http://schemas.openxmlformats.org/officeDocument/2006/relationships/slideLayout" Target="../slideLayouts/slideLayout388.xml"/><Relationship Id="rId57" Type="http://schemas.openxmlformats.org/officeDocument/2006/relationships/slideLayout" Target="../slideLayouts/slideLayout409.xml"/><Relationship Id="rId106" Type="http://schemas.openxmlformats.org/officeDocument/2006/relationships/slideLayout" Target="../slideLayouts/slideLayout458.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496.xml"/><Relationship Id="rId117" Type="http://schemas.openxmlformats.org/officeDocument/2006/relationships/slideLayout" Target="../slideLayouts/slideLayout587.xml"/><Relationship Id="rId21" Type="http://schemas.openxmlformats.org/officeDocument/2006/relationships/slideLayout" Target="../slideLayouts/slideLayout491.xml"/><Relationship Id="rId42" Type="http://schemas.openxmlformats.org/officeDocument/2006/relationships/slideLayout" Target="../slideLayouts/slideLayout512.xml"/><Relationship Id="rId47" Type="http://schemas.openxmlformats.org/officeDocument/2006/relationships/slideLayout" Target="../slideLayouts/slideLayout517.xml"/><Relationship Id="rId63" Type="http://schemas.openxmlformats.org/officeDocument/2006/relationships/slideLayout" Target="../slideLayouts/slideLayout533.xml"/><Relationship Id="rId68" Type="http://schemas.openxmlformats.org/officeDocument/2006/relationships/slideLayout" Target="../slideLayouts/slideLayout538.xml"/><Relationship Id="rId84" Type="http://schemas.openxmlformats.org/officeDocument/2006/relationships/slideLayout" Target="../slideLayouts/slideLayout554.xml"/><Relationship Id="rId89" Type="http://schemas.openxmlformats.org/officeDocument/2006/relationships/slideLayout" Target="../slideLayouts/slideLayout559.xml"/><Relationship Id="rId112" Type="http://schemas.openxmlformats.org/officeDocument/2006/relationships/slideLayout" Target="../slideLayouts/slideLayout582.xml"/><Relationship Id="rId16" Type="http://schemas.openxmlformats.org/officeDocument/2006/relationships/slideLayout" Target="../slideLayouts/slideLayout486.xml"/><Relationship Id="rId107" Type="http://schemas.openxmlformats.org/officeDocument/2006/relationships/slideLayout" Target="../slideLayouts/slideLayout577.xml"/><Relationship Id="rId11" Type="http://schemas.openxmlformats.org/officeDocument/2006/relationships/slideLayout" Target="../slideLayouts/slideLayout481.xml"/><Relationship Id="rId32" Type="http://schemas.openxmlformats.org/officeDocument/2006/relationships/slideLayout" Target="../slideLayouts/slideLayout502.xml"/><Relationship Id="rId37" Type="http://schemas.openxmlformats.org/officeDocument/2006/relationships/slideLayout" Target="../slideLayouts/slideLayout507.xml"/><Relationship Id="rId53" Type="http://schemas.openxmlformats.org/officeDocument/2006/relationships/slideLayout" Target="../slideLayouts/slideLayout523.xml"/><Relationship Id="rId58" Type="http://schemas.openxmlformats.org/officeDocument/2006/relationships/slideLayout" Target="../slideLayouts/slideLayout528.xml"/><Relationship Id="rId74" Type="http://schemas.openxmlformats.org/officeDocument/2006/relationships/slideLayout" Target="../slideLayouts/slideLayout544.xml"/><Relationship Id="rId79" Type="http://schemas.openxmlformats.org/officeDocument/2006/relationships/slideLayout" Target="../slideLayouts/slideLayout549.xml"/><Relationship Id="rId102" Type="http://schemas.openxmlformats.org/officeDocument/2006/relationships/slideLayout" Target="../slideLayouts/slideLayout572.xml"/><Relationship Id="rId5" Type="http://schemas.openxmlformats.org/officeDocument/2006/relationships/slideLayout" Target="../slideLayouts/slideLayout475.xml"/><Relationship Id="rId90" Type="http://schemas.openxmlformats.org/officeDocument/2006/relationships/slideLayout" Target="../slideLayouts/slideLayout560.xml"/><Relationship Id="rId95" Type="http://schemas.openxmlformats.org/officeDocument/2006/relationships/slideLayout" Target="../slideLayouts/slideLayout565.xml"/><Relationship Id="rId22" Type="http://schemas.openxmlformats.org/officeDocument/2006/relationships/slideLayout" Target="../slideLayouts/slideLayout492.xml"/><Relationship Id="rId27" Type="http://schemas.openxmlformats.org/officeDocument/2006/relationships/slideLayout" Target="../slideLayouts/slideLayout497.xml"/><Relationship Id="rId43" Type="http://schemas.openxmlformats.org/officeDocument/2006/relationships/slideLayout" Target="../slideLayouts/slideLayout513.xml"/><Relationship Id="rId48" Type="http://schemas.openxmlformats.org/officeDocument/2006/relationships/slideLayout" Target="../slideLayouts/slideLayout518.xml"/><Relationship Id="rId64" Type="http://schemas.openxmlformats.org/officeDocument/2006/relationships/slideLayout" Target="../slideLayouts/slideLayout534.xml"/><Relationship Id="rId69" Type="http://schemas.openxmlformats.org/officeDocument/2006/relationships/slideLayout" Target="../slideLayouts/slideLayout539.xml"/><Relationship Id="rId113" Type="http://schemas.openxmlformats.org/officeDocument/2006/relationships/slideLayout" Target="../slideLayouts/slideLayout583.xml"/><Relationship Id="rId118" Type="http://schemas.openxmlformats.org/officeDocument/2006/relationships/slideLayout" Target="../slideLayouts/slideLayout588.xml"/><Relationship Id="rId80" Type="http://schemas.openxmlformats.org/officeDocument/2006/relationships/slideLayout" Target="../slideLayouts/slideLayout550.xml"/><Relationship Id="rId85" Type="http://schemas.openxmlformats.org/officeDocument/2006/relationships/slideLayout" Target="../slideLayouts/slideLayout555.xml"/><Relationship Id="rId12" Type="http://schemas.openxmlformats.org/officeDocument/2006/relationships/slideLayout" Target="../slideLayouts/slideLayout482.xml"/><Relationship Id="rId17" Type="http://schemas.openxmlformats.org/officeDocument/2006/relationships/slideLayout" Target="../slideLayouts/slideLayout487.xml"/><Relationship Id="rId33" Type="http://schemas.openxmlformats.org/officeDocument/2006/relationships/slideLayout" Target="../slideLayouts/slideLayout503.xml"/><Relationship Id="rId38" Type="http://schemas.openxmlformats.org/officeDocument/2006/relationships/slideLayout" Target="../slideLayouts/slideLayout508.xml"/><Relationship Id="rId59" Type="http://schemas.openxmlformats.org/officeDocument/2006/relationships/slideLayout" Target="../slideLayouts/slideLayout529.xml"/><Relationship Id="rId103" Type="http://schemas.openxmlformats.org/officeDocument/2006/relationships/slideLayout" Target="../slideLayouts/slideLayout573.xml"/><Relationship Id="rId108" Type="http://schemas.openxmlformats.org/officeDocument/2006/relationships/slideLayout" Target="../slideLayouts/slideLayout578.xml"/><Relationship Id="rId54" Type="http://schemas.openxmlformats.org/officeDocument/2006/relationships/slideLayout" Target="../slideLayouts/slideLayout524.xml"/><Relationship Id="rId70" Type="http://schemas.openxmlformats.org/officeDocument/2006/relationships/slideLayout" Target="../slideLayouts/slideLayout540.xml"/><Relationship Id="rId75" Type="http://schemas.openxmlformats.org/officeDocument/2006/relationships/slideLayout" Target="../slideLayouts/slideLayout545.xml"/><Relationship Id="rId91" Type="http://schemas.openxmlformats.org/officeDocument/2006/relationships/slideLayout" Target="../slideLayouts/slideLayout561.xml"/><Relationship Id="rId96" Type="http://schemas.openxmlformats.org/officeDocument/2006/relationships/slideLayout" Target="../slideLayouts/slideLayout566.xml"/><Relationship Id="rId1" Type="http://schemas.openxmlformats.org/officeDocument/2006/relationships/slideLayout" Target="../slideLayouts/slideLayout471.xml"/><Relationship Id="rId6" Type="http://schemas.openxmlformats.org/officeDocument/2006/relationships/slideLayout" Target="../slideLayouts/slideLayout476.xml"/><Relationship Id="rId23" Type="http://schemas.openxmlformats.org/officeDocument/2006/relationships/slideLayout" Target="../slideLayouts/slideLayout493.xml"/><Relationship Id="rId28" Type="http://schemas.openxmlformats.org/officeDocument/2006/relationships/slideLayout" Target="../slideLayouts/slideLayout498.xml"/><Relationship Id="rId49" Type="http://schemas.openxmlformats.org/officeDocument/2006/relationships/slideLayout" Target="../slideLayouts/slideLayout519.xml"/><Relationship Id="rId114" Type="http://schemas.openxmlformats.org/officeDocument/2006/relationships/slideLayout" Target="../slideLayouts/slideLayout584.xml"/><Relationship Id="rId119" Type="http://schemas.openxmlformats.org/officeDocument/2006/relationships/slideLayout" Target="../slideLayouts/slideLayout589.xml"/><Relationship Id="rId10" Type="http://schemas.openxmlformats.org/officeDocument/2006/relationships/slideLayout" Target="../slideLayouts/slideLayout480.xml"/><Relationship Id="rId31" Type="http://schemas.openxmlformats.org/officeDocument/2006/relationships/slideLayout" Target="../slideLayouts/slideLayout501.xml"/><Relationship Id="rId44" Type="http://schemas.openxmlformats.org/officeDocument/2006/relationships/slideLayout" Target="../slideLayouts/slideLayout514.xml"/><Relationship Id="rId52" Type="http://schemas.openxmlformats.org/officeDocument/2006/relationships/slideLayout" Target="../slideLayouts/slideLayout522.xml"/><Relationship Id="rId60" Type="http://schemas.openxmlformats.org/officeDocument/2006/relationships/slideLayout" Target="../slideLayouts/slideLayout530.xml"/><Relationship Id="rId65" Type="http://schemas.openxmlformats.org/officeDocument/2006/relationships/slideLayout" Target="../slideLayouts/slideLayout535.xml"/><Relationship Id="rId73" Type="http://schemas.openxmlformats.org/officeDocument/2006/relationships/slideLayout" Target="../slideLayouts/slideLayout543.xml"/><Relationship Id="rId78" Type="http://schemas.openxmlformats.org/officeDocument/2006/relationships/slideLayout" Target="../slideLayouts/slideLayout548.xml"/><Relationship Id="rId81" Type="http://schemas.openxmlformats.org/officeDocument/2006/relationships/slideLayout" Target="../slideLayouts/slideLayout551.xml"/><Relationship Id="rId86" Type="http://schemas.openxmlformats.org/officeDocument/2006/relationships/slideLayout" Target="../slideLayouts/slideLayout556.xml"/><Relationship Id="rId94" Type="http://schemas.openxmlformats.org/officeDocument/2006/relationships/slideLayout" Target="../slideLayouts/slideLayout564.xml"/><Relationship Id="rId99" Type="http://schemas.openxmlformats.org/officeDocument/2006/relationships/slideLayout" Target="../slideLayouts/slideLayout569.xml"/><Relationship Id="rId101" Type="http://schemas.openxmlformats.org/officeDocument/2006/relationships/slideLayout" Target="../slideLayouts/slideLayout571.xml"/><Relationship Id="rId4" Type="http://schemas.openxmlformats.org/officeDocument/2006/relationships/slideLayout" Target="../slideLayouts/slideLayout474.xml"/><Relationship Id="rId9" Type="http://schemas.openxmlformats.org/officeDocument/2006/relationships/slideLayout" Target="../slideLayouts/slideLayout479.xml"/><Relationship Id="rId13" Type="http://schemas.openxmlformats.org/officeDocument/2006/relationships/slideLayout" Target="../slideLayouts/slideLayout483.xml"/><Relationship Id="rId18" Type="http://schemas.openxmlformats.org/officeDocument/2006/relationships/slideLayout" Target="../slideLayouts/slideLayout488.xml"/><Relationship Id="rId39" Type="http://schemas.openxmlformats.org/officeDocument/2006/relationships/slideLayout" Target="../slideLayouts/slideLayout509.xml"/><Relationship Id="rId109" Type="http://schemas.openxmlformats.org/officeDocument/2006/relationships/slideLayout" Target="../slideLayouts/slideLayout579.xml"/><Relationship Id="rId34" Type="http://schemas.openxmlformats.org/officeDocument/2006/relationships/slideLayout" Target="../slideLayouts/slideLayout504.xml"/><Relationship Id="rId50" Type="http://schemas.openxmlformats.org/officeDocument/2006/relationships/slideLayout" Target="../slideLayouts/slideLayout520.xml"/><Relationship Id="rId55" Type="http://schemas.openxmlformats.org/officeDocument/2006/relationships/slideLayout" Target="../slideLayouts/slideLayout525.xml"/><Relationship Id="rId76" Type="http://schemas.openxmlformats.org/officeDocument/2006/relationships/slideLayout" Target="../slideLayouts/slideLayout546.xml"/><Relationship Id="rId97" Type="http://schemas.openxmlformats.org/officeDocument/2006/relationships/slideLayout" Target="../slideLayouts/slideLayout567.xml"/><Relationship Id="rId104" Type="http://schemas.openxmlformats.org/officeDocument/2006/relationships/slideLayout" Target="../slideLayouts/slideLayout574.xml"/><Relationship Id="rId120" Type="http://schemas.openxmlformats.org/officeDocument/2006/relationships/theme" Target="../theme/theme6.xml"/><Relationship Id="rId7" Type="http://schemas.openxmlformats.org/officeDocument/2006/relationships/slideLayout" Target="../slideLayouts/slideLayout477.xml"/><Relationship Id="rId71" Type="http://schemas.openxmlformats.org/officeDocument/2006/relationships/slideLayout" Target="../slideLayouts/slideLayout541.xml"/><Relationship Id="rId92" Type="http://schemas.openxmlformats.org/officeDocument/2006/relationships/slideLayout" Target="../slideLayouts/slideLayout562.xml"/><Relationship Id="rId2" Type="http://schemas.openxmlformats.org/officeDocument/2006/relationships/slideLayout" Target="../slideLayouts/slideLayout472.xml"/><Relationship Id="rId29" Type="http://schemas.openxmlformats.org/officeDocument/2006/relationships/slideLayout" Target="../slideLayouts/slideLayout499.xml"/><Relationship Id="rId24" Type="http://schemas.openxmlformats.org/officeDocument/2006/relationships/slideLayout" Target="../slideLayouts/slideLayout494.xml"/><Relationship Id="rId40" Type="http://schemas.openxmlformats.org/officeDocument/2006/relationships/slideLayout" Target="../slideLayouts/slideLayout510.xml"/><Relationship Id="rId45" Type="http://schemas.openxmlformats.org/officeDocument/2006/relationships/slideLayout" Target="../slideLayouts/slideLayout515.xml"/><Relationship Id="rId66" Type="http://schemas.openxmlformats.org/officeDocument/2006/relationships/slideLayout" Target="../slideLayouts/slideLayout536.xml"/><Relationship Id="rId87" Type="http://schemas.openxmlformats.org/officeDocument/2006/relationships/slideLayout" Target="../slideLayouts/slideLayout557.xml"/><Relationship Id="rId110" Type="http://schemas.openxmlformats.org/officeDocument/2006/relationships/slideLayout" Target="../slideLayouts/slideLayout580.xml"/><Relationship Id="rId115" Type="http://schemas.openxmlformats.org/officeDocument/2006/relationships/slideLayout" Target="../slideLayouts/slideLayout585.xml"/><Relationship Id="rId61" Type="http://schemas.openxmlformats.org/officeDocument/2006/relationships/slideLayout" Target="../slideLayouts/slideLayout531.xml"/><Relationship Id="rId82" Type="http://schemas.openxmlformats.org/officeDocument/2006/relationships/slideLayout" Target="../slideLayouts/slideLayout552.xml"/><Relationship Id="rId19" Type="http://schemas.openxmlformats.org/officeDocument/2006/relationships/slideLayout" Target="../slideLayouts/slideLayout489.xml"/><Relationship Id="rId14" Type="http://schemas.openxmlformats.org/officeDocument/2006/relationships/slideLayout" Target="../slideLayouts/slideLayout484.xml"/><Relationship Id="rId30" Type="http://schemas.openxmlformats.org/officeDocument/2006/relationships/slideLayout" Target="../slideLayouts/slideLayout500.xml"/><Relationship Id="rId35" Type="http://schemas.openxmlformats.org/officeDocument/2006/relationships/slideLayout" Target="../slideLayouts/slideLayout505.xml"/><Relationship Id="rId56" Type="http://schemas.openxmlformats.org/officeDocument/2006/relationships/slideLayout" Target="../slideLayouts/slideLayout526.xml"/><Relationship Id="rId77" Type="http://schemas.openxmlformats.org/officeDocument/2006/relationships/slideLayout" Target="../slideLayouts/slideLayout547.xml"/><Relationship Id="rId100" Type="http://schemas.openxmlformats.org/officeDocument/2006/relationships/slideLayout" Target="../slideLayouts/slideLayout570.xml"/><Relationship Id="rId105" Type="http://schemas.openxmlformats.org/officeDocument/2006/relationships/slideLayout" Target="../slideLayouts/slideLayout575.xml"/><Relationship Id="rId8" Type="http://schemas.openxmlformats.org/officeDocument/2006/relationships/slideLayout" Target="../slideLayouts/slideLayout478.xml"/><Relationship Id="rId51" Type="http://schemas.openxmlformats.org/officeDocument/2006/relationships/slideLayout" Target="../slideLayouts/slideLayout521.xml"/><Relationship Id="rId72" Type="http://schemas.openxmlformats.org/officeDocument/2006/relationships/slideLayout" Target="../slideLayouts/slideLayout542.xml"/><Relationship Id="rId93" Type="http://schemas.openxmlformats.org/officeDocument/2006/relationships/slideLayout" Target="../slideLayouts/slideLayout563.xml"/><Relationship Id="rId98" Type="http://schemas.openxmlformats.org/officeDocument/2006/relationships/slideLayout" Target="../slideLayouts/slideLayout568.xml"/><Relationship Id="rId3" Type="http://schemas.openxmlformats.org/officeDocument/2006/relationships/slideLayout" Target="../slideLayouts/slideLayout473.xml"/><Relationship Id="rId25" Type="http://schemas.openxmlformats.org/officeDocument/2006/relationships/slideLayout" Target="../slideLayouts/slideLayout495.xml"/><Relationship Id="rId46" Type="http://schemas.openxmlformats.org/officeDocument/2006/relationships/slideLayout" Target="../slideLayouts/slideLayout516.xml"/><Relationship Id="rId67" Type="http://schemas.openxmlformats.org/officeDocument/2006/relationships/slideLayout" Target="../slideLayouts/slideLayout537.xml"/><Relationship Id="rId116" Type="http://schemas.openxmlformats.org/officeDocument/2006/relationships/slideLayout" Target="../slideLayouts/slideLayout586.xml"/><Relationship Id="rId20" Type="http://schemas.openxmlformats.org/officeDocument/2006/relationships/slideLayout" Target="../slideLayouts/slideLayout490.xml"/><Relationship Id="rId41" Type="http://schemas.openxmlformats.org/officeDocument/2006/relationships/slideLayout" Target="../slideLayouts/slideLayout511.xml"/><Relationship Id="rId62" Type="http://schemas.openxmlformats.org/officeDocument/2006/relationships/slideLayout" Target="../slideLayouts/slideLayout532.xml"/><Relationship Id="rId83" Type="http://schemas.openxmlformats.org/officeDocument/2006/relationships/slideLayout" Target="../slideLayouts/slideLayout553.xml"/><Relationship Id="rId88" Type="http://schemas.openxmlformats.org/officeDocument/2006/relationships/slideLayout" Target="../slideLayouts/slideLayout558.xml"/><Relationship Id="rId111" Type="http://schemas.openxmlformats.org/officeDocument/2006/relationships/slideLayout" Target="../slideLayouts/slideLayout581.xml"/><Relationship Id="rId15" Type="http://schemas.openxmlformats.org/officeDocument/2006/relationships/slideLayout" Target="../slideLayouts/slideLayout485.xml"/><Relationship Id="rId36" Type="http://schemas.openxmlformats.org/officeDocument/2006/relationships/slideLayout" Target="../slideLayouts/slideLayout506.xml"/><Relationship Id="rId57" Type="http://schemas.openxmlformats.org/officeDocument/2006/relationships/slideLayout" Target="../slideLayouts/slideLayout527.xml"/><Relationship Id="rId106" Type="http://schemas.openxmlformats.org/officeDocument/2006/relationships/slideLayout" Target="../slideLayouts/slideLayout576.xml"/></Relationships>
</file>

<file path=ppt/slideMasters/_rels/slideMaster7.xml.rels><?xml version="1.0" encoding="UTF-8" standalone="yes"?>
<Relationships xmlns="http://schemas.openxmlformats.org/package/2006/relationships"><Relationship Id="rId26" Type="http://schemas.openxmlformats.org/officeDocument/2006/relationships/slideLayout" Target="../slideLayouts/slideLayout615.xml"/><Relationship Id="rId21" Type="http://schemas.openxmlformats.org/officeDocument/2006/relationships/slideLayout" Target="../slideLayouts/slideLayout610.xml"/><Relationship Id="rId42" Type="http://schemas.openxmlformats.org/officeDocument/2006/relationships/slideLayout" Target="../slideLayouts/slideLayout631.xml"/><Relationship Id="rId47" Type="http://schemas.openxmlformats.org/officeDocument/2006/relationships/slideLayout" Target="../slideLayouts/slideLayout636.xml"/><Relationship Id="rId63" Type="http://schemas.openxmlformats.org/officeDocument/2006/relationships/slideLayout" Target="../slideLayouts/slideLayout652.xml"/><Relationship Id="rId68" Type="http://schemas.openxmlformats.org/officeDocument/2006/relationships/slideLayout" Target="../slideLayouts/slideLayout657.xml"/><Relationship Id="rId84" Type="http://schemas.openxmlformats.org/officeDocument/2006/relationships/slideLayout" Target="../slideLayouts/slideLayout673.xml"/><Relationship Id="rId89" Type="http://schemas.openxmlformats.org/officeDocument/2006/relationships/slideLayout" Target="../slideLayouts/slideLayout678.xml"/><Relationship Id="rId16" Type="http://schemas.openxmlformats.org/officeDocument/2006/relationships/slideLayout" Target="../slideLayouts/slideLayout605.xml"/><Relationship Id="rId11" Type="http://schemas.openxmlformats.org/officeDocument/2006/relationships/slideLayout" Target="../slideLayouts/slideLayout600.xml"/><Relationship Id="rId32" Type="http://schemas.openxmlformats.org/officeDocument/2006/relationships/slideLayout" Target="../slideLayouts/slideLayout621.xml"/><Relationship Id="rId37" Type="http://schemas.openxmlformats.org/officeDocument/2006/relationships/slideLayout" Target="../slideLayouts/slideLayout626.xml"/><Relationship Id="rId53" Type="http://schemas.openxmlformats.org/officeDocument/2006/relationships/slideLayout" Target="../slideLayouts/slideLayout642.xml"/><Relationship Id="rId58" Type="http://schemas.openxmlformats.org/officeDocument/2006/relationships/slideLayout" Target="../slideLayouts/slideLayout647.xml"/><Relationship Id="rId74" Type="http://schemas.openxmlformats.org/officeDocument/2006/relationships/slideLayout" Target="../slideLayouts/slideLayout663.xml"/><Relationship Id="rId79" Type="http://schemas.openxmlformats.org/officeDocument/2006/relationships/slideLayout" Target="../slideLayouts/slideLayout668.xml"/><Relationship Id="rId5" Type="http://schemas.openxmlformats.org/officeDocument/2006/relationships/slideLayout" Target="../slideLayouts/slideLayout594.xml"/><Relationship Id="rId90" Type="http://schemas.openxmlformats.org/officeDocument/2006/relationships/slideLayout" Target="../slideLayouts/slideLayout679.xml"/><Relationship Id="rId95" Type="http://schemas.openxmlformats.org/officeDocument/2006/relationships/slideLayout" Target="../slideLayouts/slideLayout684.xml"/><Relationship Id="rId22" Type="http://schemas.openxmlformats.org/officeDocument/2006/relationships/slideLayout" Target="../slideLayouts/slideLayout611.xml"/><Relationship Id="rId27" Type="http://schemas.openxmlformats.org/officeDocument/2006/relationships/slideLayout" Target="../slideLayouts/slideLayout616.xml"/><Relationship Id="rId43" Type="http://schemas.openxmlformats.org/officeDocument/2006/relationships/slideLayout" Target="../slideLayouts/slideLayout632.xml"/><Relationship Id="rId48" Type="http://schemas.openxmlformats.org/officeDocument/2006/relationships/slideLayout" Target="../slideLayouts/slideLayout637.xml"/><Relationship Id="rId64" Type="http://schemas.openxmlformats.org/officeDocument/2006/relationships/slideLayout" Target="../slideLayouts/slideLayout653.xml"/><Relationship Id="rId69" Type="http://schemas.openxmlformats.org/officeDocument/2006/relationships/slideLayout" Target="../slideLayouts/slideLayout658.xml"/><Relationship Id="rId80" Type="http://schemas.openxmlformats.org/officeDocument/2006/relationships/slideLayout" Target="../slideLayouts/slideLayout669.xml"/><Relationship Id="rId85" Type="http://schemas.openxmlformats.org/officeDocument/2006/relationships/slideLayout" Target="../slideLayouts/slideLayout674.xml"/><Relationship Id="rId12" Type="http://schemas.openxmlformats.org/officeDocument/2006/relationships/slideLayout" Target="../slideLayouts/slideLayout601.xml"/><Relationship Id="rId17" Type="http://schemas.openxmlformats.org/officeDocument/2006/relationships/slideLayout" Target="../slideLayouts/slideLayout606.xml"/><Relationship Id="rId25" Type="http://schemas.openxmlformats.org/officeDocument/2006/relationships/slideLayout" Target="../slideLayouts/slideLayout614.xml"/><Relationship Id="rId33" Type="http://schemas.openxmlformats.org/officeDocument/2006/relationships/slideLayout" Target="../slideLayouts/slideLayout622.xml"/><Relationship Id="rId38" Type="http://schemas.openxmlformats.org/officeDocument/2006/relationships/slideLayout" Target="../slideLayouts/slideLayout627.xml"/><Relationship Id="rId46" Type="http://schemas.openxmlformats.org/officeDocument/2006/relationships/slideLayout" Target="../slideLayouts/slideLayout635.xml"/><Relationship Id="rId59" Type="http://schemas.openxmlformats.org/officeDocument/2006/relationships/slideLayout" Target="../slideLayouts/slideLayout648.xml"/><Relationship Id="rId67" Type="http://schemas.openxmlformats.org/officeDocument/2006/relationships/slideLayout" Target="../slideLayouts/slideLayout656.xml"/><Relationship Id="rId20" Type="http://schemas.openxmlformats.org/officeDocument/2006/relationships/slideLayout" Target="../slideLayouts/slideLayout609.xml"/><Relationship Id="rId41" Type="http://schemas.openxmlformats.org/officeDocument/2006/relationships/slideLayout" Target="../slideLayouts/slideLayout630.xml"/><Relationship Id="rId54" Type="http://schemas.openxmlformats.org/officeDocument/2006/relationships/slideLayout" Target="../slideLayouts/slideLayout643.xml"/><Relationship Id="rId62" Type="http://schemas.openxmlformats.org/officeDocument/2006/relationships/slideLayout" Target="../slideLayouts/slideLayout651.xml"/><Relationship Id="rId70" Type="http://schemas.openxmlformats.org/officeDocument/2006/relationships/slideLayout" Target="../slideLayouts/slideLayout659.xml"/><Relationship Id="rId75" Type="http://schemas.openxmlformats.org/officeDocument/2006/relationships/slideLayout" Target="../slideLayouts/slideLayout664.xml"/><Relationship Id="rId83" Type="http://schemas.openxmlformats.org/officeDocument/2006/relationships/slideLayout" Target="../slideLayouts/slideLayout672.xml"/><Relationship Id="rId88" Type="http://schemas.openxmlformats.org/officeDocument/2006/relationships/slideLayout" Target="../slideLayouts/slideLayout677.xml"/><Relationship Id="rId91" Type="http://schemas.openxmlformats.org/officeDocument/2006/relationships/slideLayout" Target="../slideLayouts/slideLayout680.xml"/><Relationship Id="rId96" Type="http://schemas.openxmlformats.org/officeDocument/2006/relationships/slideLayout" Target="../slideLayouts/slideLayout685.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5" Type="http://schemas.openxmlformats.org/officeDocument/2006/relationships/slideLayout" Target="../slideLayouts/slideLayout604.xml"/><Relationship Id="rId23" Type="http://schemas.openxmlformats.org/officeDocument/2006/relationships/slideLayout" Target="../slideLayouts/slideLayout612.xml"/><Relationship Id="rId28" Type="http://schemas.openxmlformats.org/officeDocument/2006/relationships/slideLayout" Target="../slideLayouts/slideLayout617.xml"/><Relationship Id="rId36" Type="http://schemas.openxmlformats.org/officeDocument/2006/relationships/slideLayout" Target="../slideLayouts/slideLayout625.xml"/><Relationship Id="rId49" Type="http://schemas.openxmlformats.org/officeDocument/2006/relationships/slideLayout" Target="../slideLayouts/slideLayout638.xml"/><Relationship Id="rId57" Type="http://schemas.openxmlformats.org/officeDocument/2006/relationships/slideLayout" Target="../slideLayouts/slideLayout646.xml"/><Relationship Id="rId10" Type="http://schemas.openxmlformats.org/officeDocument/2006/relationships/slideLayout" Target="../slideLayouts/slideLayout599.xml"/><Relationship Id="rId31" Type="http://schemas.openxmlformats.org/officeDocument/2006/relationships/slideLayout" Target="../slideLayouts/slideLayout620.xml"/><Relationship Id="rId44" Type="http://schemas.openxmlformats.org/officeDocument/2006/relationships/slideLayout" Target="../slideLayouts/slideLayout633.xml"/><Relationship Id="rId52" Type="http://schemas.openxmlformats.org/officeDocument/2006/relationships/slideLayout" Target="../slideLayouts/slideLayout641.xml"/><Relationship Id="rId60" Type="http://schemas.openxmlformats.org/officeDocument/2006/relationships/slideLayout" Target="../slideLayouts/slideLayout649.xml"/><Relationship Id="rId65" Type="http://schemas.openxmlformats.org/officeDocument/2006/relationships/slideLayout" Target="../slideLayouts/slideLayout654.xml"/><Relationship Id="rId73" Type="http://schemas.openxmlformats.org/officeDocument/2006/relationships/slideLayout" Target="../slideLayouts/slideLayout662.xml"/><Relationship Id="rId78" Type="http://schemas.openxmlformats.org/officeDocument/2006/relationships/slideLayout" Target="../slideLayouts/slideLayout667.xml"/><Relationship Id="rId81" Type="http://schemas.openxmlformats.org/officeDocument/2006/relationships/slideLayout" Target="../slideLayouts/slideLayout670.xml"/><Relationship Id="rId86" Type="http://schemas.openxmlformats.org/officeDocument/2006/relationships/slideLayout" Target="../slideLayouts/slideLayout675.xml"/><Relationship Id="rId94" Type="http://schemas.openxmlformats.org/officeDocument/2006/relationships/slideLayout" Target="../slideLayouts/slideLayout683.xml"/><Relationship Id="rId99" Type="http://schemas.openxmlformats.org/officeDocument/2006/relationships/slideLayout" Target="../slideLayouts/slideLayout688.xml"/><Relationship Id="rId101" Type="http://schemas.openxmlformats.org/officeDocument/2006/relationships/theme" Target="../theme/theme7.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3" Type="http://schemas.openxmlformats.org/officeDocument/2006/relationships/slideLayout" Target="../slideLayouts/slideLayout602.xml"/><Relationship Id="rId18" Type="http://schemas.openxmlformats.org/officeDocument/2006/relationships/slideLayout" Target="../slideLayouts/slideLayout607.xml"/><Relationship Id="rId39" Type="http://schemas.openxmlformats.org/officeDocument/2006/relationships/slideLayout" Target="../slideLayouts/slideLayout628.xml"/><Relationship Id="rId34" Type="http://schemas.openxmlformats.org/officeDocument/2006/relationships/slideLayout" Target="../slideLayouts/slideLayout623.xml"/><Relationship Id="rId50" Type="http://schemas.openxmlformats.org/officeDocument/2006/relationships/slideLayout" Target="../slideLayouts/slideLayout639.xml"/><Relationship Id="rId55" Type="http://schemas.openxmlformats.org/officeDocument/2006/relationships/slideLayout" Target="../slideLayouts/slideLayout644.xml"/><Relationship Id="rId76" Type="http://schemas.openxmlformats.org/officeDocument/2006/relationships/slideLayout" Target="../slideLayouts/slideLayout665.xml"/><Relationship Id="rId97" Type="http://schemas.openxmlformats.org/officeDocument/2006/relationships/slideLayout" Target="../slideLayouts/slideLayout686.xml"/><Relationship Id="rId7" Type="http://schemas.openxmlformats.org/officeDocument/2006/relationships/slideLayout" Target="../slideLayouts/slideLayout596.xml"/><Relationship Id="rId71" Type="http://schemas.openxmlformats.org/officeDocument/2006/relationships/slideLayout" Target="../slideLayouts/slideLayout660.xml"/><Relationship Id="rId92" Type="http://schemas.openxmlformats.org/officeDocument/2006/relationships/slideLayout" Target="../slideLayouts/slideLayout681.xml"/><Relationship Id="rId2" Type="http://schemas.openxmlformats.org/officeDocument/2006/relationships/slideLayout" Target="../slideLayouts/slideLayout591.xml"/><Relationship Id="rId29" Type="http://schemas.openxmlformats.org/officeDocument/2006/relationships/slideLayout" Target="../slideLayouts/slideLayout618.xml"/><Relationship Id="rId24" Type="http://schemas.openxmlformats.org/officeDocument/2006/relationships/slideLayout" Target="../slideLayouts/slideLayout613.xml"/><Relationship Id="rId40" Type="http://schemas.openxmlformats.org/officeDocument/2006/relationships/slideLayout" Target="../slideLayouts/slideLayout629.xml"/><Relationship Id="rId45" Type="http://schemas.openxmlformats.org/officeDocument/2006/relationships/slideLayout" Target="../slideLayouts/slideLayout634.xml"/><Relationship Id="rId66" Type="http://schemas.openxmlformats.org/officeDocument/2006/relationships/slideLayout" Target="../slideLayouts/slideLayout655.xml"/><Relationship Id="rId87" Type="http://schemas.openxmlformats.org/officeDocument/2006/relationships/slideLayout" Target="../slideLayouts/slideLayout676.xml"/><Relationship Id="rId61" Type="http://schemas.openxmlformats.org/officeDocument/2006/relationships/slideLayout" Target="../slideLayouts/slideLayout650.xml"/><Relationship Id="rId82" Type="http://schemas.openxmlformats.org/officeDocument/2006/relationships/slideLayout" Target="../slideLayouts/slideLayout671.xml"/><Relationship Id="rId19" Type="http://schemas.openxmlformats.org/officeDocument/2006/relationships/slideLayout" Target="../slideLayouts/slideLayout608.xml"/><Relationship Id="rId14" Type="http://schemas.openxmlformats.org/officeDocument/2006/relationships/slideLayout" Target="../slideLayouts/slideLayout603.xml"/><Relationship Id="rId30" Type="http://schemas.openxmlformats.org/officeDocument/2006/relationships/slideLayout" Target="../slideLayouts/slideLayout619.xml"/><Relationship Id="rId35" Type="http://schemas.openxmlformats.org/officeDocument/2006/relationships/slideLayout" Target="../slideLayouts/slideLayout624.xml"/><Relationship Id="rId56" Type="http://schemas.openxmlformats.org/officeDocument/2006/relationships/slideLayout" Target="../slideLayouts/slideLayout645.xml"/><Relationship Id="rId77" Type="http://schemas.openxmlformats.org/officeDocument/2006/relationships/slideLayout" Target="../slideLayouts/slideLayout666.xml"/><Relationship Id="rId100" Type="http://schemas.openxmlformats.org/officeDocument/2006/relationships/slideLayout" Target="../slideLayouts/slideLayout689.xml"/><Relationship Id="rId8" Type="http://schemas.openxmlformats.org/officeDocument/2006/relationships/slideLayout" Target="../slideLayouts/slideLayout597.xml"/><Relationship Id="rId51" Type="http://schemas.openxmlformats.org/officeDocument/2006/relationships/slideLayout" Target="../slideLayouts/slideLayout640.xml"/><Relationship Id="rId72" Type="http://schemas.openxmlformats.org/officeDocument/2006/relationships/slideLayout" Target="../slideLayouts/slideLayout661.xml"/><Relationship Id="rId93" Type="http://schemas.openxmlformats.org/officeDocument/2006/relationships/slideLayout" Target="../slideLayouts/slideLayout682.xml"/><Relationship Id="rId98" Type="http://schemas.openxmlformats.org/officeDocument/2006/relationships/slideLayout" Target="../slideLayouts/slideLayout687.xml"/><Relationship Id="rId3" Type="http://schemas.openxmlformats.org/officeDocument/2006/relationships/slideLayout" Target="../slideLayouts/slideLayout592.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715.xml"/><Relationship Id="rId117" Type="http://schemas.openxmlformats.org/officeDocument/2006/relationships/slideLayout" Target="../slideLayouts/slideLayout806.xml"/><Relationship Id="rId21" Type="http://schemas.openxmlformats.org/officeDocument/2006/relationships/slideLayout" Target="../slideLayouts/slideLayout710.xml"/><Relationship Id="rId42" Type="http://schemas.openxmlformats.org/officeDocument/2006/relationships/slideLayout" Target="../slideLayouts/slideLayout731.xml"/><Relationship Id="rId47" Type="http://schemas.openxmlformats.org/officeDocument/2006/relationships/slideLayout" Target="../slideLayouts/slideLayout736.xml"/><Relationship Id="rId63" Type="http://schemas.openxmlformats.org/officeDocument/2006/relationships/slideLayout" Target="../slideLayouts/slideLayout752.xml"/><Relationship Id="rId68" Type="http://schemas.openxmlformats.org/officeDocument/2006/relationships/slideLayout" Target="../slideLayouts/slideLayout757.xml"/><Relationship Id="rId84" Type="http://schemas.openxmlformats.org/officeDocument/2006/relationships/slideLayout" Target="../slideLayouts/slideLayout773.xml"/><Relationship Id="rId89" Type="http://schemas.openxmlformats.org/officeDocument/2006/relationships/slideLayout" Target="../slideLayouts/slideLayout778.xml"/><Relationship Id="rId112" Type="http://schemas.openxmlformats.org/officeDocument/2006/relationships/slideLayout" Target="../slideLayouts/slideLayout801.xml"/><Relationship Id="rId16" Type="http://schemas.openxmlformats.org/officeDocument/2006/relationships/slideLayout" Target="../slideLayouts/slideLayout705.xml"/><Relationship Id="rId107" Type="http://schemas.openxmlformats.org/officeDocument/2006/relationships/slideLayout" Target="../slideLayouts/slideLayout796.xml"/><Relationship Id="rId11" Type="http://schemas.openxmlformats.org/officeDocument/2006/relationships/slideLayout" Target="../slideLayouts/slideLayout700.xml"/><Relationship Id="rId32" Type="http://schemas.openxmlformats.org/officeDocument/2006/relationships/slideLayout" Target="../slideLayouts/slideLayout721.xml"/><Relationship Id="rId37" Type="http://schemas.openxmlformats.org/officeDocument/2006/relationships/slideLayout" Target="../slideLayouts/slideLayout726.xml"/><Relationship Id="rId53" Type="http://schemas.openxmlformats.org/officeDocument/2006/relationships/slideLayout" Target="../slideLayouts/slideLayout742.xml"/><Relationship Id="rId58" Type="http://schemas.openxmlformats.org/officeDocument/2006/relationships/slideLayout" Target="../slideLayouts/slideLayout747.xml"/><Relationship Id="rId74" Type="http://schemas.openxmlformats.org/officeDocument/2006/relationships/slideLayout" Target="../slideLayouts/slideLayout763.xml"/><Relationship Id="rId79" Type="http://schemas.openxmlformats.org/officeDocument/2006/relationships/slideLayout" Target="../slideLayouts/slideLayout768.xml"/><Relationship Id="rId102" Type="http://schemas.openxmlformats.org/officeDocument/2006/relationships/slideLayout" Target="../slideLayouts/slideLayout791.xml"/><Relationship Id="rId5" Type="http://schemas.openxmlformats.org/officeDocument/2006/relationships/slideLayout" Target="../slideLayouts/slideLayout694.xml"/><Relationship Id="rId90" Type="http://schemas.openxmlformats.org/officeDocument/2006/relationships/slideLayout" Target="../slideLayouts/slideLayout779.xml"/><Relationship Id="rId95" Type="http://schemas.openxmlformats.org/officeDocument/2006/relationships/slideLayout" Target="../slideLayouts/slideLayout784.xml"/><Relationship Id="rId22" Type="http://schemas.openxmlformats.org/officeDocument/2006/relationships/slideLayout" Target="../slideLayouts/slideLayout711.xml"/><Relationship Id="rId27" Type="http://schemas.openxmlformats.org/officeDocument/2006/relationships/slideLayout" Target="../slideLayouts/slideLayout716.xml"/><Relationship Id="rId43" Type="http://schemas.openxmlformats.org/officeDocument/2006/relationships/slideLayout" Target="../slideLayouts/slideLayout732.xml"/><Relationship Id="rId48" Type="http://schemas.openxmlformats.org/officeDocument/2006/relationships/slideLayout" Target="../slideLayouts/slideLayout737.xml"/><Relationship Id="rId64" Type="http://schemas.openxmlformats.org/officeDocument/2006/relationships/slideLayout" Target="../slideLayouts/slideLayout753.xml"/><Relationship Id="rId69" Type="http://schemas.openxmlformats.org/officeDocument/2006/relationships/slideLayout" Target="../slideLayouts/slideLayout758.xml"/><Relationship Id="rId113" Type="http://schemas.openxmlformats.org/officeDocument/2006/relationships/slideLayout" Target="../slideLayouts/slideLayout802.xml"/><Relationship Id="rId118" Type="http://schemas.openxmlformats.org/officeDocument/2006/relationships/slideLayout" Target="../slideLayouts/slideLayout807.xml"/><Relationship Id="rId80" Type="http://schemas.openxmlformats.org/officeDocument/2006/relationships/slideLayout" Target="../slideLayouts/slideLayout769.xml"/><Relationship Id="rId85" Type="http://schemas.openxmlformats.org/officeDocument/2006/relationships/slideLayout" Target="../slideLayouts/slideLayout774.xml"/><Relationship Id="rId12" Type="http://schemas.openxmlformats.org/officeDocument/2006/relationships/slideLayout" Target="../slideLayouts/slideLayout701.xml"/><Relationship Id="rId17" Type="http://schemas.openxmlformats.org/officeDocument/2006/relationships/slideLayout" Target="../slideLayouts/slideLayout706.xml"/><Relationship Id="rId33" Type="http://schemas.openxmlformats.org/officeDocument/2006/relationships/slideLayout" Target="../slideLayouts/slideLayout722.xml"/><Relationship Id="rId38" Type="http://schemas.openxmlformats.org/officeDocument/2006/relationships/slideLayout" Target="../slideLayouts/slideLayout727.xml"/><Relationship Id="rId59" Type="http://schemas.openxmlformats.org/officeDocument/2006/relationships/slideLayout" Target="../slideLayouts/slideLayout748.xml"/><Relationship Id="rId103" Type="http://schemas.openxmlformats.org/officeDocument/2006/relationships/slideLayout" Target="../slideLayouts/slideLayout792.xml"/><Relationship Id="rId108" Type="http://schemas.openxmlformats.org/officeDocument/2006/relationships/slideLayout" Target="../slideLayouts/slideLayout797.xml"/><Relationship Id="rId54" Type="http://schemas.openxmlformats.org/officeDocument/2006/relationships/slideLayout" Target="../slideLayouts/slideLayout743.xml"/><Relationship Id="rId70" Type="http://schemas.openxmlformats.org/officeDocument/2006/relationships/slideLayout" Target="../slideLayouts/slideLayout759.xml"/><Relationship Id="rId75" Type="http://schemas.openxmlformats.org/officeDocument/2006/relationships/slideLayout" Target="../slideLayouts/slideLayout764.xml"/><Relationship Id="rId91" Type="http://schemas.openxmlformats.org/officeDocument/2006/relationships/slideLayout" Target="../slideLayouts/slideLayout780.xml"/><Relationship Id="rId96" Type="http://schemas.openxmlformats.org/officeDocument/2006/relationships/slideLayout" Target="../slideLayouts/slideLayout785.xml"/><Relationship Id="rId1" Type="http://schemas.openxmlformats.org/officeDocument/2006/relationships/slideLayout" Target="../slideLayouts/slideLayout690.xml"/><Relationship Id="rId6" Type="http://schemas.openxmlformats.org/officeDocument/2006/relationships/slideLayout" Target="../slideLayouts/slideLayout695.xml"/><Relationship Id="rId23" Type="http://schemas.openxmlformats.org/officeDocument/2006/relationships/slideLayout" Target="../slideLayouts/slideLayout712.xml"/><Relationship Id="rId28" Type="http://schemas.openxmlformats.org/officeDocument/2006/relationships/slideLayout" Target="../slideLayouts/slideLayout717.xml"/><Relationship Id="rId49" Type="http://schemas.openxmlformats.org/officeDocument/2006/relationships/slideLayout" Target="../slideLayouts/slideLayout738.xml"/><Relationship Id="rId114" Type="http://schemas.openxmlformats.org/officeDocument/2006/relationships/slideLayout" Target="../slideLayouts/slideLayout803.xml"/><Relationship Id="rId119" Type="http://schemas.openxmlformats.org/officeDocument/2006/relationships/theme" Target="../theme/theme8.xml"/><Relationship Id="rId10" Type="http://schemas.openxmlformats.org/officeDocument/2006/relationships/slideLayout" Target="../slideLayouts/slideLayout699.xml"/><Relationship Id="rId31" Type="http://schemas.openxmlformats.org/officeDocument/2006/relationships/slideLayout" Target="../slideLayouts/slideLayout720.xml"/><Relationship Id="rId44" Type="http://schemas.openxmlformats.org/officeDocument/2006/relationships/slideLayout" Target="../slideLayouts/slideLayout733.xml"/><Relationship Id="rId52" Type="http://schemas.openxmlformats.org/officeDocument/2006/relationships/slideLayout" Target="../slideLayouts/slideLayout741.xml"/><Relationship Id="rId60" Type="http://schemas.openxmlformats.org/officeDocument/2006/relationships/slideLayout" Target="../slideLayouts/slideLayout749.xml"/><Relationship Id="rId65" Type="http://schemas.openxmlformats.org/officeDocument/2006/relationships/slideLayout" Target="../slideLayouts/slideLayout754.xml"/><Relationship Id="rId73" Type="http://schemas.openxmlformats.org/officeDocument/2006/relationships/slideLayout" Target="../slideLayouts/slideLayout762.xml"/><Relationship Id="rId78" Type="http://schemas.openxmlformats.org/officeDocument/2006/relationships/slideLayout" Target="../slideLayouts/slideLayout767.xml"/><Relationship Id="rId81" Type="http://schemas.openxmlformats.org/officeDocument/2006/relationships/slideLayout" Target="../slideLayouts/slideLayout770.xml"/><Relationship Id="rId86" Type="http://schemas.openxmlformats.org/officeDocument/2006/relationships/slideLayout" Target="../slideLayouts/slideLayout775.xml"/><Relationship Id="rId94" Type="http://schemas.openxmlformats.org/officeDocument/2006/relationships/slideLayout" Target="../slideLayouts/slideLayout783.xml"/><Relationship Id="rId99" Type="http://schemas.openxmlformats.org/officeDocument/2006/relationships/slideLayout" Target="../slideLayouts/slideLayout788.xml"/><Relationship Id="rId101" Type="http://schemas.openxmlformats.org/officeDocument/2006/relationships/slideLayout" Target="../slideLayouts/slideLayout790.xml"/><Relationship Id="rId4" Type="http://schemas.openxmlformats.org/officeDocument/2006/relationships/slideLayout" Target="../slideLayouts/slideLayout693.xml"/><Relationship Id="rId9" Type="http://schemas.openxmlformats.org/officeDocument/2006/relationships/slideLayout" Target="../slideLayouts/slideLayout698.xml"/><Relationship Id="rId13" Type="http://schemas.openxmlformats.org/officeDocument/2006/relationships/slideLayout" Target="../slideLayouts/slideLayout702.xml"/><Relationship Id="rId18" Type="http://schemas.openxmlformats.org/officeDocument/2006/relationships/slideLayout" Target="../slideLayouts/slideLayout707.xml"/><Relationship Id="rId39" Type="http://schemas.openxmlformats.org/officeDocument/2006/relationships/slideLayout" Target="../slideLayouts/slideLayout728.xml"/><Relationship Id="rId109" Type="http://schemas.openxmlformats.org/officeDocument/2006/relationships/slideLayout" Target="../slideLayouts/slideLayout798.xml"/><Relationship Id="rId34" Type="http://schemas.openxmlformats.org/officeDocument/2006/relationships/slideLayout" Target="../slideLayouts/slideLayout723.xml"/><Relationship Id="rId50" Type="http://schemas.openxmlformats.org/officeDocument/2006/relationships/slideLayout" Target="../slideLayouts/slideLayout739.xml"/><Relationship Id="rId55" Type="http://schemas.openxmlformats.org/officeDocument/2006/relationships/slideLayout" Target="../slideLayouts/slideLayout744.xml"/><Relationship Id="rId76" Type="http://schemas.openxmlformats.org/officeDocument/2006/relationships/slideLayout" Target="../slideLayouts/slideLayout765.xml"/><Relationship Id="rId97" Type="http://schemas.openxmlformats.org/officeDocument/2006/relationships/slideLayout" Target="../slideLayouts/slideLayout786.xml"/><Relationship Id="rId104" Type="http://schemas.openxmlformats.org/officeDocument/2006/relationships/slideLayout" Target="../slideLayouts/slideLayout793.xml"/><Relationship Id="rId7" Type="http://schemas.openxmlformats.org/officeDocument/2006/relationships/slideLayout" Target="../slideLayouts/slideLayout696.xml"/><Relationship Id="rId71" Type="http://schemas.openxmlformats.org/officeDocument/2006/relationships/slideLayout" Target="../slideLayouts/slideLayout760.xml"/><Relationship Id="rId92" Type="http://schemas.openxmlformats.org/officeDocument/2006/relationships/slideLayout" Target="../slideLayouts/slideLayout781.xml"/><Relationship Id="rId2" Type="http://schemas.openxmlformats.org/officeDocument/2006/relationships/slideLayout" Target="../slideLayouts/slideLayout691.xml"/><Relationship Id="rId29" Type="http://schemas.openxmlformats.org/officeDocument/2006/relationships/slideLayout" Target="../slideLayouts/slideLayout718.xml"/><Relationship Id="rId24" Type="http://schemas.openxmlformats.org/officeDocument/2006/relationships/slideLayout" Target="../slideLayouts/slideLayout713.xml"/><Relationship Id="rId40" Type="http://schemas.openxmlformats.org/officeDocument/2006/relationships/slideLayout" Target="../slideLayouts/slideLayout729.xml"/><Relationship Id="rId45" Type="http://schemas.openxmlformats.org/officeDocument/2006/relationships/slideLayout" Target="../slideLayouts/slideLayout734.xml"/><Relationship Id="rId66" Type="http://schemas.openxmlformats.org/officeDocument/2006/relationships/slideLayout" Target="../slideLayouts/slideLayout755.xml"/><Relationship Id="rId87" Type="http://schemas.openxmlformats.org/officeDocument/2006/relationships/slideLayout" Target="../slideLayouts/slideLayout776.xml"/><Relationship Id="rId110" Type="http://schemas.openxmlformats.org/officeDocument/2006/relationships/slideLayout" Target="../slideLayouts/slideLayout799.xml"/><Relationship Id="rId115" Type="http://schemas.openxmlformats.org/officeDocument/2006/relationships/slideLayout" Target="../slideLayouts/slideLayout804.xml"/><Relationship Id="rId61" Type="http://schemas.openxmlformats.org/officeDocument/2006/relationships/slideLayout" Target="../slideLayouts/slideLayout750.xml"/><Relationship Id="rId82" Type="http://schemas.openxmlformats.org/officeDocument/2006/relationships/slideLayout" Target="../slideLayouts/slideLayout771.xml"/><Relationship Id="rId19" Type="http://schemas.openxmlformats.org/officeDocument/2006/relationships/slideLayout" Target="../slideLayouts/slideLayout708.xml"/><Relationship Id="rId14" Type="http://schemas.openxmlformats.org/officeDocument/2006/relationships/slideLayout" Target="../slideLayouts/slideLayout703.xml"/><Relationship Id="rId30" Type="http://schemas.openxmlformats.org/officeDocument/2006/relationships/slideLayout" Target="../slideLayouts/slideLayout719.xml"/><Relationship Id="rId35" Type="http://schemas.openxmlformats.org/officeDocument/2006/relationships/slideLayout" Target="../slideLayouts/slideLayout724.xml"/><Relationship Id="rId56" Type="http://schemas.openxmlformats.org/officeDocument/2006/relationships/slideLayout" Target="../slideLayouts/slideLayout745.xml"/><Relationship Id="rId77" Type="http://schemas.openxmlformats.org/officeDocument/2006/relationships/slideLayout" Target="../slideLayouts/slideLayout766.xml"/><Relationship Id="rId100" Type="http://schemas.openxmlformats.org/officeDocument/2006/relationships/slideLayout" Target="../slideLayouts/slideLayout789.xml"/><Relationship Id="rId105" Type="http://schemas.openxmlformats.org/officeDocument/2006/relationships/slideLayout" Target="../slideLayouts/slideLayout794.xml"/><Relationship Id="rId8" Type="http://schemas.openxmlformats.org/officeDocument/2006/relationships/slideLayout" Target="../slideLayouts/slideLayout697.xml"/><Relationship Id="rId51" Type="http://schemas.openxmlformats.org/officeDocument/2006/relationships/slideLayout" Target="../slideLayouts/slideLayout740.xml"/><Relationship Id="rId72" Type="http://schemas.openxmlformats.org/officeDocument/2006/relationships/slideLayout" Target="../slideLayouts/slideLayout761.xml"/><Relationship Id="rId93" Type="http://schemas.openxmlformats.org/officeDocument/2006/relationships/slideLayout" Target="../slideLayouts/slideLayout782.xml"/><Relationship Id="rId98" Type="http://schemas.openxmlformats.org/officeDocument/2006/relationships/slideLayout" Target="../slideLayouts/slideLayout787.xml"/><Relationship Id="rId3" Type="http://schemas.openxmlformats.org/officeDocument/2006/relationships/slideLayout" Target="../slideLayouts/slideLayout692.xml"/><Relationship Id="rId25" Type="http://schemas.openxmlformats.org/officeDocument/2006/relationships/slideLayout" Target="../slideLayouts/slideLayout714.xml"/><Relationship Id="rId46" Type="http://schemas.openxmlformats.org/officeDocument/2006/relationships/slideLayout" Target="../slideLayouts/slideLayout735.xml"/><Relationship Id="rId67" Type="http://schemas.openxmlformats.org/officeDocument/2006/relationships/slideLayout" Target="../slideLayouts/slideLayout756.xml"/><Relationship Id="rId116" Type="http://schemas.openxmlformats.org/officeDocument/2006/relationships/slideLayout" Target="../slideLayouts/slideLayout805.xml"/><Relationship Id="rId20" Type="http://schemas.openxmlformats.org/officeDocument/2006/relationships/slideLayout" Target="../slideLayouts/slideLayout709.xml"/><Relationship Id="rId41" Type="http://schemas.openxmlformats.org/officeDocument/2006/relationships/slideLayout" Target="../slideLayouts/slideLayout730.xml"/><Relationship Id="rId62" Type="http://schemas.openxmlformats.org/officeDocument/2006/relationships/slideLayout" Target="../slideLayouts/slideLayout751.xml"/><Relationship Id="rId83" Type="http://schemas.openxmlformats.org/officeDocument/2006/relationships/slideLayout" Target="../slideLayouts/slideLayout772.xml"/><Relationship Id="rId88" Type="http://schemas.openxmlformats.org/officeDocument/2006/relationships/slideLayout" Target="../slideLayouts/slideLayout777.xml"/><Relationship Id="rId111" Type="http://schemas.openxmlformats.org/officeDocument/2006/relationships/slideLayout" Target="../slideLayouts/slideLayout800.xml"/><Relationship Id="rId15" Type="http://schemas.openxmlformats.org/officeDocument/2006/relationships/slideLayout" Target="../slideLayouts/slideLayout704.xml"/><Relationship Id="rId36" Type="http://schemas.openxmlformats.org/officeDocument/2006/relationships/slideLayout" Target="../slideLayouts/slideLayout725.xml"/><Relationship Id="rId57" Type="http://schemas.openxmlformats.org/officeDocument/2006/relationships/slideLayout" Target="../slideLayouts/slideLayout746.xml"/><Relationship Id="rId106" Type="http://schemas.openxmlformats.org/officeDocument/2006/relationships/slideLayout" Target="../slideLayouts/slideLayout7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6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7" name="Google Shape;7;p6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8" name="Google Shape;8;p6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0"/>
        <p:cNvGrpSpPr/>
        <p:nvPr/>
      </p:nvGrpSpPr>
      <p:grpSpPr>
        <a:xfrm>
          <a:off x="0" y="0"/>
          <a:ext cx="0" cy="0"/>
          <a:chOff x="0" y="0"/>
          <a:chExt cx="0" cy="0"/>
        </a:xfrm>
      </p:grpSpPr>
      <p:sp>
        <p:nvSpPr>
          <p:cNvPr id="871" name="Google Shape;871;g30b444836f5_1_238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872" name="Google Shape;872;g30b444836f5_1_238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873" name="Google Shape;873;g30b444836f5_1_23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 id="2147483784" r:id="rId13"/>
    <p:sldLayoutId id="2147483785" r:id="rId14"/>
    <p:sldLayoutId id="2147483786" r:id="rId15"/>
    <p:sldLayoutId id="2147483787" r:id="rId16"/>
    <p:sldLayoutId id="2147483788" r:id="rId17"/>
    <p:sldLayoutId id="2147483789" r:id="rId18"/>
    <p:sldLayoutId id="2147483790" r:id="rId19"/>
    <p:sldLayoutId id="2147483791" r:id="rId20"/>
    <p:sldLayoutId id="2147483792" r:id="rId21"/>
    <p:sldLayoutId id="2147483793"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 id="2147483807" r:id="rId36"/>
    <p:sldLayoutId id="2147483808" r:id="rId37"/>
    <p:sldLayoutId id="2147483809" r:id="rId38"/>
    <p:sldLayoutId id="2147483810" r:id="rId39"/>
    <p:sldLayoutId id="2147483811" r:id="rId40"/>
    <p:sldLayoutId id="2147483812" r:id="rId41"/>
    <p:sldLayoutId id="2147483813" r:id="rId42"/>
    <p:sldLayoutId id="2147483814" r:id="rId43"/>
    <p:sldLayoutId id="2147483815" r:id="rId44"/>
    <p:sldLayoutId id="2147483816" r:id="rId45"/>
    <p:sldLayoutId id="2147483817" r:id="rId46"/>
    <p:sldLayoutId id="2147483818" r:id="rId47"/>
    <p:sldLayoutId id="2147483819" r:id="rId48"/>
    <p:sldLayoutId id="2147483820" r:id="rId49"/>
    <p:sldLayoutId id="2147483821" r:id="rId50"/>
    <p:sldLayoutId id="2147483822" r:id="rId51"/>
    <p:sldLayoutId id="2147483823" r:id="rId52"/>
    <p:sldLayoutId id="2147483824" r:id="rId53"/>
    <p:sldLayoutId id="2147483825" r:id="rId54"/>
    <p:sldLayoutId id="2147483826" r:id="rId55"/>
    <p:sldLayoutId id="2147483827" r:id="rId56"/>
    <p:sldLayoutId id="2147483828" r:id="rId57"/>
    <p:sldLayoutId id="2147483829" r:id="rId58"/>
    <p:sldLayoutId id="2147483830" r:id="rId59"/>
    <p:sldLayoutId id="2147483831" r:id="rId60"/>
    <p:sldLayoutId id="2147483832" r:id="rId61"/>
    <p:sldLayoutId id="2147483833" r:id="rId62"/>
    <p:sldLayoutId id="2147483834" r:id="rId63"/>
    <p:sldLayoutId id="2147483835" r:id="rId64"/>
    <p:sldLayoutId id="2147483836" r:id="rId65"/>
    <p:sldLayoutId id="2147483837" r:id="rId66"/>
    <p:sldLayoutId id="2147483838" r:id="rId67"/>
    <p:sldLayoutId id="2147483839" r:id="rId68"/>
    <p:sldLayoutId id="2147483840" r:id="rId69"/>
    <p:sldLayoutId id="2147483841" r:id="rId70"/>
    <p:sldLayoutId id="2147483842" r:id="rId71"/>
    <p:sldLayoutId id="2147483843" r:id="rId72"/>
    <p:sldLayoutId id="2147483844" r:id="rId73"/>
    <p:sldLayoutId id="2147483845" r:id="rId74"/>
    <p:sldLayoutId id="2147483846" r:id="rId75"/>
    <p:sldLayoutId id="2147483847" r:id="rId76"/>
    <p:sldLayoutId id="2147483848" r:id="rId77"/>
    <p:sldLayoutId id="2147483849" r:id="rId78"/>
    <p:sldLayoutId id="2147483850" r:id="rId79"/>
    <p:sldLayoutId id="2147483851" r:id="rId80"/>
    <p:sldLayoutId id="2147483852" r:id="rId81"/>
    <p:sldLayoutId id="2147483853" r:id="rId82"/>
    <p:sldLayoutId id="2147483854" r:id="rId83"/>
    <p:sldLayoutId id="2147483855" r:id="rId84"/>
    <p:sldLayoutId id="2147483856" r:id="rId85"/>
    <p:sldLayoutId id="2147483857" r:id="rId86"/>
    <p:sldLayoutId id="2147483858" r:id="rId87"/>
    <p:sldLayoutId id="2147483859" r:id="rId88"/>
    <p:sldLayoutId id="2147483860" r:id="rId89"/>
    <p:sldLayoutId id="2147483861" r:id="rId90"/>
    <p:sldLayoutId id="2147483862" r:id="rId91"/>
    <p:sldLayoutId id="2147483863" r:id="rId92"/>
    <p:sldLayoutId id="2147483864" r:id="rId93"/>
    <p:sldLayoutId id="2147483865" r:id="rId94"/>
    <p:sldLayoutId id="2147483866" r:id="rId95"/>
    <p:sldLayoutId id="2147483867" r:id="rId96"/>
    <p:sldLayoutId id="2147483868" r:id="rId97"/>
    <p:sldLayoutId id="2147483869" r:id="rId98"/>
    <p:sldLayoutId id="2147483870" r:id="rId99"/>
    <p:sldLayoutId id="2147483871" r:id="rId100"/>
    <p:sldLayoutId id="2147483872" r:id="rId101"/>
    <p:sldLayoutId id="2147483873" r:id="rId102"/>
    <p:sldLayoutId id="2147483874" r:id="rId103"/>
    <p:sldLayoutId id="2147483875" r:id="rId104"/>
    <p:sldLayoutId id="2147483876" r:id="rId105"/>
    <p:sldLayoutId id="2147483877" r:id="rId106"/>
    <p:sldLayoutId id="2147483878" r:id="rId107"/>
    <p:sldLayoutId id="2147483879" r:id="rId108"/>
    <p:sldLayoutId id="2147483880" r:id="rId109"/>
    <p:sldLayoutId id="2147483881" r:id="rId110"/>
    <p:sldLayoutId id="2147483882" r:id="rId111"/>
    <p:sldLayoutId id="2147483883" r:id="rId112"/>
    <p:sldLayoutId id="2147483884" r:id="rId1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54"/>
        <p:cNvGrpSpPr/>
        <p:nvPr/>
      </p:nvGrpSpPr>
      <p:grpSpPr>
        <a:xfrm>
          <a:off x="0" y="0"/>
          <a:ext cx="0" cy="0"/>
          <a:chOff x="0" y="0"/>
          <a:chExt cx="0" cy="0"/>
        </a:xfrm>
      </p:grpSpPr>
      <p:sp>
        <p:nvSpPr>
          <p:cNvPr id="1655" name="Google Shape;1655;p7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1656" name="Google Shape;1656;p7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1657" name="Google Shape;1657;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 id="2147483899" r:id="rId14"/>
    <p:sldLayoutId id="2147483900" r:id="rId15"/>
    <p:sldLayoutId id="2147483901" r:id="rId16"/>
    <p:sldLayoutId id="2147483902" r:id="rId17"/>
    <p:sldLayoutId id="2147483903" r:id="rId18"/>
    <p:sldLayoutId id="2147483904" r:id="rId19"/>
    <p:sldLayoutId id="2147483905" r:id="rId20"/>
    <p:sldLayoutId id="2147483906" r:id="rId21"/>
    <p:sldLayoutId id="2147483907" r:id="rId22"/>
    <p:sldLayoutId id="2147483908" r:id="rId23"/>
    <p:sldLayoutId id="2147483909" r:id="rId24"/>
    <p:sldLayoutId id="2147483910" r:id="rId25"/>
    <p:sldLayoutId id="2147483911" r:id="rId26"/>
    <p:sldLayoutId id="2147483912" r:id="rId27"/>
    <p:sldLayoutId id="2147483913" r:id="rId28"/>
    <p:sldLayoutId id="2147483914" r:id="rId29"/>
    <p:sldLayoutId id="2147483915" r:id="rId30"/>
    <p:sldLayoutId id="2147483916" r:id="rId31"/>
    <p:sldLayoutId id="2147483917" r:id="rId32"/>
    <p:sldLayoutId id="2147483918" r:id="rId33"/>
    <p:sldLayoutId id="2147483919" r:id="rId34"/>
    <p:sldLayoutId id="2147483920" r:id="rId35"/>
    <p:sldLayoutId id="2147483921" r:id="rId36"/>
    <p:sldLayoutId id="2147483922" r:id="rId37"/>
    <p:sldLayoutId id="2147483923" r:id="rId38"/>
    <p:sldLayoutId id="2147483924" r:id="rId39"/>
    <p:sldLayoutId id="2147483925" r:id="rId40"/>
    <p:sldLayoutId id="2147483926" r:id="rId41"/>
    <p:sldLayoutId id="2147483927" r:id="rId42"/>
    <p:sldLayoutId id="2147483928" r:id="rId43"/>
    <p:sldLayoutId id="2147483929" r:id="rId44"/>
    <p:sldLayoutId id="2147483930" r:id="rId45"/>
    <p:sldLayoutId id="2147483931" r:id="rId46"/>
    <p:sldLayoutId id="2147483932" r:id="rId47"/>
    <p:sldLayoutId id="2147483933" r:id="rId48"/>
    <p:sldLayoutId id="2147483934" r:id="rId49"/>
    <p:sldLayoutId id="2147483935" r:id="rId50"/>
    <p:sldLayoutId id="2147483936" r:id="rId51"/>
    <p:sldLayoutId id="2147483937" r:id="rId52"/>
    <p:sldLayoutId id="2147483938" r:id="rId53"/>
    <p:sldLayoutId id="2147483939" r:id="rId54"/>
    <p:sldLayoutId id="2147483940" r:id="rId55"/>
    <p:sldLayoutId id="2147483941" r:id="rId56"/>
    <p:sldLayoutId id="2147483942" r:id="rId57"/>
    <p:sldLayoutId id="2147483943" r:id="rId58"/>
    <p:sldLayoutId id="2147483944" r:id="rId59"/>
    <p:sldLayoutId id="2147483945" r:id="rId60"/>
    <p:sldLayoutId id="2147483946" r:id="rId61"/>
    <p:sldLayoutId id="2147483947" r:id="rId62"/>
    <p:sldLayoutId id="2147483948" r:id="rId63"/>
    <p:sldLayoutId id="2147483949" r:id="rId64"/>
    <p:sldLayoutId id="2147483950" r:id="rId65"/>
    <p:sldLayoutId id="2147483951" r:id="rId66"/>
    <p:sldLayoutId id="2147483952" r:id="rId67"/>
    <p:sldLayoutId id="2147483953" r:id="rId68"/>
    <p:sldLayoutId id="2147483954" r:id="rId69"/>
    <p:sldLayoutId id="2147483955" r:id="rId70"/>
    <p:sldLayoutId id="2147483956" r:id="rId71"/>
    <p:sldLayoutId id="2147483957" r:id="rId72"/>
    <p:sldLayoutId id="2147483958" r:id="rId73"/>
    <p:sldLayoutId id="2147483959" r:id="rId74"/>
    <p:sldLayoutId id="2147483960" r:id="rId7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21"/>
        <p:cNvGrpSpPr/>
        <p:nvPr/>
      </p:nvGrpSpPr>
      <p:grpSpPr>
        <a:xfrm>
          <a:off x="0" y="0"/>
          <a:ext cx="0" cy="0"/>
          <a:chOff x="0" y="0"/>
          <a:chExt cx="0" cy="0"/>
        </a:xfrm>
      </p:grpSpPr>
      <p:sp>
        <p:nvSpPr>
          <p:cNvPr id="2222" name="Google Shape;2222;g30fd9288ee6_3_27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223" name="Google Shape;2223;g30fd9288ee6_3_27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224" name="Google Shape;2224;g30fd9288ee6_3_2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 id="2147483977" r:id="rId16"/>
    <p:sldLayoutId id="2147483978" r:id="rId17"/>
    <p:sldLayoutId id="2147483979" r:id="rId18"/>
    <p:sldLayoutId id="2147483980" r:id="rId19"/>
    <p:sldLayoutId id="2147483981" r:id="rId20"/>
    <p:sldLayoutId id="2147483982" r:id="rId21"/>
    <p:sldLayoutId id="2147483983" r:id="rId22"/>
    <p:sldLayoutId id="2147483984" r:id="rId23"/>
    <p:sldLayoutId id="2147483985" r:id="rId24"/>
    <p:sldLayoutId id="2147483986" r:id="rId25"/>
    <p:sldLayoutId id="2147483987" r:id="rId26"/>
    <p:sldLayoutId id="2147483988" r:id="rId27"/>
    <p:sldLayoutId id="2147483989" r:id="rId28"/>
    <p:sldLayoutId id="2147483990" r:id="rId29"/>
    <p:sldLayoutId id="2147483991" r:id="rId30"/>
    <p:sldLayoutId id="2147483992" r:id="rId31"/>
    <p:sldLayoutId id="2147483993" r:id="rId32"/>
    <p:sldLayoutId id="2147483994" r:id="rId33"/>
    <p:sldLayoutId id="2147483995" r:id="rId34"/>
    <p:sldLayoutId id="2147483996" r:id="rId35"/>
    <p:sldLayoutId id="2147483997" r:id="rId36"/>
    <p:sldLayoutId id="2147483998" r:id="rId37"/>
    <p:sldLayoutId id="2147483999" r:id="rId38"/>
    <p:sldLayoutId id="2147484000" r:id="rId39"/>
    <p:sldLayoutId id="2147484001" r:id="rId40"/>
    <p:sldLayoutId id="2147484002" r:id="rId41"/>
    <p:sldLayoutId id="2147484003" r:id="rId42"/>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415"/>
        <p:cNvGrpSpPr/>
        <p:nvPr/>
      </p:nvGrpSpPr>
      <p:grpSpPr>
        <a:xfrm>
          <a:off x="0" y="0"/>
          <a:ext cx="0" cy="0"/>
          <a:chOff x="0" y="0"/>
          <a:chExt cx="0" cy="0"/>
        </a:xfrm>
      </p:grpSpPr>
      <p:sp>
        <p:nvSpPr>
          <p:cNvPr id="2416" name="Google Shape;2416;g311a2dd28a9_1_43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2417" name="Google Shape;2417;g311a2dd28a9_1_43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2418" name="Google Shape;2418;g311a2dd28a9_1_43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 id="2147484017" r:id="rId13"/>
    <p:sldLayoutId id="2147484018" r:id="rId14"/>
    <p:sldLayoutId id="2147484019" r:id="rId15"/>
    <p:sldLayoutId id="2147484020" r:id="rId16"/>
    <p:sldLayoutId id="2147484021" r:id="rId17"/>
    <p:sldLayoutId id="2147484022" r:id="rId18"/>
    <p:sldLayoutId id="2147484023" r:id="rId19"/>
    <p:sldLayoutId id="2147484024" r:id="rId20"/>
    <p:sldLayoutId id="2147484025" r:id="rId21"/>
    <p:sldLayoutId id="2147484026" r:id="rId22"/>
    <p:sldLayoutId id="2147484027" r:id="rId23"/>
    <p:sldLayoutId id="2147484028" r:id="rId24"/>
    <p:sldLayoutId id="2147484029" r:id="rId25"/>
    <p:sldLayoutId id="2147484030" r:id="rId26"/>
    <p:sldLayoutId id="2147484031" r:id="rId27"/>
    <p:sldLayoutId id="2147484032" r:id="rId28"/>
    <p:sldLayoutId id="2147484033" r:id="rId29"/>
    <p:sldLayoutId id="2147484034" r:id="rId30"/>
    <p:sldLayoutId id="2147484035" r:id="rId31"/>
    <p:sldLayoutId id="2147484036" r:id="rId32"/>
    <p:sldLayoutId id="2147484037" r:id="rId33"/>
    <p:sldLayoutId id="2147484038" r:id="rId34"/>
    <p:sldLayoutId id="2147484039" r:id="rId35"/>
    <p:sldLayoutId id="2147484040" r:id="rId36"/>
    <p:sldLayoutId id="2147484041" r:id="rId37"/>
    <p:sldLayoutId id="2147484042" r:id="rId38"/>
    <p:sldLayoutId id="2147484043" r:id="rId39"/>
    <p:sldLayoutId id="2147484044" r:id="rId40"/>
    <p:sldLayoutId id="2147484045" r:id="rId41"/>
    <p:sldLayoutId id="2147484046" r:id="rId42"/>
    <p:sldLayoutId id="2147484047" r:id="rId43"/>
    <p:sldLayoutId id="2147484048" r:id="rId44"/>
    <p:sldLayoutId id="2147484049" r:id="rId45"/>
    <p:sldLayoutId id="2147484050" r:id="rId46"/>
    <p:sldLayoutId id="2147484051" r:id="rId47"/>
    <p:sldLayoutId id="2147484052" r:id="rId48"/>
    <p:sldLayoutId id="2147484053" r:id="rId49"/>
    <p:sldLayoutId id="2147484054" r:id="rId50"/>
    <p:sldLayoutId id="2147484055" r:id="rId51"/>
    <p:sldLayoutId id="2147484056" r:id="rId52"/>
    <p:sldLayoutId id="2147484057" r:id="rId53"/>
    <p:sldLayoutId id="2147484058" r:id="rId54"/>
    <p:sldLayoutId id="2147484059" r:id="rId55"/>
    <p:sldLayoutId id="2147484060" r:id="rId56"/>
    <p:sldLayoutId id="2147484061" r:id="rId57"/>
    <p:sldLayoutId id="2147484062" r:id="rId58"/>
    <p:sldLayoutId id="2147484063" r:id="rId59"/>
    <p:sldLayoutId id="2147484064" r:id="rId60"/>
    <p:sldLayoutId id="2147484065" r:id="rId61"/>
    <p:sldLayoutId id="2147484066" r:id="rId62"/>
    <p:sldLayoutId id="2147484067" r:id="rId63"/>
    <p:sldLayoutId id="2147484068" r:id="rId64"/>
    <p:sldLayoutId id="2147484069" r:id="rId65"/>
    <p:sldLayoutId id="2147484070" r:id="rId66"/>
    <p:sldLayoutId id="2147484071" r:id="rId67"/>
    <p:sldLayoutId id="2147484072" r:id="rId68"/>
    <p:sldLayoutId id="2147484073" r:id="rId69"/>
    <p:sldLayoutId id="2147484074" r:id="rId70"/>
    <p:sldLayoutId id="2147484075" r:id="rId71"/>
    <p:sldLayoutId id="2147484076" r:id="rId72"/>
    <p:sldLayoutId id="2147484077" r:id="rId73"/>
    <p:sldLayoutId id="2147484078" r:id="rId74"/>
    <p:sldLayoutId id="2147484079" r:id="rId75"/>
    <p:sldLayoutId id="2147484080" r:id="rId76"/>
    <p:sldLayoutId id="2147484081" r:id="rId77"/>
    <p:sldLayoutId id="2147484082" r:id="rId78"/>
    <p:sldLayoutId id="2147484083" r:id="rId79"/>
    <p:sldLayoutId id="2147484084" r:id="rId80"/>
    <p:sldLayoutId id="2147484085" r:id="rId81"/>
    <p:sldLayoutId id="2147484086" r:id="rId82"/>
    <p:sldLayoutId id="2147484087" r:id="rId83"/>
    <p:sldLayoutId id="2147484088" r:id="rId84"/>
    <p:sldLayoutId id="2147484089" r:id="rId85"/>
    <p:sldLayoutId id="2147484090" r:id="rId86"/>
    <p:sldLayoutId id="2147484091" r:id="rId87"/>
    <p:sldLayoutId id="2147484092" r:id="rId88"/>
    <p:sldLayoutId id="2147484093" r:id="rId89"/>
    <p:sldLayoutId id="2147484094" r:id="rId90"/>
    <p:sldLayoutId id="2147484095" r:id="rId91"/>
    <p:sldLayoutId id="2147484096" r:id="rId92"/>
    <p:sldLayoutId id="2147484097" r:id="rId93"/>
    <p:sldLayoutId id="2147484098" r:id="rId94"/>
    <p:sldLayoutId id="2147484099" r:id="rId95"/>
    <p:sldLayoutId id="2147484100" r:id="rId96"/>
    <p:sldLayoutId id="2147484101" r:id="rId97"/>
    <p:sldLayoutId id="2147484102" r:id="rId98"/>
    <p:sldLayoutId id="2147484103" r:id="rId99"/>
    <p:sldLayoutId id="2147484104" r:id="rId100"/>
    <p:sldLayoutId id="2147484105" r:id="rId101"/>
    <p:sldLayoutId id="2147484106" r:id="rId102"/>
    <p:sldLayoutId id="2147484107" r:id="rId103"/>
    <p:sldLayoutId id="2147484108" r:id="rId104"/>
    <p:sldLayoutId id="2147484109" r:id="rId105"/>
    <p:sldLayoutId id="2147484110" r:id="rId106"/>
    <p:sldLayoutId id="2147484111" r:id="rId107"/>
    <p:sldLayoutId id="2147484112" r:id="rId108"/>
    <p:sldLayoutId id="2147484113" r:id="rId109"/>
    <p:sldLayoutId id="2147484114" r:id="rId110"/>
    <p:sldLayoutId id="2147484115" r:id="rId111"/>
    <p:sldLayoutId id="2147484116" r:id="rId112"/>
    <p:sldLayoutId id="2147484117" r:id="rId113"/>
    <p:sldLayoutId id="2147484118" r:id="rId114"/>
    <p:sldLayoutId id="2147484119" r:id="rId115"/>
    <p:sldLayoutId id="2147484120" r:id="rId116"/>
    <p:sldLayoutId id="2147484121" r:id="rId117"/>
    <p:sldLayoutId id="2147484122" r:id="rId1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265"/>
        <p:cNvGrpSpPr/>
        <p:nvPr/>
      </p:nvGrpSpPr>
      <p:grpSpPr>
        <a:xfrm>
          <a:off x="0" y="0"/>
          <a:ext cx="0" cy="0"/>
          <a:chOff x="0" y="0"/>
          <a:chExt cx="0" cy="0"/>
        </a:xfrm>
      </p:grpSpPr>
      <p:sp>
        <p:nvSpPr>
          <p:cNvPr id="3266" name="Google Shape;3266;g31012bc66d2_0_88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rtl="0">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3267" name="Google Shape;3267;g31012bc66d2_0_88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rtl="0">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3268" name="Google Shape;3268;g31012bc66d2_0_8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 id="2147484160" r:id="rId37"/>
    <p:sldLayoutId id="2147484161" r:id="rId38"/>
    <p:sldLayoutId id="2147484162" r:id="rId39"/>
    <p:sldLayoutId id="2147484163" r:id="rId40"/>
    <p:sldLayoutId id="2147484164" r:id="rId41"/>
    <p:sldLayoutId id="2147484165" r:id="rId42"/>
    <p:sldLayoutId id="2147484166" r:id="rId43"/>
    <p:sldLayoutId id="2147484167" r:id="rId44"/>
    <p:sldLayoutId id="2147484168" r:id="rId45"/>
    <p:sldLayoutId id="2147484169" r:id="rId46"/>
    <p:sldLayoutId id="2147484170" r:id="rId47"/>
    <p:sldLayoutId id="2147484171" r:id="rId48"/>
    <p:sldLayoutId id="2147484172" r:id="rId49"/>
    <p:sldLayoutId id="2147484173" r:id="rId50"/>
    <p:sldLayoutId id="2147484174" r:id="rId51"/>
    <p:sldLayoutId id="2147484175" r:id="rId52"/>
    <p:sldLayoutId id="2147484176" r:id="rId53"/>
    <p:sldLayoutId id="2147484177" r:id="rId54"/>
    <p:sldLayoutId id="2147484178" r:id="rId55"/>
    <p:sldLayoutId id="2147484179" r:id="rId56"/>
    <p:sldLayoutId id="2147484180" r:id="rId57"/>
    <p:sldLayoutId id="2147484181" r:id="rId58"/>
    <p:sldLayoutId id="2147484182" r:id="rId59"/>
    <p:sldLayoutId id="2147484183" r:id="rId60"/>
    <p:sldLayoutId id="2147484184" r:id="rId61"/>
    <p:sldLayoutId id="2147484185" r:id="rId62"/>
    <p:sldLayoutId id="2147484186" r:id="rId63"/>
    <p:sldLayoutId id="2147484187" r:id="rId64"/>
    <p:sldLayoutId id="2147484188" r:id="rId65"/>
    <p:sldLayoutId id="2147484189" r:id="rId66"/>
    <p:sldLayoutId id="2147484190" r:id="rId67"/>
    <p:sldLayoutId id="2147484191" r:id="rId68"/>
    <p:sldLayoutId id="2147484192" r:id="rId69"/>
    <p:sldLayoutId id="2147484193" r:id="rId70"/>
    <p:sldLayoutId id="2147484194" r:id="rId71"/>
    <p:sldLayoutId id="2147484195" r:id="rId72"/>
    <p:sldLayoutId id="2147484196" r:id="rId73"/>
    <p:sldLayoutId id="2147484197" r:id="rId74"/>
    <p:sldLayoutId id="2147484198" r:id="rId75"/>
    <p:sldLayoutId id="2147484199" r:id="rId76"/>
    <p:sldLayoutId id="2147484200" r:id="rId77"/>
    <p:sldLayoutId id="2147484201" r:id="rId78"/>
    <p:sldLayoutId id="2147484202" r:id="rId79"/>
    <p:sldLayoutId id="2147484203" r:id="rId80"/>
    <p:sldLayoutId id="2147484204" r:id="rId81"/>
    <p:sldLayoutId id="2147484205" r:id="rId82"/>
    <p:sldLayoutId id="2147484206" r:id="rId83"/>
    <p:sldLayoutId id="2147484207" r:id="rId84"/>
    <p:sldLayoutId id="2147484208" r:id="rId85"/>
    <p:sldLayoutId id="2147484209" r:id="rId86"/>
    <p:sldLayoutId id="2147484210" r:id="rId87"/>
    <p:sldLayoutId id="2147484211" r:id="rId88"/>
    <p:sldLayoutId id="2147484212" r:id="rId89"/>
    <p:sldLayoutId id="2147484213" r:id="rId90"/>
    <p:sldLayoutId id="2147484214" r:id="rId91"/>
    <p:sldLayoutId id="2147484215" r:id="rId92"/>
    <p:sldLayoutId id="2147484216" r:id="rId93"/>
    <p:sldLayoutId id="2147484217" r:id="rId94"/>
    <p:sldLayoutId id="2147484218" r:id="rId95"/>
    <p:sldLayoutId id="2147484219" r:id="rId96"/>
    <p:sldLayoutId id="2147484220" r:id="rId97"/>
    <p:sldLayoutId id="2147484221" r:id="rId98"/>
    <p:sldLayoutId id="2147484222" r:id="rId99"/>
    <p:sldLayoutId id="2147484223" r:id="rId100"/>
    <p:sldLayoutId id="2147484224" r:id="rId101"/>
    <p:sldLayoutId id="2147484225" r:id="rId102"/>
    <p:sldLayoutId id="2147484226" r:id="rId103"/>
    <p:sldLayoutId id="2147484227" r:id="rId104"/>
    <p:sldLayoutId id="2147484228" r:id="rId105"/>
    <p:sldLayoutId id="2147484229" r:id="rId106"/>
    <p:sldLayoutId id="2147484230" r:id="rId107"/>
    <p:sldLayoutId id="2147484231" r:id="rId108"/>
    <p:sldLayoutId id="2147484232" r:id="rId109"/>
    <p:sldLayoutId id="2147484233" r:id="rId110"/>
    <p:sldLayoutId id="2147484234" r:id="rId111"/>
    <p:sldLayoutId id="2147484235" r:id="rId112"/>
    <p:sldLayoutId id="2147484236" r:id="rId113"/>
    <p:sldLayoutId id="2147484237" r:id="rId114"/>
    <p:sldLayoutId id="2147484238" r:id="rId115"/>
    <p:sldLayoutId id="2147484239" r:id="rId116"/>
    <p:sldLayoutId id="2147484240" r:id="rId117"/>
    <p:sldLayoutId id="2147484241" r:id="rId118"/>
    <p:sldLayoutId id="2147484242" r:id="rId1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119"/>
        <p:cNvGrpSpPr/>
        <p:nvPr/>
      </p:nvGrpSpPr>
      <p:grpSpPr>
        <a:xfrm>
          <a:off x="0" y="0"/>
          <a:ext cx="0" cy="0"/>
          <a:chOff x="0" y="0"/>
          <a:chExt cx="0" cy="0"/>
        </a:xfrm>
      </p:grpSpPr>
      <p:sp>
        <p:nvSpPr>
          <p:cNvPr id="4120" name="Google Shape;4120;g38d22f88b63_0_8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2pPr>
            <a:lvl3pPr lvl="2">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3pPr>
            <a:lvl4pPr lvl="3">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4pPr>
            <a:lvl5pPr lvl="4">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5pPr>
            <a:lvl6pPr lvl="5">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6pPr>
            <a:lvl7pPr lvl="6">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7pPr>
            <a:lvl8pPr lvl="7">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8pPr>
            <a:lvl9pPr lvl="8">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9pPr>
          </a:lstStyle>
          <a:p>
            <a:endParaRPr/>
          </a:p>
        </p:txBody>
      </p:sp>
      <p:sp>
        <p:nvSpPr>
          <p:cNvPr id="4121" name="Google Shape;4121;g38d22f88b63_0_8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Lato"/>
              <a:buChar char="●"/>
              <a:defRPr sz="1800">
                <a:solidFill>
                  <a:schemeClr val="dk1"/>
                </a:solidFill>
                <a:latin typeface="Lato"/>
                <a:ea typeface="Lato"/>
                <a:cs typeface="Lato"/>
                <a:sym typeface="Lato"/>
              </a:defRPr>
            </a:lvl1pPr>
            <a:lvl2pPr marL="914400" lvl="1"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
        <p:nvSpPr>
          <p:cNvPr id="4122" name="Google Shape;4122;g38d22f88b63_0_838"/>
          <p:cNvSpPr txBox="1">
            <a:spLocks noGrp="1"/>
          </p:cNvSpPr>
          <p:nvPr>
            <p:ph type="sldNum" idx="12"/>
          </p:nvPr>
        </p:nvSpPr>
        <p:spPr>
          <a:xfrm>
            <a:off x="8472448" y="4663225"/>
            <a:ext cx="671400" cy="393600"/>
          </a:xfrm>
          <a:prstGeom prst="rect">
            <a:avLst/>
          </a:prstGeom>
          <a:noFill/>
          <a:ln>
            <a:noFill/>
          </a:ln>
        </p:spPr>
        <p:txBody>
          <a:bodyPr spcFirstLastPara="1" wrap="square" lIns="91425" tIns="91425" rIns="91425" bIns="91425" anchor="ctr" anchorCtr="0">
            <a:normAutofit/>
          </a:bodyPr>
          <a:lstStyle>
            <a:lvl1pPr lvl="0" algn="r">
              <a:buNone/>
              <a:defRPr sz="1300">
                <a:solidFill>
                  <a:schemeClr val="dk1"/>
                </a:solidFill>
                <a:latin typeface="Lato"/>
                <a:ea typeface="Lato"/>
                <a:cs typeface="Lato"/>
                <a:sym typeface="Lato"/>
              </a:defRPr>
            </a:lvl1pPr>
            <a:lvl2pPr lvl="1" algn="r">
              <a:buNone/>
              <a:defRPr sz="1300">
                <a:solidFill>
                  <a:schemeClr val="dk1"/>
                </a:solidFill>
                <a:latin typeface="Lato"/>
                <a:ea typeface="Lato"/>
                <a:cs typeface="Lato"/>
                <a:sym typeface="Lato"/>
              </a:defRPr>
            </a:lvl2pPr>
            <a:lvl3pPr lvl="2" algn="r">
              <a:buNone/>
              <a:defRPr sz="1300">
                <a:solidFill>
                  <a:schemeClr val="dk1"/>
                </a:solidFill>
                <a:latin typeface="Lato"/>
                <a:ea typeface="Lato"/>
                <a:cs typeface="Lato"/>
                <a:sym typeface="Lato"/>
              </a:defRPr>
            </a:lvl3pPr>
            <a:lvl4pPr lvl="3" algn="r">
              <a:buNone/>
              <a:defRPr sz="1300">
                <a:solidFill>
                  <a:schemeClr val="dk1"/>
                </a:solidFill>
                <a:latin typeface="Lato"/>
                <a:ea typeface="Lato"/>
                <a:cs typeface="Lato"/>
                <a:sym typeface="Lato"/>
              </a:defRPr>
            </a:lvl4pPr>
            <a:lvl5pPr lvl="4" algn="r">
              <a:buNone/>
              <a:defRPr sz="1300">
                <a:solidFill>
                  <a:schemeClr val="dk1"/>
                </a:solidFill>
                <a:latin typeface="Lato"/>
                <a:ea typeface="Lato"/>
                <a:cs typeface="Lato"/>
                <a:sym typeface="Lato"/>
              </a:defRPr>
            </a:lvl5pPr>
            <a:lvl6pPr lvl="5" algn="r">
              <a:buNone/>
              <a:defRPr sz="1300">
                <a:solidFill>
                  <a:schemeClr val="dk1"/>
                </a:solidFill>
                <a:latin typeface="Lato"/>
                <a:ea typeface="Lato"/>
                <a:cs typeface="Lato"/>
                <a:sym typeface="Lato"/>
              </a:defRPr>
            </a:lvl6pPr>
            <a:lvl7pPr lvl="6" algn="r">
              <a:buNone/>
              <a:defRPr sz="1300">
                <a:solidFill>
                  <a:schemeClr val="dk1"/>
                </a:solidFill>
                <a:latin typeface="Lato"/>
                <a:ea typeface="Lato"/>
                <a:cs typeface="Lato"/>
                <a:sym typeface="Lato"/>
              </a:defRPr>
            </a:lvl7pPr>
            <a:lvl8pPr lvl="7" algn="r">
              <a:buNone/>
              <a:defRPr sz="1300">
                <a:solidFill>
                  <a:schemeClr val="dk1"/>
                </a:solidFill>
                <a:latin typeface="Lato"/>
                <a:ea typeface="Lato"/>
                <a:cs typeface="Lato"/>
                <a:sym typeface="Lato"/>
              </a:defRPr>
            </a:lvl8pPr>
            <a:lvl9pPr lvl="8" algn="r">
              <a:buNone/>
              <a:defRPr sz="1300">
                <a:solidFill>
                  <a:schemeClr val="dk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8" r:id="rId15"/>
    <p:sldLayoutId id="2147484259" r:id="rId16"/>
    <p:sldLayoutId id="2147484260" r:id="rId17"/>
    <p:sldLayoutId id="2147484261" r:id="rId18"/>
    <p:sldLayoutId id="2147484262" r:id="rId19"/>
    <p:sldLayoutId id="2147484263" r:id="rId20"/>
    <p:sldLayoutId id="2147484264" r:id="rId21"/>
    <p:sldLayoutId id="2147484265" r:id="rId22"/>
    <p:sldLayoutId id="2147484266" r:id="rId23"/>
    <p:sldLayoutId id="2147484267" r:id="rId24"/>
    <p:sldLayoutId id="2147484268" r:id="rId25"/>
    <p:sldLayoutId id="2147484269" r:id="rId26"/>
    <p:sldLayoutId id="2147484270" r:id="rId27"/>
    <p:sldLayoutId id="2147484271" r:id="rId28"/>
    <p:sldLayoutId id="2147484272" r:id="rId29"/>
    <p:sldLayoutId id="2147484273" r:id="rId30"/>
    <p:sldLayoutId id="2147484274" r:id="rId31"/>
    <p:sldLayoutId id="2147484275" r:id="rId32"/>
    <p:sldLayoutId id="2147484276" r:id="rId33"/>
    <p:sldLayoutId id="2147484277" r:id="rId34"/>
    <p:sldLayoutId id="2147484278" r:id="rId35"/>
    <p:sldLayoutId id="2147484279" r:id="rId36"/>
    <p:sldLayoutId id="2147484280" r:id="rId37"/>
    <p:sldLayoutId id="2147484281" r:id="rId38"/>
    <p:sldLayoutId id="2147484282" r:id="rId39"/>
    <p:sldLayoutId id="2147484283" r:id="rId40"/>
    <p:sldLayoutId id="2147484284" r:id="rId41"/>
    <p:sldLayoutId id="2147484285" r:id="rId42"/>
    <p:sldLayoutId id="2147484286" r:id="rId43"/>
    <p:sldLayoutId id="2147484287" r:id="rId44"/>
    <p:sldLayoutId id="2147484288" r:id="rId45"/>
    <p:sldLayoutId id="2147484289" r:id="rId46"/>
    <p:sldLayoutId id="2147484290" r:id="rId47"/>
    <p:sldLayoutId id="2147484291" r:id="rId48"/>
    <p:sldLayoutId id="2147484292" r:id="rId49"/>
    <p:sldLayoutId id="2147484293" r:id="rId50"/>
    <p:sldLayoutId id="2147484294" r:id="rId51"/>
    <p:sldLayoutId id="2147484295" r:id="rId52"/>
    <p:sldLayoutId id="2147484296" r:id="rId53"/>
    <p:sldLayoutId id="2147484297" r:id="rId54"/>
    <p:sldLayoutId id="2147484298" r:id="rId55"/>
    <p:sldLayoutId id="2147484299" r:id="rId56"/>
    <p:sldLayoutId id="2147484300" r:id="rId57"/>
    <p:sldLayoutId id="2147484301" r:id="rId58"/>
    <p:sldLayoutId id="2147484302" r:id="rId59"/>
    <p:sldLayoutId id="2147484303" r:id="rId60"/>
    <p:sldLayoutId id="2147484304" r:id="rId61"/>
    <p:sldLayoutId id="2147484305" r:id="rId62"/>
    <p:sldLayoutId id="2147484306" r:id="rId63"/>
    <p:sldLayoutId id="2147484307" r:id="rId64"/>
    <p:sldLayoutId id="2147484308" r:id="rId65"/>
    <p:sldLayoutId id="2147484309" r:id="rId66"/>
    <p:sldLayoutId id="2147484310" r:id="rId67"/>
    <p:sldLayoutId id="2147484311" r:id="rId68"/>
    <p:sldLayoutId id="2147484312" r:id="rId69"/>
    <p:sldLayoutId id="2147484313" r:id="rId70"/>
    <p:sldLayoutId id="2147484314" r:id="rId71"/>
    <p:sldLayoutId id="2147484315" r:id="rId72"/>
    <p:sldLayoutId id="2147484316" r:id="rId73"/>
    <p:sldLayoutId id="2147484317" r:id="rId74"/>
    <p:sldLayoutId id="2147484318" r:id="rId75"/>
    <p:sldLayoutId id="2147484319" r:id="rId76"/>
    <p:sldLayoutId id="2147484320" r:id="rId77"/>
    <p:sldLayoutId id="2147484321" r:id="rId78"/>
    <p:sldLayoutId id="2147484322" r:id="rId79"/>
    <p:sldLayoutId id="2147484323" r:id="rId80"/>
    <p:sldLayoutId id="2147484324" r:id="rId81"/>
    <p:sldLayoutId id="2147484325" r:id="rId82"/>
    <p:sldLayoutId id="2147484326" r:id="rId83"/>
    <p:sldLayoutId id="2147484327" r:id="rId84"/>
    <p:sldLayoutId id="2147484328" r:id="rId85"/>
    <p:sldLayoutId id="2147484329" r:id="rId86"/>
    <p:sldLayoutId id="2147484330" r:id="rId87"/>
    <p:sldLayoutId id="2147484331" r:id="rId88"/>
    <p:sldLayoutId id="2147484332" r:id="rId89"/>
    <p:sldLayoutId id="2147484333" r:id="rId90"/>
    <p:sldLayoutId id="2147484334" r:id="rId91"/>
    <p:sldLayoutId id="2147484335" r:id="rId92"/>
    <p:sldLayoutId id="2147484336" r:id="rId93"/>
    <p:sldLayoutId id="2147484337" r:id="rId94"/>
    <p:sldLayoutId id="2147484338" r:id="rId95"/>
    <p:sldLayoutId id="2147484339" r:id="rId96"/>
    <p:sldLayoutId id="2147484340" r:id="rId97"/>
    <p:sldLayoutId id="2147484341" r:id="rId98"/>
    <p:sldLayoutId id="2147484342" r:id="rId99"/>
    <p:sldLayoutId id="2147484343" r:id="rId10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938"/>
        <p:cNvGrpSpPr/>
        <p:nvPr/>
      </p:nvGrpSpPr>
      <p:grpSpPr>
        <a:xfrm>
          <a:off x="0" y="0"/>
          <a:ext cx="0" cy="0"/>
          <a:chOff x="0" y="0"/>
          <a:chExt cx="0" cy="0"/>
        </a:xfrm>
      </p:grpSpPr>
      <p:sp>
        <p:nvSpPr>
          <p:cNvPr id="4939" name="Google Shape;4939;g38acf195055_0_89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1pPr>
            <a:lvl2pPr marR="0" lvl="1"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2pPr>
            <a:lvl3pPr marR="0" lvl="2"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3pPr>
            <a:lvl4pPr marR="0" lvl="3"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4pPr>
            <a:lvl5pPr marR="0" lvl="4"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5pPr>
            <a:lvl6pPr marR="0" lvl="5"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6pPr>
            <a:lvl7pPr marR="0" lvl="6"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7pPr>
            <a:lvl8pPr marR="0" lvl="7"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8pPr>
            <a:lvl9pPr marR="0" lvl="8" algn="l">
              <a:lnSpc>
                <a:spcPct val="100000"/>
              </a:lnSpc>
              <a:spcBef>
                <a:spcPts val="0"/>
              </a:spcBef>
              <a:spcAft>
                <a:spcPts val="0"/>
              </a:spcAft>
              <a:buClr>
                <a:schemeClr val="dk1"/>
              </a:buClr>
              <a:buSzPts val="2800"/>
              <a:buFont typeface="Poppins"/>
              <a:buNone/>
              <a:defRPr sz="2800" b="0" i="0" u="none" strike="noStrike" cap="none">
                <a:solidFill>
                  <a:schemeClr val="dk1"/>
                </a:solidFill>
                <a:latin typeface="Poppins"/>
                <a:ea typeface="Poppins"/>
                <a:cs typeface="Poppins"/>
                <a:sym typeface="Poppins"/>
              </a:defRPr>
            </a:lvl9pPr>
          </a:lstStyle>
          <a:p>
            <a:endParaRPr/>
          </a:p>
        </p:txBody>
      </p:sp>
      <p:sp>
        <p:nvSpPr>
          <p:cNvPr id="4940" name="Google Shape;4940;g38acf195055_0_89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1"/>
              </a:buClr>
              <a:buSzPts val="1800"/>
              <a:buFont typeface="Lato"/>
              <a:buChar char="●"/>
              <a:defRPr sz="1800" b="0" i="0" u="none" strike="noStrike" cap="none">
                <a:solidFill>
                  <a:schemeClr val="dk1"/>
                </a:solidFill>
                <a:latin typeface="Lato"/>
                <a:ea typeface="Lato"/>
                <a:cs typeface="Lato"/>
                <a:sym typeface="Lato"/>
              </a:defRPr>
            </a:lvl1pPr>
            <a:lvl2pPr marL="914400" marR="0" lvl="1"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2pPr>
            <a:lvl3pPr marL="1371600" marR="0" lvl="2"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3pPr>
            <a:lvl4pPr marL="1828800" marR="0" lvl="3"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4pPr>
            <a:lvl5pPr marL="2286000" marR="0" lvl="4"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5pPr>
            <a:lvl6pPr marL="2743200" marR="0" lvl="5"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6pPr>
            <a:lvl7pPr marL="3200400" marR="0" lvl="6"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7pPr>
            <a:lvl8pPr marL="3657600" marR="0" lvl="7"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8pPr>
            <a:lvl9pPr marL="4114800" marR="0" lvl="8" indent="-317500" algn="l">
              <a:lnSpc>
                <a:spcPct val="115000"/>
              </a:lnSpc>
              <a:spcBef>
                <a:spcPts val="0"/>
              </a:spcBef>
              <a:spcAft>
                <a:spcPts val="0"/>
              </a:spcAft>
              <a:buClr>
                <a:schemeClr val="dk1"/>
              </a:buClr>
              <a:buSzPts val="1400"/>
              <a:buFont typeface="Lato"/>
              <a:buChar char="■"/>
              <a:defRPr sz="1400" b="0" i="0" u="none" strike="noStrike" cap="none">
                <a:solidFill>
                  <a:schemeClr val="dk1"/>
                </a:solidFill>
                <a:latin typeface="Lato"/>
                <a:ea typeface="Lato"/>
                <a:cs typeface="Lato"/>
                <a:sym typeface="Lato"/>
              </a:defRPr>
            </a:lvl9pPr>
          </a:lstStyle>
          <a:p>
            <a:endParaRPr/>
          </a:p>
        </p:txBody>
      </p:sp>
      <p:sp>
        <p:nvSpPr>
          <p:cNvPr id="4941" name="Google Shape;4941;g38acf195055_0_8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345" r:id="rId1"/>
    <p:sldLayoutId id="2147484346" r:id="rId2"/>
    <p:sldLayoutId id="2147484347" r:id="rId3"/>
    <p:sldLayoutId id="2147484348" r:id="rId4"/>
    <p:sldLayoutId id="2147484349" r:id="rId5"/>
    <p:sldLayoutId id="2147484350" r:id="rId6"/>
    <p:sldLayoutId id="2147484351" r:id="rId7"/>
    <p:sldLayoutId id="2147484352" r:id="rId8"/>
    <p:sldLayoutId id="2147484353" r:id="rId9"/>
    <p:sldLayoutId id="2147484354" r:id="rId10"/>
    <p:sldLayoutId id="2147484355" r:id="rId11"/>
    <p:sldLayoutId id="2147484356" r:id="rId12"/>
    <p:sldLayoutId id="2147484357" r:id="rId13"/>
    <p:sldLayoutId id="2147484358" r:id="rId14"/>
    <p:sldLayoutId id="2147484359" r:id="rId15"/>
    <p:sldLayoutId id="2147484360" r:id="rId16"/>
    <p:sldLayoutId id="2147484361" r:id="rId17"/>
    <p:sldLayoutId id="2147484362" r:id="rId18"/>
    <p:sldLayoutId id="2147484363" r:id="rId19"/>
    <p:sldLayoutId id="2147484364" r:id="rId20"/>
    <p:sldLayoutId id="2147484365" r:id="rId21"/>
    <p:sldLayoutId id="2147484366" r:id="rId22"/>
    <p:sldLayoutId id="2147484367" r:id="rId23"/>
    <p:sldLayoutId id="2147484368" r:id="rId24"/>
    <p:sldLayoutId id="2147484369" r:id="rId25"/>
    <p:sldLayoutId id="2147484370" r:id="rId26"/>
    <p:sldLayoutId id="2147484371" r:id="rId27"/>
    <p:sldLayoutId id="2147484372" r:id="rId28"/>
    <p:sldLayoutId id="2147484373" r:id="rId29"/>
    <p:sldLayoutId id="2147484374" r:id="rId30"/>
    <p:sldLayoutId id="2147484375" r:id="rId31"/>
    <p:sldLayoutId id="2147484376" r:id="rId32"/>
    <p:sldLayoutId id="2147484377" r:id="rId33"/>
    <p:sldLayoutId id="2147484378" r:id="rId34"/>
    <p:sldLayoutId id="2147484379" r:id="rId35"/>
    <p:sldLayoutId id="2147484380" r:id="rId36"/>
    <p:sldLayoutId id="2147484381" r:id="rId37"/>
    <p:sldLayoutId id="2147484382" r:id="rId38"/>
    <p:sldLayoutId id="2147484383" r:id="rId39"/>
    <p:sldLayoutId id="2147484384" r:id="rId40"/>
    <p:sldLayoutId id="2147484385" r:id="rId41"/>
    <p:sldLayoutId id="2147484386" r:id="rId42"/>
    <p:sldLayoutId id="2147484387" r:id="rId43"/>
    <p:sldLayoutId id="2147484388" r:id="rId44"/>
    <p:sldLayoutId id="2147484389" r:id="rId45"/>
    <p:sldLayoutId id="2147484390" r:id="rId46"/>
    <p:sldLayoutId id="2147484391" r:id="rId47"/>
    <p:sldLayoutId id="2147484392" r:id="rId48"/>
    <p:sldLayoutId id="2147484393" r:id="rId49"/>
    <p:sldLayoutId id="2147484394" r:id="rId50"/>
    <p:sldLayoutId id="2147484395" r:id="rId51"/>
    <p:sldLayoutId id="2147484396" r:id="rId52"/>
    <p:sldLayoutId id="2147484397" r:id="rId53"/>
    <p:sldLayoutId id="2147484398" r:id="rId54"/>
    <p:sldLayoutId id="2147484399" r:id="rId55"/>
    <p:sldLayoutId id="2147484400" r:id="rId56"/>
    <p:sldLayoutId id="2147484401" r:id="rId57"/>
    <p:sldLayoutId id="2147484402" r:id="rId58"/>
    <p:sldLayoutId id="2147484403" r:id="rId59"/>
    <p:sldLayoutId id="2147484404" r:id="rId60"/>
    <p:sldLayoutId id="2147484405" r:id="rId61"/>
    <p:sldLayoutId id="2147484406" r:id="rId62"/>
    <p:sldLayoutId id="2147484407" r:id="rId63"/>
    <p:sldLayoutId id="2147484408" r:id="rId64"/>
    <p:sldLayoutId id="2147484409" r:id="rId65"/>
    <p:sldLayoutId id="2147484410" r:id="rId66"/>
    <p:sldLayoutId id="2147484411" r:id="rId67"/>
    <p:sldLayoutId id="2147484412" r:id="rId68"/>
    <p:sldLayoutId id="2147484413" r:id="rId69"/>
    <p:sldLayoutId id="2147484414" r:id="rId70"/>
    <p:sldLayoutId id="2147484415" r:id="rId71"/>
    <p:sldLayoutId id="2147484416" r:id="rId72"/>
    <p:sldLayoutId id="2147484417" r:id="rId73"/>
    <p:sldLayoutId id="2147484418" r:id="rId74"/>
    <p:sldLayoutId id="2147484419" r:id="rId75"/>
    <p:sldLayoutId id="2147484420" r:id="rId76"/>
    <p:sldLayoutId id="2147484421" r:id="rId77"/>
    <p:sldLayoutId id="2147484422" r:id="rId78"/>
    <p:sldLayoutId id="2147484423" r:id="rId79"/>
    <p:sldLayoutId id="2147484424" r:id="rId80"/>
    <p:sldLayoutId id="2147484425" r:id="rId81"/>
    <p:sldLayoutId id="2147484426" r:id="rId82"/>
    <p:sldLayoutId id="2147484427" r:id="rId83"/>
    <p:sldLayoutId id="2147484428" r:id="rId84"/>
    <p:sldLayoutId id="2147484429" r:id="rId85"/>
    <p:sldLayoutId id="2147484430" r:id="rId86"/>
    <p:sldLayoutId id="2147484431" r:id="rId87"/>
    <p:sldLayoutId id="2147484432" r:id="rId88"/>
    <p:sldLayoutId id="2147484433" r:id="rId89"/>
    <p:sldLayoutId id="2147484434" r:id="rId90"/>
    <p:sldLayoutId id="2147484435" r:id="rId91"/>
    <p:sldLayoutId id="2147484436" r:id="rId92"/>
    <p:sldLayoutId id="2147484437" r:id="rId93"/>
    <p:sldLayoutId id="2147484438" r:id="rId94"/>
    <p:sldLayoutId id="2147484439" r:id="rId95"/>
    <p:sldLayoutId id="2147484440" r:id="rId96"/>
    <p:sldLayoutId id="2147484441" r:id="rId97"/>
    <p:sldLayoutId id="2147484442" r:id="rId98"/>
    <p:sldLayoutId id="2147484443" r:id="rId99"/>
    <p:sldLayoutId id="2147484444" r:id="rId100"/>
    <p:sldLayoutId id="2147484445" r:id="rId101"/>
    <p:sldLayoutId id="2147484446" r:id="rId102"/>
    <p:sldLayoutId id="2147484447" r:id="rId103"/>
    <p:sldLayoutId id="2147484448" r:id="rId104"/>
    <p:sldLayoutId id="2147484449" r:id="rId105"/>
    <p:sldLayoutId id="2147484450" r:id="rId106"/>
    <p:sldLayoutId id="2147484451" r:id="rId107"/>
    <p:sldLayoutId id="2147484452" r:id="rId108"/>
    <p:sldLayoutId id="2147484453" r:id="rId109"/>
    <p:sldLayoutId id="2147484454" r:id="rId110"/>
    <p:sldLayoutId id="2147484455" r:id="rId111"/>
    <p:sldLayoutId id="2147484456" r:id="rId112"/>
    <p:sldLayoutId id="2147484457" r:id="rId113"/>
    <p:sldLayoutId id="2147484458" r:id="rId114"/>
    <p:sldLayoutId id="2147484459" r:id="rId115"/>
    <p:sldLayoutId id="2147484460" r:id="rId116"/>
    <p:sldLayoutId id="2147484461" r:id="rId117"/>
    <p:sldLayoutId id="2147484462" r:id="rId1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drive.google.com/file/d/14uNMMgDXR6Nzowd2F0oMbSevtZvOmdtA/view"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6.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55.png"/><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J_tnbmdH8hI"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72.jpg"/></Relationships>
</file>

<file path=ppt/slides/_rels/slide12.xml.rels><?xml version="1.0" encoding="UTF-8" standalone="yes"?>
<Relationships xmlns="http://schemas.openxmlformats.org/package/2006/relationships"><Relationship Id="rId8" Type="http://schemas.openxmlformats.org/officeDocument/2006/relationships/image" Target="../media/image76.jpg"/><Relationship Id="rId3" Type="http://schemas.openxmlformats.org/officeDocument/2006/relationships/image" Target="../media/image57.png"/><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74.png"/><Relationship Id="rId5" Type="http://schemas.openxmlformats.org/officeDocument/2006/relationships/image" Target="../media/image73.jpg"/><Relationship Id="rId10" Type="http://schemas.openxmlformats.org/officeDocument/2006/relationships/image" Target="../media/image78.png"/><Relationship Id="rId4" Type="http://schemas.openxmlformats.org/officeDocument/2006/relationships/image" Target="../media/image58.png"/><Relationship Id="rId9" Type="http://schemas.openxmlformats.org/officeDocument/2006/relationships/image" Target="../media/image77.png"/></Relationships>
</file>

<file path=ppt/slides/_rels/slide13.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311.xml"/></Relationships>
</file>

<file path=ppt/slides/_rels/slide16.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comments" Target="../comments/comment2.xml"/></Relationships>
</file>

<file path=ppt/slides/_rels/slide17.xml.rels><?xml version="1.0" encoding="UTF-8" standalone="yes"?>
<Relationships xmlns="http://schemas.openxmlformats.org/package/2006/relationships"><Relationship Id="rId8" Type="http://schemas.openxmlformats.org/officeDocument/2006/relationships/hyperlink" Target="http://drive.google.com/file/d/1zmWTB8j16UUnHMgD9Y30kazVjpa0JE3G/view" TargetMode="External"/><Relationship Id="rId3" Type="http://schemas.openxmlformats.org/officeDocument/2006/relationships/image" Target="../media/image92.png"/><Relationship Id="rId7" Type="http://schemas.openxmlformats.org/officeDocument/2006/relationships/image" Target="../media/image96.png"/><Relationship Id="rId12"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image" Target="../media/image94.png"/><Relationship Id="rId10" Type="http://schemas.openxmlformats.org/officeDocument/2006/relationships/image" Target="../media/image98.jpg"/><Relationship Id="rId4" Type="http://schemas.openxmlformats.org/officeDocument/2006/relationships/image" Target="../media/image93.png"/><Relationship Id="rId9" Type="http://schemas.openxmlformats.org/officeDocument/2006/relationships/image" Target="../media/image97.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1.png"/><Relationship Id="rId5" Type="http://schemas.openxmlformats.org/officeDocument/2006/relationships/image" Target="../media/image103.png"/><Relationship Id="rId4" Type="http://schemas.openxmlformats.org/officeDocument/2006/relationships/image" Target="../media/image102.png"/></Relationships>
</file>

<file path=ppt/slides/_rels/slide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2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xml"/><Relationship Id="rId1" Type="http://schemas.openxmlformats.org/officeDocument/2006/relationships/slideLayout" Target="../slideLayouts/slideLayout353.xml"/><Relationship Id="rId4" Type="http://schemas.openxmlformats.org/officeDocument/2006/relationships/image" Target="../media/image105.png"/></Relationships>
</file>

<file path=ppt/slides/_rels/slide2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comments" Target="../comments/comment3.xml"/><Relationship Id="rId5" Type="http://schemas.openxmlformats.org/officeDocument/2006/relationships/image" Target="../media/image108.jpg"/><Relationship Id="rId4" Type="http://schemas.openxmlformats.org/officeDocument/2006/relationships/image" Target="../media/image107.png"/></Relationships>
</file>

<file path=ppt/slides/_rels/slide2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108.jpg"/><Relationship Id="rId4" Type="http://schemas.openxmlformats.org/officeDocument/2006/relationships/image" Target="../media/image109.pn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3.xml"/><Relationship Id="rId1" Type="http://schemas.openxmlformats.org/officeDocument/2006/relationships/slideLayout" Target="../slideLayouts/slideLayout11.xml"/><Relationship Id="rId5" Type="http://schemas.openxmlformats.org/officeDocument/2006/relationships/image" Target="../media/image112.png"/><Relationship Id="rId4" Type="http://schemas.openxmlformats.org/officeDocument/2006/relationships/image" Target="../media/image111.png"/></Relationships>
</file>

<file path=ppt/slides/_rels/slide24.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112.png"/><Relationship Id="rId5" Type="http://schemas.openxmlformats.org/officeDocument/2006/relationships/image" Target="../media/image115.png"/><Relationship Id="rId4" Type="http://schemas.openxmlformats.org/officeDocument/2006/relationships/image" Target="../media/image114.png"/></Relationships>
</file>

<file path=ppt/slides/_rels/slide25.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2.png"/><Relationship Id="rId7"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12.png"/><Relationship Id="rId7"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hyperlink" Target="https://drive.google.com/file/d/1FlscGqLW_gJUsu0keIoS8DVow46A3XKy/view?usp=sharing" TargetMode="External"/><Relationship Id="rId9" Type="http://schemas.openxmlformats.org/officeDocument/2006/relationships/image" Target="../media/image126.png"/></Relationships>
</file>

<file path=ppt/slides/_rels/slide28.xml.rels><?xml version="1.0" encoding="UTF-8" standalone="yes"?>
<Relationships xmlns="http://schemas.openxmlformats.org/package/2006/relationships"><Relationship Id="rId8" Type="http://schemas.openxmlformats.org/officeDocument/2006/relationships/hyperlink" Target="https://drive.google.com/file/d/1ULKK-RSwLXnEo5GvuBKSEYbFqVMnNkY_/view?usp=drive_link" TargetMode="External"/><Relationship Id="rId3" Type="http://schemas.openxmlformats.org/officeDocument/2006/relationships/image" Target="../media/image112.png"/><Relationship Id="rId7" Type="http://schemas.openxmlformats.org/officeDocument/2006/relationships/image" Target="../media/image126.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image" Target="../media/image127.png"/></Relationships>
</file>

<file path=ppt/slides/_rels/slide2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 Id="rId9" Type="http://schemas.openxmlformats.org/officeDocument/2006/relationships/image" Target="../media/image1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58.xml"/></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comments" Target="../comments/comment4.xml"/><Relationship Id="rId2" Type="http://schemas.openxmlformats.org/officeDocument/2006/relationships/notesSlide" Target="../notesSlides/notesSlide32.xml"/><Relationship Id="rId1" Type="http://schemas.openxmlformats.org/officeDocument/2006/relationships/slideLayout" Target="../slideLayouts/slideLayout52.xml"/><Relationship Id="rId6" Type="http://schemas.openxmlformats.org/officeDocument/2006/relationships/image" Target="../media/image116.png"/><Relationship Id="rId5" Type="http://schemas.openxmlformats.org/officeDocument/2006/relationships/image" Target="../media/image113.png"/><Relationship Id="rId4" Type="http://schemas.openxmlformats.org/officeDocument/2006/relationships/image" Target="../media/image115.png"/></Relationships>
</file>

<file path=ppt/slides/_rels/slide3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139.png"/><Relationship Id="rId7" Type="http://schemas.openxmlformats.org/officeDocument/2006/relationships/image" Target="../media/image103.png"/><Relationship Id="rId2" Type="http://schemas.openxmlformats.org/officeDocument/2006/relationships/notesSlide" Target="../notesSlides/notesSlide34.xml"/><Relationship Id="rId1" Type="http://schemas.openxmlformats.org/officeDocument/2006/relationships/slideLayout" Target="../slideLayouts/slideLayout471.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43.png"/><Relationship Id="rId4" Type="http://schemas.openxmlformats.org/officeDocument/2006/relationships/image" Target="../media/image140.png"/><Relationship Id="rId9" Type="http://schemas.openxmlformats.org/officeDocument/2006/relationships/image" Target="../media/image102.png"/></Relationships>
</file>

<file path=ppt/slides/_rels/slide3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145.png"/><Relationship Id="rId5" Type="http://schemas.openxmlformats.org/officeDocument/2006/relationships/image" Target="../media/image58.png"/><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hyperlink" Target="https://drive.google.com/file/d/1CFtcHU124RqAngfHkZNISNn_o-wJwmhb/view?usp=sharing" TargetMode="External"/><Relationship Id="rId7"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9.xml"/><Relationship Id="rId6" Type="http://schemas.openxmlformats.org/officeDocument/2006/relationships/image" Target="../media/image147.png"/><Relationship Id="rId5" Type="http://schemas.openxmlformats.org/officeDocument/2006/relationships/hyperlink" Target="https://drive.google.com/file/d/1X4A500RcG-BApaHq2exNqVWF6dg8c7Mn/view?usp=sharing" TargetMode="External"/><Relationship Id="rId4" Type="http://schemas.openxmlformats.org/officeDocument/2006/relationships/image" Target="../media/image146.png"/><Relationship Id="rId9" Type="http://schemas.openxmlformats.org/officeDocument/2006/relationships/image" Target="../media/image106.png"/></Relationships>
</file>

<file path=ppt/slides/_rels/slide39.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comments" Target="../comments/comment5.xml"/><Relationship Id="rId5" Type="http://schemas.openxmlformats.org/officeDocument/2006/relationships/image" Target="../media/image106.png"/><Relationship Id="rId4" Type="http://schemas.openxmlformats.org/officeDocument/2006/relationships/image" Target="../media/image149.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40.xml.rels><?xml version="1.0" encoding="UTF-8" standalone="yes"?>
<Relationships xmlns="http://schemas.openxmlformats.org/package/2006/relationships"><Relationship Id="rId8" Type="http://schemas.openxmlformats.org/officeDocument/2006/relationships/hyperlink" Target="https://storybookscanada.ca/" TargetMode="External"/><Relationship Id="rId13" Type="http://schemas.openxmlformats.org/officeDocument/2006/relationships/image" Target="../media/image156.png"/><Relationship Id="rId3" Type="http://schemas.openxmlformats.org/officeDocument/2006/relationships/hyperlink" Target="https://www.getepic.com/" TargetMode="External"/><Relationship Id="rId7" Type="http://schemas.openxmlformats.org/officeDocument/2006/relationships/image" Target="../media/image152.png"/><Relationship Id="rId12" Type="http://schemas.openxmlformats.org/officeDocument/2006/relationships/hyperlink" Target="https://soraapp.com/library/lausd/generated-1552472/titles" TargetMode="External"/><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151.png"/><Relationship Id="rId11" Type="http://schemas.openxmlformats.org/officeDocument/2006/relationships/image" Target="../media/image155.png"/><Relationship Id="rId5" Type="http://schemas.openxmlformats.org/officeDocument/2006/relationships/image" Target="../media/image150.png"/><Relationship Id="rId10" Type="http://schemas.openxmlformats.org/officeDocument/2006/relationships/image" Target="../media/image154.png"/><Relationship Id="rId4" Type="http://schemas.openxmlformats.org/officeDocument/2006/relationships/hyperlink" Target="https://www.thespanishexperiment.com/" TargetMode="External"/><Relationship Id="rId9" Type="http://schemas.openxmlformats.org/officeDocument/2006/relationships/image" Target="../media/image153.png"/><Relationship Id="rId14" Type="http://schemas.openxmlformats.org/officeDocument/2006/relationships/image" Target="../media/image106.png"/></Relationships>
</file>

<file path=ppt/slides/_rels/slide41.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hyperlink" Target="https://wp.dinolingo.com/armenian-for-kids/armenian-books-for-kids/" TargetMode="External"/><Relationship Id="rId7" Type="http://schemas.openxmlformats.org/officeDocument/2006/relationships/hyperlink" Target="https://lausdschoology.azurewebsites.net/"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 Id="rId6" Type="http://schemas.openxmlformats.org/officeDocument/2006/relationships/image" Target="../media/image157.jpg"/><Relationship Id="rId11" Type="http://schemas.openxmlformats.org/officeDocument/2006/relationships/image" Target="../media/image106.png"/><Relationship Id="rId5" Type="http://schemas.openxmlformats.org/officeDocument/2006/relationships/hyperlink" Target="https://erexa.am/blog/heqiatner/?srsltid=AfmBOor99QoDEZ_MnUXF3-WF8sJunTc1qHiJdaGpvGnQVECPWbUMYg0I" TargetMode="External"/><Relationship Id="rId10" Type="http://schemas.openxmlformats.org/officeDocument/2006/relationships/image" Target="../media/image160.jpg"/><Relationship Id="rId4" Type="http://schemas.openxmlformats.org/officeDocument/2006/relationships/hyperlink" Target="https://poqrik.am/category/%D5%B4%D5%A1%D5%B6%D5%AF%D5%A1%D5%AF%D5%A1%D5%B6-%D5%A3%D6%80%D5%A1%D5%A4%D5%A1%D6%80%D5%A1%D5%B6/" TargetMode="External"/><Relationship Id="rId9" Type="http://schemas.openxmlformats.org/officeDocument/2006/relationships/image" Target="../media/image159.jpg"/></Relationships>
</file>

<file path=ppt/slides/_rels/slide42.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6.png"/><Relationship Id="rId7" Type="http://schemas.openxmlformats.org/officeDocument/2006/relationships/hyperlink" Target="https://m.sc.or.kr/happy2/bookDown.do" TargetMode="External"/><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162.png"/><Relationship Id="rId11" Type="http://schemas.openxmlformats.org/officeDocument/2006/relationships/image" Target="../media/image106.png"/><Relationship Id="rId5" Type="http://schemas.openxmlformats.org/officeDocument/2006/relationships/hyperlink" Target="https://storybookscanada.ca/stories/ko/" TargetMode="External"/><Relationship Id="rId10" Type="http://schemas.openxmlformats.org/officeDocument/2006/relationships/image" Target="../media/image164.png"/><Relationship Id="rId4" Type="http://schemas.openxmlformats.org/officeDocument/2006/relationships/image" Target="../media/image161.png"/><Relationship Id="rId9" Type="http://schemas.openxmlformats.org/officeDocument/2006/relationships/hyperlink" Target="https://ridibooks.com/category/free-books/1320"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dudu.town/our-books" TargetMode="External"/><Relationship Id="rId13" Type="http://schemas.openxmlformats.org/officeDocument/2006/relationships/image" Target="../media/image170.png"/><Relationship Id="rId3" Type="http://schemas.openxmlformats.org/officeDocument/2006/relationships/hyperlink" Target="https://cforchinese-jc.hk/en/chinese-learning-storybooks#gsc.tab=0" TargetMode="External"/><Relationship Id="rId7" Type="http://schemas.openxmlformats.org/officeDocument/2006/relationships/image" Target="../media/image166.jpg"/><Relationship Id="rId12" Type="http://schemas.openxmlformats.org/officeDocument/2006/relationships/image" Target="../media/image169.png"/><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hyperlink" Target="https://www.thatsmandarin.com/free-chinese-ebooks/" TargetMode="External"/><Relationship Id="rId11" Type="http://schemas.openxmlformats.org/officeDocument/2006/relationships/image" Target="../media/image106.png"/><Relationship Id="rId5" Type="http://schemas.openxmlformats.org/officeDocument/2006/relationships/image" Target="../media/image165.jpg"/><Relationship Id="rId10" Type="http://schemas.openxmlformats.org/officeDocument/2006/relationships/image" Target="../media/image168.jpg"/><Relationship Id="rId4" Type="http://schemas.openxmlformats.org/officeDocument/2006/relationships/hyperlink" Target="https://www.mandarinchineseschool.com/index.php/resources/87-free-download-picture-chinese-bedtime-stories-book-for-kids-illustrated-children-reading-book-in-chinese-pinyin-365" TargetMode="External"/><Relationship Id="rId9" Type="http://schemas.openxmlformats.org/officeDocument/2006/relationships/image" Target="../media/image167.jpg"/></Relationships>
</file>

<file path=ppt/slides/_rels/slide44.xml.rels><?xml version="1.0" encoding="UTF-8" standalone="yes"?>
<Relationships xmlns="http://schemas.openxmlformats.org/package/2006/relationships"><Relationship Id="rId8" Type="http://schemas.openxmlformats.org/officeDocument/2006/relationships/image" Target="../media/image173.jpg"/><Relationship Id="rId3" Type="http://schemas.openxmlformats.org/officeDocument/2006/relationships/hyperlink" Target="https://www.gutenberg.org/browse/languages/tl" TargetMode="External"/><Relationship Id="rId7" Type="http://schemas.openxmlformats.org/officeDocument/2006/relationships/hyperlink" Target="https://www.canvas.ph/art-and-stories" TargetMode="External"/><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172.jpg"/><Relationship Id="rId5" Type="http://schemas.openxmlformats.org/officeDocument/2006/relationships/hyperlink" Target="https://sentrofilipino.upd.edu.ph/publikasyon/aklatang-bayan/online-downloadable-e-books/" TargetMode="External"/><Relationship Id="rId10" Type="http://schemas.openxmlformats.org/officeDocument/2006/relationships/image" Target="../media/image106.png"/><Relationship Id="rId4" Type="http://schemas.openxmlformats.org/officeDocument/2006/relationships/image" Target="../media/image171.jpg"/><Relationship Id="rId9" Type="http://schemas.openxmlformats.org/officeDocument/2006/relationships/image" Target="../media/image174.jpg"/></Relationships>
</file>

<file path=ppt/slides/_rels/slide45.xml.rels><?xml version="1.0" encoding="UTF-8" standalone="yes"?>
<Relationships xmlns="http://schemas.openxmlformats.org/package/2006/relationships"><Relationship Id="rId8" Type="http://schemas.openxmlformats.org/officeDocument/2006/relationships/image" Target="../media/image175.jpg"/><Relationship Id="rId3" Type="http://schemas.openxmlformats.org/officeDocument/2006/relationships/hyperlink" Target="https://freekidsbooks.org/subject/files/foreign-language/french/" TargetMode="External"/><Relationship Id="rId7" Type="http://schemas.openxmlformats.org/officeDocument/2006/relationships/image" Target="../media/image155.png"/><Relationship Id="rId2" Type="http://schemas.openxmlformats.org/officeDocument/2006/relationships/notesSlide" Target="../notesSlides/notesSlide45.xml"/><Relationship Id="rId1" Type="http://schemas.openxmlformats.org/officeDocument/2006/relationships/slideLayout" Target="../slideLayouts/slideLayout18.xml"/><Relationship Id="rId6" Type="http://schemas.openxmlformats.org/officeDocument/2006/relationships/image" Target="../media/image153.png"/><Relationship Id="rId5" Type="http://schemas.openxmlformats.org/officeDocument/2006/relationships/hyperlink" Target="https://www.storyplayr.com/en/bibliotheque" TargetMode="External"/><Relationship Id="rId10" Type="http://schemas.openxmlformats.org/officeDocument/2006/relationships/image" Target="../media/image106.png"/><Relationship Id="rId4" Type="http://schemas.openxmlformats.org/officeDocument/2006/relationships/hyperlink" Target="https://storybookscanada.ca/" TargetMode="External"/><Relationship Id="rId9" Type="http://schemas.openxmlformats.org/officeDocument/2006/relationships/image" Target="../media/image176.jpg"/></Relationships>
</file>

<file path=ppt/slides/_rels/slide46.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hyperlink" Target="https://freekidsbooks.org/subject/files/foreign-language/farsi/" TargetMode="External"/><Relationship Id="rId7" Type="http://schemas.openxmlformats.org/officeDocument/2006/relationships/hyperlink" Target="https://www.getepic.com/" TargetMode="External"/><Relationship Id="rId12" Type="http://schemas.openxmlformats.org/officeDocument/2006/relationships/image" Target="../media/image106.png"/><Relationship Id="rId2" Type="http://schemas.openxmlformats.org/officeDocument/2006/relationships/notesSlide" Target="../notesSlides/notesSlide46.xml"/><Relationship Id="rId1" Type="http://schemas.openxmlformats.org/officeDocument/2006/relationships/slideLayout" Target="../slideLayouts/slideLayout18.xml"/><Relationship Id="rId6" Type="http://schemas.openxmlformats.org/officeDocument/2006/relationships/hyperlink" Target="https://www.storyplayr.com/en/bibliotheque/allemand-deutsche" TargetMode="External"/><Relationship Id="rId11" Type="http://schemas.openxmlformats.org/officeDocument/2006/relationships/image" Target="../media/image179.jpg"/><Relationship Id="rId5" Type="http://schemas.openxmlformats.org/officeDocument/2006/relationships/image" Target="../media/image161.png"/><Relationship Id="rId10" Type="http://schemas.openxmlformats.org/officeDocument/2006/relationships/image" Target="../media/image178.jpg"/><Relationship Id="rId4" Type="http://schemas.openxmlformats.org/officeDocument/2006/relationships/image" Target="../media/image177.png"/><Relationship Id="rId9" Type="http://schemas.openxmlformats.org/officeDocument/2006/relationships/image" Target="../media/image152.png"/></Relationships>
</file>

<file path=ppt/slides/_rels/slide47.xml.rels><?xml version="1.0" encoding="UTF-8" standalone="yes"?>
<Relationships xmlns="http://schemas.openxmlformats.org/package/2006/relationships"><Relationship Id="rId8" Type="http://schemas.openxmlformats.org/officeDocument/2006/relationships/hyperlink" Target="https://youtu.be/tVVTyqSZPAM?si=FzHlClo0H5cgbyGL" TargetMode="External"/><Relationship Id="rId3" Type="http://schemas.openxmlformats.org/officeDocument/2006/relationships/hyperlink" Target="https://youtu.be/bmX9XobXKWA?si=TQsYUAnKLVSlsgqe" TargetMode="External"/><Relationship Id="rId7" Type="http://schemas.openxmlformats.org/officeDocument/2006/relationships/hyperlink" Target="https://youtu.be/S1mojRzbfnE?si=dO5T9o2uxag958hi" TargetMode="External"/><Relationship Id="rId2" Type="http://schemas.openxmlformats.org/officeDocument/2006/relationships/notesSlide" Target="../notesSlides/notesSlide47.xml"/><Relationship Id="rId1" Type="http://schemas.openxmlformats.org/officeDocument/2006/relationships/slideLayout" Target="../slideLayouts/slideLayout20.xml"/><Relationship Id="rId6" Type="http://schemas.openxmlformats.org/officeDocument/2006/relationships/hyperlink" Target="https://drive.google.com/file/d/1tD_uqUhP9CqkXQagQI7NSl9bt_KdUfO2/view?usp=sharing" TargetMode="External"/><Relationship Id="rId5" Type="http://schemas.openxmlformats.org/officeDocument/2006/relationships/hyperlink" Target="http://talkingdictionary.swarthmore.edu/kiche/?lang=es" TargetMode="External"/><Relationship Id="rId10" Type="http://schemas.openxmlformats.org/officeDocument/2006/relationships/hyperlink" Target="https://maya.nmai.si.edu/sites/default/files/resources/lesson-plans/Living%20Maya%20Time%20Loteria%20Game.pdf" TargetMode="External"/><Relationship Id="rId4" Type="http://schemas.openxmlformats.org/officeDocument/2006/relationships/hyperlink" Target="https://tzij.coerll.utexas.edu/" TargetMode="External"/><Relationship Id="rId9" Type="http://schemas.openxmlformats.org/officeDocument/2006/relationships/hyperlink" Target="https://www.buildon.org/wp-content/uploads/2023/03/GUATEMALA-Language-Book-Kiche.docx.pdf" TargetMode="External"/></Relationships>
</file>

<file path=ppt/slides/_rels/slide48.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png"/><Relationship Id="rId7" Type="http://schemas.openxmlformats.org/officeDocument/2006/relationships/image" Target="../media/image183.png"/><Relationship Id="rId12" Type="http://schemas.openxmlformats.org/officeDocument/2006/relationships/image" Target="../media/image187.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82.png"/><Relationship Id="rId11" Type="http://schemas.openxmlformats.org/officeDocument/2006/relationships/image" Target="../media/image106.png"/><Relationship Id="rId5" Type="http://schemas.openxmlformats.org/officeDocument/2006/relationships/image" Target="../media/image181.png"/><Relationship Id="rId10" Type="http://schemas.openxmlformats.org/officeDocument/2006/relationships/image" Target="../media/image186.jpg"/><Relationship Id="rId4" Type="http://schemas.openxmlformats.org/officeDocument/2006/relationships/hyperlink" Target="https://www.lapl.org/" TargetMode="External"/><Relationship Id="rId9" Type="http://schemas.openxmlformats.org/officeDocument/2006/relationships/image" Target="../media/image185.png"/></Relationships>
</file>

<file path=ppt/slides/_rels/slide49.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5.png"/><Relationship Id="rId18" Type="http://schemas.openxmlformats.org/officeDocument/2006/relationships/image" Target="../media/image200.png"/><Relationship Id="rId3" Type="http://schemas.openxmlformats.org/officeDocument/2006/relationships/hyperlink" Target="https://soraapp.com/library/lausd" TargetMode="External"/><Relationship Id="rId21" Type="http://schemas.openxmlformats.org/officeDocument/2006/relationships/image" Target="../media/image106.png"/><Relationship Id="rId7" Type="http://schemas.openxmlformats.org/officeDocument/2006/relationships/image" Target="../media/image123.png"/><Relationship Id="rId12" Type="http://schemas.openxmlformats.org/officeDocument/2006/relationships/image" Target="../media/image194.png"/><Relationship Id="rId17" Type="http://schemas.openxmlformats.org/officeDocument/2006/relationships/image" Target="../media/image199.png"/><Relationship Id="rId2" Type="http://schemas.openxmlformats.org/officeDocument/2006/relationships/notesSlide" Target="../notesSlides/notesSlide49.xml"/><Relationship Id="rId16" Type="http://schemas.openxmlformats.org/officeDocument/2006/relationships/image" Target="../media/image198.png"/><Relationship Id="rId20" Type="http://schemas.openxmlformats.org/officeDocument/2006/relationships/image" Target="../media/image202.png"/><Relationship Id="rId1" Type="http://schemas.openxmlformats.org/officeDocument/2006/relationships/slideLayout" Target="../slideLayouts/slideLayout7.xml"/><Relationship Id="rId6" Type="http://schemas.openxmlformats.org/officeDocument/2006/relationships/image" Target="../media/image189.png"/><Relationship Id="rId11" Type="http://schemas.openxmlformats.org/officeDocument/2006/relationships/image" Target="../media/image193.png"/><Relationship Id="rId5" Type="http://schemas.openxmlformats.org/officeDocument/2006/relationships/image" Target="../media/image188.png"/><Relationship Id="rId15" Type="http://schemas.openxmlformats.org/officeDocument/2006/relationships/image" Target="../media/image197.png"/><Relationship Id="rId10" Type="http://schemas.openxmlformats.org/officeDocument/2006/relationships/image" Target="../media/image192.png"/><Relationship Id="rId19" Type="http://schemas.openxmlformats.org/officeDocument/2006/relationships/image" Target="../media/image201.png"/><Relationship Id="rId4" Type="http://schemas.openxmlformats.org/officeDocument/2006/relationships/hyperlink" Target="https://company.overdrive.com/lausd-for-students/" TargetMode="External"/><Relationship Id="rId9" Type="http://schemas.openxmlformats.org/officeDocument/2006/relationships/image" Target="../media/image191.png"/><Relationship Id="rId14" Type="http://schemas.openxmlformats.org/officeDocument/2006/relationships/image" Target="../media/image19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0.xml"/><Relationship Id="rId1" Type="http://schemas.openxmlformats.org/officeDocument/2006/relationships/slideLayout" Target="../slideLayouts/slideLayout124.xml"/><Relationship Id="rId4" Type="http://schemas.openxmlformats.org/officeDocument/2006/relationships/image" Target="../media/image203.png"/></Relationships>
</file>

<file path=ppt/slides/_rels/slide51.xml.rels><?xml version="1.0" encoding="UTF-8" standalone="yes"?>
<Relationships xmlns="http://schemas.openxmlformats.org/package/2006/relationships"><Relationship Id="rId3" Type="http://schemas.openxmlformats.org/officeDocument/2006/relationships/image" Target="../media/image204.gif"/><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05.jpg"/><Relationship Id="rId2" Type="http://schemas.openxmlformats.org/officeDocument/2006/relationships/notesSlide" Target="../notesSlides/notesSlide53.xml"/><Relationship Id="rId1" Type="http://schemas.openxmlformats.org/officeDocument/2006/relationships/slideLayout" Target="../slideLayouts/slideLayout21.xml"/><Relationship Id="rId5" Type="http://schemas.openxmlformats.org/officeDocument/2006/relationships/image" Target="../media/image207.png"/><Relationship Id="rId4" Type="http://schemas.openxmlformats.org/officeDocument/2006/relationships/image" Target="../media/image206.png"/></Relationships>
</file>

<file path=ppt/slides/_rels/slide54.xml.rels><?xml version="1.0" encoding="UTF-8" standalone="yes"?>
<Relationships xmlns="http://schemas.openxmlformats.org/package/2006/relationships"><Relationship Id="rId3" Type="http://schemas.openxmlformats.org/officeDocument/2006/relationships/image" Target="../media/image208.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8" Type="http://schemas.openxmlformats.org/officeDocument/2006/relationships/hyperlink" Target="https://drive.google.com/file/d/10UuvmoOLNpFbf72mT9cy-mrwM7Uqp00F/view?usp=sharing" TargetMode="External"/><Relationship Id="rId13" Type="http://schemas.openxmlformats.org/officeDocument/2006/relationships/image" Target="../media/image213.png"/><Relationship Id="rId3" Type="http://schemas.openxmlformats.org/officeDocument/2006/relationships/image" Target="../media/image106.png"/><Relationship Id="rId7" Type="http://schemas.openxmlformats.org/officeDocument/2006/relationships/image" Target="../media/image210.png"/><Relationship Id="rId12" Type="http://schemas.openxmlformats.org/officeDocument/2006/relationships/hyperlink" Target="https://drive.google.com/file/d/18cOU4n5fVemSQ0Q8qqzpicf5heUPGPY_/view?usp=sharing" TargetMode="External"/><Relationship Id="rId2" Type="http://schemas.openxmlformats.org/officeDocument/2006/relationships/notesSlide" Target="../notesSlides/notesSlide55.xml"/><Relationship Id="rId1" Type="http://schemas.openxmlformats.org/officeDocument/2006/relationships/slideLayout" Target="../slideLayouts/slideLayout803.xml"/><Relationship Id="rId6" Type="http://schemas.openxmlformats.org/officeDocument/2006/relationships/hyperlink" Target="https://drive.google.com/file/d/1dwjtWEuc-3JclRFgI1LZG58c6g5X82fh/view?usp=sharing" TargetMode="External"/><Relationship Id="rId11" Type="http://schemas.openxmlformats.org/officeDocument/2006/relationships/image" Target="../media/image212.png"/><Relationship Id="rId5" Type="http://schemas.openxmlformats.org/officeDocument/2006/relationships/image" Target="../media/image209.png"/><Relationship Id="rId15" Type="http://schemas.openxmlformats.org/officeDocument/2006/relationships/image" Target="../media/image214.png"/><Relationship Id="rId10" Type="http://schemas.openxmlformats.org/officeDocument/2006/relationships/hyperlink" Target="https://drive.google.com/file/d/1hcikje-FPsVj9xr4U8QNQ_gK6CS7YR3h/view?usp=sharing" TargetMode="External"/><Relationship Id="rId4" Type="http://schemas.openxmlformats.org/officeDocument/2006/relationships/hyperlink" Target="https://drive.google.com/file/d/11twUTql9F_TKE3eGdeiP5tyo7zl3o2-D/view?usp=sharing" TargetMode="External"/><Relationship Id="rId9" Type="http://schemas.openxmlformats.org/officeDocument/2006/relationships/image" Target="../media/image211.png"/><Relationship Id="rId14" Type="http://schemas.openxmlformats.org/officeDocument/2006/relationships/hyperlink" Target="https://drive.google.com/file/d/1LZ026mhYsD34-hinui7fgt6OKvsHwvVv/view?usp=shar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xml"/><Relationship Id="rId1" Type="http://schemas.openxmlformats.org/officeDocument/2006/relationships/slideLayout" Target="../slideLayouts/slideLayout123.xml"/></Relationships>
</file>

<file path=ppt/slides/_rels/slide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xml"/><Relationship Id="rId1" Type="http://schemas.openxmlformats.org/officeDocument/2006/relationships/slideLayout" Target="../slideLayouts/slideLayout123.xml"/><Relationship Id="rId4" Type="http://schemas.openxmlformats.org/officeDocument/2006/relationships/image" Target="../media/image62.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69.png"/><Relationship Id="rId3" Type="http://schemas.openxmlformats.org/officeDocument/2006/relationships/image" Target="../media/image63.png"/><Relationship Id="rId7" Type="http://schemas.openxmlformats.org/officeDocument/2006/relationships/image" Target="../media/image65.png"/><Relationship Id="rId12"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36.xml"/><Relationship Id="rId6" Type="http://schemas.openxmlformats.org/officeDocument/2006/relationships/image" Target="../media/image53.png"/><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71.png"/><Relationship Id="rId10" Type="http://schemas.openxmlformats.org/officeDocument/2006/relationships/image" Target="../media/image55.png"/><Relationship Id="rId4" Type="http://schemas.openxmlformats.org/officeDocument/2006/relationships/image" Target="../media/image64.png"/><Relationship Id="rId9" Type="http://schemas.openxmlformats.org/officeDocument/2006/relationships/image" Target="../media/image54.png"/><Relationship Id="rId14" Type="http://schemas.openxmlformats.org/officeDocument/2006/relationships/image" Target="../media/image7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56"/>
        <p:cNvGrpSpPr/>
        <p:nvPr/>
      </p:nvGrpSpPr>
      <p:grpSpPr>
        <a:xfrm>
          <a:off x="0" y="0"/>
          <a:ext cx="0" cy="0"/>
          <a:chOff x="0" y="0"/>
          <a:chExt cx="0" cy="0"/>
        </a:xfrm>
      </p:grpSpPr>
      <p:sp>
        <p:nvSpPr>
          <p:cNvPr id="6657" name="Google Shape;6657;g30bd28d67fa_2_89"/>
          <p:cNvSpPr txBox="1">
            <a:spLocks noGrp="1"/>
          </p:cNvSpPr>
          <p:nvPr>
            <p:ph type="title"/>
          </p:nvPr>
        </p:nvSpPr>
        <p:spPr>
          <a:xfrm>
            <a:off x="280675" y="726200"/>
            <a:ext cx="3336600" cy="4063500"/>
          </a:xfrm>
          <a:prstGeom prst="rect">
            <a:avLst/>
          </a:prstGeom>
          <a:noFill/>
          <a:ln>
            <a:noFill/>
          </a:ln>
        </p:spPr>
        <p:txBody>
          <a:bodyPr spcFirstLastPara="1" wrap="square" lIns="91425" tIns="91425" rIns="91425" bIns="91425" anchor="ctr" anchorCtr="0">
            <a:spAutoFit/>
          </a:bodyPr>
          <a:lstStyle/>
          <a:p>
            <a:pPr marL="0" lvl="0" indent="0" algn="l" rtl="0">
              <a:lnSpc>
                <a:spcPct val="100000"/>
              </a:lnSpc>
              <a:spcBef>
                <a:spcPts val="0"/>
              </a:spcBef>
              <a:spcAft>
                <a:spcPts val="0"/>
              </a:spcAft>
              <a:buSzPts val="3600"/>
              <a:buNone/>
            </a:pPr>
            <a:r>
              <a:rPr lang="en" sz="2200" b="1"/>
              <a:t>Pathway to Biliteracy Awards, Honoring and Celebrating Language &amp; Culture</a:t>
            </a:r>
            <a:endParaRPr sz="2200" b="1"/>
          </a:p>
          <a:p>
            <a:pPr marL="0" lvl="0" indent="0" algn="ctr" rtl="0">
              <a:lnSpc>
                <a:spcPct val="100000"/>
              </a:lnSpc>
              <a:spcBef>
                <a:spcPts val="0"/>
              </a:spcBef>
              <a:spcAft>
                <a:spcPts val="0"/>
              </a:spcAft>
              <a:buSzPts val="1400"/>
              <a:buNone/>
            </a:pPr>
            <a:endParaRPr sz="2000">
              <a:latin typeface="Lato"/>
              <a:ea typeface="Lato"/>
              <a:cs typeface="Lato"/>
              <a:sym typeface="Lato"/>
            </a:endParaRPr>
          </a:p>
          <a:p>
            <a:pPr marL="0" lvl="0" indent="0" algn="ctr" rtl="0">
              <a:lnSpc>
                <a:spcPct val="100000"/>
              </a:lnSpc>
              <a:spcBef>
                <a:spcPts val="0"/>
              </a:spcBef>
              <a:spcAft>
                <a:spcPts val="0"/>
              </a:spcAft>
              <a:buSzPts val="1400"/>
              <a:buNone/>
            </a:pPr>
            <a:endParaRPr sz="2000">
              <a:latin typeface="Lato"/>
              <a:ea typeface="Lato"/>
              <a:cs typeface="Lato"/>
              <a:sym typeface="Lato"/>
            </a:endParaRPr>
          </a:p>
          <a:p>
            <a:pPr marL="0" lvl="0" indent="0" algn="ctr" rtl="0">
              <a:lnSpc>
                <a:spcPct val="100000"/>
              </a:lnSpc>
              <a:spcBef>
                <a:spcPts val="0"/>
              </a:spcBef>
              <a:spcAft>
                <a:spcPts val="0"/>
              </a:spcAft>
              <a:buClr>
                <a:schemeClr val="dk1"/>
              </a:buClr>
              <a:buSzPts val="1400"/>
              <a:buFont typeface="Lato"/>
              <a:buNone/>
            </a:pPr>
            <a:r>
              <a:rPr lang="en" sz="2000">
                <a:latin typeface="Lato"/>
                <a:ea typeface="Lato"/>
                <a:cs typeface="Lato"/>
                <a:sym typeface="Lato"/>
              </a:rPr>
              <a:t>Family Informational Sessions for</a:t>
            </a:r>
            <a:endParaRPr sz="2000">
              <a:latin typeface="Lato"/>
              <a:ea typeface="Lato"/>
              <a:cs typeface="Lato"/>
              <a:sym typeface="Lato"/>
            </a:endParaRPr>
          </a:p>
          <a:p>
            <a:pPr marL="0" lvl="0" indent="0" algn="ctr" rtl="0">
              <a:lnSpc>
                <a:spcPct val="100000"/>
              </a:lnSpc>
              <a:spcBef>
                <a:spcPts val="0"/>
              </a:spcBef>
              <a:spcAft>
                <a:spcPts val="0"/>
              </a:spcAft>
              <a:buClr>
                <a:schemeClr val="dk1"/>
              </a:buClr>
              <a:buSzPts val="1400"/>
              <a:buFont typeface="Lato"/>
              <a:buNone/>
            </a:pPr>
            <a:r>
              <a:rPr lang="en" sz="2000">
                <a:latin typeface="Lato"/>
                <a:ea typeface="Lato"/>
                <a:cs typeface="Lato"/>
                <a:sym typeface="Lato"/>
              </a:rPr>
              <a:t>Grades 3 and 5/6</a:t>
            </a:r>
            <a:endParaRPr sz="2000">
              <a:latin typeface="Lato"/>
              <a:ea typeface="Lato"/>
              <a:cs typeface="Lato"/>
              <a:sym typeface="Lato"/>
            </a:endParaRPr>
          </a:p>
          <a:p>
            <a:pPr marL="0" lvl="0" indent="0" algn="ctr" rtl="0">
              <a:lnSpc>
                <a:spcPct val="100000"/>
              </a:lnSpc>
              <a:spcBef>
                <a:spcPts val="0"/>
              </a:spcBef>
              <a:spcAft>
                <a:spcPts val="0"/>
              </a:spcAft>
              <a:buClr>
                <a:schemeClr val="dk1"/>
              </a:buClr>
              <a:buSzPts val="1400"/>
              <a:buFont typeface="Lato"/>
              <a:buNone/>
            </a:pPr>
            <a:r>
              <a:rPr lang="en" sz="2000">
                <a:latin typeface="Lato"/>
                <a:ea typeface="Lato"/>
                <a:cs typeface="Lato"/>
                <a:sym typeface="Lato"/>
              </a:rPr>
              <a:t>October, 2025 </a:t>
            </a:r>
            <a:endParaRPr sz="2000">
              <a:latin typeface="Lato"/>
              <a:ea typeface="Lato"/>
              <a:cs typeface="Lato"/>
              <a:sym typeface="Lato"/>
            </a:endParaRPr>
          </a:p>
          <a:p>
            <a:pPr marL="0" lvl="0" indent="0" algn="ctr" rtl="0">
              <a:lnSpc>
                <a:spcPct val="100000"/>
              </a:lnSpc>
              <a:spcBef>
                <a:spcPts val="0"/>
              </a:spcBef>
              <a:spcAft>
                <a:spcPts val="0"/>
              </a:spcAft>
              <a:buSzPts val="3600"/>
              <a:buNone/>
            </a:pPr>
            <a:endParaRPr sz="2200" b="1"/>
          </a:p>
          <a:p>
            <a:pPr marL="0" lvl="0" indent="0" algn="ctr" rtl="0">
              <a:lnSpc>
                <a:spcPct val="100000"/>
              </a:lnSpc>
              <a:spcBef>
                <a:spcPts val="0"/>
              </a:spcBef>
              <a:spcAft>
                <a:spcPts val="0"/>
              </a:spcAft>
              <a:buSzPts val="3600"/>
              <a:buNone/>
            </a:pPr>
            <a:endParaRPr sz="2200" b="1">
              <a:solidFill>
                <a:srgbClr val="B6D7A8"/>
              </a:solidFill>
            </a:endParaRPr>
          </a:p>
        </p:txBody>
      </p:sp>
      <p:sp>
        <p:nvSpPr>
          <p:cNvPr id="6658" name="Google Shape;6658;g30bd28d67fa_2_89"/>
          <p:cNvSpPr txBox="1">
            <a:spLocks noGrp="1"/>
          </p:cNvSpPr>
          <p:nvPr>
            <p:ph type="subTitle" idx="4294967295"/>
          </p:nvPr>
        </p:nvSpPr>
        <p:spPr>
          <a:xfrm>
            <a:off x="5549525" y="284025"/>
            <a:ext cx="3671700" cy="4129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Lato"/>
              <a:buNone/>
            </a:pPr>
            <a:endParaRPr sz="2000" b="0" i="0" u="none" strike="noStrike" cap="none">
              <a:solidFill>
                <a:srgbClr val="D9EAD3"/>
              </a:solidFill>
              <a:latin typeface="Lato"/>
              <a:ea typeface="Lato"/>
              <a:cs typeface="Lato"/>
              <a:sym typeface="Lato"/>
            </a:endParaRPr>
          </a:p>
          <a:p>
            <a:pPr marL="0" marR="0" lvl="0" indent="0" algn="l" rtl="0">
              <a:lnSpc>
                <a:spcPct val="100000"/>
              </a:lnSpc>
              <a:spcBef>
                <a:spcPts val="0"/>
              </a:spcBef>
              <a:spcAft>
                <a:spcPts val="0"/>
              </a:spcAft>
              <a:buClr>
                <a:schemeClr val="dk1"/>
              </a:buClr>
              <a:buSzPts val="3600"/>
              <a:buFont typeface="Arial"/>
              <a:buNone/>
            </a:pPr>
            <a:r>
              <a:rPr lang="en" sz="2200" b="1" i="0" u="none" strike="noStrike" cap="none">
                <a:solidFill>
                  <a:srgbClr val="B6D7A8"/>
                </a:solidFill>
                <a:latin typeface="Poppins"/>
                <a:ea typeface="Poppins"/>
                <a:cs typeface="Poppins"/>
                <a:sym typeface="Poppins"/>
              </a:rPr>
              <a:t>El camino hacia los premios de la biliteracidad, honrando y celebrando el lenguaje y la cultura</a:t>
            </a:r>
            <a:endParaRPr sz="2200" b="1"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400"/>
              <a:buFont typeface="Lato"/>
              <a:buNone/>
            </a:pPr>
            <a:endParaRPr sz="2000" b="0" i="0" u="none" strike="noStrike" cap="none">
              <a:solidFill>
                <a:srgbClr val="B6D7A8"/>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b="0" i="0" u="none" strike="noStrike" cap="none">
                <a:solidFill>
                  <a:srgbClr val="B6D7A8"/>
                </a:solidFill>
                <a:latin typeface="Lato"/>
                <a:ea typeface="Lato"/>
                <a:cs typeface="Lato"/>
                <a:sym typeface="Lato"/>
              </a:rPr>
              <a:t>Sesiones Informativas </a:t>
            </a:r>
            <a:endParaRPr sz="2000" b="0" i="0" u="none" strike="noStrike" cap="none">
              <a:solidFill>
                <a:srgbClr val="B6D7A8"/>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b="0" i="0" u="none" strike="noStrike" cap="none">
                <a:solidFill>
                  <a:srgbClr val="B6D7A8"/>
                </a:solidFill>
                <a:latin typeface="Lato"/>
                <a:ea typeface="Lato"/>
                <a:cs typeface="Lato"/>
                <a:sym typeface="Lato"/>
              </a:rPr>
              <a:t>de grados 3</a:t>
            </a:r>
            <a:r>
              <a:rPr lang="en" sz="2000" b="0" i="0" u="none" strike="noStrike" cap="none" baseline="30000">
                <a:solidFill>
                  <a:srgbClr val="B6D7A8"/>
                </a:solidFill>
                <a:latin typeface="Lato"/>
                <a:ea typeface="Lato"/>
                <a:cs typeface="Lato"/>
                <a:sym typeface="Lato"/>
              </a:rPr>
              <a:t>er</a:t>
            </a:r>
            <a:r>
              <a:rPr lang="en" sz="2000" b="0" i="0" u="none" strike="noStrike" cap="none">
                <a:solidFill>
                  <a:srgbClr val="B6D7A8"/>
                </a:solidFill>
                <a:latin typeface="Lato"/>
                <a:ea typeface="Lato"/>
                <a:cs typeface="Lato"/>
                <a:sym typeface="Lato"/>
              </a:rPr>
              <a:t> y 5/6</a:t>
            </a:r>
            <a:r>
              <a:rPr lang="en" sz="2000" b="0" i="0" u="none" strike="noStrike" cap="none" baseline="30000">
                <a:solidFill>
                  <a:srgbClr val="B6D7A8"/>
                </a:solidFill>
                <a:latin typeface="Lato"/>
                <a:ea typeface="Lato"/>
                <a:cs typeface="Lato"/>
                <a:sym typeface="Lato"/>
              </a:rPr>
              <a:t>o</a:t>
            </a:r>
            <a:endParaRPr sz="2000" b="0" i="0" u="none" strike="noStrike" cap="none" baseline="30000">
              <a:solidFill>
                <a:srgbClr val="B6D7A8"/>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b="0" i="0" u="none" strike="noStrike" cap="none">
                <a:solidFill>
                  <a:srgbClr val="B6D7A8"/>
                </a:solidFill>
                <a:latin typeface="Lato"/>
                <a:ea typeface="Lato"/>
                <a:cs typeface="Lato"/>
                <a:sym typeface="Lato"/>
              </a:rPr>
              <a:t>para familias </a:t>
            </a:r>
            <a:endParaRPr sz="2000" b="0" i="0" u="none" strike="noStrike" cap="none">
              <a:solidFill>
                <a:srgbClr val="B6D7A8"/>
              </a:solidFill>
              <a:latin typeface="Lato"/>
              <a:ea typeface="Lato"/>
              <a:cs typeface="Lato"/>
              <a:sym typeface="Lato"/>
            </a:endParaRPr>
          </a:p>
          <a:p>
            <a:pPr marL="0" marR="0" lvl="0" indent="0" algn="ctr" rtl="0">
              <a:lnSpc>
                <a:spcPct val="100000"/>
              </a:lnSpc>
              <a:spcBef>
                <a:spcPts val="0"/>
              </a:spcBef>
              <a:spcAft>
                <a:spcPts val="0"/>
              </a:spcAft>
              <a:buClr>
                <a:schemeClr val="dk1"/>
              </a:buClr>
              <a:buSzPts val="1400"/>
              <a:buFont typeface="Lato"/>
              <a:buNone/>
            </a:pPr>
            <a:r>
              <a:rPr lang="en" sz="2000">
                <a:solidFill>
                  <a:srgbClr val="B6D7A8"/>
                </a:solidFill>
              </a:rPr>
              <a:t>octubre </a:t>
            </a:r>
            <a:r>
              <a:rPr lang="en" sz="2000" b="0" i="0" u="none" strike="noStrike" cap="none">
                <a:solidFill>
                  <a:srgbClr val="B6D7A8"/>
                </a:solidFill>
                <a:latin typeface="Lato"/>
                <a:ea typeface="Lato"/>
                <a:cs typeface="Lato"/>
                <a:sym typeface="Lato"/>
              </a:rPr>
              <a:t>del 202</a:t>
            </a:r>
            <a:r>
              <a:rPr lang="en" sz="2000">
                <a:solidFill>
                  <a:srgbClr val="B6D7A8"/>
                </a:solidFill>
              </a:rPr>
              <a:t>5</a:t>
            </a:r>
            <a:endParaRPr sz="2000" b="0" i="0" u="none" strike="noStrike" cap="none">
              <a:solidFill>
                <a:srgbClr val="B6D7A8"/>
              </a:solidFill>
              <a:latin typeface="Lato"/>
              <a:ea typeface="Lato"/>
              <a:cs typeface="Lato"/>
              <a:sym typeface="Lato"/>
            </a:endParaRPr>
          </a:p>
          <a:p>
            <a:pPr marL="0" marR="0" lvl="0" indent="0" algn="l" rtl="0">
              <a:lnSpc>
                <a:spcPct val="100000"/>
              </a:lnSpc>
              <a:spcBef>
                <a:spcPts val="0"/>
              </a:spcBef>
              <a:spcAft>
                <a:spcPts val="0"/>
              </a:spcAft>
              <a:buClr>
                <a:schemeClr val="dk1"/>
              </a:buClr>
              <a:buSzPts val="1400"/>
              <a:buFont typeface="Lato"/>
              <a:buNone/>
            </a:pPr>
            <a:endParaRPr sz="2000" b="0" i="0" u="none" strike="noStrike" cap="none">
              <a:solidFill>
                <a:schemeClr val="lt1"/>
              </a:solidFill>
              <a:latin typeface="Lato"/>
              <a:ea typeface="Lato"/>
              <a:cs typeface="Lato"/>
              <a:sym typeface="Lato"/>
            </a:endParaRPr>
          </a:p>
        </p:txBody>
      </p:sp>
      <p:pic>
        <p:nvPicPr>
          <p:cNvPr id="6659" name="Google Shape;6659;g30bd28d67fa_2_89" title="Micro Day 2 playlist.mp3">
            <a:hlinkClick r:id="rId3"/>
          </p:cNvPr>
          <p:cNvPicPr preferRelativeResize="0"/>
          <p:nvPr/>
        </p:nvPicPr>
        <p:blipFill rotWithShape="1">
          <a:blip r:embed="rId4">
            <a:alphaModFix/>
          </a:blip>
          <a:srcRect/>
          <a:stretch/>
        </p:blipFill>
        <p:spPr>
          <a:xfrm>
            <a:off x="8624850" y="4621138"/>
            <a:ext cx="457200" cy="457200"/>
          </a:xfrm>
          <a:prstGeom prst="rect">
            <a:avLst/>
          </a:prstGeom>
          <a:noFill/>
          <a:ln>
            <a:noFill/>
          </a:ln>
        </p:spPr>
      </p:pic>
      <p:pic>
        <p:nvPicPr>
          <p:cNvPr id="6660" name="Google Shape;6660;g30bd28d67fa_2_89"/>
          <p:cNvPicPr preferRelativeResize="0"/>
          <p:nvPr/>
        </p:nvPicPr>
        <p:blipFill rotWithShape="1">
          <a:blip r:embed="rId5">
            <a:alphaModFix/>
          </a:blip>
          <a:srcRect/>
          <a:stretch/>
        </p:blipFill>
        <p:spPr>
          <a:xfrm>
            <a:off x="3594474" y="1459889"/>
            <a:ext cx="1955050" cy="2223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832"/>
        <p:cNvGrpSpPr/>
        <p:nvPr/>
      </p:nvGrpSpPr>
      <p:grpSpPr>
        <a:xfrm>
          <a:off x="0" y="0"/>
          <a:ext cx="0" cy="0"/>
          <a:chOff x="0" y="0"/>
          <a:chExt cx="0" cy="0"/>
        </a:xfrm>
      </p:grpSpPr>
      <p:sp>
        <p:nvSpPr>
          <p:cNvPr id="6833" name="Google Shape;6833;g30fd9288ee6_1_821"/>
          <p:cNvSpPr txBox="1">
            <a:spLocks noGrp="1"/>
          </p:cNvSpPr>
          <p:nvPr>
            <p:ph type="title"/>
          </p:nvPr>
        </p:nvSpPr>
        <p:spPr>
          <a:xfrm>
            <a:off x="371100" y="898200"/>
            <a:ext cx="3357300" cy="3347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4800"/>
              <a:buNone/>
            </a:pPr>
            <a:r>
              <a:rPr lang="en" sz="3200"/>
              <a:t>What are the </a:t>
            </a:r>
            <a:endParaRPr sz="3200"/>
          </a:p>
          <a:p>
            <a:pPr marL="0" lvl="0" indent="0" algn="l" rtl="0">
              <a:lnSpc>
                <a:spcPct val="100000"/>
              </a:lnSpc>
              <a:spcBef>
                <a:spcPts val="0"/>
              </a:spcBef>
              <a:spcAft>
                <a:spcPts val="0"/>
              </a:spcAft>
              <a:buSzPts val="4800"/>
              <a:buNone/>
            </a:pPr>
            <a:r>
              <a:rPr lang="en" sz="3200"/>
              <a:t>Pathway to Biliteracy Awards </a:t>
            </a:r>
            <a:endParaRPr sz="3200"/>
          </a:p>
          <a:p>
            <a:pPr marL="0" lvl="0" indent="0" algn="l" rtl="0">
              <a:lnSpc>
                <a:spcPct val="100000"/>
              </a:lnSpc>
              <a:spcBef>
                <a:spcPts val="0"/>
              </a:spcBef>
              <a:spcAft>
                <a:spcPts val="0"/>
              </a:spcAft>
              <a:buClr>
                <a:schemeClr val="dk1"/>
              </a:buClr>
              <a:buSzPts val="1100"/>
              <a:buFont typeface="Arial"/>
              <a:buNone/>
            </a:pPr>
            <a:r>
              <a:rPr lang="en" sz="3200"/>
              <a:t>in 3rd and 5th/6th Grade?</a:t>
            </a:r>
            <a:endParaRPr sz="6200"/>
          </a:p>
        </p:txBody>
      </p:sp>
      <p:sp>
        <p:nvSpPr>
          <p:cNvPr id="6834" name="Google Shape;6834;g30fd9288ee6_1_821"/>
          <p:cNvSpPr txBox="1">
            <a:spLocks noGrp="1"/>
          </p:cNvSpPr>
          <p:nvPr>
            <p:ph type="title"/>
          </p:nvPr>
        </p:nvSpPr>
        <p:spPr>
          <a:xfrm>
            <a:off x="5567400" y="898200"/>
            <a:ext cx="3576600" cy="33471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chemeClr val="dk1"/>
              </a:buClr>
              <a:buSzPts val="1100"/>
              <a:buFont typeface="Arial"/>
              <a:buNone/>
            </a:pPr>
            <a:r>
              <a:rPr lang="en" sz="3200">
                <a:solidFill>
                  <a:srgbClr val="93C47D"/>
                </a:solidFill>
              </a:rPr>
              <a:t>¿Cuáles son los </a:t>
            </a:r>
            <a:endParaRPr sz="3200">
              <a:solidFill>
                <a:srgbClr val="93C47D"/>
              </a:solidFill>
            </a:endParaRPr>
          </a:p>
          <a:p>
            <a:pPr marL="0" lvl="0" indent="0" algn="l" rtl="0">
              <a:lnSpc>
                <a:spcPct val="100000"/>
              </a:lnSpc>
              <a:spcBef>
                <a:spcPts val="0"/>
              </a:spcBef>
              <a:spcAft>
                <a:spcPts val="0"/>
              </a:spcAft>
              <a:buClr>
                <a:schemeClr val="dk1"/>
              </a:buClr>
              <a:buSzPts val="1100"/>
              <a:buFont typeface="Arial"/>
              <a:buNone/>
            </a:pPr>
            <a:r>
              <a:rPr lang="en" sz="3200">
                <a:solidFill>
                  <a:srgbClr val="93C47D"/>
                </a:solidFill>
              </a:rPr>
              <a:t>premios Camino al Biliteracidad </a:t>
            </a:r>
            <a:endParaRPr sz="3200">
              <a:solidFill>
                <a:srgbClr val="93C47D"/>
              </a:solidFill>
            </a:endParaRPr>
          </a:p>
          <a:p>
            <a:pPr marL="0" marR="38100" lvl="0" indent="0" algn="l" rtl="0">
              <a:lnSpc>
                <a:spcPct val="128571"/>
              </a:lnSpc>
              <a:spcBef>
                <a:spcPts val="0"/>
              </a:spcBef>
              <a:spcAft>
                <a:spcPts val="0"/>
              </a:spcAft>
              <a:buClr>
                <a:schemeClr val="dk1"/>
              </a:buClr>
              <a:buSzPts val="1100"/>
              <a:buFont typeface="Arial"/>
              <a:buNone/>
            </a:pPr>
            <a:r>
              <a:rPr lang="en" sz="3200">
                <a:solidFill>
                  <a:srgbClr val="93C47D"/>
                </a:solidFill>
              </a:rPr>
              <a:t>en 3</a:t>
            </a:r>
            <a:r>
              <a:rPr lang="en" sz="3200" baseline="30000">
                <a:solidFill>
                  <a:srgbClr val="93C47D"/>
                </a:solidFill>
              </a:rPr>
              <a:t>er</a:t>
            </a:r>
            <a:r>
              <a:rPr lang="en" sz="3200">
                <a:solidFill>
                  <a:srgbClr val="93C47D"/>
                </a:solidFill>
              </a:rPr>
              <a:t> - 5</a:t>
            </a:r>
            <a:r>
              <a:rPr lang="en" sz="3200" baseline="30000">
                <a:solidFill>
                  <a:srgbClr val="93C47D"/>
                </a:solidFill>
              </a:rPr>
              <a:t>o</a:t>
            </a:r>
            <a:r>
              <a:rPr lang="en" sz="3200">
                <a:solidFill>
                  <a:srgbClr val="93C47D"/>
                </a:solidFill>
              </a:rPr>
              <a:t>/6</a:t>
            </a:r>
            <a:r>
              <a:rPr lang="en" sz="3200" baseline="30000">
                <a:solidFill>
                  <a:srgbClr val="93C47D"/>
                </a:solidFill>
              </a:rPr>
              <a:t>o</a:t>
            </a:r>
            <a:r>
              <a:rPr lang="en" sz="3200">
                <a:solidFill>
                  <a:srgbClr val="93C47D"/>
                </a:solidFill>
              </a:rPr>
              <a:t> grado?</a:t>
            </a:r>
            <a:endParaRPr sz="3200">
              <a:solidFill>
                <a:srgbClr val="93C47D"/>
              </a:solidFill>
            </a:endParaRPr>
          </a:p>
        </p:txBody>
      </p:sp>
      <p:pic>
        <p:nvPicPr>
          <p:cNvPr id="6835" name="Google Shape;6835;g30fd9288ee6_1_821"/>
          <p:cNvPicPr preferRelativeResize="0"/>
          <p:nvPr/>
        </p:nvPicPr>
        <p:blipFill rotWithShape="1">
          <a:blip r:embed="rId3">
            <a:alphaModFix/>
          </a:blip>
          <a:srcRect l="7462" r="4010" b="1573"/>
          <a:stretch/>
        </p:blipFill>
        <p:spPr>
          <a:xfrm>
            <a:off x="3410900" y="2372314"/>
            <a:ext cx="843600" cy="827700"/>
          </a:xfrm>
          <a:prstGeom prst="ellipse">
            <a:avLst/>
          </a:prstGeom>
          <a:noFill/>
          <a:ln>
            <a:noFill/>
          </a:ln>
        </p:spPr>
      </p:pic>
      <p:grpSp>
        <p:nvGrpSpPr>
          <p:cNvPr id="6836" name="Google Shape;6836;g30fd9288ee6_1_821"/>
          <p:cNvGrpSpPr/>
          <p:nvPr/>
        </p:nvGrpSpPr>
        <p:grpSpPr>
          <a:xfrm>
            <a:off x="4254497" y="1963692"/>
            <a:ext cx="1213411" cy="1393920"/>
            <a:chOff x="4662993" y="2779580"/>
            <a:chExt cx="1163831" cy="1405870"/>
          </a:xfrm>
        </p:grpSpPr>
        <p:pic>
          <p:nvPicPr>
            <p:cNvPr id="6837" name="Google Shape;6837;g30fd9288ee6_1_821"/>
            <p:cNvPicPr preferRelativeResize="0"/>
            <p:nvPr/>
          </p:nvPicPr>
          <p:blipFill rotWithShape="1">
            <a:blip r:embed="rId4">
              <a:alphaModFix/>
            </a:blip>
            <a:srcRect/>
            <a:stretch/>
          </p:blipFill>
          <p:spPr>
            <a:xfrm>
              <a:off x="4662993" y="2779580"/>
              <a:ext cx="1163831" cy="1405870"/>
            </a:xfrm>
            <a:prstGeom prst="rect">
              <a:avLst/>
            </a:prstGeom>
            <a:noFill/>
            <a:ln>
              <a:noFill/>
            </a:ln>
          </p:spPr>
        </p:pic>
        <p:pic>
          <p:nvPicPr>
            <p:cNvPr id="6838" name="Google Shape;6838;g30fd9288ee6_1_821"/>
            <p:cNvPicPr preferRelativeResize="0"/>
            <p:nvPr/>
          </p:nvPicPr>
          <p:blipFill rotWithShape="1">
            <a:blip r:embed="rId5">
              <a:alphaModFix/>
            </a:blip>
            <a:srcRect l="5781" t="3393" r="3159" b="4132"/>
            <a:stretch/>
          </p:blipFill>
          <p:spPr>
            <a:xfrm>
              <a:off x="4897325" y="3391650"/>
              <a:ext cx="697800" cy="692700"/>
            </a:xfrm>
            <a:prstGeom prst="ellipse">
              <a:avLst/>
            </a:prstGeom>
            <a:noFill/>
            <a:ln>
              <a:noFill/>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42"/>
        <p:cNvGrpSpPr/>
        <p:nvPr/>
      </p:nvGrpSpPr>
      <p:grpSpPr>
        <a:xfrm>
          <a:off x="0" y="0"/>
          <a:ext cx="0" cy="0"/>
          <a:chOff x="0" y="0"/>
          <a:chExt cx="0" cy="0"/>
        </a:xfrm>
      </p:grpSpPr>
      <p:pic>
        <p:nvPicPr>
          <p:cNvPr id="6843" name="Google Shape;6843;g30f76d506d9_0_0" title="Seal of Biliteracy and Pathway to Biliteracy Awards   ENG">
            <a:hlinkClick r:id="rId3"/>
          </p:cNvPr>
          <p:cNvPicPr preferRelativeResize="0"/>
          <p:nvPr/>
        </p:nvPicPr>
        <p:blipFill rotWithShape="1">
          <a:blip r:embed="rId4">
            <a:alphaModFix/>
          </a:blip>
          <a:srcRect/>
          <a:stretch/>
        </p:blipFill>
        <p:spPr>
          <a:xfrm>
            <a:off x="1665524" y="1171575"/>
            <a:ext cx="6009675" cy="3380450"/>
          </a:xfrm>
          <a:prstGeom prst="rect">
            <a:avLst/>
          </a:prstGeom>
          <a:noFill/>
          <a:ln>
            <a:noFill/>
          </a:ln>
        </p:spPr>
      </p:pic>
      <p:sp>
        <p:nvSpPr>
          <p:cNvPr id="6844" name="Google Shape;6844;g30f76d506d9_0_0"/>
          <p:cNvSpPr txBox="1"/>
          <p:nvPr/>
        </p:nvSpPr>
        <p:spPr>
          <a:xfrm>
            <a:off x="1665525" y="221450"/>
            <a:ext cx="7764300" cy="5727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3000"/>
              <a:buFont typeface="Arial"/>
              <a:buNone/>
            </a:pPr>
            <a:r>
              <a:rPr lang="en" sz="2700" b="1" i="0" u="none" strike="noStrike" cap="none">
                <a:solidFill>
                  <a:srgbClr val="FFFFFF"/>
                </a:solidFill>
                <a:latin typeface="Poppins"/>
                <a:ea typeface="Poppins"/>
                <a:cs typeface="Poppins"/>
                <a:sym typeface="Poppins"/>
              </a:rPr>
              <a:t>Video-Pathway to Biliteracy Awards</a:t>
            </a:r>
            <a:endParaRPr sz="27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000"/>
              <a:buFont typeface="Arial"/>
              <a:buNone/>
            </a:pPr>
            <a:r>
              <a:rPr lang="en" sz="2700" b="1" i="0" u="none" strike="noStrike" cap="none">
                <a:solidFill>
                  <a:srgbClr val="B6D7A8"/>
                </a:solidFill>
                <a:latin typeface="Poppins"/>
                <a:ea typeface="Poppins"/>
                <a:cs typeface="Poppins"/>
                <a:sym typeface="Poppins"/>
              </a:rPr>
              <a:t>Premios caminos hacia la biliteracidad</a:t>
            </a:r>
            <a:endParaRPr sz="2700" b="1" i="0" u="none" strike="noStrike" cap="none">
              <a:solidFill>
                <a:srgbClr val="B6D7A8"/>
              </a:solidFill>
              <a:latin typeface="Poppins"/>
              <a:ea typeface="Poppins"/>
              <a:cs typeface="Poppins"/>
              <a:sym typeface="Poppins"/>
            </a:endParaRPr>
          </a:p>
        </p:txBody>
      </p:sp>
      <p:sp>
        <p:nvSpPr>
          <p:cNvPr id="6845" name="Google Shape;6845;g30f76d506d9_0_0"/>
          <p:cNvSpPr txBox="1"/>
          <p:nvPr/>
        </p:nvSpPr>
        <p:spPr>
          <a:xfrm>
            <a:off x="1329825" y="4552025"/>
            <a:ext cx="7618800" cy="464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1" i="1" u="none" strike="noStrike" cap="none">
                <a:solidFill>
                  <a:schemeClr val="lt1"/>
                </a:solidFill>
                <a:latin typeface="Lato"/>
                <a:ea typeface="Lato"/>
                <a:cs typeface="Lato"/>
                <a:sym typeface="Lato"/>
              </a:rPr>
              <a:t>Link to video in Spanish available.  </a:t>
            </a:r>
            <a:r>
              <a:rPr lang="en" sz="1800" b="1" i="1" u="none" strike="noStrike" cap="none">
                <a:solidFill>
                  <a:srgbClr val="B6D7A8"/>
                </a:solidFill>
                <a:latin typeface="Lato"/>
                <a:ea typeface="Lato"/>
                <a:cs typeface="Lato"/>
                <a:sym typeface="Lato"/>
              </a:rPr>
              <a:t>Enlace disponible para el video en español.</a:t>
            </a:r>
            <a:endParaRPr sz="1800" b="1" i="1" u="none" strike="noStrike" cap="none">
              <a:solidFill>
                <a:srgbClr val="B6D7A8"/>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43"/>
                                        </p:tgtEl>
                                        <p:attrNameLst>
                                          <p:attrName>style.visibility</p:attrName>
                                        </p:attrNameLst>
                                      </p:cBhvr>
                                      <p:to>
                                        <p:strVal val="visible"/>
                                      </p:to>
                                    </p:set>
                                    <p:animEffect transition="in" filter="fade">
                                      <p:cBhvr>
                                        <p:cTn id="7" dur="1000"/>
                                        <p:tgtEl>
                                          <p:spTgt spid="6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849"/>
        <p:cNvGrpSpPr/>
        <p:nvPr/>
      </p:nvGrpSpPr>
      <p:grpSpPr>
        <a:xfrm>
          <a:off x="0" y="0"/>
          <a:ext cx="0" cy="0"/>
          <a:chOff x="0" y="0"/>
          <a:chExt cx="0" cy="0"/>
        </a:xfrm>
      </p:grpSpPr>
      <p:sp>
        <p:nvSpPr>
          <p:cNvPr id="6850" name="Google Shape;6850;g30bd28d67fa_1_57"/>
          <p:cNvSpPr txBox="1">
            <a:spLocks noGrp="1"/>
          </p:cNvSpPr>
          <p:nvPr>
            <p:ph type="ctrTitle"/>
          </p:nvPr>
        </p:nvSpPr>
        <p:spPr>
          <a:xfrm>
            <a:off x="1416150" y="-139025"/>
            <a:ext cx="7867800" cy="816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endParaRPr sz="2300" b="1">
              <a:latin typeface="Poppins"/>
              <a:ea typeface="Poppins"/>
              <a:cs typeface="Poppins"/>
              <a:sym typeface="Poppins"/>
            </a:endParaRPr>
          </a:p>
          <a:p>
            <a:pPr marL="0" lvl="0" indent="0" algn="ctr" rtl="0">
              <a:lnSpc>
                <a:spcPct val="100000"/>
              </a:lnSpc>
              <a:spcBef>
                <a:spcPts val="0"/>
              </a:spcBef>
              <a:spcAft>
                <a:spcPts val="0"/>
              </a:spcAft>
              <a:buSzPts val="3200"/>
              <a:buNone/>
            </a:pPr>
            <a:r>
              <a:rPr lang="en" sz="1900" b="1">
                <a:latin typeface="Poppins"/>
                <a:ea typeface="Poppins"/>
                <a:cs typeface="Poppins"/>
                <a:sym typeface="Poppins"/>
              </a:rPr>
              <a:t>First Step! </a:t>
            </a:r>
            <a:r>
              <a:rPr lang="en" sz="1900" b="1">
                <a:solidFill>
                  <a:srgbClr val="B6D7A8"/>
                </a:solidFill>
                <a:latin typeface="Poppins"/>
                <a:ea typeface="Poppins"/>
                <a:cs typeface="Poppins"/>
                <a:sym typeface="Poppins"/>
              </a:rPr>
              <a:t>¡Primeros pasos!</a:t>
            </a:r>
            <a:r>
              <a:rPr lang="en" sz="1900" b="1">
                <a:latin typeface="Poppins"/>
                <a:ea typeface="Poppins"/>
                <a:cs typeface="Poppins"/>
                <a:sym typeface="Poppins"/>
              </a:rPr>
              <a:t> </a:t>
            </a:r>
            <a:endParaRPr sz="1900" b="1">
              <a:latin typeface="Poppins"/>
              <a:ea typeface="Poppins"/>
              <a:cs typeface="Poppins"/>
              <a:sym typeface="Poppins"/>
            </a:endParaRPr>
          </a:p>
          <a:p>
            <a:pPr marL="0" lvl="0" indent="0" algn="ctr" rtl="0">
              <a:lnSpc>
                <a:spcPct val="100000"/>
              </a:lnSpc>
              <a:spcBef>
                <a:spcPts val="0"/>
              </a:spcBef>
              <a:spcAft>
                <a:spcPts val="0"/>
              </a:spcAft>
              <a:buSzPts val="3200"/>
              <a:buNone/>
            </a:pPr>
            <a:r>
              <a:rPr lang="en" sz="1500" b="1">
                <a:latin typeface="Poppins"/>
                <a:ea typeface="Poppins"/>
                <a:cs typeface="Poppins"/>
                <a:sym typeface="Poppins"/>
              </a:rPr>
              <a:t>Recognize the gifts of multilingualism and honor cultural identities</a:t>
            </a:r>
            <a:endParaRPr sz="1500" b="1">
              <a:latin typeface="Poppins"/>
              <a:ea typeface="Poppins"/>
              <a:cs typeface="Poppins"/>
              <a:sym typeface="Poppins"/>
            </a:endParaRPr>
          </a:p>
          <a:p>
            <a:pPr marL="0" lvl="0" indent="0" algn="ctr" rtl="0">
              <a:lnSpc>
                <a:spcPct val="100000"/>
              </a:lnSpc>
              <a:spcBef>
                <a:spcPts val="0"/>
              </a:spcBef>
              <a:spcAft>
                <a:spcPts val="0"/>
              </a:spcAft>
              <a:buSzPts val="3200"/>
              <a:buNone/>
            </a:pPr>
            <a:r>
              <a:rPr lang="en" sz="1500" b="1">
                <a:solidFill>
                  <a:srgbClr val="B6D7A8"/>
                </a:solidFill>
                <a:latin typeface="Poppins"/>
                <a:ea typeface="Poppins"/>
                <a:cs typeface="Poppins"/>
                <a:sym typeface="Poppins"/>
              </a:rPr>
              <a:t>Reconoce las riquezas multilingües y honra las identidades culturales </a:t>
            </a:r>
            <a:endParaRPr sz="1500" b="1">
              <a:solidFill>
                <a:srgbClr val="B6D7A8"/>
              </a:solidFill>
              <a:latin typeface="Poppins"/>
              <a:ea typeface="Poppins"/>
              <a:cs typeface="Poppins"/>
              <a:sym typeface="Poppins"/>
            </a:endParaRPr>
          </a:p>
        </p:txBody>
      </p:sp>
      <p:sp>
        <p:nvSpPr>
          <p:cNvPr id="6851" name="Google Shape;6851;g30bd28d67fa_1_57"/>
          <p:cNvSpPr txBox="1"/>
          <p:nvPr/>
        </p:nvSpPr>
        <p:spPr>
          <a:xfrm>
            <a:off x="113100" y="888401"/>
            <a:ext cx="3736800" cy="452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300" b="0" i="0" u="none" strike="noStrike" cap="none">
                <a:solidFill>
                  <a:schemeClr val="lt1"/>
                </a:solidFill>
                <a:latin typeface="Poppins"/>
                <a:ea typeface="Poppins"/>
                <a:cs typeface="Poppins"/>
                <a:sym typeface="Poppins"/>
              </a:rPr>
              <a:t>Home Language Survey</a:t>
            </a:r>
            <a:endParaRPr sz="13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800"/>
              <a:buFont typeface="Arial"/>
              <a:buNone/>
            </a:pPr>
            <a:r>
              <a:rPr lang="en" sz="1300" b="1" i="0" u="none" strike="noStrike" cap="none">
                <a:solidFill>
                  <a:srgbClr val="B6D7A8"/>
                </a:solidFill>
                <a:latin typeface="Poppins"/>
                <a:ea typeface="Poppins"/>
                <a:cs typeface="Poppins"/>
                <a:sym typeface="Poppins"/>
              </a:rPr>
              <a:t>Encuesta del idioma en el hogar</a:t>
            </a:r>
            <a:endParaRPr sz="1300" b="1" i="0" u="none" strike="noStrike" cap="none">
              <a:solidFill>
                <a:srgbClr val="B6D7A8"/>
              </a:solidFill>
              <a:latin typeface="Poppins"/>
              <a:ea typeface="Poppins"/>
              <a:cs typeface="Poppins"/>
              <a:sym typeface="Poppins"/>
            </a:endParaRPr>
          </a:p>
        </p:txBody>
      </p:sp>
      <p:pic>
        <p:nvPicPr>
          <p:cNvPr id="6852" name="Google Shape;6852;g30bd28d67fa_1_57"/>
          <p:cNvPicPr preferRelativeResize="0"/>
          <p:nvPr/>
        </p:nvPicPr>
        <p:blipFill rotWithShape="1">
          <a:blip r:embed="rId3">
            <a:alphaModFix/>
          </a:blip>
          <a:srcRect/>
          <a:stretch/>
        </p:blipFill>
        <p:spPr>
          <a:xfrm>
            <a:off x="66549" y="3844874"/>
            <a:ext cx="939676" cy="991424"/>
          </a:xfrm>
          <a:prstGeom prst="rect">
            <a:avLst/>
          </a:prstGeom>
          <a:noFill/>
          <a:ln>
            <a:noFill/>
          </a:ln>
        </p:spPr>
      </p:pic>
      <p:pic>
        <p:nvPicPr>
          <p:cNvPr id="6853" name="Google Shape;6853;g30bd28d67fa_1_57"/>
          <p:cNvPicPr preferRelativeResize="0"/>
          <p:nvPr/>
        </p:nvPicPr>
        <p:blipFill rotWithShape="1">
          <a:blip r:embed="rId4">
            <a:alphaModFix/>
          </a:blip>
          <a:srcRect/>
          <a:stretch/>
        </p:blipFill>
        <p:spPr>
          <a:xfrm>
            <a:off x="637501" y="4494275"/>
            <a:ext cx="138875" cy="178675"/>
          </a:xfrm>
          <a:prstGeom prst="rect">
            <a:avLst/>
          </a:prstGeom>
          <a:noFill/>
          <a:ln>
            <a:noFill/>
          </a:ln>
        </p:spPr>
      </p:pic>
      <p:pic>
        <p:nvPicPr>
          <p:cNvPr id="6854" name="Google Shape;6854;g30bd28d67fa_1_57"/>
          <p:cNvPicPr preferRelativeResize="0"/>
          <p:nvPr/>
        </p:nvPicPr>
        <p:blipFill rotWithShape="1">
          <a:blip r:embed="rId5">
            <a:alphaModFix/>
          </a:blip>
          <a:srcRect b="7714"/>
          <a:stretch/>
        </p:blipFill>
        <p:spPr>
          <a:xfrm>
            <a:off x="3640813" y="1049700"/>
            <a:ext cx="1592030" cy="1959000"/>
          </a:xfrm>
          <a:prstGeom prst="rect">
            <a:avLst/>
          </a:prstGeom>
          <a:noFill/>
          <a:ln w="38100" cap="flat" cmpd="sng">
            <a:solidFill>
              <a:srgbClr val="289FD9"/>
            </a:solidFill>
            <a:prstDash val="solid"/>
            <a:round/>
            <a:headEnd type="none" w="sm" len="sm"/>
            <a:tailEnd type="none" w="sm" len="sm"/>
          </a:ln>
        </p:spPr>
      </p:pic>
      <p:pic>
        <p:nvPicPr>
          <p:cNvPr id="6855" name="Google Shape;6855;g30bd28d67fa_1_57"/>
          <p:cNvPicPr preferRelativeResize="0"/>
          <p:nvPr/>
        </p:nvPicPr>
        <p:blipFill rotWithShape="1">
          <a:blip r:embed="rId6">
            <a:alphaModFix/>
          </a:blip>
          <a:srcRect l="5400" t="3484" r="3821"/>
          <a:stretch/>
        </p:blipFill>
        <p:spPr>
          <a:xfrm>
            <a:off x="5027900" y="2884588"/>
            <a:ext cx="1592026" cy="2257101"/>
          </a:xfrm>
          <a:prstGeom prst="rect">
            <a:avLst/>
          </a:prstGeom>
          <a:noFill/>
          <a:ln>
            <a:noFill/>
          </a:ln>
        </p:spPr>
      </p:pic>
      <p:pic>
        <p:nvPicPr>
          <p:cNvPr id="6856" name="Google Shape;6856;g30bd28d67fa_1_57"/>
          <p:cNvPicPr preferRelativeResize="0"/>
          <p:nvPr/>
        </p:nvPicPr>
        <p:blipFill rotWithShape="1">
          <a:blip r:embed="rId7">
            <a:alphaModFix/>
          </a:blip>
          <a:srcRect l="5409" t="32840"/>
          <a:stretch/>
        </p:blipFill>
        <p:spPr>
          <a:xfrm>
            <a:off x="5488000" y="999125"/>
            <a:ext cx="3387400" cy="1807475"/>
          </a:xfrm>
          <a:prstGeom prst="rect">
            <a:avLst/>
          </a:prstGeom>
          <a:noFill/>
          <a:ln w="19050" cap="flat" cmpd="sng">
            <a:solidFill>
              <a:srgbClr val="FF9900"/>
            </a:solidFill>
            <a:prstDash val="solid"/>
            <a:round/>
            <a:headEnd type="none" w="sm" len="sm"/>
            <a:tailEnd type="none" w="sm" len="sm"/>
          </a:ln>
        </p:spPr>
      </p:pic>
      <p:pic>
        <p:nvPicPr>
          <p:cNvPr id="6857" name="Google Shape;6857;g30bd28d67fa_1_57"/>
          <p:cNvPicPr preferRelativeResize="0"/>
          <p:nvPr/>
        </p:nvPicPr>
        <p:blipFill rotWithShape="1">
          <a:blip r:embed="rId8">
            <a:alphaModFix/>
          </a:blip>
          <a:srcRect/>
          <a:stretch/>
        </p:blipFill>
        <p:spPr>
          <a:xfrm>
            <a:off x="8722750" y="860925"/>
            <a:ext cx="347950" cy="347950"/>
          </a:xfrm>
          <a:prstGeom prst="rect">
            <a:avLst/>
          </a:prstGeom>
          <a:noFill/>
          <a:ln>
            <a:noFill/>
          </a:ln>
        </p:spPr>
      </p:pic>
      <p:sp>
        <p:nvSpPr>
          <p:cNvPr id="6858" name="Google Shape;6858;g30bd28d67fa_1_57"/>
          <p:cNvSpPr txBox="1"/>
          <p:nvPr/>
        </p:nvSpPr>
        <p:spPr>
          <a:xfrm>
            <a:off x="3255400" y="3143200"/>
            <a:ext cx="1483500" cy="12534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300" b="1" i="0" u="none" strike="noStrike" cap="none">
                <a:solidFill>
                  <a:schemeClr val="accent6"/>
                </a:solidFill>
                <a:latin typeface="Poppins"/>
                <a:ea typeface="Poppins"/>
                <a:cs typeface="Poppins"/>
                <a:sym typeface="Poppins"/>
              </a:rPr>
              <a:t>You are your child’s biggest advocate!</a:t>
            </a:r>
            <a:endParaRPr sz="1300" b="1" i="0" u="none" strike="noStrike" cap="none">
              <a:solidFill>
                <a:schemeClr val="accent6"/>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600"/>
              <a:buFont typeface="Arial"/>
              <a:buNone/>
            </a:pPr>
            <a:endParaRPr sz="1300" b="1" i="0" u="none" strike="noStrike" cap="none">
              <a:solidFill>
                <a:schemeClr val="accent6"/>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600"/>
              <a:buFont typeface="Arial"/>
              <a:buNone/>
            </a:pPr>
            <a:r>
              <a:rPr lang="en" sz="1300" b="1" i="0" u="none" strike="noStrike" cap="none">
                <a:solidFill>
                  <a:srgbClr val="B6D7A8"/>
                </a:solidFill>
                <a:latin typeface="Poppins"/>
                <a:ea typeface="Poppins"/>
                <a:cs typeface="Poppins"/>
                <a:sym typeface="Poppins"/>
              </a:rPr>
              <a:t>¡Su lucha y apoyo es lo  más importante para su hija/o!</a:t>
            </a:r>
            <a:endParaRPr sz="1300" b="1" i="0" u="none" strike="noStrike" cap="none">
              <a:solidFill>
                <a:srgbClr val="B6D7A8"/>
              </a:solidFill>
              <a:latin typeface="Poppins"/>
              <a:ea typeface="Poppins"/>
              <a:cs typeface="Poppins"/>
              <a:sym typeface="Poppins"/>
            </a:endParaRPr>
          </a:p>
        </p:txBody>
      </p:sp>
      <p:pic>
        <p:nvPicPr>
          <p:cNvPr id="6859" name="Google Shape;6859;g30bd28d67fa_1_57"/>
          <p:cNvPicPr preferRelativeResize="0"/>
          <p:nvPr/>
        </p:nvPicPr>
        <p:blipFill rotWithShape="1">
          <a:blip r:embed="rId9">
            <a:alphaModFix/>
          </a:blip>
          <a:srcRect/>
          <a:stretch/>
        </p:blipFill>
        <p:spPr>
          <a:xfrm>
            <a:off x="170858" y="1457788"/>
            <a:ext cx="3139218" cy="2387075"/>
          </a:xfrm>
          <a:prstGeom prst="rect">
            <a:avLst/>
          </a:prstGeom>
          <a:noFill/>
          <a:ln w="19050" cap="flat" cmpd="sng">
            <a:solidFill>
              <a:srgbClr val="5B0F00"/>
            </a:solidFill>
            <a:prstDash val="solid"/>
            <a:round/>
            <a:headEnd type="none" w="sm" len="sm"/>
            <a:tailEnd type="none" w="sm" len="sm"/>
          </a:ln>
        </p:spPr>
      </p:pic>
      <p:pic>
        <p:nvPicPr>
          <p:cNvPr id="6860" name="Google Shape;6860;g30bd28d67fa_1_57"/>
          <p:cNvPicPr preferRelativeResize="0"/>
          <p:nvPr/>
        </p:nvPicPr>
        <p:blipFill rotWithShape="1">
          <a:blip r:embed="rId10">
            <a:alphaModFix/>
          </a:blip>
          <a:srcRect/>
          <a:stretch/>
        </p:blipFill>
        <p:spPr>
          <a:xfrm>
            <a:off x="6774375" y="2919800"/>
            <a:ext cx="1848075" cy="2132901"/>
          </a:xfrm>
          <a:prstGeom prst="rect">
            <a:avLst/>
          </a:prstGeom>
          <a:noFill/>
          <a:ln w="38100" cap="flat" cmpd="sng">
            <a:solidFill>
              <a:srgbClr val="125E3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865"/>
        <p:cNvGrpSpPr/>
        <p:nvPr/>
      </p:nvGrpSpPr>
      <p:grpSpPr>
        <a:xfrm>
          <a:off x="0" y="0"/>
          <a:ext cx="0" cy="0"/>
          <a:chOff x="0" y="0"/>
          <a:chExt cx="0" cy="0"/>
        </a:xfrm>
      </p:grpSpPr>
      <p:sp>
        <p:nvSpPr>
          <p:cNvPr id="6866" name="Google Shape;6866;p7"/>
          <p:cNvSpPr txBox="1">
            <a:spLocks noGrp="1"/>
          </p:cNvSpPr>
          <p:nvPr>
            <p:ph type="title"/>
          </p:nvPr>
        </p:nvSpPr>
        <p:spPr>
          <a:xfrm>
            <a:off x="185100" y="328500"/>
            <a:ext cx="4361400" cy="572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 sz="2000" b="1">
                <a:solidFill>
                  <a:schemeClr val="lt1"/>
                </a:solidFill>
                <a:latin typeface="Poppins"/>
                <a:ea typeface="Poppins"/>
                <a:cs typeface="Poppins"/>
                <a:sym typeface="Poppins"/>
              </a:rPr>
              <a:t>LA Unified’s Diverse </a:t>
            </a:r>
            <a:r>
              <a:rPr lang="en" sz="2000" b="1">
                <a:solidFill>
                  <a:schemeClr val="lt1"/>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
                  </a:ext>
                </a:extLst>
              </a:rPr>
              <a:t>Student</a:t>
            </a:r>
            <a:r>
              <a:rPr lang="en" sz="2000" b="1">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s</a:t>
            </a:r>
            <a:endParaRPr sz="2000" b="1">
              <a:solidFill>
                <a:schemeClr val="lt1"/>
              </a:solidFill>
              <a:latin typeface="Poppins"/>
              <a:ea typeface="Poppins"/>
              <a:cs typeface="Poppins"/>
              <a:sym typeface="Poppins"/>
            </a:endParaRPr>
          </a:p>
        </p:txBody>
      </p:sp>
      <p:sp>
        <p:nvSpPr>
          <p:cNvPr id="6867" name="Google Shape;6867;p7"/>
          <p:cNvSpPr txBox="1">
            <a:spLocks noGrp="1"/>
          </p:cNvSpPr>
          <p:nvPr>
            <p:ph type="body" idx="4294967295"/>
          </p:nvPr>
        </p:nvSpPr>
        <p:spPr>
          <a:xfrm>
            <a:off x="185100" y="1019350"/>
            <a:ext cx="3903600" cy="2540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100"/>
              <a:buFont typeface="Arial"/>
              <a:buNone/>
            </a:pPr>
            <a:r>
              <a:rPr lang="en" sz="1500" b="1">
                <a:solidFill>
                  <a:schemeClr val="lt1"/>
                </a:solidFill>
                <a:latin typeface="Poppins"/>
                <a:ea typeface="Poppins"/>
                <a:cs typeface="Poppins"/>
                <a:sym typeface="Poppins"/>
              </a:rPr>
              <a:t>154</a:t>
            </a:r>
            <a:r>
              <a:rPr lang="en" sz="1500" b="1" i="0" u="none" strike="noStrike" cap="none">
                <a:solidFill>
                  <a:schemeClr val="lt1"/>
                </a:solidFill>
                <a:latin typeface="Poppins"/>
                <a:ea typeface="Poppins"/>
                <a:cs typeface="Poppins"/>
                <a:sym typeface="Poppins"/>
              </a:rPr>
              <a:t> different languages are spoken in LAUSD schools:</a:t>
            </a:r>
            <a:endParaRPr sz="1500" b="1" i="0" u="none" strike="noStrike" cap="none">
              <a:solidFill>
                <a:schemeClr val="lt1"/>
              </a:solidFill>
              <a:latin typeface="Poppins"/>
              <a:ea typeface="Poppins"/>
              <a:cs typeface="Poppins"/>
              <a:sym typeface="Poppins"/>
            </a:endParaRPr>
          </a:p>
          <a:p>
            <a:pPr marL="457200" marR="0" lvl="0" indent="-323850" algn="l" rtl="0">
              <a:lnSpc>
                <a:spcPct val="115000"/>
              </a:lnSpc>
              <a:spcBef>
                <a:spcPts val="0"/>
              </a:spcBef>
              <a:spcAft>
                <a:spcPts val="0"/>
              </a:spcAft>
              <a:buClr>
                <a:schemeClr val="lt1"/>
              </a:buClr>
              <a:buSzPts val="1500"/>
              <a:buFont typeface="Poppins"/>
              <a:buChar char="●"/>
            </a:pPr>
            <a:r>
              <a:rPr lang="en" sz="1500" b="0" i="0" u="none" strike="noStrike" cap="none">
                <a:solidFill>
                  <a:schemeClr val="lt1"/>
                </a:solidFill>
                <a:latin typeface="Poppins"/>
                <a:ea typeface="Poppins"/>
                <a:cs typeface="Poppins"/>
                <a:sym typeface="Poppins"/>
              </a:rPr>
              <a:t>The primary </a:t>
            </a:r>
            <a:r>
              <a:rPr lang="en" sz="1500">
                <a:solidFill>
                  <a:schemeClr val="lt1"/>
                </a:solidFill>
                <a:latin typeface="Poppins"/>
                <a:ea typeface="Poppins"/>
                <a:cs typeface="Poppins"/>
                <a:sym typeface="Poppins"/>
              </a:rPr>
              <a:t>Language other than English (LOTE) </a:t>
            </a:r>
            <a:r>
              <a:rPr lang="en" sz="1500" b="0" i="0" u="none" strike="noStrike" cap="none">
                <a:solidFill>
                  <a:schemeClr val="lt1"/>
                </a:solidFill>
                <a:latin typeface="Poppins"/>
                <a:ea typeface="Poppins"/>
                <a:cs typeface="Poppins"/>
                <a:sym typeface="Poppins"/>
              </a:rPr>
              <a:t>is Spanish (</a:t>
            </a:r>
            <a:r>
              <a:rPr lang="en" sz="1500">
                <a:solidFill>
                  <a:schemeClr val="lt1"/>
                </a:solidFill>
                <a:latin typeface="Poppins"/>
                <a:ea typeface="Poppins"/>
                <a:cs typeface="Poppins"/>
                <a:sym typeface="Poppins"/>
              </a:rPr>
              <a:t>88</a:t>
            </a:r>
            <a:r>
              <a:rPr lang="en" sz="1500" b="0" i="0" u="none" strike="noStrike" cap="none">
                <a:solidFill>
                  <a:schemeClr val="lt1"/>
                </a:solidFill>
                <a:latin typeface="Poppins"/>
                <a:ea typeface="Poppins"/>
                <a:cs typeface="Poppins"/>
                <a:sym typeface="Poppins"/>
              </a:rPr>
              <a:t>%)</a:t>
            </a:r>
            <a:endParaRPr sz="1500" b="0" i="0" u="none" strike="noStrike" cap="none">
              <a:solidFill>
                <a:schemeClr val="lt1"/>
              </a:solidFill>
              <a:latin typeface="Poppins"/>
              <a:ea typeface="Poppins"/>
              <a:cs typeface="Poppins"/>
              <a:sym typeface="Poppins"/>
            </a:endParaRPr>
          </a:p>
          <a:p>
            <a:pPr marL="457200" marR="0" lvl="0" indent="-323850" algn="l" rtl="0">
              <a:lnSpc>
                <a:spcPct val="115000"/>
              </a:lnSpc>
              <a:spcBef>
                <a:spcPts val="0"/>
              </a:spcBef>
              <a:spcAft>
                <a:spcPts val="0"/>
              </a:spcAft>
              <a:buClr>
                <a:schemeClr val="lt1"/>
              </a:buClr>
              <a:buSzPts val="1500"/>
              <a:buFont typeface="Poppins"/>
              <a:buChar char="●"/>
            </a:pPr>
            <a:r>
              <a:rPr lang="en" sz="1500" b="0" i="0" u="none" strike="noStrike" cap="none">
                <a:solidFill>
                  <a:schemeClr val="lt1"/>
                </a:solidFill>
                <a:latin typeface="Poppins"/>
                <a:ea typeface="Poppins"/>
                <a:cs typeface="Poppins"/>
                <a:sym typeface="Poppins"/>
              </a:rPr>
              <a:t>Other languages include: Armenian (2%), Russian (2%), Korean (1</a:t>
            </a:r>
            <a:r>
              <a:rPr lang="en" sz="1500">
                <a:solidFill>
                  <a:schemeClr val="lt1"/>
                </a:solidFill>
                <a:latin typeface="Poppins"/>
                <a:ea typeface="Poppins"/>
                <a:cs typeface="Poppins"/>
                <a:sym typeface="Poppins"/>
              </a:rPr>
              <a:t>%)</a:t>
            </a:r>
            <a:r>
              <a:rPr lang="en" sz="1500" b="0" i="0" u="none" strike="noStrike" cap="none">
                <a:solidFill>
                  <a:schemeClr val="lt1"/>
                </a:solidFill>
                <a:latin typeface="Poppins"/>
                <a:ea typeface="Poppins"/>
                <a:cs typeface="Poppins"/>
                <a:sym typeface="Poppins"/>
              </a:rPr>
              <a:t>, </a:t>
            </a:r>
            <a:r>
              <a:rPr lang="en" sz="1500">
                <a:solidFill>
                  <a:schemeClr val="lt1"/>
                </a:solidFill>
                <a:latin typeface="Poppins"/>
                <a:ea typeface="Poppins"/>
                <a:cs typeface="Poppins"/>
                <a:sym typeface="Poppins"/>
              </a:rPr>
              <a:t>Filipino (1%), Farsi (1%), </a:t>
            </a:r>
            <a:r>
              <a:rPr lang="en" sz="1500" b="0" i="0" u="none" strike="noStrike" cap="none">
                <a:solidFill>
                  <a:schemeClr val="lt1"/>
                </a:solidFill>
                <a:latin typeface="Poppins"/>
                <a:ea typeface="Poppins"/>
                <a:cs typeface="Poppins"/>
                <a:sym typeface="Poppins"/>
              </a:rPr>
              <a:t>Arabic, Vietnamese, K’iche’, Bengali, Cantonese to name a few.</a:t>
            </a:r>
            <a:endParaRPr sz="1500" b="0" i="0" u="none" strike="noStrike" cap="none">
              <a:solidFill>
                <a:schemeClr val="lt1"/>
              </a:solidFill>
              <a:latin typeface="Poppins"/>
              <a:ea typeface="Poppins"/>
              <a:cs typeface="Poppins"/>
              <a:sym typeface="Poppins"/>
            </a:endParaRPr>
          </a:p>
        </p:txBody>
      </p:sp>
      <p:pic>
        <p:nvPicPr>
          <p:cNvPr id="6868" name="Google Shape;6868;p7"/>
          <p:cNvPicPr preferRelativeResize="0"/>
          <p:nvPr/>
        </p:nvPicPr>
        <p:blipFill rotWithShape="1">
          <a:blip r:embed="rId3">
            <a:alphaModFix/>
          </a:blip>
          <a:srcRect/>
          <a:stretch/>
        </p:blipFill>
        <p:spPr>
          <a:xfrm rot="-986465">
            <a:off x="7606955" y="3752190"/>
            <a:ext cx="669665" cy="857623"/>
          </a:xfrm>
          <a:prstGeom prst="rect">
            <a:avLst/>
          </a:prstGeom>
          <a:noFill/>
          <a:ln w="38100" cap="flat" cmpd="sng">
            <a:solidFill>
              <a:schemeClr val="dk2"/>
            </a:solidFill>
            <a:prstDash val="solid"/>
            <a:round/>
            <a:headEnd type="none" w="sm" len="sm"/>
            <a:tailEnd type="none" w="sm" len="sm"/>
          </a:ln>
        </p:spPr>
      </p:pic>
      <p:pic>
        <p:nvPicPr>
          <p:cNvPr id="6869" name="Google Shape;6869;p7"/>
          <p:cNvPicPr preferRelativeResize="0"/>
          <p:nvPr/>
        </p:nvPicPr>
        <p:blipFill rotWithShape="1">
          <a:blip r:embed="rId4">
            <a:alphaModFix/>
          </a:blip>
          <a:srcRect/>
          <a:stretch/>
        </p:blipFill>
        <p:spPr>
          <a:xfrm rot="1163806">
            <a:off x="5856500" y="3858137"/>
            <a:ext cx="1260574" cy="920624"/>
          </a:xfrm>
          <a:prstGeom prst="rect">
            <a:avLst/>
          </a:prstGeom>
          <a:noFill/>
          <a:ln w="38100" cap="flat" cmpd="sng">
            <a:solidFill>
              <a:schemeClr val="dk2"/>
            </a:solidFill>
            <a:prstDash val="solid"/>
            <a:round/>
            <a:headEnd type="none" w="sm" len="sm"/>
            <a:tailEnd type="none" w="sm" len="sm"/>
          </a:ln>
        </p:spPr>
      </p:pic>
      <p:pic>
        <p:nvPicPr>
          <p:cNvPr id="6870" name="Google Shape;6870;p7"/>
          <p:cNvPicPr preferRelativeResize="0"/>
          <p:nvPr/>
        </p:nvPicPr>
        <p:blipFill rotWithShape="1">
          <a:blip r:embed="rId5">
            <a:alphaModFix/>
          </a:blip>
          <a:srcRect/>
          <a:stretch/>
        </p:blipFill>
        <p:spPr>
          <a:xfrm rot="-1038410">
            <a:off x="2758925" y="3553800"/>
            <a:ext cx="1517575" cy="1072875"/>
          </a:xfrm>
          <a:prstGeom prst="rect">
            <a:avLst/>
          </a:prstGeom>
          <a:noFill/>
          <a:ln w="38100" cap="flat" cmpd="sng">
            <a:solidFill>
              <a:schemeClr val="dk2"/>
            </a:solidFill>
            <a:prstDash val="solid"/>
            <a:round/>
            <a:headEnd type="none" w="sm" len="sm"/>
            <a:tailEnd type="none" w="sm" len="sm"/>
          </a:ln>
        </p:spPr>
      </p:pic>
      <p:sp>
        <p:nvSpPr>
          <p:cNvPr id="6871" name="Google Shape;6871;p7"/>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 sz="900"/>
              <a:t>13</a:t>
            </a:fld>
            <a:endParaRPr sz="900"/>
          </a:p>
        </p:txBody>
      </p:sp>
      <p:sp>
        <p:nvSpPr>
          <p:cNvPr id="6872" name="Google Shape;6872;p7"/>
          <p:cNvSpPr txBox="1">
            <a:spLocks noGrp="1"/>
          </p:cNvSpPr>
          <p:nvPr>
            <p:ph type="title"/>
          </p:nvPr>
        </p:nvSpPr>
        <p:spPr>
          <a:xfrm>
            <a:off x="4604700" y="328500"/>
            <a:ext cx="4361400" cy="5727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SzPts val="1100"/>
              <a:buNone/>
            </a:pPr>
            <a:r>
              <a:rPr lang="en" sz="1800" b="1">
                <a:solidFill>
                  <a:srgbClr val="93C47D"/>
                </a:solidFill>
              </a:rPr>
              <a:t>Los diversos estudiantes del LAUSD</a:t>
            </a:r>
            <a:endParaRPr sz="2000" b="1"/>
          </a:p>
        </p:txBody>
      </p:sp>
      <p:sp>
        <p:nvSpPr>
          <p:cNvPr id="6873" name="Google Shape;6873;p7"/>
          <p:cNvSpPr txBox="1">
            <a:spLocks noGrp="1"/>
          </p:cNvSpPr>
          <p:nvPr>
            <p:ph type="body" idx="4294967295"/>
          </p:nvPr>
        </p:nvSpPr>
        <p:spPr>
          <a:xfrm>
            <a:off x="4604700" y="901200"/>
            <a:ext cx="4172700" cy="28695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SzPts val="1800"/>
              <a:buNone/>
            </a:pPr>
            <a:r>
              <a:rPr lang="en" sz="1500" b="1">
                <a:solidFill>
                  <a:srgbClr val="B6D7A8"/>
                </a:solidFill>
                <a:latin typeface="Poppins"/>
                <a:ea typeface="Poppins"/>
                <a:cs typeface="Poppins"/>
                <a:sym typeface="Poppins"/>
              </a:rPr>
              <a:t>En las escuelas del LAUSD se hablan 154 idiomas diferentes:</a:t>
            </a:r>
            <a:endParaRPr sz="1500" b="1">
              <a:solidFill>
                <a:srgbClr val="B6D7A8"/>
              </a:solidFill>
              <a:latin typeface="Poppins"/>
              <a:ea typeface="Poppins"/>
              <a:cs typeface="Poppins"/>
              <a:sym typeface="Poppins"/>
            </a:endParaRPr>
          </a:p>
          <a:p>
            <a:pPr marL="457200" marR="0" lvl="0" indent="-285750" algn="l" rtl="0">
              <a:lnSpc>
                <a:spcPct val="115000"/>
              </a:lnSpc>
              <a:spcBef>
                <a:spcPts val="0"/>
              </a:spcBef>
              <a:spcAft>
                <a:spcPts val="0"/>
              </a:spcAft>
              <a:buClr>
                <a:srgbClr val="B6D7A8"/>
              </a:buClr>
              <a:buSzPts val="900"/>
              <a:buFont typeface="Poppins"/>
              <a:buChar char="●"/>
            </a:pPr>
            <a:r>
              <a:rPr lang="en" sz="1500">
                <a:solidFill>
                  <a:srgbClr val="B6D7A8"/>
                </a:solidFill>
                <a:latin typeface="Poppins"/>
                <a:ea typeface="Poppins"/>
                <a:cs typeface="Poppins"/>
                <a:sym typeface="Poppins"/>
              </a:rPr>
              <a:t>El idioma principal además del inglés (LOTE) es el español (88%)</a:t>
            </a:r>
            <a:endParaRPr sz="1500">
              <a:solidFill>
                <a:srgbClr val="B6D7A8"/>
              </a:solidFill>
              <a:latin typeface="Poppins"/>
              <a:ea typeface="Poppins"/>
              <a:cs typeface="Poppins"/>
              <a:sym typeface="Poppins"/>
            </a:endParaRPr>
          </a:p>
          <a:p>
            <a:pPr marL="457200" marR="38100" lvl="0" indent="-285750" algn="l" rtl="0">
              <a:lnSpc>
                <a:spcPct val="128571"/>
              </a:lnSpc>
              <a:spcBef>
                <a:spcPts val="0"/>
              </a:spcBef>
              <a:spcAft>
                <a:spcPts val="0"/>
              </a:spcAft>
              <a:buClr>
                <a:srgbClr val="B6D7A8"/>
              </a:buClr>
              <a:buSzPts val="900"/>
              <a:buFont typeface="Poppins"/>
              <a:buChar char="●"/>
            </a:pPr>
            <a:r>
              <a:rPr lang="en" sz="1500">
                <a:solidFill>
                  <a:srgbClr val="B6D7A8"/>
                </a:solidFill>
                <a:latin typeface="Poppins"/>
                <a:ea typeface="Poppins"/>
                <a:cs typeface="Poppins"/>
                <a:sym typeface="Poppins"/>
              </a:rPr>
              <a:t>Otros idiomas incluyen: </a:t>
            </a:r>
            <a:endParaRPr sz="1500">
              <a:solidFill>
                <a:srgbClr val="B6D7A8"/>
              </a:solidFill>
              <a:latin typeface="Poppins"/>
              <a:ea typeface="Poppins"/>
              <a:cs typeface="Poppins"/>
              <a:sym typeface="Poppins"/>
            </a:endParaRPr>
          </a:p>
          <a:p>
            <a:pPr marL="457200" marR="38100" lvl="0" indent="0" algn="l" rtl="0">
              <a:lnSpc>
                <a:spcPct val="128571"/>
              </a:lnSpc>
              <a:spcBef>
                <a:spcPts val="0"/>
              </a:spcBef>
              <a:spcAft>
                <a:spcPts val="0"/>
              </a:spcAft>
              <a:buSzPts val="1800"/>
              <a:buNone/>
            </a:pPr>
            <a:r>
              <a:rPr lang="en" sz="1500">
                <a:solidFill>
                  <a:srgbClr val="B6D7A8"/>
                </a:solidFill>
                <a:latin typeface="Poppins"/>
                <a:ea typeface="Poppins"/>
                <a:cs typeface="Poppins"/>
                <a:sym typeface="Poppins"/>
              </a:rPr>
              <a:t>armenio (2%), ruso (2%), coreano (1%), filipino (1%), farsi (1%), árabe, vietnamita, k'iche', bengalí, cantonés, por nombrar algunos.</a:t>
            </a:r>
            <a:endParaRPr sz="1500" b="1">
              <a:solidFill>
                <a:srgbClr val="B6D7A8"/>
              </a:solidFill>
              <a:latin typeface="Poppins"/>
              <a:ea typeface="Poppins"/>
              <a:cs typeface="Poppins"/>
              <a:sym typeface="Poppins"/>
            </a:endParaRPr>
          </a:p>
        </p:txBody>
      </p:sp>
      <p:pic>
        <p:nvPicPr>
          <p:cNvPr id="6874" name="Google Shape;6874;p7"/>
          <p:cNvPicPr preferRelativeResize="0"/>
          <p:nvPr/>
        </p:nvPicPr>
        <p:blipFill>
          <a:blip r:embed="rId6">
            <a:alphaModFix/>
          </a:blip>
          <a:stretch>
            <a:fillRect/>
          </a:stretch>
        </p:blipFill>
        <p:spPr>
          <a:xfrm>
            <a:off x="4559768" y="3691984"/>
            <a:ext cx="939700" cy="1252941"/>
          </a:xfrm>
          <a:prstGeom prst="rect">
            <a:avLst/>
          </a:prstGeom>
          <a:noFill/>
          <a:ln w="38100" cap="flat" cmpd="sng">
            <a:solidFill>
              <a:srgbClr val="FCCC00"/>
            </a:solidFill>
            <a:prstDash val="solid"/>
            <a:round/>
            <a:headEnd type="none" w="sm" len="sm"/>
            <a:tailEnd type="none" w="sm" len="sm"/>
          </a:ln>
        </p:spPr>
      </p:pic>
      <p:pic>
        <p:nvPicPr>
          <p:cNvPr id="6875" name="Google Shape;6875;p7" title="Screenshot 2025-10-13 at 7.38.19 AM.png"/>
          <p:cNvPicPr preferRelativeResize="0"/>
          <p:nvPr/>
        </p:nvPicPr>
        <p:blipFill>
          <a:blip r:embed="rId7">
            <a:alphaModFix/>
          </a:blip>
          <a:stretch>
            <a:fillRect/>
          </a:stretch>
        </p:blipFill>
        <p:spPr>
          <a:xfrm>
            <a:off x="1175076" y="3378262"/>
            <a:ext cx="1347924" cy="1605475"/>
          </a:xfrm>
          <a:prstGeom prst="rect">
            <a:avLst/>
          </a:prstGeom>
          <a:noFill/>
          <a:ln w="19050" cap="flat" cmpd="sng">
            <a:solidFill>
              <a:srgbClr val="F80F00"/>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879"/>
        <p:cNvGrpSpPr/>
        <p:nvPr/>
      </p:nvGrpSpPr>
      <p:grpSpPr>
        <a:xfrm>
          <a:off x="0" y="0"/>
          <a:ext cx="0" cy="0"/>
          <a:chOff x="0" y="0"/>
          <a:chExt cx="0" cy="0"/>
        </a:xfrm>
      </p:grpSpPr>
      <p:sp>
        <p:nvSpPr>
          <p:cNvPr id="6880" name="Google Shape;6880;g30f76d506d9_0_2438"/>
          <p:cNvSpPr txBox="1">
            <a:spLocks noGrp="1"/>
          </p:cNvSpPr>
          <p:nvPr>
            <p:ph type="title"/>
          </p:nvPr>
        </p:nvSpPr>
        <p:spPr>
          <a:xfrm>
            <a:off x="168725" y="1248900"/>
            <a:ext cx="2916300" cy="2520600"/>
          </a:xfrm>
          <a:prstGeom prst="rect">
            <a:avLst/>
          </a:prstGeom>
          <a:noFill/>
          <a:ln>
            <a:noFill/>
          </a:ln>
        </p:spPr>
        <p:txBody>
          <a:bodyPr spcFirstLastPara="1" wrap="square" lIns="91425" tIns="91425" rIns="91425" bIns="91425" anchor="ctr" anchorCtr="0">
            <a:normAutofit fontScale="90000"/>
          </a:bodyPr>
          <a:lstStyle/>
          <a:p>
            <a:pPr marL="0" lvl="0" indent="0" algn="ctr" rtl="0">
              <a:lnSpc>
                <a:spcPct val="100000"/>
              </a:lnSpc>
              <a:spcBef>
                <a:spcPts val="0"/>
              </a:spcBef>
              <a:spcAft>
                <a:spcPts val="0"/>
              </a:spcAft>
              <a:buSzPct val="111111"/>
              <a:buNone/>
            </a:pPr>
            <a:r>
              <a:rPr lang="en"/>
              <a:t>What language(s) do you speak</a:t>
            </a:r>
            <a:endParaRPr/>
          </a:p>
          <a:p>
            <a:pPr marL="0" lvl="0" indent="0" algn="ctr" rtl="0">
              <a:lnSpc>
                <a:spcPct val="100000"/>
              </a:lnSpc>
              <a:spcBef>
                <a:spcPts val="0"/>
              </a:spcBef>
              <a:spcAft>
                <a:spcPts val="0"/>
              </a:spcAft>
              <a:buSzPct val="111111"/>
              <a:buNone/>
            </a:pPr>
            <a:r>
              <a:rPr lang="en"/>
              <a:t>at home?</a:t>
            </a:r>
            <a:endParaRPr/>
          </a:p>
        </p:txBody>
      </p:sp>
      <p:pic>
        <p:nvPicPr>
          <p:cNvPr id="6881" name="Google Shape;6881;g30f76d506d9_0_2438"/>
          <p:cNvPicPr preferRelativeResize="0"/>
          <p:nvPr/>
        </p:nvPicPr>
        <p:blipFill rotWithShape="1">
          <a:blip r:embed="rId3">
            <a:alphaModFix/>
          </a:blip>
          <a:srcRect/>
          <a:stretch/>
        </p:blipFill>
        <p:spPr>
          <a:xfrm>
            <a:off x="3089550" y="1248900"/>
            <a:ext cx="3053700" cy="2395500"/>
          </a:xfrm>
          <a:prstGeom prst="round2DiagRect">
            <a:avLst>
              <a:gd name="adj1" fmla="val 16667"/>
              <a:gd name="adj2" fmla="val 0"/>
            </a:avLst>
          </a:prstGeom>
          <a:noFill/>
          <a:ln w="38100" cap="flat" cmpd="sng">
            <a:solidFill>
              <a:srgbClr val="85200C"/>
            </a:solidFill>
            <a:prstDash val="solid"/>
            <a:round/>
            <a:headEnd type="none" w="sm" len="sm"/>
            <a:tailEnd type="none" w="sm" len="sm"/>
          </a:ln>
        </p:spPr>
      </p:pic>
      <p:pic>
        <p:nvPicPr>
          <p:cNvPr id="6882" name="Google Shape;6882;g30f76d506d9_0_2438"/>
          <p:cNvPicPr preferRelativeResize="0"/>
          <p:nvPr/>
        </p:nvPicPr>
        <p:blipFill rotWithShape="1">
          <a:blip r:embed="rId4">
            <a:alphaModFix/>
          </a:blip>
          <a:srcRect/>
          <a:stretch/>
        </p:blipFill>
        <p:spPr>
          <a:xfrm>
            <a:off x="4062600" y="3935275"/>
            <a:ext cx="1018800" cy="899400"/>
          </a:xfrm>
          <a:prstGeom prst="roundRect">
            <a:avLst>
              <a:gd name="adj" fmla="val 16667"/>
            </a:avLst>
          </a:prstGeom>
          <a:noFill/>
          <a:ln w="38100" cap="flat" cmpd="sng">
            <a:solidFill>
              <a:srgbClr val="660000"/>
            </a:solidFill>
            <a:prstDash val="solid"/>
            <a:round/>
            <a:headEnd type="none" w="sm" len="sm"/>
            <a:tailEnd type="none" w="sm" len="sm"/>
          </a:ln>
        </p:spPr>
      </p:pic>
      <p:sp>
        <p:nvSpPr>
          <p:cNvPr id="6883" name="Google Shape;6883;g30f76d506d9_0_2438"/>
          <p:cNvSpPr txBox="1"/>
          <p:nvPr/>
        </p:nvSpPr>
        <p:spPr>
          <a:xfrm>
            <a:off x="4061275" y="5842850"/>
            <a:ext cx="234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Share in the chat! </a:t>
            </a:r>
            <a:endParaRPr sz="1800" b="0" i="0" u="none" strike="noStrike" cap="none">
              <a:solidFill>
                <a:schemeClr val="lt1"/>
              </a:solidFill>
              <a:latin typeface="Poppins"/>
              <a:ea typeface="Poppins"/>
              <a:cs typeface="Poppins"/>
              <a:sym typeface="Poppins"/>
            </a:endParaRPr>
          </a:p>
        </p:txBody>
      </p:sp>
      <p:sp>
        <p:nvSpPr>
          <p:cNvPr id="6884" name="Google Shape;6884;g30f76d506d9_0_2438"/>
          <p:cNvSpPr txBox="1">
            <a:spLocks noGrp="1"/>
          </p:cNvSpPr>
          <p:nvPr>
            <p:ph type="title"/>
          </p:nvPr>
        </p:nvSpPr>
        <p:spPr>
          <a:xfrm>
            <a:off x="6147800" y="1311450"/>
            <a:ext cx="2916300" cy="2520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000"/>
              <a:buNone/>
            </a:pPr>
            <a:r>
              <a:rPr lang="en" sz="3300">
                <a:solidFill>
                  <a:srgbClr val="93C47D"/>
                </a:solidFill>
              </a:rPr>
              <a:t>¿Qué idioma(s) hablas en casa?</a:t>
            </a:r>
            <a:endParaRPr/>
          </a:p>
        </p:txBody>
      </p:sp>
      <p:sp>
        <p:nvSpPr>
          <p:cNvPr id="6885" name="Google Shape;6885;g30f76d506d9_0_2438"/>
          <p:cNvSpPr txBox="1"/>
          <p:nvPr/>
        </p:nvSpPr>
        <p:spPr>
          <a:xfrm>
            <a:off x="6244350" y="4126800"/>
            <a:ext cx="2819700" cy="4617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1800" b="0" i="0" u="none" strike="noStrike" cap="none">
                <a:solidFill>
                  <a:srgbClr val="93C47D"/>
                </a:solidFill>
                <a:latin typeface="Poppins"/>
                <a:ea typeface="Poppins"/>
                <a:cs typeface="Poppins"/>
                <a:sym typeface="Poppins"/>
              </a:rPr>
              <a:t>¡Comparta en el chat!</a:t>
            </a:r>
            <a:endParaRPr sz="1800" b="0" i="0" u="none" strike="noStrike" cap="none">
              <a:solidFill>
                <a:srgbClr val="93C47D"/>
              </a:solidFill>
              <a:latin typeface="Poppins"/>
              <a:ea typeface="Poppins"/>
              <a:cs typeface="Poppins"/>
              <a:sym typeface="Poppins"/>
            </a:endParaRPr>
          </a:p>
        </p:txBody>
      </p:sp>
      <p:sp>
        <p:nvSpPr>
          <p:cNvPr id="6886" name="Google Shape;6886;g30f76d506d9_0_2438"/>
          <p:cNvSpPr txBox="1"/>
          <p:nvPr/>
        </p:nvSpPr>
        <p:spPr>
          <a:xfrm>
            <a:off x="552750" y="4103688"/>
            <a:ext cx="234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Share in the chat! </a:t>
            </a:r>
            <a:endParaRPr sz="1800" b="0" i="0" u="none" strike="noStrike" cap="none">
              <a:solidFill>
                <a:schemeClr val="lt1"/>
              </a:solidFill>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90"/>
        <p:cNvGrpSpPr/>
        <p:nvPr/>
      </p:nvGrpSpPr>
      <p:grpSpPr>
        <a:xfrm>
          <a:off x="0" y="0"/>
          <a:ext cx="0" cy="0"/>
          <a:chOff x="0" y="0"/>
          <a:chExt cx="0" cy="0"/>
        </a:xfrm>
      </p:grpSpPr>
      <p:sp>
        <p:nvSpPr>
          <p:cNvPr id="6891" name="Google Shape;6891;g30fd9288ee6_3_266"/>
          <p:cNvSpPr/>
          <p:nvPr/>
        </p:nvSpPr>
        <p:spPr>
          <a:xfrm>
            <a:off x="0" y="4855761"/>
            <a:ext cx="9144000" cy="299100"/>
          </a:xfrm>
          <a:prstGeom prst="rect">
            <a:avLst/>
          </a:prstGeom>
          <a:no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200"/>
              <a:buFont typeface="Arial"/>
              <a:buNone/>
            </a:pPr>
            <a:r>
              <a:rPr lang="en" sz="800" b="0" i="1" u="none" strike="noStrike" cap="none">
                <a:solidFill>
                  <a:schemeClr val="lt1"/>
                </a:solidFill>
                <a:latin typeface="Poppins"/>
                <a:ea typeface="Poppins"/>
                <a:cs typeface="Poppins"/>
                <a:sym typeface="Poppins"/>
              </a:rPr>
              <a:t>Sources:  All Students Must Thrive &amp; The Translanguaging Classroom: Leveraging Student Bilingualism for Learning </a:t>
            </a:r>
            <a:endParaRPr sz="800" b="0" i="1" u="none" strike="noStrike" cap="none">
              <a:solidFill>
                <a:schemeClr val="lt1"/>
              </a:solidFill>
              <a:latin typeface="Poppins"/>
              <a:ea typeface="Poppins"/>
              <a:cs typeface="Poppins"/>
              <a:sym typeface="Poppins"/>
            </a:endParaRPr>
          </a:p>
        </p:txBody>
      </p:sp>
      <p:pic>
        <p:nvPicPr>
          <p:cNvPr id="6892" name="Google Shape;6892;g30fd9288ee6_3_266"/>
          <p:cNvPicPr preferRelativeResize="0"/>
          <p:nvPr/>
        </p:nvPicPr>
        <p:blipFill rotWithShape="1">
          <a:blip r:embed="rId3">
            <a:alphaModFix/>
          </a:blip>
          <a:srcRect/>
          <a:stretch/>
        </p:blipFill>
        <p:spPr>
          <a:xfrm>
            <a:off x="0" y="0"/>
            <a:ext cx="9143998" cy="514349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1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96"/>
        <p:cNvGrpSpPr/>
        <p:nvPr/>
      </p:nvGrpSpPr>
      <p:grpSpPr>
        <a:xfrm>
          <a:off x="0" y="0"/>
          <a:ext cx="0" cy="0"/>
          <a:chOff x="0" y="0"/>
          <a:chExt cx="0" cy="0"/>
        </a:xfrm>
      </p:grpSpPr>
      <p:graphicFrame>
        <p:nvGraphicFramePr>
          <p:cNvPr id="6897" name="Google Shape;6897;p21"/>
          <p:cNvGraphicFramePr/>
          <p:nvPr/>
        </p:nvGraphicFramePr>
        <p:xfrm>
          <a:off x="1162713" y="879463"/>
          <a:ext cx="2047750" cy="4187928"/>
        </p:xfrm>
        <a:graphic>
          <a:graphicData uri="http://schemas.openxmlformats.org/drawingml/2006/table">
            <a:tbl>
              <a:tblPr>
                <a:noFill/>
                <a:tableStyleId>{26743F18-A14C-4916-AD69-A406E6F7C449}</a:tableStyleId>
              </a:tblPr>
              <a:tblGrid>
                <a:gridCol w="289950">
                  <a:extLst>
                    <a:ext uri="{9D8B030D-6E8A-4147-A177-3AD203B41FA5}">
                      <a16:colId xmlns:a16="http://schemas.microsoft.com/office/drawing/2014/main" val="20000"/>
                    </a:ext>
                  </a:extLst>
                </a:gridCol>
                <a:gridCol w="1757800">
                  <a:extLst>
                    <a:ext uri="{9D8B030D-6E8A-4147-A177-3AD203B41FA5}">
                      <a16:colId xmlns:a16="http://schemas.microsoft.com/office/drawing/2014/main" val="20001"/>
                    </a:ext>
                  </a:extLst>
                </a:gridCol>
              </a:tblGrid>
              <a:tr h="332150">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19050" cap="flat" cmpd="sng">
                      <a:solidFill>
                        <a:srgbClr val="EA9999"/>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MANDARIN,SPANISH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ARMENIAN,RUSSIAN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KOREAN,SPANISH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SPANISH,VIETNAMESE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ARMENIAN,SPANISH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MANDARIN,RUSSIAN</a:t>
                      </a:r>
                      <a:endParaRPr sz="800" u="none" strike="noStrike" cap="none"/>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RUSSIAN,UKRAINIAN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ARABIC,SPANISH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FRENCH,PORTUGUESE</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GERMAN,SPANISH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RUSSIAN,SPANISH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AFRIKAANS,SPANISH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ALBANIAN,SPANISH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AMERICAN SIGN LANGUAGE(ASL),SPANISH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ARABIC,URDU</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CAMBODIAN,SPANISH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19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FARSI,FRENCH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FILIPINO,SWEDISH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bl>
          </a:graphicData>
        </a:graphic>
      </p:graphicFrame>
      <p:graphicFrame>
        <p:nvGraphicFramePr>
          <p:cNvPr id="6898" name="Google Shape;6898;p21"/>
          <p:cNvGraphicFramePr/>
          <p:nvPr/>
        </p:nvGraphicFramePr>
        <p:xfrm>
          <a:off x="3322575" y="880513"/>
          <a:ext cx="2047750" cy="4185803"/>
        </p:xfrm>
        <a:graphic>
          <a:graphicData uri="http://schemas.openxmlformats.org/drawingml/2006/table">
            <a:tbl>
              <a:tblPr>
                <a:noFill/>
                <a:tableStyleId>{26743F18-A14C-4916-AD69-A406E6F7C449}</a:tableStyleId>
              </a:tblPr>
              <a:tblGrid>
                <a:gridCol w="289950">
                  <a:extLst>
                    <a:ext uri="{9D8B030D-6E8A-4147-A177-3AD203B41FA5}">
                      <a16:colId xmlns:a16="http://schemas.microsoft.com/office/drawing/2014/main" val="20000"/>
                    </a:ext>
                  </a:extLst>
                </a:gridCol>
                <a:gridCol w="1757800">
                  <a:extLst>
                    <a:ext uri="{9D8B030D-6E8A-4147-A177-3AD203B41FA5}">
                      <a16:colId xmlns:a16="http://schemas.microsoft.com/office/drawing/2014/main" val="20001"/>
                    </a:ext>
                  </a:extLst>
                </a:gridCol>
              </a:tblGrid>
              <a:tr h="334275">
                <a:tc>
                  <a:txBody>
                    <a:bodyPr/>
                    <a:lstStyle/>
                    <a:p>
                      <a:pPr marL="0" marR="0" lvl="0" indent="0" algn="l" rtl="0">
                        <a:lnSpc>
                          <a:spcPct val="100000"/>
                        </a:lnSpc>
                        <a:spcBef>
                          <a:spcPts val="0"/>
                        </a:spcBef>
                        <a:spcAft>
                          <a:spcPts val="0"/>
                        </a:spcAft>
                        <a:buClr>
                          <a:srgbClr val="000000"/>
                        </a:buClr>
                        <a:buSzPts val="800"/>
                        <a:buFont typeface="Arial"/>
                        <a:buNone/>
                      </a:pP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EA9999"/>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b="1" u="none" strike="noStrike" cap="none"/>
                        <a:t>LANGUAGES</a:t>
                      </a:r>
                      <a:endParaRPr sz="800" b="1" u="none" strike="noStrike" cap="none"/>
                    </a:p>
                  </a:txBody>
                  <a:tcPr marL="28575" marR="28575" marT="19050" marB="19050" anchor="b">
                    <a:lnL w="19050" cap="flat" cmpd="sng">
                      <a:solidFill>
                        <a:srgbClr val="EA9999"/>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FRENCH,GREEK</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FRENCH,HEBREW</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2"/>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FRENCH,KOREAN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FRENCH,POLISH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FRENCH,SIGN LANGUAGE,SPANISH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FRENCH,TURKISH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GERMAN,SWEDISH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HEBREW,SPANISH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29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HINDI,SPANISH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0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JAPANESE,KOREAN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0"/>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31</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JAPANESE,MANDARIN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1"/>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32</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KOREAN,MANDARIN</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2"/>
                  </a:ext>
                </a:extLst>
              </a:tr>
              <a:tr h="18255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33</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POLISH,SPANISH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3"/>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34</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PUNJABI,SPANISH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4"/>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35</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SIGN LANGUAGE,SPANISH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5"/>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36</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SLOVAK,SPANISH</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6"/>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37</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SPANISH,SWAHILI</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7"/>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38</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SPANISH,TAMIL</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8"/>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39</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SPANISH,ZAPOTECO</a:t>
                      </a:r>
                      <a:endParaRPr sz="800" u="none" strike="noStrike" cap="none"/>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19"/>
                  </a:ext>
                </a:extLst>
              </a:tr>
              <a:tr h="186800">
                <a:tc>
                  <a:txBody>
                    <a:bodyPr/>
                    <a:lstStyle/>
                    <a:p>
                      <a:pPr marL="0" marR="0" lvl="0" indent="0" algn="r" rtl="0">
                        <a:lnSpc>
                          <a:spcPct val="115000"/>
                        </a:lnSpc>
                        <a:spcBef>
                          <a:spcPts val="0"/>
                        </a:spcBef>
                        <a:spcAft>
                          <a:spcPts val="0"/>
                        </a:spcAft>
                        <a:buClr>
                          <a:srgbClr val="000000"/>
                        </a:buClr>
                        <a:buSzPts val="800"/>
                        <a:buFont typeface="Arial"/>
                        <a:buNone/>
                      </a:pPr>
                      <a:r>
                        <a:rPr lang="en" sz="800" u="none" strike="noStrike" cap="none"/>
                        <a:t>40</a:t>
                      </a:r>
                      <a:endParaRPr sz="800" u="none" strike="noStrike" cap="none"/>
                    </a:p>
                  </a:txBody>
                  <a:tcPr marL="28575" marR="28575" marT="19050" marB="19050" anchor="b">
                    <a:lnL w="9525"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800"/>
                        <a:buFont typeface="Arial"/>
                        <a:buNone/>
                      </a:pPr>
                      <a:r>
                        <a:rPr lang="en" sz="800" u="none" strike="noStrike" cap="none"/>
                        <a:t>FRENCH,GREEK</a:t>
                      </a:r>
                      <a:endParaRPr sz="800" u="none" strike="noStrike" cap="none"/>
                    </a:p>
                  </a:txBody>
                  <a:tcPr marL="28575" marR="28575" marT="19050" marB="19050" anchor="b">
                    <a:lnL w="19050" cap="flat" cmpd="sng">
                      <a:solidFill>
                        <a:srgbClr val="CCCCCC"/>
                      </a:solidFill>
                      <a:prstDash val="solid"/>
                      <a:round/>
                      <a:headEnd type="none" w="sm" len="sm"/>
                      <a:tailEnd type="none" w="sm" len="sm"/>
                    </a:lnL>
                    <a:lnR w="19050" cap="flat" cmpd="sng">
                      <a:solidFill>
                        <a:srgbClr val="CCCCCC"/>
                      </a:solidFill>
                      <a:prstDash val="solid"/>
                      <a:round/>
                      <a:headEnd type="none" w="sm" len="sm"/>
                      <a:tailEnd type="none" w="sm" len="sm"/>
                    </a:lnR>
                    <a:lnT w="19050" cap="flat" cmpd="sng">
                      <a:solidFill>
                        <a:srgbClr val="CCCCCC"/>
                      </a:solidFill>
                      <a:prstDash val="solid"/>
                      <a:round/>
                      <a:headEnd type="none" w="sm" len="sm"/>
                      <a:tailEnd type="none" w="sm" len="sm"/>
                    </a:lnT>
                    <a:lnB w="19050" cap="flat" cmpd="sng">
                      <a:solidFill>
                        <a:srgbClr val="CCCCCC"/>
                      </a:solidFill>
                      <a:prstDash val="solid"/>
                      <a:round/>
                      <a:headEnd type="none" w="sm" len="sm"/>
                      <a:tailEnd type="none" w="sm" len="sm"/>
                    </a:lnB>
                    <a:solidFill>
                      <a:srgbClr val="FFFFFF"/>
                    </a:solidFill>
                  </a:tcPr>
                </a:tc>
                <a:extLst>
                  <a:ext uri="{0D108BD9-81ED-4DB2-BD59-A6C34878D82A}">
                    <a16:rowId xmlns:a16="http://schemas.microsoft.com/office/drawing/2014/main" val="10020"/>
                  </a:ext>
                </a:extLst>
              </a:tr>
            </a:tbl>
          </a:graphicData>
        </a:graphic>
      </p:graphicFrame>
      <p:sp>
        <p:nvSpPr>
          <p:cNvPr id="6899" name="Google Shape;6899;p21"/>
          <p:cNvSpPr txBox="1">
            <a:spLocks noGrp="1"/>
          </p:cNvSpPr>
          <p:nvPr>
            <p:ph type="title"/>
          </p:nvPr>
        </p:nvSpPr>
        <p:spPr>
          <a:xfrm>
            <a:off x="2159975" y="64616"/>
            <a:ext cx="6367800" cy="7089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600"/>
              <a:buNone/>
            </a:pPr>
            <a:r>
              <a:rPr lang="en" sz="1800"/>
              <a:t>Awards Earned in Multiple Languages/</a:t>
            </a:r>
            <a:endParaRPr sz="1800"/>
          </a:p>
          <a:p>
            <a:pPr marL="0" lvl="0" indent="0" algn="l" rtl="0">
              <a:lnSpc>
                <a:spcPct val="100000"/>
              </a:lnSpc>
              <a:spcBef>
                <a:spcPts val="0"/>
              </a:spcBef>
              <a:spcAft>
                <a:spcPts val="0"/>
              </a:spcAft>
              <a:buSzPts val="2600"/>
              <a:buNone/>
            </a:pPr>
            <a:r>
              <a:rPr lang="en" sz="1800">
                <a:solidFill>
                  <a:srgbClr val="93C47D"/>
                </a:solidFill>
              </a:rPr>
              <a:t>Premios obtenidos en varios idiomas</a:t>
            </a:r>
            <a:endParaRPr sz="1800">
              <a:solidFill>
                <a:srgbClr val="93C47D"/>
              </a:solidFill>
            </a:endParaRPr>
          </a:p>
        </p:txBody>
      </p:sp>
      <p:pic>
        <p:nvPicPr>
          <p:cNvPr id="6900" name="Google Shape;6900;p21"/>
          <p:cNvPicPr preferRelativeResize="0"/>
          <p:nvPr/>
        </p:nvPicPr>
        <p:blipFill rotWithShape="1">
          <a:blip r:embed="rId3">
            <a:alphaModFix/>
          </a:blip>
          <a:srcRect/>
          <a:stretch/>
        </p:blipFill>
        <p:spPr>
          <a:xfrm rot="-846058">
            <a:off x="5916800" y="2767363"/>
            <a:ext cx="820376" cy="593091"/>
          </a:xfrm>
          <a:prstGeom prst="rect">
            <a:avLst/>
          </a:prstGeom>
          <a:noFill/>
          <a:ln>
            <a:noFill/>
          </a:ln>
        </p:spPr>
      </p:pic>
      <p:pic>
        <p:nvPicPr>
          <p:cNvPr id="6901" name="Google Shape;6901;p21"/>
          <p:cNvPicPr preferRelativeResize="0"/>
          <p:nvPr/>
        </p:nvPicPr>
        <p:blipFill rotWithShape="1">
          <a:blip r:embed="rId4">
            <a:alphaModFix/>
          </a:blip>
          <a:srcRect/>
          <a:stretch/>
        </p:blipFill>
        <p:spPr>
          <a:xfrm>
            <a:off x="8161975" y="2145600"/>
            <a:ext cx="820375" cy="593100"/>
          </a:xfrm>
          <a:prstGeom prst="rect">
            <a:avLst/>
          </a:prstGeom>
          <a:noFill/>
          <a:ln>
            <a:noFill/>
          </a:ln>
        </p:spPr>
      </p:pic>
      <p:sp>
        <p:nvSpPr>
          <p:cNvPr id="6902" name="Google Shape;6902;p21"/>
          <p:cNvSpPr txBox="1"/>
          <p:nvPr/>
        </p:nvSpPr>
        <p:spPr>
          <a:xfrm>
            <a:off x="6907000" y="1745388"/>
            <a:ext cx="1060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Poppins"/>
                <a:ea typeface="Poppins"/>
                <a:cs typeface="Poppins"/>
                <a:sym typeface="Poppins"/>
              </a:rPr>
              <a:t>TK</a:t>
            </a:r>
            <a:endParaRPr sz="1400" b="0" i="0" u="none" strike="noStrike" cap="none">
              <a:solidFill>
                <a:schemeClr val="lt1"/>
              </a:solidFill>
              <a:latin typeface="Poppins"/>
              <a:ea typeface="Poppins"/>
              <a:cs typeface="Poppins"/>
              <a:sym typeface="Poppins"/>
            </a:endParaRPr>
          </a:p>
        </p:txBody>
      </p:sp>
      <p:sp>
        <p:nvSpPr>
          <p:cNvPr id="6903" name="Google Shape;6903;p21"/>
          <p:cNvSpPr txBox="1"/>
          <p:nvPr/>
        </p:nvSpPr>
        <p:spPr>
          <a:xfrm>
            <a:off x="6769825" y="2179801"/>
            <a:ext cx="1382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Poppins"/>
                <a:ea typeface="Poppins"/>
                <a:cs typeface="Poppins"/>
                <a:sym typeface="Poppins"/>
              </a:rPr>
              <a:t>Kindergarten</a:t>
            </a:r>
            <a:endParaRPr sz="1400" b="0" i="0" u="none" strike="noStrike" cap="none">
              <a:solidFill>
                <a:schemeClr val="lt1"/>
              </a:solidFill>
              <a:latin typeface="Poppins"/>
              <a:ea typeface="Poppins"/>
              <a:cs typeface="Poppins"/>
              <a:sym typeface="Poppins"/>
            </a:endParaRPr>
          </a:p>
        </p:txBody>
      </p:sp>
      <p:sp>
        <p:nvSpPr>
          <p:cNvPr id="6904" name="Google Shape;6904;p21"/>
          <p:cNvSpPr txBox="1"/>
          <p:nvPr/>
        </p:nvSpPr>
        <p:spPr>
          <a:xfrm>
            <a:off x="6973525" y="2695101"/>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Poppins"/>
                <a:ea typeface="Poppins"/>
                <a:cs typeface="Poppins"/>
                <a:sym typeface="Poppins"/>
              </a:rPr>
              <a:t>1st grade</a:t>
            </a:r>
            <a:endParaRPr sz="1400" b="0" i="0" u="none" strike="noStrike" cap="none">
              <a:solidFill>
                <a:schemeClr val="lt1"/>
              </a:solidFill>
              <a:latin typeface="Poppins"/>
              <a:ea typeface="Poppins"/>
              <a:cs typeface="Poppins"/>
              <a:sym typeface="Poppins"/>
            </a:endParaRPr>
          </a:p>
        </p:txBody>
      </p:sp>
      <p:sp>
        <p:nvSpPr>
          <p:cNvPr id="6905" name="Google Shape;6905;p21"/>
          <p:cNvSpPr txBox="1"/>
          <p:nvPr/>
        </p:nvSpPr>
        <p:spPr>
          <a:xfrm>
            <a:off x="0" y="4372625"/>
            <a:ext cx="957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lt1"/>
                </a:solidFill>
                <a:latin typeface="Poppins"/>
                <a:ea typeface="Poppins"/>
                <a:cs typeface="Poppins"/>
                <a:sym typeface="Poppins"/>
              </a:rPr>
              <a:t>Data from MiSiS 6/14/23</a:t>
            </a:r>
            <a:endParaRPr sz="800" b="0" i="1" u="none" strike="noStrike" cap="none">
              <a:solidFill>
                <a:schemeClr val="lt1"/>
              </a:solidFill>
              <a:latin typeface="Poppins"/>
              <a:ea typeface="Poppins"/>
              <a:cs typeface="Poppins"/>
              <a:sym typeface="Poppins"/>
            </a:endParaRPr>
          </a:p>
        </p:txBody>
      </p:sp>
      <p:pic>
        <p:nvPicPr>
          <p:cNvPr id="6906" name="Google Shape;6906;p21"/>
          <p:cNvPicPr preferRelativeResize="0"/>
          <p:nvPr/>
        </p:nvPicPr>
        <p:blipFill rotWithShape="1">
          <a:blip r:embed="rId5">
            <a:alphaModFix/>
          </a:blip>
          <a:srcRect/>
          <a:stretch/>
        </p:blipFill>
        <p:spPr>
          <a:xfrm rot="1377069" flipH="1">
            <a:off x="8274105" y="4250098"/>
            <a:ext cx="497619" cy="676150"/>
          </a:xfrm>
          <a:prstGeom prst="rect">
            <a:avLst/>
          </a:prstGeom>
          <a:noFill/>
          <a:ln>
            <a:noFill/>
          </a:ln>
        </p:spPr>
      </p:pic>
      <p:sp>
        <p:nvSpPr>
          <p:cNvPr id="6907" name="Google Shape;6907;p21"/>
          <p:cNvSpPr txBox="1"/>
          <p:nvPr/>
        </p:nvSpPr>
        <p:spPr>
          <a:xfrm>
            <a:off x="7075275" y="4463288"/>
            <a:ext cx="10608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Poppins"/>
                <a:ea typeface="Poppins"/>
                <a:cs typeface="Poppins"/>
                <a:sym typeface="Poppins"/>
              </a:rPr>
              <a:t>8th grade</a:t>
            </a:r>
            <a:endParaRPr sz="1400" b="0" i="0" u="none" strike="noStrike" cap="none">
              <a:solidFill>
                <a:schemeClr val="lt1"/>
              </a:solidFill>
              <a:latin typeface="Poppins"/>
              <a:ea typeface="Poppins"/>
              <a:cs typeface="Poppins"/>
              <a:sym typeface="Poppins"/>
            </a:endParaRPr>
          </a:p>
        </p:txBody>
      </p:sp>
      <p:sp>
        <p:nvSpPr>
          <p:cNvPr id="6908" name="Google Shape;6908;p21"/>
          <p:cNvSpPr txBox="1"/>
          <p:nvPr/>
        </p:nvSpPr>
        <p:spPr>
          <a:xfrm>
            <a:off x="6737174" y="3939150"/>
            <a:ext cx="16851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Poppins"/>
                <a:ea typeface="Poppins"/>
                <a:cs typeface="Poppins"/>
                <a:sym typeface="Poppins"/>
              </a:rPr>
              <a:t>5th/</a:t>
            </a:r>
            <a:r>
              <a:rPr lang="en">
                <a:solidFill>
                  <a:schemeClr val="lt1"/>
                </a:solidFill>
                <a:latin typeface="Poppins"/>
                <a:ea typeface="Poppins"/>
                <a:cs typeface="Poppins"/>
                <a:sym typeface="Poppins"/>
              </a:rPr>
              <a:t>6</a:t>
            </a:r>
            <a:r>
              <a:rPr lang="en" sz="1400" b="0" i="0" u="none" strike="noStrike" cap="none">
                <a:solidFill>
                  <a:schemeClr val="lt1"/>
                </a:solidFill>
                <a:latin typeface="Poppins"/>
                <a:ea typeface="Poppins"/>
                <a:cs typeface="Poppins"/>
                <a:sym typeface="Poppins"/>
              </a:rPr>
              <a:t>th grade</a:t>
            </a:r>
            <a:endParaRPr sz="1400" b="0" i="0" u="none" strike="noStrike" cap="none">
              <a:solidFill>
                <a:schemeClr val="lt1"/>
              </a:solidFill>
              <a:latin typeface="Poppins"/>
              <a:ea typeface="Poppins"/>
              <a:cs typeface="Poppins"/>
              <a:sym typeface="Poppins"/>
            </a:endParaRPr>
          </a:p>
        </p:txBody>
      </p:sp>
      <p:pic>
        <p:nvPicPr>
          <p:cNvPr id="6909" name="Google Shape;6909;p21"/>
          <p:cNvPicPr preferRelativeResize="0"/>
          <p:nvPr/>
        </p:nvPicPr>
        <p:blipFill rotWithShape="1">
          <a:blip r:embed="rId6">
            <a:alphaModFix/>
          </a:blip>
          <a:srcRect/>
          <a:stretch/>
        </p:blipFill>
        <p:spPr>
          <a:xfrm rot="-146393">
            <a:off x="5899062" y="1789251"/>
            <a:ext cx="675351" cy="636649"/>
          </a:xfrm>
          <a:prstGeom prst="rect">
            <a:avLst/>
          </a:prstGeom>
          <a:noFill/>
          <a:ln>
            <a:noFill/>
          </a:ln>
        </p:spPr>
      </p:pic>
      <p:pic>
        <p:nvPicPr>
          <p:cNvPr id="6910" name="Google Shape;6910;p21"/>
          <p:cNvPicPr preferRelativeResize="0"/>
          <p:nvPr/>
        </p:nvPicPr>
        <p:blipFill rotWithShape="1">
          <a:blip r:embed="rId7">
            <a:alphaModFix/>
          </a:blip>
          <a:srcRect/>
          <a:stretch/>
        </p:blipFill>
        <p:spPr>
          <a:xfrm rot="1133847">
            <a:off x="8164874" y="3210298"/>
            <a:ext cx="716074" cy="514406"/>
          </a:xfrm>
          <a:prstGeom prst="rect">
            <a:avLst/>
          </a:prstGeom>
          <a:noFill/>
          <a:ln>
            <a:noFill/>
          </a:ln>
        </p:spPr>
      </p:pic>
      <p:sp>
        <p:nvSpPr>
          <p:cNvPr id="6911" name="Google Shape;6911;p21"/>
          <p:cNvSpPr txBox="1"/>
          <p:nvPr/>
        </p:nvSpPr>
        <p:spPr>
          <a:xfrm>
            <a:off x="6973525" y="3317125"/>
            <a:ext cx="1060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Poppins"/>
                <a:ea typeface="Poppins"/>
                <a:cs typeface="Poppins"/>
                <a:sym typeface="Poppins"/>
              </a:rPr>
              <a:t>3rd grade</a:t>
            </a:r>
            <a:endParaRPr sz="1400" b="0" i="0" u="none" strike="noStrike" cap="none">
              <a:solidFill>
                <a:schemeClr val="lt1"/>
              </a:solidFill>
              <a:latin typeface="Poppins"/>
              <a:ea typeface="Poppins"/>
              <a:cs typeface="Poppins"/>
              <a:sym typeface="Poppins"/>
            </a:endParaRPr>
          </a:p>
        </p:txBody>
      </p:sp>
      <p:sp>
        <p:nvSpPr>
          <p:cNvPr id="6912" name="Google Shape;6912;p21"/>
          <p:cNvSpPr txBox="1"/>
          <p:nvPr/>
        </p:nvSpPr>
        <p:spPr>
          <a:xfrm>
            <a:off x="5445650" y="927251"/>
            <a:ext cx="3666300" cy="924000"/>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0"/>
              </a:spcAft>
              <a:buClr>
                <a:schemeClr val="dk1"/>
              </a:buClr>
              <a:buSzPts val="1200"/>
              <a:buFont typeface="Arial"/>
              <a:buNone/>
            </a:pPr>
            <a:r>
              <a:rPr lang="en" sz="1100" b="1">
                <a:solidFill>
                  <a:schemeClr val="lt1"/>
                </a:solidFill>
                <a:latin typeface="Poppins"/>
                <a:ea typeface="Poppins"/>
                <a:cs typeface="Poppins"/>
                <a:sym typeface="Poppins"/>
              </a:rPr>
              <a:t>Cords awarded in recognition of 2 or more languages </a:t>
            </a:r>
            <a:endParaRPr sz="1100" b="1">
              <a:solidFill>
                <a:schemeClr val="lt1"/>
              </a:solidFill>
              <a:latin typeface="Poppins"/>
              <a:ea typeface="Poppins"/>
              <a:cs typeface="Poppins"/>
              <a:sym typeface="Poppins"/>
            </a:endParaRPr>
          </a:p>
          <a:p>
            <a:pPr marL="0" lvl="0" indent="0" algn="ctr" rtl="0">
              <a:lnSpc>
                <a:spcPct val="80000"/>
              </a:lnSpc>
              <a:spcBef>
                <a:spcPts val="0"/>
              </a:spcBef>
              <a:spcAft>
                <a:spcPts val="0"/>
              </a:spcAft>
              <a:buClr>
                <a:schemeClr val="dk1"/>
              </a:buClr>
              <a:buSzPts val="1200"/>
              <a:buFont typeface="Arial"/>
              <a:buNone/>
            </a:pPr>
            <a:r>
              <a:rPr lang="en" sz="1100" b="1">
                <a:solidFill>
                  <a:schemeClr val="lt1"/>
                </a:solidFill>
                <a:latin typeface="Poppins"/>
                <a:ea typeface="Poppins"/>
                <a:cs typeface="Poppins"/>
                <a:sym typeface="Poppins"/>
              </a:rPr>
              <a:t>(in addition to English)</a:t>
            </a:r>
            <a:endParaRPr sz="1100" b="1">
              <a:solidFill>
                <a:schemeClr val="lt1"/>
              </a:solidFill>
              <a:latin typeface="Poppins"/>
              <a:ea typeface="Poppins"/>
              <a:cs typeface="Poppins"/>
              <a:sym typeface="Poppins"/>
            </a:endParaRPr>
          </a:p>
          <a:p>
            <a:pPr marL="0" lvl="0" indent="0" algn="ctr" rtl="0">
              <a:lnSpc>
                <a:spcPct val="80000"/>
              </a:lnSpc>
              <a:spcBef>
                <a:spcPts val="0"/>
              </a:spcBef>
              <a:spcAft>
                <a:spcPts val="0"/>
              </a:spcAft>
              <a:buClr>
                <a:schemeClr val="dk1"/>
              </a:buClr>
              <a:buSzPts val="1200"/>
              <a:buFont typeface="Arial"/>
              <a:buNone/>
            </a:pPr>
            <a:endParaRPr sz="1000">
              <a:solidFill>
                <a:schemeClr val="dk1"/>
              </a:solidFill>
              <a:latin typeface="Poppins"/>
              <a:ea typeface="Poppins"/>
              <a:cs typeface="Poppins"/>
              <a:sym typeface="Poppins"/>
            </a:endParaRPr>
          </a:p>
          <a:p>
            <a:pPr marL="0" lvl="0" indent="0" algn="ctr" rtl="0">
              <a:lnSpc>
                <a:spcPct val="80000"/>
              </a:lnSpc>
              <a:spcBef>
                <a:spcPts val="0"/>
              </a:spcBef>
              <a:spcAft>
                <a:spcPts val="0"/>
              </a:spcAft>
              <a:buNone/>
            </a:pPr>
            <a:r>
              <a:rPr lang="en" sz="1000" b="1" i="1">
                <a:solidFill>
                  <a:srgbClr val="93C47D"/>
                </a:solidFill>
                <a:latin typeface="Poppins"/>
                <a:ea typeface="Poppins"/>
                <a:cs typeface="Poppins"/>
                <a:sym typeface="Poppins"/>
              </a:rPr>
              <a:t>Cordones otorgados en reconocimiento </a:t>
            </a:r>
            <a:endParaRPr sz="1000" b="1" i="1">
              <a:solidFill>
                <a:srgbClr val="93C47D"/>
              </a:solidFill>
              <a:latin typeface="Poppins"/>
              <a:ea typeface="Poppins"/>
              <a:cs typeface="Poppins"/>
              <a:sym typeface="Poppins"/>
            </a:endParaRPr>
          </a:p>
          <a:p>
            <a:pPr marL="0" lvl="0" indent="0" algn="ctr" rtl="0">
              <a:lnSpc>
                <a:spcPct val="80000"/>
              </a:lnSpc>
              <a:spcBef>
                <a:spcPts val="0"/>
              </a:spcBef>
              <a:spcAft>
                <a:spcPts val="0"/>
              </a:spcAft>
              <a:buClr>
                <a:schemeClr val="dk1"/>
              </a:buClr>
              <a:buSzPts val="1200"/>
              <a:buFont typeface="Arial"/>
              <a:buNone/>
            </a:pPr>
            <a:r>
              <a:rPr lang="en" sz="1000" b="1" i="1">
                <a:solidFill>
                  <a:srgbClr val="93C47D"/>
                </a:solidFill>
                <a:latin typeface="Poppins"/>
                <a:ea typeface="Poppins"/>
                <a:cs typeface="Poppins"/>
                <a:sym typeface="Poppins"/>
              </a:rPr>
              <a:t>a 2 o más idiomas. (además del inglés)</a:t>
            </a:r>
            <a:endParaRPr sz="1800">
              <a:solidFill>
                <a:schemeClr val="dk1"/>
              </a:solidFill>
              <a:latin typeface="Lato"/>
              <a:ea typeface="Lato"/>
              <a:cs typeface="Lato"/>
              <a:sym typeface="Lato"/>
            </a:endParaRPr>
          </a:p>
        </p:txBody>
      </p:sp>
      <p:pic>
        <p:nvPicPr>
          <p:cNvPr id="6913" name="Google Shape;6913;p21"/>
          <p:cNvPicPr preferRelativeResize="0"/>
          <p:nvPr/>
        </p:nvPicPr>
        <p:blipFill rotWithShape="1">
          <a:blip r:embed="rId8">
            <a:alphaModFix/>
          </a:blip>
          <a:srcRect/>
          <a:stretch/>
        </p:blipFill>
        <p:spPr>
          <a:xfrm rot="1878073">
            <a:off x="6115322" y="3936265"/>
            <a:ext cx="673484" cy="89974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17"/>
        <p:cNvGrpSpPr/>
        <p:nvPr/>
      </p:nvGrpSpPr>
      <p:grpSpPr>
        <a:xfrm>
          <a:off x="0" y="0"/>
          <a:ext cx="0" cy="0"/>
          <a:chOff x="0" y="0"/>
          <a:chExt cx="0" cy="0"/>
        </a:xfrm>
      </p:grpSpPr>
      <p:sp>
        <p:nvSpPr>
          <p:cNvPr id="6918" name="Google Shape;6918;g2fa8ea3f03b_2_0"/>
          <p:cNvSpPr txBox="1">
            <a:spLocks noGrp="1"/>
          </p:cNvSpPr>
          <p:nvPr>
            <p:ph type="title"/>
          </p:nvPr>
        </p:nvSpPr>
        <p:spPr>
          <a:xfrm>
            <a:off x="-150" y="40925"/>
            <a:ext cx="9144000" cy="994200"/>
          </a:xfrm>
          <a:prstGeom prst="rect">
            <a:avLst/>
          </a:prstGeom>
          <a:noFill/>
          <a:ln>
            <a:noFill/>
          </a:ln>
        </p:spPr>
        <p:txBody>
          <a:bodyPr spcFirstLastPara="1" wrap="square" lIns="68575" tIns="34275" rIns="68575" bIns="34275" anchor="ctr" anchorCtr="0">
            <a:noAutofit/>
          </a:bodyPr>
          <a:lstStyle/>
          <a:p>
            <a:pPr marL="0" lvl="0" indent="0" algn="ctr" rtl="0">
              <a:lnSpc>
                <a:spcPct val="90000"/>
              </a:lnSpc>
              <a:spcBef>
                <a:spcPts val="0"/>
              </a:spcBef>
              <a:spcAft>
                <a:spcPts val="0"/>
              </a:spcAft>
              <a:buSzPts val="1400"/>
              <a:buNone/>
            </a:pPr>
            <a:r>
              <a:rPr lang="en" sz="2100"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Celebrating</a:t>
            </a:r>
            <a:r>
              <a:rPr lang="en" sz="2100" b="1"/>
              <a:t> the Pathway to Multiliteracy</a:t>
            </a:r>
            <a:endParaRPr sz="2100" b="1"/>
          </a:p>
          <a:p>
            <a:pPr marL="0" lvl="0" indent="0" algn="ctr" rtl="0">
              <a:lnSpc>
                <a:spcPct val="90000"/>
              </a:lnSpc>
              <a:spcBef>
                <a:spcPts val="0"/>
              </a:spcBef>
              <a:spcAft>
                <a:spcPts val="0"/>
              </a:spcAft>
              <a:buSzPts val="1400"/>
              <a:buNone/>
            </a:pPr>
            <a:r>
              <a:rPr lang="en" sz="2100" b="1">
                <a:solidFill>
                  <a:srgbClr val="93C47D"/>
                </a:solidFill>
              </a:rPr>
              <a:t>Celebrando el camino hacia la multiliteracidad</a:t>
            </a:r>
            <a:endParaRPr sz="2100" b="1">
              <a:solidFill>
                <a:srgbClr val="93C47D"/>
              </a:solidFill>
            </a:endParaRPr>
          </a:p>
          <a:p>
            <a:pPr marL="0" lvl="0" indent="0" algn="l" rtl="0">
              <a:lnSpc>
                <a:spcPct val="90000"/>
              </a:lnSpc>
              <a:spcBef>
                <a:spcPts val="0"/>
              </a:spcBef>
              <a:spcAft>
                <a:spcPts val="0"/>
              </a:spcAft>
              <a:buSzPts val="1400"/>
              <a:buNone/>
            </a:pPr>
            <a:endParaRPr/>
          </a:p>
        </p:txBody>
      </p:sp>
      <p:pic>
        <p:nvPicPr>
          <p:cNvPr id="6919" name="Google Shape;6919;g2fa8ea3f03b_2_0" descr="Bunting Banners Flags Free Stock Photo - Public Domain Pictures"/>
          <p:cNvPicPr preferRelativeResize="0"/>
          <p:nvPr/>
        </p:nvPicPr>
        <p:blipFill rotWithShape="1">
          <a:blip r:embed="rId3">
            <a:alphaModFix/>
          </a:blip>
          <a:srcRect t="58531"/>
          <a:stretch/>
        </p:blipFill>
        <p:spPr>
          <a:xfrm>
            <a:off x="-111475" y="538235"/>
            <a:ext cx="5857875" cy="841325"/>
          </a:xfrm>
          <a:prstGeom prst="rect">
            <a:avLst/>
          </a:prstGeom>
          <a:noFill/>
          <a:ln>
            <a:noFill/>
          </a:ln>
        </p:spPr>
      </p:pic>
      <p:pic>
        <p:nvPicPr>
          <p:cNvPr id="6920" name="Google Shape;6920;g2fa8ea3f03b_2_0" descr="Bunting Banners Flags Free Stock Photo - Public Domain Pictures"/>
          <p:cNvPicPr preferRelativeResize="0"/>
          <p:nvPr/>
        </p:nvPicPr>
        <p:blipFill rotWithShape="1">
          <a:blip r:embed="rId3">
            <a:alphaModFix/>
          </a:blip>
          <a:srcRect l="4825" t="58531" r="35667"/>
          <a:stretch/>
        </p:blipFill>
        <p:spPr>
          <a:xfrm>
            <a:off x="5658375" y="538225"/>
            <a:ext cx="3485625" cy="841325"/>
          </a:xfrm>
          <a:prstGeom prst="rect">
            <a:avLst/>
          </a:prstGeom>
          <a:noFill/>
          <a:ln>
            <a:noFill/>
          </a:ln>
        </p:spPr>
      </p:pic>
      <p:pic>
        <p:nvPicPr>
          <p:cNvPr id="6921" name="Google Shape;6921;g2fa8ea3f03b_2_0"/>
          <p:cNvPicPr preferRelativeResize="0"/>
          <p:nvPr/>
        </p:nvPicPr>
        <p:blipFill rotWithShape="1">
          <a:blip r:embed="rId4">
            <a:alphaModFix/>
          </a:blip>
          <a:srcRect/>
          <a:stretch/>
        </p:blipFill>
        <p:spPr>
          <a:xfrm rot="-7393349">
            <a:off x="8360740" y="4565088"/>
            <a:ext cx="949795" cy="676623"/>
          </a:xfrm>
          <a:prstGeom prst="rect">
            <a:avLst/>
          </a:prstGeom>
          <a:noFill/>
          <a:ln>
            <a:noFill/>
          </a:ln>
        </p:spPr>
      </p:pic>
      <p:sp>
        <p:nvSpPr>
          <p:cNvPr id="6922" name="Google Shape;6922;g2fa8ea3f03b_2_0"/>
          <p:cNvSpPr txBox="1"/>
          <p:nvPr/>
        </p:nvSpPr>
        <p:spPr>
          <a:xfrm>
            <a:off x="1244025" y="3886750"/>
            <a:ext cx="5955300" cy="9942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2200"/>
              <a:buFont typeface="Arial"/>
              <a:buNone/>
            </a:pPr>
            <a:r>
              <a:rPr lang="en" sz="1400" b="0" i="0" u="none" strike="noStrike" cap="none">
                <a:solidFill>
                  <a:srgbClr val="F1C232"/>
                </a:solidFill>
                <a:latin typeface="Poppins"/>
                <a:ea typeface="Poppins"/>
                <a:cs typeface="Poppins"/>
                <a:sym typeface="Poppins"/>
              </a:rPr>
              <a:t>Honoring culture, celebrating linguistic gifts, preserving culture, </a:t>
            </a:r>
            <a:endParaRPr sz="1400" b="0" i="0" u="none" strike="noStrike" cap="none">
              <a:solidFill>
                <a:srgbClr val="F1C23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200"/>
              <a:buFont typeface="Arial"/>
              <a:buNone/>
            </a:pPr>
            <a:r>
              <a:rPr lang="en" sz="1400" b="0" i="0" u="none" strike="noStrike" cap="none">
                <a:solidFill>
                  <a:srgbClr val="F1C232"/>
                </a:solidFill>
                <a:latin typeface="Poppins"/>
                <a:ea typeface="Poppins"/>
                <a:cs typeface="Poppins"/>
                <a:sym typeface="Poppins"/>
              </a:rPr>
              <a:t>valuing students’ multilingual assets </a:t>
            </a:r>
            <a:endParaRPr sz="1400" b="0" i="0" u="none" strike="noStrike" cap="none">
              <a:solidFill>
                <a:srgbClr val="F1C232"/>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200"/>
              <a:buFont typeface="Arial"/>
              <a:buNone/>
            </a:pPr>
            <a:r>
              <a:rPr lang="en" sz="1400" b="0" i="0" u="none" strike="noStrike" cap="none">
                <a:solidFill>
                  <a:srgbClr val="93C47D"/>
                </a:solidFill>
                <a:latin typeface="Arial"/>
                <a:ea typeface="Arial"/>
                <a:cs typeface="Arial"/>
                <a:sym typeface="Arial"/>
              </a:rPr>
              <a:t>Honrar la cultura, celebrar las riqueza lingüísticas, preservar la cultura, </a:t>
            </a:r>
            <a:endParaRPr sz="1400" b="0" i="0" u="none" strike="noStrike" cap="none">
              <a:solidFill>
                <a:srgbClr val="93C47D"/>
              </a:solidFill>
              <a:latin typeface="Arial"/>
              <a:ea typeface="Arial"/>
              <a:cs typeface="Arial"/>
              <a:sym typeface="Arial"/>
            </a:endParaRPr>
          </a:p>
          <a:p>
            <a:pPr marL="0" marR="38100" lvl="0" indent="0" algn="ctr" rtl="0">
              <a:lnSpc>
                <a:spcPct val="128571"/>
              </a:lnSpc>
              <a:spcBef>
                <a:spcPts val="0"/>
              </a:spcBef>
              <a:spcAft>
                <a:spcPts val="0"/>
              </a:spcAft>
              <a:buClr>
                <a:schemeClr val="dk1"/>
              </a:buClr>
              <a:buSzPts val="1100"/>
              <a:buFont typeface="Arial"/>
              <a:buNone/>
            </a:pPr>
            <a:r>
              <a:rPr lang="en" sz="1400" b="0" i="0" u="none" strike="noStrike" cap="none">
                <a:solidFill>
                  <a:srgbClr val="93C47D"/>
                </a:solidFill>
                <a:latin typeface="Arial"/>
                <a:ea typeface="Arial"/>
                <a:cs typeface="Arial"/>
                <a:sym typeface="Arial"/>
              </a:rPr>
              <a:t>valorar los fondos multilingües de los estudiantes.</a:t>
            </a:r>
            <a:endParaRPr sz="14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200"/>
              <a:buFont typeface="Arial"/>
              <a:buNone/>
            </a:pPr>
            <a:endParaRPr sz="1400" b="0" i="0" u="none" strike="noStrike" cap="none">
              <a:solidFill>
                <a:srgbClr val="F1C232"/>
              </a:solidFill>
              <a:latin typeface="Poppins"/>
              <a:ea typeface="Poppins"/>
              <a:cs typeface="Poppins"/>
              <a:sym typeface="Poppins"/>
            </a:endParaRPr>
          </a:p>
        </p:txBody>
      </p:sp>
      <p:pic>
        <p:nvPicPr>
          <p:cNvPr id="6923" name="Google Shape;6923;g2fa8ea3f03b_2_0"/>
          <p:cNvPicPr preferRelativeResize="0"/>
          <p:nvPr/>
        </p:nvPicPr>
        <p:blipFill rotWithShape="1">
          <a:blip r:embed="rId5">
            <a:alphaModFix/>
          </a:blip>
          <a:srcRect t="25356"/>
          <a:stretch/>
        </p:blipFill>
        <p:spPr>
          <a:xfrm>
            <a:off x="6183525" y="1865600"/>
            <a:ext cx="2835300" cy="1686300"/>
          </a:xfrm>
          <a:prstGeom prst="roundRect">
            <a:avLst>
              <a:gd name="adj" fmla="val 16667"/>
            </a:avLst>
          </a:prstGeom>
          <a:noFill/>
          <a:ln w="28575" cap="flat" cmpd="sng">
            <a:solidFill>
              <a:srgbClr val="0070C0"/>
            </a:solidFill>
            <a:prstDash val="solid"/>
            <a:round/>
            <a:headEnd type="none" w="sm" len="sm"/>
            <a:tailEnd type="none" w="sm" len="sm"/>
          </a:ln>
        </p:spPr>
      </p:pic>
      <p:pic>
        <p:nvPicPr>
          <p:cNvPr id="6924" name="Google Shape;6924;g2fa8ea3f03b_2_0"/>
          <p:cNvPicPr preferRelativeResize="0"/>
          <p:nvPr/>
        </p:nvPicPr>
        <p:blipFill rotWithShape="1">
          <a:blip r:embed="rId6">
            <a:alphaModFix/>
          </a:blip>
          <a:srcRect/>
          <a:stretch/>
        </p:blipFill>
        <p:spPr>
          <a:xfrm>
            <a:off x="4109285" y="2804553"/>
            <a:ext cx="1762800" cy="1165200"/>
          </a:xfrm>
          <a:prstGeom prst="roundRect">
            <a:avLst>
              <a:gd name="adj" fmla="val 16667"/>
            </a:avLst>
          </a:prstGeom>
          <a:noFill/>
          <a:ln w="28575" cap="flat" cmpd="sng">
            <a:solidFill>
              <a:srgbClr val="418BF7"/>
            </a:solidFill>
            <a:prstDash val="solid"/>
            <a:round/>
            <a:headEnd type="none" w="sm" len="sm"/>
            <a:tailEnd type="none" w="sm" len="sm"/>
          </a:ln>
        </p:spPr>
      </p:pic>
      <p:sp>
        <p:nvSpPr>
          <p:cNvPr id="6925" name="Google Shape;6925;g2fa8ea3f03b_2_0"/>
          <p:cNvSpPr txBox="1"/>
          <p:nvPr/>
        </p:nvSpPr>
        <p:spPr>
          <a:xfrm>
            <a:off x="5225" y="2448500"/>
            <a:ext cx="2835300" cy="3693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en" sz="1200" b="0" i="0" u="none" strike="noStrike" cap="none">
                <a:solidFill>
                  <a:srgbClr val="F1C232"/>
                </a:solidFill>
                <a:latin typeface="Poppins"/>
                <a:ea typeface="Poppins"/>
                <a:cs typeface="Poppins"/>
                <a:sym typeface="Poppins"/>
              </a:rPr>
              <a:t>Մենք բազմալեզու խոսնակներ ենք</a:t>
            </a:r>
            <a:endParaRPr sz="400" b="0" i="0" u="none" strike="noStrike" cap="none">
              <a:solidFill>
                <a:srgbClr val="000000"/>
              </a:solidFill>
              <a:latin typeface="Arial"/>
              <a:ea typeface="Arial"/>
              <a:cs typeface="Arial"/>
              <a:sym typeface="Arial"/>
            </a:endParaRPr>
          </a:p>
        </p:txBody>
      </p:sp>
      <p:pic>
        <p:nvPicPr>
          <p:cNvPr id="6926" name="Google Shape;6926;g2fa8ea3f03b_2_0"/>
          <p:cNvPicPr preferRelativeResize="0"/>
          <p:nvPr/>
        </p:nvPicPr>
        <p:blipFill rotWithShape="1">
          <a:blip r:embed="rId7">
            <a:alphaModFix/>
          </a:blip>
          <a:srcRect/>
          <a:stretch/>
        </p:blipFill>
        <p:spPr>
          <a:xfrm>
            <a:off x="2027562" y="2804550"/>
            <a:ext cx="1770300" cy="1165200"/>
          </a:xfrm>
          <a:prstGeom prst="roundRect">
            <a:avLst>
              <a:gd name="adj" fmla="val 16667"/>
            </a:avLst>
          </a:prstGeom>
          <a:noFill/>
          <a:ln w="28575" cap="flat" cmpd="sng">
            <a:solidFill>
              <a:srgbClr val="FBA508"/>
            </a:solidFill>
            <a:prstDash val="solid"/>
            <a:round/>
            <a:headEnd type="none" w="sm" len="sm"/>
            <a:tailEnd type="none" w="sm" len="sm"/>
          </a:ln>
        </p:spPr>
      </p:pic>
      <p:sp>
        <p:nvSpPr>
          <p:cNvPr id="6927" name="Google Shape;6927;g2fa8ea3f03b_2_0"/>
          <p:cNvSpPr txBox="1"/>
          <p:nvPr/>
        </p:nvSpPr>
        <p:spPr>
          <a:xfrm>
            <a:off x="6526501" y="882725"/>
            <a:ext cx="2617500" cy="12468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endParaRPr sz="2100" b="0" i="0" u="none" strike="noStrike" cap="none">
              <a:solidFill>
                <a:srgbClr val="FFD966"/>
              </a:solidFill>
              <a:highlight>
                <a:srgbClr val="F8F9FA"/>
              </a:highlight>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2100" b="0" i="0" u="none" strike="noStrike" cap="none">
                <a:solidFill>
                  <a:srgbClr val="FFD966"/>
                </a:solidFill>
                <a:highlight>
                  <a:srgbClr val="002575"/>
                </a:highlight>
                <a:latin typeface="Poppins"/>
                <a:ea typeface="Poppins"/>
                <a:cs typeface="Poppins"/>
                <a:sym typeface="Poppins"/>
              </a:rPr>
              <a:t>Мы многоязычны</a:t>
            </a:r>
            <a:endParaRPr sz="2100" b="0" i="0" u="none" strike="noStrike" cap="none">
              <a:solidFill>
                <a:srgbClr val="FFD966"/>
              </a:solidFill>
              <a:highlight>
                <a:srgbClr val="002575"/>
              </a:highlight>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00"/>
              <a:buFont typeface="Arial"/>
              <a:buNone/>
            </a:pPr>
            <a:endParaRPr sz="1500" b="0" i="0" u="none" strike="noStrike" cap="none">
              <a:solidFill>
                <a:srgbClr val="F1C232"/>
              </a:solidFill>
              <a:latin typeface="Poppins"/>
              <a:ea typeface="Poppins"/>
              <a:cs typeface="Poppins"/>
              <a:sym typeface="Poppins"/>
            </a:endParaRPr>
          </a:p>
        </p:txBody>
      </p:sp>
      <p:pic>
        <p:nvPicPr>
          <p:cNvPr id="6928" name="Google Shape;6928;g2fa8ea3f03b_2_0" title="IMG_5372.mov">
            <a:hlinkClick r:id="rId8"/>
          </p:cNvPr>
          <p:cNvPicPr preferRelativeResize="0"/>
          <p:nvPr/>
        </p:nvPicPr>
        <p:blipFill rotWithShape="1">
          <a:blip r:embed="rId9">
            <a:alphaModFix/>
          </a:blip>
          <a:srcRect/>
          <a:stretch/>
        </p:blipFill>
        <p:spPr>
          <a:xfrm>
            <a:off x="2412263" y="1355075"/>
            <a:ext cx="2071560" cy="1165250"/>
          </a:xfrm>
          <a:prstGeom prst="rect">
            <a:avLst/>
          </a:prstGeom>
          <a:noFill/>
          <a:ln>
            <a:noFill/>
          </a:ln>
        </p:spPr>
      </p:pic>
      <p:pic>
        <p:nvPicPr>
          <p:cNvPr id="6929" name="Google Shape;6929;g2fa8ea3f03b_2_0"/>
          <p:cNvPicPr preferRelativeResize="0"/>
          <p:nvPr/>
        </p:nvPicPr>
        <p:blipFill rotWithShape="1">
          <a:blip r:embed="rId10">
            <a:alphaModFix/>
          </a:blip>
          <a:srcRect t="2918" b="17079"/>
          <a:stretch/>
        </p:blipFill>
        <p:spPr>
          <a:xfrm>
            <a:off x="4702376" y="1355071"/>
            <a:ext cx="1262575" cy="1346778"/>
          </a:xfrm>
          <a:prstGeom prst="rect">
            <a:avLst/>
          </a:prstGeom>
          <a:noFill/>
          <a:ln w="28575" cap="flat" cmpd="sng">
            <a:solidFill>
              <a:srgbClr val="FFF2CC"/>
            </a:solidFill>
            <a:prstDash val="solid"/>
            <a:round/>
            <a:headEnd type="none" w="sm" len="sm"/>
            <a:tailEnd type="none" w="sm" len="sm"/>
          </a:ln>
        </p:spPr>
      </p:pic>
      <p:sp>
        <p:nvSpPr>
          <p:cNvPr id="6930" name="Google Shape;6930;g2fa8ea3f03b_2_0"/>
          <p:cNvSpPr txBox="1"/>
          <p:nvPr/>
        </p:nvSpPr>
        <p:spPr>
          <a:xfrm>
            <a:off x="2412275" y="2448500"/>
            <a:ext cx="2535900" cy="400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FFD966"/>
                </a:solidFill>
                <a:latin typeface="Poppins"/>
                <a:ea typeface="Poppins"/>
                <a:cs typeface="Poppins"/>
                <a:sym typeface="Poppins"/>
              </a:rPr>
              <a:t>Bilingual Tayo</a:t>
            </a:r>
            <a:endParaRPr sz="1400" b="0" i="0" u="none" strike="noStrike" cap="none">
              <a:solidFill>
                <a:srgbClr val="FFD966"/>
              </a:solidFill>
              <a:latin typeface="Poppins"/>
              <a:ea typeface="Poppins"/>
              <a:cs typeface="Poppins"/>
              <a:sym typeface="Poppins"/>
            </a:endParaRPr>
          </a:p>
        </p:txBody>
      </p:sp>
      <p:sp>
        <p:nvSpPr>
          <p:cNvPr id="6931" name="Google Shape;6931;g2fa8ea3f03b_2_0"/>
          <p:cNvSpPr txBox="1"/>
          <p:nvPr/>
        </p:nvSpPr>
        <p:spPr>
          <a:xfrm>
            <a:off x="5901188" y="3612025"/>
            <a:ext cx="3000000" cy="384900"/>
          </a:xfrm>
          <a:prstGeom prst="rect">
            <a:avLst/>
          </a:prstGeom>
          <a:noFill/>
          <a:ln>
            <a:noFill/>
          </a:ln>
        </p:spPr>
        <p:txBody>
          <a:bodyPr spcFirstLastPara="1" wrap="square" lIns="91425" tIns="91425" rIns="91425" bIns="91425" anchor="t" anchorCtr="0">
            <a:spAutoFit/>
          </a:bodyPr>
          <a:lstStyle/>
          <a:p>
            <a:pPr marL="457200" marR="38100" lvl="0" indent="0" algn="l" rtl="0">
              <a:lnSpc>
                <a:spcPct val="114285"/>
              </a:lnSpc>
              <a:spcBef>
                <a:spcPts val="0"/>
              </a:spcBef>
              <a:spcAft>
                <a:spcPts val="0"/>
              </a:spcAft>
              <a:buClr>
                <a:srgbClr val="000000"/>
              </a:buClr>
              <a:buSzPts val="1300"/>
              <a:buFont typeface="Arial"/>
              <a:buNone/>
            </a:pPr>
            <a:r>
              <a:rPr lang="en" sz="1300" b="0" i="0" u="none" strike="noStrike" cap="none">
                <a:solidFill>
                  <a:srgbClr val="FFD966"/>
                </a:solidFill>
                <a:latin typeface="Arial"/>
                <a:ea typeface="Arial"/>
                <a:cs typeface="Arial"/>
                <a:sym typeface="Arial"/>
              </a:rPr>
              <a:t>우리는 이중 언어를 구사합니다</a:t>
            </a:r>
            <a:endParaRPr sz="1300" b="0" i="0" u="none" strike="noStrike" cap="none">
              <a:solidFill>
                <a:srgbClr val="FFD966"/>
              </a:solidFill>
              <a:latin typeface="Arial"/>
              <a:ea typeface="Arial"/>
              <a:cs typeface="Arial"/>
              <a:sym typeface="Arial"/>
            </a:endParaRPr>
          </a:p>
        </p:txBody>
      </p:sp>
      <p:pic>
        <p:nvPicPr>
          <p:cNvPr id="6932" name="Google Shape;6932;g2fa8ea3f03b_2_0"/>
          <p:cNvPicPr preferRelativeResize="0"/>
          <p:nvPr/>
        </p:nvPicPr>
        <p:blipFill rotWithShape="1">
          <a:blip r:embed="rId11">
            <a:alphaModFix/>
          </a:blip>
          <a:srcRect l="4959" t="1584" r="4049"/>
          <a:stretch/>
        </p:blipFill>
        <p:spPr>
          <a:xfrm>
            <a:off x="168100" y="2961325"/>
            <a:ext cx="1171320" cy="1686301"/>
          </a:xfrm>
          <a:prstGeom prst="rect">
            <a:avLst/>
          </a:prstGeom>
          <a:noFill/>
          <a:ln w="28575" cap="flat" cmpd="sng">
            <a:solidFill>
              <a:srgbClr val="FF5E04"/>
            </a:solidFill>
            <a:prstDash val="solid"/>
            <a:round/>
            <a:headEnd type="none" w="sm" len="sm"/>
            <a:tailEnd type="none" w="sm" len="sm"/>
          </a:ln>
        </p:spPr>
      </p:pic>
      <p:pic>
        <p:nvPicPr>
          <p:cNvPr id="6933" name="Google Shape;6933;g2fa8ea3f03b_2_0"/>
          <p:cNvPicPr preferRelativeResize="0"/>
          <p:nvPr/>
        </p:nvPicPr>
        <p:blipFill rotWithShape="1">
          <a:blip r:embed="rId12">
            <a:alphaModFix/>
          </a:blip>
          <a:srcRect/>
          <a:stretch/>
        </p:blipFill>
        <p:spPr>
          <a:xfrm>
            <a:off x="216075" y="1337237"/>
            <a:ext cx="1910983" cy="1165199"/>
          </a:xfrm>
          <a:prstGeom prst="rect">
            <a:avLst/>
          </a:prstGeom>
          <a:noFill/>
          <a:ln w="28575" cap="flat" cmpd="sng">
            <a:solidFill>
              <a:srgbClr val="595959"/>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28"/>
                                        </p:tgtEl>
                                        <p:attrNameLst>
                                          <p:attrName>style.visibility</p:attrName>
                                        </p:attrNameLst>
                                      </p:cBhvr>
                                      <p:to>
                                        <p:strVal val="visible"/>
                                      </p:to>
                                    </p:set>
                                    <p:animEffect transition="in" filter="fade">
                                      <p:cBhvr>
                                        <p:cTn id="7" dur="1000"/>
                                        <p:tgtEl>
                                          <p:spTgt spid="6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37"/>
        <p:cNvGrpSpPr/>
        <p:nvPr/>
      </p:nvGrpSpPr>
      <p:grpSpPr>
        <a:xfrm>
          <a:off x="0" y="0"/>
          <a:ext cx="0" cy="0"/>
          <a:chOff x="0" y="0"/>
          <a:chExt cx="0" cy="0"/>
        </a:xfrm>
      </p:grpSpPr>
      <p:sp>
        <p:nvSpPr>
          <p:cNvPr id="6938" name="Google Shape;6938;p23"/>
          <p:cNvSpPr txBox="1">
            <a:spLocks noGrp="1"/>
          </p:cNvSpPr>
          <p:nvPr>
            <p:ph type="title"/>
          </p:nvPr>
        </p:nvSpPr>
        <p:spPr>
          <a:xfrm>
            <a:off x="80025" y="898200"/>
            <a:ext cx="4731900" cy="3347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200">
                <a:latin typeface="Poppins SemiBold"/>
                <a:ea typeface="Poppins SemiBold"/>
                <a:cs typeface="Poppins SemiBold"/>
                <a:sym typeface="Poppins SemiBold"/>
              </a:rPr>
              <a:t>How does your child earn the</a:t>
            </a:r>
            <a:endParaRPr sz="3200">
              <a:latin typeface="Poppins SemiBold"/>
              <a:ea typeface="Poppins SemiBold"/>
              <a:cs typeface="Poppins SemiBold"/>
              <a:sym typeface="Poppins SemiBold"/>
            </a:endParaRPr>
          </a:p>
          <a:p>
            <a:pPr marL="0" lvl="0" indent="0" algn="ctr" rtl="0">
              <a:lnSpc>
                <a:spcPct val="100000"/>
              </a:lnSpc>
              <a:spcBef>
                <a:spcPts val="0"/>
              </a:spcBef>
              <a:spcAft>
                <a:spcPts val="0"/>
              </a:spcAft>
              <a:buSzPts val="3600"/>
              <a:buNone/>
            </a:pPr>
            <a:r>
              <a:rPr lang="en" sz="3200">
                <a:latin typeface="Poppins SemiBold"/>
                <a:ea typeface="Poppins SemiBold"/>
                <a:cs typeface="Poppins SemiBold"/>
                <a:sym typeface="Poppins SemiBold"/>
              </a:rPr>
              <a:t>3rd, 5th/6th </a:t>
            </a:r>
            <a:r>
              <a:rPr lang="en" sz="3200">
                <a:solidFill>
                  <a:schemeClr val="lt1"/>
                </a:solidFill>
                <a:latin typeface="Poppins SemiBold"/>
                <a:ea typeface="Poppins SemiBold"/>
                <a:cs typeface="Poppins SemiBold"/>
                <a:sym typeface="Poppins SemiBold"/>
              </a:rPr>
              <a:t> Grade </a:t>
            </a:r>
            <a:endParaRPr sz="3200">
              <a:solidFill>
                <a:schemeClr val="lt1"/>
              </a:solidFill>
              <a:latin typeface="Poppins SemiBold"/>
              <a:ea typeface="Poppins SemiBold"/>
              <a:cs typeface="Poppins SemiBold"/>
              <a:sym typeface="Poppins SemiBold"/>
            </a:endParaRPr>
          </a:p>
          <a:p>
            <a:pPr marL="0" lvl="0" indent="0" algn="ctr" rtl="0">
              <a:lnSpc>
                <a:spcPct val="100000"/>
              </a:lnSpc>
              <a:spcBef>
                <a:spcPts val="0"/>
              </a:spcBef>
              <a:spcAft>
                <a:spcPts val="0"/>
              </a:spcAft>
              <a:buSzPts val="3600"/>
              <a:buNone/>
            </a:pPr>
            <a:r>
              <a:rPr lang="en" sz="3200">
                <a:solidFill>
                  <a:schemeClr val="lt1"/>
                </a:solidFill>
                <a:latin typeface="Poppins SemiBold"/>
                <a:ea typeface="Poppins SemiBold"/>
                <a:cs typeface="Poppins SemiBold"/>
                <a:sym typeface="Poppins SemiBold"/>
              </a:rPr>
              <a:t>P</a:t>
            </a:r>
            <a:r>
              <a:rPr lang="en" sz="3200">
                <a:latin typeface="Poppins SemiBold"/>
                <a:ea typeface="Poppins SemiBold"/>
                <a:cs typeface="Poppins SemiBold"/>
                <a:sym typeface="Poppins SemiBold"/>
              </a:rPr>
              <a:t>athway</a:t>
            </a:r>
            <a:r>
              <a:rPr lang="en" sz="3200">
                <a:solidFill>
                  <a:schemeClr val="lt1"/>
                </a:solidFill>
                <a:latin typeface="Poppins SemiBold"/>
                <a:ea typeface="Poppins SemiBold"/>
                <a:cs typeface="Poppins SemiBold"/>
                <a:sym typeface="Poppins SemiBold"/>
              </a:rPr>
              <a:t> to Bili</a:t>
            </a:r>
            <a:r>
              <a:rPr lang="en" sz="3200">
                <a:latin typeface="Poppins SemiBold"/>
                <a:ea typeface="Poppins SemiBold"/>
                <a:cs typeface="Poppins SemiBold"/>
                <a:sym typeface="Poppins SemiBold"/>
              </a:rPr>
              <a:t>teracy</a:t>
            </a:r>
            <a:r>
              <a:rPr lang="en" sz="3200">
                <a:solidFill>
                  <a:schemeClr val="lt1"/>
                </a:solidFill>
                <a:latin typeface="Poppins SemiBold"/>
                <a:ea typeface="Poppins SemiBold"/>
                <a:cs typeface="Poppins SemiBold"/>
                <a:sym typeface="Poppins SemiBold"/>
              </a:rPr>
              <a:t> Awards?</a:t>
            </a:r>
            <a:endParaRPr sz="3200">
              <a:solidFill>
                <a:schemeClr val="lt1"/>
              </a:solidFill>
              <a:latin typeface="Poppins SemiBold"/>
              <a:ea typeface="Poppins SemiBold"/>
              <a:cs typeface="Poppins SemiBold"/>
              <a:sym typeface="Poppins SemiBold"/>
            </a:endParaRPr>
          </a:p>
        </p:txBody>
      </p:sp>
      <p:sp>
        <p:nvSpPr>
          <p:cNvPr id="6939" name="Google Shape;6939;p23"/>
          <p:cNvSpPr txBox="1">
            <a:spLocks noGrp="1"/>
          </p:cNvSpPr>
          <p:nvPr>
            <p:ph type="title"/>
          </p:nvPr>
        </p:nvSpPr>
        <p:spPr>
          <a:xfrm>
            <a:off x="4811925" y="898200"/>
            <a:ext cx="4315200" cy="3347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 sz="3200" b="1">
                <a:solidFill>
                  <a:srgbClr val="93C47D"/>
                </a:solidFill>
              </a:rPr>
              <a:t>¿Cómo recibe </a:t>
            </a:r>
            <a:endParaRPr sz="3200" b="1">
              <a:solidFill>
                <a:srgbClr val="93C47D"/>
              </a:solidFill>
            </a:endParaRPr>
          </a:p>
          <a:p>
            <a:pPr marL="0" lvl="0" indent="0" algn="ctr" rtl="0">
              <a:lnSpc>
                <a:spcPct val="100000"/>
              </a:lnSpc>
              <a:spcBef>
                <a:spcPts val="0"/>
              </a:spcBef>
              <a:spcAft>
                <a:spcPts val="0"/>
              </a:spcAft>
              <a:buSzPts val="3600"/>
              <a:buNone/>
            </a:pPr>
            <a:r>
              <a:rPr lang="en" sz="3200" b="1">
                <a:solidFill>
                  <a:srgbClr val="93C47D"/>
                </a:solidFill>
              </a:rPr>
              <a:t>su hijo/a en</a:t>
            </a:r>
            <a:endParaRPr sz="3200" b="1">
              <a:solidFill>
                <a:srgbClr val="93C47D"/>
              </a:solidFill>
            </a:endParaRPr>
          </a:p>
          <a:p>
            <a:pPr marL="0" lvl="0" indent="0" algn="ctr" rtl="0">
              <a:lnSpc>
                <a:spcPct val="100000"/>
              </a:lnSpc>
              <a:spcBef>
                <a:spcPts val="0"/>
              </a:spcBef>
              <a:spcAft>
                <a:spcPts val="0"/>
              </a:spcAft>
              <a:buSzPts val="3600"/>
              <a:buNone/>
            </a:pPr>
            <a:r>
              <a:rPr lang="en" sz="3200" b="1">
                <a:solidFill>
                  <a:srgbClr val="93C47D"/>
                </a:solidFill>
              </a:rPr>
              <a:t> 3</a:t>
            </a:r>
            <a:r>
              <a:rPr lang="en" sz="3200" b="1" baseline="30000">
                <a:solidFill>
                  <a:srgbClr val="93C47D"/>
                </a:solidFill>
              </a:rPr>
              <a:t>er </a:t>
            </a:r>
            <a:r>
              <a:rPr lang="en" sz="3200" b="1">
                <a:solidFill>
                  <a:srgbClr val="93C47D"/>
                </a:solidFill>
              </a:rPr>
              <a:t>o 5/6</a:t>
            </a:r>
            <a:r>
              <a:rPr lang="en" sz="3200" b="1" baseline="30000">
                <a:solidFill>
                  <a:srgbClr val="93C47D"/>
                </a:solidFill>
              </a:rPr>
              <a:t>o</a:t>
            </a:r>
            <a:r>
              <a:rPr lang="en" sz="3200" b="1">
                <a:solidFill>
                  <a:srgbClr val="93C47D"/>
                </a:solidFill>
              </a:rPr>
              <a:t> grado, los premios Camino a la biliteracidad?</a:t>
            </a:r>
            <a:endParaRPr sz="3800">
              <a:solidFill>
                <a:srgbClr val="93C47D"/>
              </a:solidFill>
              <a:latin typeface="Poppins SemiBold"/>
              <a:ea typeface="Poppins SemiBold"/>
              <a:cs typeface="Poppins SemiBold"/>
              <a:sym typeface="Poppins SemiBo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43"/>
        <p:cNvGrpSpPr/>
        <p:nvPr/>
      </p:nvGrpSpPr>
      <p:grpSpPr>
        <a:xfrm>
          <a:off x="0" y="0"/>
          <a:ext cx="0" cy="0"/>
          <a:chOff x="0" y="0"/>
          <a:chExt cx="0" cy="0"/>
        </a:xfrm>
      </p:grpSpPr>
      <p:sp>
        <p:nvSpPr>
          <p:cNvPr id="6944" name="Google Shape;6944;g311a2dd28a9_1_9"/>
          <p:cNvSpPr txBox="1">
            <a:spLocks noGrp="1"/>
          </p:cNvSpPr>
          <p:nvPr>
            <p:ph type="title"/>
          </p:nvPr>
        </p:nvSpPr>
        <p:spPr>
          <a:xfrm>
            <a:off x="41375" y="150"/>
            <a:ext cx="91026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556"/>
              <a:buNone/>
            </a:pPr>
            <a:r>
              <a:rPr lang="en" sz="2800">
                <a:solidFill>
                  <a:schemeClr val="lt1"/>
                </a:solidFill>
              </a:rPr>
              <a:t>3rd &amp;  5/6th Grade Pathway to Biliteracy Awards</a:t>
            </a:r>
            <a:endParaRPr sz="2800">
              <a:solidFill>
                <a:schemeClr val="lt1"/>
              </a:solidFill>
            </a:endParaRPr>
          </a:p>
        </p:txBody>
      </p:sp>
      <p:pic>
        <p:nvPicPr>
          <p:cNvPr id="6945" name="Google Shape;6945;g311a2dd28a9_1_9"/>
          <p:cNvPicPr preferRelativeResize="0"/>
          <p:nvPr/>
        </p:nvPicPr>
        <p:blipFill rotWithShape="1">
          <a:blip r:embed="rId3">
            <a:alphaModFix/>
          </a:blip>
          <a:srcRect/>
          <a:stretch/>
        </p:blipFill>
        <p:spPr>
          <a:xfrm>
            <a:off x="413051" y="1091162"/>
            <a:ext cx="3702251" cy="2847524"/>
          </a:xfrm>
          <a:prstGeom prst="rect">
            <a:avLst/>
          </a:prstGeom>
          <a:noFill/>
          <a:ln>
            <a:noFill/>
          </a:ln>
        </p:spPr>
      </p:pic>
      <p:sp>
        <p:nvSpPr>
          <p:cNvPr id="6946" name="Google Shape;6946;g311a2dd28a9_1_9"/>
          <p:cNvSpPr txBox="1"/>
          <p:nvPr/>
        </p:nvSpPr>
        <p:spPr>
          <a:xfrm>
            <a:off x="457775" y="4256275"/>
            <a:ext cx="3702300" cy="466800"/>
          </a:xfrm>
          <a:prstGeom prst="rect">
            <a:avLst/>
          </a:prstGeom>
          <a:solidFill>
            <a:srgbClr val="F3F3F3"/>
          </a:solidFill>
          <a:ln w="28575" cap="flat" cmpd="sng">
            <a:solidFill>
              <a:srgbClr val="FF97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200"/>
              <a:buFont typeface="Arial"/>
              <a:buNone/>
            </a:pPr>
            <a:r>
              <a:rPr lang="en" sz="1100" b="0" i="0" u="none" strike="noStrike" cap="none">
                <a:solidFill>
                  <a:schemeClr val="dk1"/>
                </a:solidFill>
                <a:latin typeface="Poppins"/>
                <a:ea typeface="Poppins"/>
                <a:cs typeface="Poppins"/>
                <a:sym typeface="Poppins"/>
              </a:rPr>
              <a:t>Cords awarded to demonstrating 2 or more languages (in addition to English)</a:t>
            </a:r>
            <a:endParaRPr sz="1200" b="0" i="0" u="none" strike="noStrike" cap="none">
              <a:solidFill>
                <a:srgbClr val="000000"/>
              </a:solidFill>
              <a:latin typeface="Poppins"/>
              <a:ea typeface="Poppins"/>
              <a:cs typeface="Poppins"/>
              <a:sym typeface="Poppins"/>
            </a:endParaRPr>
          </a:p>
        </p:txBody>
      </p:sp>
      <p:pic>
        <p:nvPicPr>
          <p:cNvPr id="6947" name="Google Shape;6947;g311a2dd28a9_1_9"/>
          <p:cNvPicPr preferRelativeResize="0"/>
          <p:nvPr/>
        </p:nvPicPr>
        <p:blipFill rotWithShape="1">
          <a:blip r:embed="rId4">
            <a:alphaModFix/>
          </a:blip>
          <a:srcRect/>
          <a:stretch/>
        </p:blipFill>
        <p:spPr>
          <a:xfrm>
            <a:off x="4238688" y="1091150"/>
            <a:ext cx="3803806" cy="2847524"/>
          </a:xfrm>
          <a:prstGeom prst="rect">
            <a:avLst/>
          </a:prstGeom>
          <a:noFill/>
          <a:ln>
            <a:noFill/>
          </a:ln>
        </p:spPr>
      </p:pic>
      <p:pic>
        <p:nvPicPr>
          <p:cNvPr id="6948" name="Google Shape;6948;g311a2dd28a9_1_9"/>
          <p:cNvPicPr preferRelativeResize="0"/>
          <p:nvPr/>
        </p:nvPicPr>
        <p:blipFill rotWithShape="1">
          <a:blip r:embed="rId5">
            <a:alphaModFix/>
          </a:blip>
          <a:srcRect/>
          <a:stretch/>
        </p:blipFill>
        <p:spPr>
          <a:xfrm>
            <a:off x="7863100" y="1354900"/>
            <a:ext cx="1363967" cy="1936487"/>
          </a:xfrm>
          <a:prstGeom prst="rect">
            <a:avLst/>
          </a:prstGeom>
          <a:noFill/>
          <a:ln>
            <a:noFill/>
          </a:ln>
        </p:spPr>
      </p:pic>
      <p:sp>
        <p:nvSpPr>
          <p:cNvPr id="6949" name="Google Shape;6949;g311a2dd28a9_1_9"/>
          <p:cNvSpPr txBox="1"/>
          <p:nvPr/>
        </p:nvSpPr>
        <p:spPr>
          <a:xfrm>
            <a:off x="4354900" y="4256275"/>
            <a:ext cx="3702300" cy="466800"/>
          </a:xfrm>
          <a:prstGeom prst="rect">
            <a:avLst/>
          </a:prstGeom>
          <a:solidFill>
            <a:schemeClr val="lt1"/>
          </a:solidFill>
          <a:ln w="28575" cap="flat" cmpd="sng">
            <a:solidFill>
              <a:srgbClr val="72BF44"/>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80000"/>
              </a:lnSpc>
              <a:spcBef>
                <a:spcPts val="0"/>
              </a:spcBef>
              <a:spcAft>
                <a:spcPts val="0"/>
              </a:spcAft>
              <a:buClr>
                <a:srgbClr val="000000"/>
              </a:buClr>
              <a:buSzPts val="1200"/>
              <a:buFont typeface="Arial"/>
              <a:buNone/>
            </a:pPr>
            <a:endParaRPr sz="1000" b="0" i="0" u="none" strike="noStrike" cap="none">
              <a:solidFill>
                <a:srgbClr val="000000"/>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r>
              <a:rPr lang="en" sz="1100" b="0" i="1" u="none" strike="noStrike" cap="none">
                <a:solidFill>
                  <a:srgbClr val="38761D"/>
                </a:solidFill>
                <a:latin typeface="Poppins"/>
                <a:ea typeface="Poppins"/>
                <a:cs typeface="Poppins"/>
                <a:sym typeface="Poppins"/>
              </a:rPr>
              <a:t>Cordones otorgados en reconocimiento </a:t>
            </a:r>
            <a:endParaRPr sz="1100" b="0" i="1" u="none" strike="noStrike" cap="none">
              <a:solidFill>
                <a:srgbClr val="38761D"/>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r>
              <a:rPr lang="en" sz="1100" b="0" i="1" u="none" strike="noStrike" cap="none">
                <a:solidFill>
                  <a:srgbClr val="38761D"/>
                </a:solidFill>
                <a:latin typeface="Poppins"/>
                <a:ea typeface="Poppins"/>
                <a:cs typeface="Poppins"/>
                <a:sym typeface="Poppins"/>
              </a:rPr>
              <a:t>a 2 o más idiomas (además del inglés</a:t>
            </a:r>
            <a:r>
              <a:rPr lang="en" sz="1100" b="1" i="1" u="none" strike="noStrike" cap="none">
                <a:solidFill>
                  <a:srgbClr val="93C47D"/>
                </a:solidFill>
                <a:latin typeface="Poppins"/>
                <a:ea typeface="Poppins"/>
                <a:cs typeface="Poppins"/>
                <a:sym typeface="Poppins"/>
              </a:rPr>
              <a:t>)</a:t>
            </a:r>
            <a:endParaRPr sz="1100" b="1" i="1" u="none" strike="noStrike" cap="none">
              <a:solidFill>
                <a:srgbClr val="93C47D"/>
              </a:solidFill>
              <a:latin typeface="Poppins"/>
              <a:ea typeface="Poppins"/>
              <a:cs typeface="Poppins"/>
              <a:sym typeface="Poppins"/>
            </a:endParaRPr>
          </a:p>
          <a:p>
            <a:pPr marL="0" marR="0" lvl="0" indent="0" algn="ctr" rtl="0">
              <a:lnSpc>
                <a:spcPct val="80000"/>
              </a:lnSpc>
              <a:spcBef>
                <a:spcPts val="0"/>
              </a:spcBef>
              <a:spcAft>
                <a:spcPts val="0"/>
              </a:spcAft>
              <a:buClr>
                <a:srgbClr val="000000"/>
              </a:buClr>
              <a:buSzPts val="1200"/>
              <a:buFont typeface="Arial"/>
              <a:buNone/>
            </a:pPr>
            <a:endParaRPr sz="1000" b="1" i="1" u="none" strike="noStrike" cap="none">
              <a:solidFill>
                <a:srgbClr val="93C47D"/>
              </a:solidFill>
              <a:latin typeface="Poppins"/>
              <a:ea typeface="Poppins"/>
              <a:cs typeface="Poppins"/>
              <a:sym typeface="Poppins"/>
            </a:endParaRPr>
          </a:p>
        </p:txBody>
      </p:sp>
      <p:pic>
        <p:nvPicPr>
          <p:cNvPr id="6950" name="Google Shape;6950;g311a2dd28a9_1_9"/>
          <p:cNvPicPr preferRelativeResize="0"/>
          <p:nvPr/>
        </p:nvPicPr>
        <p:blipFill rotWithShape="1">
          <a:blip r:embed="rId6">
            <a:alphaModFix/>
          </a:blip>
          <a:srcRect/>
          <a:stretch/>
        </p:blipFill>
        <p:spPr>
          <a:xfrm rot="1878074">
            <a:off x="7553872" y="3554240"/>
            <a:ext cx="673484" cy="899745"/>
          </a:xfrm>
          <a:prstGeom prst="rect">
            <a:avLst/>
          </a:prstGeom>
          <a:noFill/>
          <a:ln>
            <a:noFill/>
          </a:ln>
        </p:spPr>
      </p:pic>
      <p:pic>
        <p:nvPicPr>
          <p:cNvPr id="6951" name="Google Shape;6951;g311a2dd28a9_1_9"/>
          <p:cNvPicPr preferRelativeResize="0"/>
          <p:nvPr/>
        </p:nvPicPr>
        <p:blipFill rotWithShape="1">
          <a:blip r:embed="rId7">
            <a:alphaModFix/>
          </a:blip>
          <a:srcRect/>
          <a:stretch/>
        </p:blipFill>
        <p:spPr>
          <a:xfrm rot="-485687">
            <a:off x="3205950" y="3541575"/>
            <a:ext cx="994924" cy="714700"/>
          </a:xfrm>
          <a:prstGeom prst="rect">
            <a:avLst/>
          </a:prstGeom>
          <a:noFill/>
          <a:ln>
            <a:noFill/>
          </a:ln>
        </p:spPr>
      </p:pic>
      <p:sp>
        <p:nvSpPr>
          <p:cNvPr id="6952" name="Google Shape;6952;g311a2dd28a9_1_9"/>
          <p:cNvSpPr txBox="1"/>
          <p:nvPr/>
        </p:nvSpPr>
        <p:spPr>
          <a:xfrm>
            <a:off x="8165875" y="3291375"/>
            <a:ext cx="946200" cy="11187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000000"/>
              </a:buClr>
              <a:buSzPts val="1000"/>
              <a:buFont typeface="Arial"/>
              <a:buNone/>
            </a:pPr>
            <a:r>
              <a:rPr lang="en" sz="1000" b="0" i="0" u="none" strike="noStrike" cap="none">
                <a:solidFill>
                  <a:schemeClr val="dk1"/>
                </a:solidFill>
                <a:latin typeface="Poppins"/>
                <a:ea typeface="Poppins"/>
                <a:cs typeface="Poppins"/>
                <a:sym typeface="Poppins"/>
              </a:rPr>
              <a:t>5/6th only: certificate </a:t>
            </a:r>
            <a:endParaRPr sz="1000" b="0" i="0" u="none" strike="noStrike" cap="none">
              <a:solidFill>
                <a:schemeClr val="dk1"/>
              </a:solidFill>
              <a:latin typeface="Poppins"/>
              <a:ea typeface="Poppins"/>
              <a:cs typeface="Poppins"/>
              <a:sym typeface="Poppins"/>
            </a:endParaRPr>
          </a:p>
          <a:p>
            <a:pPr marL="0" marR="0" lvl="0" indent="0" algn="l" rtl="0">
              <a:lnSpc>
                <a:spcPct val="85000"/>
              </a:lnSpc>
              <a:spcBef>
                <a:spcPts val="0"/>
              </a:spcBef>
              <a:spcAft>
                <a:spcPts val="0"/>
              </a:spcAft>
              <a:buClr>
                <a:srgbClr val="000000"/>
              </a:buClr>
              <a:buSzPts val="1000"/>
              <a:buFont typeface="Arial"/>
              <a:buNone/>
            </a:pPr>
            <a:r>
              <a:rPr lang="en" sz="1000" b="0" i="0" u="none" strike="noStrike" cap="none">
                <a:solidFill>
                  <a:schemeClr val="dk1"/>
                </a:solidFill>
                <a:latin typeface="Poppins"/>
                <a:ea typeface="Poppins"/>
                <a:cs typeface="Poppins"/>
                <a:sym typeface="Poppins"/>
              </a:rPr>
              <a:t>&amp; medal</a:t>
            </a:r>
            <a:endParaRPr sz="1000" b="0" i="0" u="none" strike="noStrike" cap="none">
              <a:solidFill>
                <a:schemeClr val="dk1"/>
              </a:solidFill>
              <a:latin typeface="Poppins"/>
              <a:ea typeface="Poppins"/>
              <a:cs typeface="Poppins"/>
              <a:sym typeface="Poppins"/>
            </a:endParaRPr>
          </a:p>
          <a:p>
            <a:pPr marL="0" marR="0" lvl="0" indent="0" algn="l" rtl="0">
              <a:lnSpc>
                <a:spcPct val="85000"/>
              </a:lnSpc>
              <a:spcBef>
                <a:spcPts val="0"/>
              </a:spcBef>
              <a:spcAft>
                <a:spcPts val="0"/>
              </a:spcAft>
              <a:buClr>
                <a:srgbClr val="000000"/>
              </a:buClr>
              <a:buSzPts val="600"/>
              <a:buFont typeface="Arial"/>
              <a:buNone/>
            </a:pPr>
            <a:endParaRPr sz="600" b="0" i="0" u="none" strike="noStrike" cap="none">
              <a:solidFill>
                <a:schemeClr val="dk1"/>
              </a:solidFill>
              <a:latin typeface="Poppins"/>
              <a:ea typeface="Poppins"/>
              <a:cs typeface="Poppins"/>
              <a:sym typeface="Poppins"/>
            </a:endParaRPr>
          </a:p>
          <a:p>
            <a:pPr marL="0" marR="0" lvl="0" indent="0" algn="l" rtl="0">
              <a:lnSpc>
                <a:spcPct val="75000"/>
              </a:lnSpc>
              <a:spcBef>
                <a:spcPts val="0"/>
              </a:spcBef>
              <a:spcAft>
                <a:spcPts val="0"/>
              </a:spcAft>
              <a:buClr>
                <a:srgbClr val="000000"/>
              </a:buClr>
              <a:buSzPts val="1000"/>
              <a:buFont typeface="Arial"/>
              <a:buNone/>
            </a:pPr>
            <a:r>
              <a:rPr lang="en" sz="1000" b="0" i="0" u="none" strike="noStrike" cap="none">
                <a:solidFill>
                  <a:srgbClr val="93C47D"/>
                </a:solidFill>
                <a:latin typeface="Poppins"/>
                <a:ea typeface="Poppins"/>
                <a:cs typeface="Poppins"/>
                <a:sym typeface="Poppins"/>
              </a:rPr>
              <a:t>5/6</a:t>
            </a:r>
            <a:r>
              <a:rPr lang="en" sz="1000" b="0" i="0" u="none" strike="noStrike" cap="none" baseline="30000">
                <a:solidFill>
                  <a:srgbClr val="93C47D"/>
                </a:solidFill>
                <a:latin typeface="Poppins"/>
                <a:ea typeface="Poppins"/>
                <a:cs typeface="Poppins"/>
                <a:sym typeface="Poppins"/>
              </a:rPr>
              <a:t>o </a:t>
            </a:r>
            <a:r>
              <a:rPr lang="en" sz="1000" b="0" i="0" u="none" strike="noStrike" cap="none">
                <a:solidFill>
                  <a:srgbClr val="93C47D"/>
                </a:solidFill>
                <a:latin typeface="Poppins"/>
                <a:ea typeface="Poppins"/>
                <a:cs typeface="Poppins"/>
                <a:sym typeface="Poppins"/>
              </a:rPr>
              <a:t>solamente</a:t>
            </a:r>
            <a:endParaRPr sz="1000" b="0" i="0" u="none" strike="noStrike" cap="none">
              <a:solidFill>
                <a:srgbClr val="93C47D"/>
              </a:solidFill>
              <a:latin typeface="Poppins"/>
              <a:ea typeface="Poppins"/>
              <a:cs typeface="Poppins"/>
              <a:sym typeface="Poppins"/>
            </a:endParaRPr>
          </a:p>
          <a:p>
            <a:pPr marL="0" marR="0" lvl="0" indent="0" algn="l" rtl="0">
              <a:lnSpc>
                <a:spcPct val="75000"/>
              </a:lnSpc>
              <a:spcBef>
                <a:spcPts val="0"/>
              </a:spcBef>
              <a:spcAft>
                <a:spcPts val="0"/>
              </a:spcAft>
              <a:buClr>
                <a:srgbClr val="000000"/>
              </a:buClr>
              <a:buSzPts val="1000"/>
              <a:buFont typeface="Arial"/>
              <a:buNone/>
            </a:pPr>
            <a:r>
              <a:rPr lang="en" sz="1000" b="0" i="0" u="none" strike="noStrike" cap="none">
                <a:solidFill>
                  <a:srgbClr val="93C47D"/>
                </a:solidFill>
                <a:latin typeface="Poppins"/>
                <a:ea typeface="Poppins"/>
                <a:cs typeface="Poppins"/>
                <a:sym typeface="Poppins"/>
              </a:rPr>
              <a:t>certificado &amp; medalla</a:t>
            </a:r>
            <a:endParaRPr sz="1000" b="0" i="0" u="none" strike="noStrike" cap="none">
              <a:solidFill>
                <a:srgbClr val="93C47D"/>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9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65"/>
        <p:cNvGrpSpPr/>
        <p:nvPr/>
      </p:nvGrpSpPr>
      <p:grpSpPr>
        <a:xfrm>
          <a:off x="0" y="0"/>
          <a:ext cx="0" cy="0"/>
          <a:chOff x="0" y="0"/>
          <a:chExt cx="0" cy="0"/>
        </a:xfrm>
      </p:grpSpPr>
      <p:sp>
        <p:nvSpPr>
          <p:cNvPr id="6666" name="Google Shape;6666;p3"/>
          <p:cNvSpPr txBox="1">
            <a:spLocks noGrp="1"/>
          </p:cNvSpPr>
          <p:nvPr>
            <p:ph type="title"/>
          </p:nvPr>
        </p:nvSpPr>
        <p:spPr>
          <a:xfrm>
            <a:off x="174875" y="208675"/>
            <a:ext cx="8520600" cy="1054200"/>
          </a:xfrm>
          <a:prstGeom prst="rect">
            <a:avLst/>
          </a:prstGeom>
          <a:noFill/>
          <a:ln>
            <a:noFill/>
          </a:ln>
        </p:spPr>
        <p:txBody>
          <a:bodyPr spcFirstLastPara="1" wrap="square" lIns="68575" tIns="34275" rIns="68575" bIns="34275" anchor="ctr" anchorCtr="0">
            <a:spAutoFit/>
          </a:bodyPr>
          <a:lstStyle/>
          <a:p>
            <a:pPr marL="0" lvl="0" indent="0" algn="ctr" rtl="0">
              <a:lnSpc>
                <a:spcPct val="100000"/>
              </a:lnSpc>
              <a:spcBef>
                <a:spcPts val="0"/>
              </a:spcBef>
              <a:spcAft>
                <a:spcPts val="0"/>
              </a:spcAft>
              <a:buClr>
                <a:schemeClr val="dk1"/>
              </a:buClr>
              <a:buSzPts val="1100"/>
              <a:buFont typeface="Arial"/>
              <a:buNone/>
            </a:pPr>
            <a:r>
              <a:rPr lang="en" sz="3200">
                <a:solidFill>
                  <a:schemeClr val="lt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Meet our MMED Leadership</a:t>
            </a:r>
            <a:endParaRPr sz="3200">
              <a:solidFill>
                <a:schemeClr val="lt1"/>
              </a:solidFill>
            </a:endParaRPr>
          </a:p>
          <a:p>
            <a:pPr marL="0" lvl="0" indent="0" algn="ctr" rtl="0">
              <a:lnSpc>
                <a:spcPct val="100000"/>
              </a:lnSpc>
              <a:spcBef>
                <a:spcPts val="0"/>
              </a:spcBef>
              <a:spcAft>
                <a:spcPts val="0"/>
              </a:spcAft>
              <a:buClr>
                <a:schemeClr val="dk1"/>
              </a:buClr>
              <a:buSzPts val="1100"/>
              <a:buFont typeface="Arial"/>
              <a:buNone/>
            </a:pPr>
            <a:r>
              <a:rPr lang="en" sz="3200">
                <a:solidFill>
                  <a:srgbClr val="93C47D"/>
                </a:solidFill>
              </a:rPr>
              <a:t>Nuestros líderes </a:t>
            </a:r>
            <a:endParaRPr sz="3200">
              <a:solidFill>
                <a:srgbClr val="93C47D"/>
              </a:solidFill>
            </a:endParaRPr>
          </a:p>
        </p:txBody>
      </p:sp>
      <p:sp>
        <p:nvSpPr>
          <p:cNvPr id="6667" name="Google Shape;6667;p3"/>
          <p:cNvSpPr txBox="1"/>
          <p:nvPr/>
        </p:nvSpPr>
        <p:spPr>
          <a:xfrm>
            <a:off x="1398756" y="3950675"/>
            <a:ext cx="26655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endParaRPr sz="1400" b="1" i="0" u="none" strike="noStrike" cap="none">
              <a:solidFill>
                <a:schemeClr val="dk1"/>
              </a:solidFill>
              <a:latin typeface="Courgette"/>
              <a:ea typeface="Courgette"/>
              <a:cs typeface="Courgette"/>
              <a:sym typeface="Courgette"/>
            </a:endParaRPr>
          </a:p>
        </p:txBody>
      </p:sp>
      <p:sp>
        <p:nvSpPr>
          <p:cNvPr id="6668" name="Google Shape;6668;p3"/>
          <p:cNvSpPr txBox="1"/>
          <p:nvPr/>
        </p:nvSpPr>
        <p:spPr>
          <a:xfrm>
            <a:off x="0" y="3445794"/>
            <a:ext cx="2250000" cy="1177500"/>
          </a:xfrm>
          <a:prstGeom prst="rect">
            <a:avLst/>
          </a:prstGeom>
          <a:noFill/>
          <a:ln>
            <a:noFill/>
          </a:ln>
        </p:spPr>
        <p:txBody>
          <a:bodyPr spcFirstLastPara="1" wrap="square" lIns="68575" tIns="68575" rIns="68575" bIns="68575" anchor="t" anchorCtr="0">
            <a:spAutoFit/>
          </a:bodyPr>
          <a:lstStyle/>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dk1"/>
                </a:solidFill>
                <a:latin typeface="Poppins"/>
                <a:ea typeface="Poppins"/>
                <a:cs typeface="Poppins"/>
                <a:sym typeface="Poppins"/>
              </a:rPr>
              <a:t>  </a:t>
            </a:r>
            <a:endParaRPr sz="1000" b="0" i="0" u="none" strike="noStrike" cap="none">
              <a:solidFill>
                <a:schemeClr val="dk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Executive Director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1" u="none" strike="noStrike" cap="none">
                <a:solidFill>
                  <a:srgbClr val="B6D7A8"/>
                </a:solidFill>
                <a:latin typeface="Poppins"/>
                <a:ea typeface="Poppins"/>
                <a:cs typeface="Poppins"/>
                <a:sym typeface="Poppins"/>
              </a:rPr>
              <a:t>Directora ejecutiva</a:t>
            </a:r>
            <a:endParaRPr sz="1000" b="0" i="1" u="none" strike="noStrike" cap="none">
              <a:solidFill>
                <a:srgbClr val="B6D7A8"/>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Parent of they/them kiddo</a:t>
            </a:r>
            <a:endParaRPr sz="1000" b="0"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       </a:t>
            </a:r>
            <a:endParaRPr sz="1000" b="0" i="1"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rgbClr val="000000"/>
              </a:buClr>
              <a:buSzPts val="1000"/>
              <a:buFont typeface="Arial"/>
              <a:buNone/>
            </a:pPr>
            <a:r>
              <a:rPr lang="en" sz="1000" b="1" i="0" u="none" strike="noStrike" cap="none">
                <a:solidFill>
                  <a:srgbClr val="0000FF"/>
                </a:solidFill>
                <a:latin typeface="Gill Sans"/>
                <a:ea typeface="Gill Sans"/>
                <a:cs typeface="Gill Sans"/>
                <a:sym typeface="Gill Sans"/>
              </a:rPr>
              <a:t> </a:t>
            </a:r>
            <a:endParaRPr sz="1000" b="1" i="0" u="none" strike="noStrike" cap="none">
              <a:solidFill>
                <a:srgbClr val="0000FF"/>
              </a:solidFill>
              <a:latin typeface="Gill Sans"/>
              <a:ea typeface="Gill Sans"/>
              <a:cs typeface="Gill Sans"/>
              <a:sym typeface="Gill Sans"/>
            </a:endParaRPr>
          </a:p>
        </p:txBody>
      </p:sp>
      <p:sp>
        <p:nvSpPr>
          <p:cNvPr id="6669" name="Google Shape;6669;p3"/>
          <p:cNvSpPr/>
          <p:nvPr/>
        </p:nvSpPr>
        <p:spPr>
          <a:xfrm>
            <a:off x="350406" y="1634916"/>
            <a:ext cx="1549200" cy="1483800"/>
          </a:xfrm>
          <a:prstGeom prst="ellipse">
            <a:avLst/>
          </a:prstGeom>
          <a:solidFill>
            <a:srgbClr val="38761D"/>
          </a:solidFill>
          <a:ln w="38100" cap="flat" cmpd="sng">
            <a:solidFill>
              <a:srgbClr val="38761D"/>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pic>
        <p:nvPicPr>
          <p:cNvPr id="6670" name="Google Shape;6670;p3"/>
          <p:cNvPicPr preferRelativeResize="0"/>
          <p:nvPr/>
        </p:nvPicPr>
        <p:blipFill rotWithShape="1">
          <a:blip r:embed="rId3">
            <a:alphaModFix/>
          </a:blip>
          <a:srcRect/>
          <a:stretch/>
        </p:blipFill>
        <p:spPr>
          <a:xfrm>
            <a:off x="420306" y="1671821"/>
            <a:ext cx="1409400" cy="1410000"/>
          </a:xfrm>
          <a:prstGeom prst="ellipse">
            <a:avLst/>
          </a:prstGeom>
          <a:noFill/>
          <a:ln w="38100" cap="flat" cmpd="sng">
            <a:solidFill>
              <a:srgbClr val="3D3D3D"/>
            </a:solidFill>
            <a:prstDash val="solid"/>
            <a:round/>
            <a:headEnd type="none" w="sm" len="sm"/>
            <a:tailEnd type="none" w="sm" len="sm"/>
          </a:ln>
        </p:spPr>
      </p:pic>
      <p:sp>
        <p:nvSpPr>
          <p:cNvPr id="6671" name="Google Shape;6671;p3"/>
          <p:cNvSpPr/>
          <p:nvPr/>
        </p:nvSpPr>
        <p:spPr>
          <a:xfrm>
            <a:off x="350413" y="3215253"/>
            <a:ext cx="1549152" cy="427410"/>
          </a:xfrm>
          <a:prstGeom prst="flowChartTerminator">
            <a:avLst/>
          </a:prstGeom>
          <a:solidFill>
            <a:srgbClr val="38761D"/>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rgbClr val="FFFFFF"/>
                </a:solidFill>
                <a:latin typeface="Poppins"/>
                <a:ea typeface="Poppins"/>
                <a:cs typeface="Poppins"/>
                <a:sym typeface="Poppins"/>
              </a:rPr>
              <a:t>Lydia Acosta Stephens</a:t>
            </a:r>
            <a:endParaRPr sz="1100" b="1" i="0" u="none" strike="noStrike" cap="none">
              <a:solidFill>
                <a:srgbClr val="FFFFFF"/>
              </a:solidFill>
              <a:latin typeface="Poppins"/>
              <a:ea typeface="Poppins"/>
              <a:cs typeface="Poppins"/>
              <a:sym typeface="Poppins"/>
            </a:endParaRPr>
          </a:p>
        </p:txBody>
      </p:sp>
      <p:sp>
        <p:nvSpPr>
          <p:cNvPr id="6672" name="Google Shape;6672;p3"/>
          <p:cNvSpPr txBox="1"/>
          <p:nvPr/>
        </p:nvSpPr>
        <p:spPr>
          <a:xfrm>
            <a:off x="1079100" y="4765425"/>
            <a:ext cx="78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73" name="Google Shape;6673;p3"/>
          <p:cNvSpPr/>
          <p:nvPr/>
        </p:nvSpPr>
        <p:spPr>
          <a:xfrm>
            <a:off x="2640600" y="1634925"/>
            <a:ext cx="1549200" cy="1483800"/>
          </a:xfrm>
          <a:prstGeom prst="ellipse">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74" name="Google Shape;6674;p3"/>
          <p:cNvPicPr preferRelativeResize="0"/>
          <p:nvPr/>
        </p:nvPicPr>
        <p:blipFill rotWithShape="1">
          <a:blip r:embed="rId4">
            <a:alphaModFix/>
          </a:blip>
          <a:srcRect/>
          <a:stretch/>
        </p:blipFill>
        <p:spPr>
          <a:xfrm>
            <a:off x="2681651" y="1695313"/>
            <a:ext cx="1467000" cy="1362900"/>
          </a:xfrm>
          <a:prstGeom prst="ellipse">
            <a:avLst/>
          </a:prstGeom>
          <a:noFill/>
          <a:ln>
            <a:noFill/>
          </a:ln>
        </p:spPr>
      </p:pic>
      <p:sp>
        <p:nvSpPr>
          <p:cNvPr id="6675" name="Google Shape;6675;p3"/>
          <p:cNvSpPr/>
          <p:nvPr/>
        </p:nvSpPr>
        <p:spPr>
          <a:xfrm>
            <a:off x="2638062" y="3240077"/>
            <a:ext cx="1554282" cy="427410"/>
          </a:xfrm>
          <a:prstGeom prst="flowChartTerminator">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15000"/>
              </a:lnSpc>
              <a:spcBef>
                <a:spcPts val="0"/>
              </a:spcBef>
              <a:spcAft>
                <a:spcPts val="0"/>
              </a:spcAft>
              <a:buClr>
                <a:srgbClr val="000000"/>
              </a:buClr>
              <a:buSzPts val="1100"/>
              <a:buFont typeface="Arial"/>
              <a:buNone/>
            </a:pPr>
            <a:r>
              <a:rPr lang="en" sz="1100" b="1" i="0" u="none" strike="noStrike" cap="none">
                <a:solidFill>
                  <a:srgbClr val="FFFFFF"/>
                </a:solidFill>
                <a:latin typeface="Poppins"/>
                <a:ea typeface="Poppins"/>
                <a:cs typeface="Poppins"/>
                <a:sym typeface="Poppins"/>
              </a:rPr>
              <a:t>Ana M. Guzman</a:t>
            </a:r>
            <a:endParaRPr sz="1100" b="1" i="0" u="none" strike="noStrike" cap="none">
              <a:solidFill>
                <a:srgbClr val="FFFFFF"/>
              </a:solidFill>
              <a:latin typeface="Poppins"/>
              <a:ea typeface="Poppins"/>
              <a:cs typeface="Poppins"/>
              <a:sym typeface="Poppins"/>
            </a:endParaRPr>
          </a:p>
        </p:txBody>
      </p:sp>
      <p:sp>
        <p:nvSpPr>
          <p:cNvPr id="6676" name="Google Shape;6676;p3"/>
          <p:cNvSpPr txBox="1"/>
          <p:nvPr/>
        </p:nvSpPr>
        <p:spPr>
          <a:xfrm>
            <a:off x="1946425" y="3577175"/>
            <a:ext cx="3000000" cy="1262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Administrator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Dual Language Education</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World Languages and Cultures</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rgbClr val="93C47D"/>
                </a:solidFill>
                <a:latin typeface="Poppins"/>
                <a:ea typeface="Poppins"/>
                <a:cs typeface="Poppins"/>
                <a:sym typeface="Poppins"/>
              </a:rPr>
              <a:t>Administradora</a:t>
            </a:r>
            <a:endParaRPr sz="1000" b="0" i="1"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rgbClr val="93C47D"/>
                </a:solidFill>
                <a:latin typeface="Poppins"/>
                <a:ea typeface="Poppins"/>
                <a:cs typeface="Poppins"/>
                <a:sym typeface="Poppins"/>
              </a:rPr>
              <a:t>Educación de lenguaje dual</a:t>
            </a:r>
            <a:endParaRPr sz="1000" b="0" i="1"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1" u="none" strike="noStrike" cap="none">
                <a:solidFill>
                  <a:srgbClr val="93C47D"/>
                </a:solidFill>
                <a:latin typeface="Poppins"/>
                <a:ea typeface="Poppins"/>
                <a:cs typeface="Poppins"/>
                <a:sym typeface="Poppins"/>
              </a:rPr>
              <a:t>Idiomas y culturas mundiales</a:t>
            </a:r>
            <a:endParaRPr sz="1000" b="0" i="1" u="none" strike="noStrike" cap="none">
              <a:solidFill>
                <a:srgbClr val="93C47D"/>
              </a:solidFill>
              <a:latin typeface="Poppins"/>
              <a:ea typeface="Poppins"/>
              <a:cs typeface="Poppins"/>
              <a:sym typeface="Poppins"/>
            </a:endParaRPr>
          </a:p>
        </p:txBody>
      </p:sp>
      <p:sp>
        <p:nvSpPr>
          <p:cNvPr id="6677" name="Google Shape;6677;p3"/>
          <p:cNvSpPr/>
          <p:nvPr/>
        </p:nvSpPr>
        <p:spPr>
          <a:xfrm>
            <a:off x="4875100" y="1590926"/>
            <a:ext cx="1512600" cy="1542000"/>
          </a:xfrm>
          <a:prstGeom prst="ellipse">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sp>
        <p:nvSpPr>
          <p:cNvPr id="6678" name="Google Shape;6678;p3"/>
          <p:cNvSpPr txBox="1"/>
          <p:nvPr/>
        </p:nvSpPr>
        <p:spPr>
          <a:xfrm>
            <a:off x="4650425" y="3740106"/>
            <a:ext cx="2063400" cy="11466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400"/>
              <a:buFont typeface="Calibri"/>
              <a:buNone/>
            </a:pPr>
            <a:r>
              <a:rPr lang="en" sz="1000" b="0" i="1" u="none" strike="noStrike" cap="none">
                <a:solidFill>
                  <a:schemeClr val="lt1"/>
                </a:solidFill>
                <a:latin typeface="Poppins"/>
                <a:ea typeface="Poppins"/>
                <a:cs typeface="Poppins"/>
                <a:sym typeface="Poppins"/>
              </a:rPr>
              <a:t>Administrative Coordinator</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 sz="1000" b="0" i="0" u="none" strike="noStrike" cap="none">
                <a:solidFill>
                  <a:schemeClr val="lt1"/>
                </a:solidFill>
                <a:latin typeface="Poppins"/>
                <a:ea typeface="Poppins"/>
                <a:cs typeface="Poppins"/>
                <a:sym typeface="Poppins"/>
              </a:rPr>
              <a:t>Dual Language Education</a:t>
            </a: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 sz="1000" b="0" i="0" u="none" strike="noStrike" cap="none">
                <a:solidFill>
                  <a:srgbClr val="B6D7A8"/>
                </a:solidFill>
                <a:latin typeface="Poppins"/>
                <a:ea typeface="Poppins"/>
                <a:cs typeface="Poppins"/>
                <a:sym typeface="Poppins"/>
              </a:rPr>
              <a:t>Coordinadora administrativa</a:t>
            </a:r>
            <a:endParaRPr sz="1000" b="0"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 sz="1000" b="0" i="1" u="none" strike="noStrike" cap="none">
                <a:solidFill>
                  <a:srgbClr val="B6D7A8"/>
                </a:solidFill>
                <a:latin typeface="Poppins"/>
                <a:ea typeface="Poppins"/>
                <a:cs typeface="Poppins"/>
                <a:sym typeface="Poppins"/>
              </a:rPr>
              <a:t>Educación de lenguaje dual</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endParaRPr sz="1000" b="0" i="0"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Calibri"/>
              <a:buNone/>
            </a:pPr>
            <a:r>
              <a:rPr lang="en" sz="1000" b="0" i="0" u="none" strike="noStrike" cap="none">
                <a:solidFill>
                  <a:schemeClr val="lt1"/>
                </a:solidFill>
                <a:latin typeface="Poppins"/>
                <a:ea typeface="Poppins"/>
                <a:cs typeface="Poppins"/>
                <a:sym typeface="Poppins"/>
              </a:rPr>
              <a:t> </a:t>
            </a:r>
            <a:endParaRPr sz="1000" b="0" i="0" u="none" strike="noStrike" cap="none">
              <a:solidFill>
                <a:schemeClr val="lt1"/>
              </a:solidFill>
              <a:latin typeface="Poppins"/>
              <a:ea typeface="Poppins"/>
              <a:cs typeface="Poppins"/>
              <a:sym typeface="Poppins"/>
            </a:endParaRPr>
          </a:p>
        </p:txBody>
      </p:sp>
      <p:sp>
        <p:nvSpPr>
          <p:cNvPr id="6679" name="Google Shape;6679;p3"/>
          <p:cNvSpPr/>
          <p:nvPr/>
        </p:nvSpPr>
        <p:spPr>
          <a:xfrm>
            <a:off x="4930825" y="3274975"/>
            <a:ext cx="1645866" cy="427410"/>
          </a:xfrm>
          <a:prstGeom prst="flowChartTerminator">
            <a:avLst/>
          </a:prstGeom>
          <a:solidFill>
            <a:srgbClr val="289FD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chemeClr val="dk1"/>
                </a:solidFill>
                <a:latin typeface="Poppins"/>
                <a:ea typeface="Poppins"/>
                <a:cs typeface="Poppins"/>
                <a:sym typeface="Poppins"/>
              </a:rPr>
              <a:t>Roxanna Sosa</a:t>
            </a:r>
            <a:endParaRPr sz="1100" b="1" i="0" u="none" strike="noStrike" cap="none">
              <a:solidFill>
                <a:schemeClr val="dk1"/>
              </a:solidFill>
              <a:latin typeface="Poppins"/>
              <a:ea typeface="Poppins"/>
              <a:cs typeface="Poppins"/>
              <a:sym typeface="Poppins"/>
            </a:endParaRPr>
          </a:p>
        </p:txBody>
      </p:sp>
      <p:pic>
        <p:nvPicPr>
          <p:cNvPr id="6680" name="Google Shape;6680;p3"/>
          <p:cNvPicPr preferRelativeResize="0"/>
          <p:nvPr/>
        </p:nvPicPr>
        <p:blipFill rotWithShape="1">
          <a:blip r:embed="rId5">
            <a:alphaModFix/>
          </a:blip>
          <a:srcRect l="2625" r="1493" b="33118"/>
          <a:stretch/>
        </p:blipFill>
        <p:spPr>
          <a:xfrm>
            <a:off x="4926700" y="1624325"/>
            <a:ext cx="1409400" cy="1449300"/>
          </a:xfrm>
          <a:prstGeom prst="ellipse">
            <a:avLst/>
          </a:prstGeom>
          <a:noFill/>
          <a:ln>
            <a:noFill/>
          </a:ln>
        </p:spPr>
      </p:pic>
      <p:sp>
        <p:nvSpPr>
          <p:cNvPr id="6681" name="Google Shape;6681;p3"/>
          <p:cNvSpPr/>
          <p:nvPr/>
        </p:nvSpPr>
        <p:spPr>
          <a:xfrm>
            <a:off x="7113120" y="3274972"/>
            <a:ext cx="1549152" cy="427410"/>
          </a:xfrm>
          <a:prstGeom prst="flowChartTerminator">
            <a:avLst/>
          </a:prstGeom>
          <a:solidFill>
            <a:srgbClr val="F1C23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dk1"/>
              </a:buClr>
              <a:buSzPts val="1400"/>
              <a:buFont typeface="Calibri"/>
              <a:buNone/>
            </a:pPr>
            <a:r>
              <a:rPr lang="en" sz="1100" b="1" i="0" u="none" strike="noStrike" cap="none">
                <a:solidFill>
                  <a:schemeClr val="dk1"/>
                </a:solidFill>
                <a:latin typeface="Poppins"/>
                <a:ea typeface="Poppins"/>
                <a:cs typeface="Poppins"/>
                <a:sym typeface="Poppins"/>
              </a:rPr>
              <a:t>Youssef Mossadaq</a:t>
            </a:r>
            <a:endParaRPr sz="1100" b="1" i="0" u="none" strike="noStrike" cap="none">
              <a:solidFill>
                <a:schemeClr val="dk1"/>
              </a:solidFill>
              <a:latin typeface="Poppins"/>
              <a:ea typeface="Poppins"/>
              <a:cs typeface="Poppins"/>
              <a:sym typeface="Poppins"/>
            </a:endParaRPr>
          </a:p>
        </p:txBody>
      </p:sp>
      <p:sp>
        <p:nvSpPr>
          <p:cNvPr id="6682" name="Google Shape;6682;p3"/>
          <p:cNvSpPr txBox="1"/>
          <p:nvPr/>
        </p:nvSpPr>
        <p:spPr>
          <a:xfrm>
            <a:off x="6387688" y="3641631"/>
            <a:ext cx="3000000" cy="1108200"/>
          </a:xfrm>
          <a:prstGeom prst="rect">
            <a:avLst/>
          </a:prstGeom>
          <a:noFill/>
          <a:ln>
            <a:noFill/>
          </a:ln>
        </p:spPr>
        <p:txBody>
          <a:bodyPr spcFirstLastPara="1" wrap="square" lIns="91425" tIns="91425" rIns="91425" bIns="91425" anchor="t" anchorCtr="0">
            <a:spAutoFit/>
          </a:bodyPr>
          <a:lstStyle/>
          <a:p>
            <a:pPr marL="457200" marR="0" lvl="0" indent="457200" algn="l" rtl="0">
              <a:lnSpc>
                <a:spcPct val="100000"/>
              </a:lnSpc>
              <a:spcBef>
                <a:spcPts val="0"/>
              </a:spcBef>
              <a:spcAft>
                <a:spcPts val="0"/>
              </a:spcAft>
              <a:buClr>
                <a:srgbClr val="000000"/>
              </a:buClr>
              <a:buSzPts val="1000"/>
              <a:buFont typeface="Arial"/>
              <a:buNone/>
            </a:pPr>
            <a:r>
              <a:rPr lang="en" sz="1000" b="0" i="1" u="none" strike="noStrike" cap="none">
                <a:solidFill>
                  <a:schemeClr val="lt1"/>
                </a:solidFill>
                <a:latin typeface="Poppins"/>
                <a:ea typeface="Poppins"/>
                <a:cs typeface="Poppins"/>
                <a:sym typeface="Poppins"/>
              </a:rPr>
              <a:t>   Coordinator </a:t>
            </a:r>
            <a:endParaRPr sz="1000" b="0" i="1"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Poppins"/>
                <a:ea typeface="Poppins"/>
                <a:cs typeface="Poppins"/>
                <a:sym typeface="Poppins"/>
              </a:rPr>
              <a:t>World Languages &amp; Cultures </a:t>
            </a: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chemeClr val="lt1"/>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 sz="1000" b="0" i="1" u="none" strike="noStrike" cap="none">
                <a:solidFill>
                  <a:srgbClr val="B6D7A8"/>
                </a:solidFill>
                <a:latin typeface="Poppins"/>
                <a:ea typeface="Poppins"/>
                <a:cs typeface="Poppins"/>
                <a:sym typeface="Poppins"/>
              </a:rPr>
              <a:t>Coordinador</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000"/>
              <a:buFont typeface="Arial"/>
              <a:buNone/>
            </a:pPr>
            <a:r>
              <a:rPr lang="en" sz="1000" b="0" i="1" u="none" strike="noStrike" cap="none">
                <a:solidFill>
                  <a:srgbClr val="B6D7A8"/>
                </a:solidFill>
                <a:latin typeface="Poppins"/>
                <a:ea typeface="Poppins"/>
                <a:cs typeface="Poppins"/>
                <a:sym typeface="Poppins"/>
              </a:rPr>
              <a:t>Idiomas y culturas mundiales</a:t>
            </a:r>
            <a:endParaRPr sz="1000" b="0" i="1" u="none" strike="noStrike" cap="none">
              <a:solidFill>
                <a:srgbClr val="B6D7A8"/>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B6D7A8"/>
              </a:solidFill>
              <a:latin typeface="Poppins"/>
              <a:ea typeface="Poppins"/>
              <a:cs typeface="Poppins"/>
              <a:sym typeface="Poppins"/>
            </a:endParaRPr>
          </a:p>
        </p:txBody>
      </p:sp>
      <p:pic>
        <p:nvPicPr>
          <p:cNvPr id="6683" name="Google Shape;6683;p3" title="Mossadaq-Youssef-789573.jpg"/>
          <p:cNvPicPr preferRelativeResize="0"/>
          <p:nvPr/>
        </p:nvPicPr>
        <p:blipFill rotWithShape="1">
          <a:blip r:embed="rId6">
            <a:alphaModFix/>
          </a:blip>
          <a:srcRect b="12838"/>
          <a:stretch/>
        </p:blipFill>
        <p:spPr>
          <a:xfrm>
            <a:off x="7195275" y="1549775"/>
            <a:ext cx="1467000" cy="1598400"/>
          </a:xfrm>
          <a:prstGeom prst="ellipse">
            <a:avLst/>
          </a:prstGeom>
          <a:noFill/>
          <a:ln w="28575" cap="flat" cmpd="sng">
            <a:solidFill>
              <a:srgbClr val="F1C232"/>
            </a:solidFill>
            <a:prstDash val="solid"/>
            <a:round/>
            <a:headEnd type="none" w="sm" len="sm"/>
            <a:tailEnd type="none" w="sm" len="sm"/>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56"/>
        <p:cNvGrpSpPr/>
        <p:nvPr/>
      </p:nvGrpSpPr>
      <p:grpSpPr>
        <a:xfrm>
          <a:off x="0" y="0"/>
          <a:ext cx="0" cy="0"/>
          <a:chOff x="0" y="0"/>
          <a:chExt cx="0" cy="0"/>
        </a:xfrm>
      </p:grpSpPr>
      <p:sp>
        <p:nvSpPr>
          <p:cNvPr id="6957" name="Google Shape;6957;g311a2dd28a9_1_4335"/>
          <p:cNvSpPr txBox="1">
            <a:spLocks noGrp="1"/>
          </p:cNvSpPr>
          <p:nvPr>
            <p:ph type="title"/>
          </p:nvPr>
        </p:nvSpPr>
        <p:spPr>
          <a:xfrm>
            <a:off x="1221825" y="898200"/>
            <a:ext cx="6813000" cy="3347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chemeClr val="dk1"/>
              </a:buClr>
              <a:buSzPts val="3600"/>
              <a:buFont typeface="Arial"/>
              <a:buNone/>
            </a:pPr>
            <a:r>
              <a:rPr lang="en" sz="3600" b="0">
                <a:solidFill>
                  <a:schemeClr val="lt1"/>
                </a:solidFill>
                <a:latin typeface="Poppins SemiBold"/>
                <a:ea typeface="Poppins SemiBold"/>
                <a:cs typeface="Poppins SemiBold"/>
                <a:sym typeface="Poppins SemiBold"/>
              </a:rPr>
              <a:t>3</a:t>
            </a:r>
            <a:r>
              <a:rPr lang="en" sz="3600" b="0" baseline="30000">
                <a:solidFill>
                  <a:schemeClr val="lt1"/>
                </a:solidFill>
                <a:latin typeface="Poppins SemiBold"/>
                <a:ea typeface="Poppins SemiBold"/>
                <a:cs typeface="Poppins SemiBold"/>
                <a:sym typeface="Poppins SemiBold"/>
              </a:rPr>
              <a:t>rd</a:t>
            </a:r>
            <a:r>
              <a:rPr lang="en" sz="3600" b="0">
                <a:solidFill>
                  <a:schemeClr val="lt1"/>
                </a:solidFill>
                <a:latin typeface="Poppins SemiBold"/>
                <a:ea typeface="Poppins SemiBold"/>
                <a:cs typeface="Poppins SemiBold"/>
                <a:sym typeface="Poppins SemiBold"/>
              </a:rPr>
              <a:t> </a:t>
            </a:r>
            <a:r>
              <a:rPr lang="en" sz="3600">
                <a:latin typeface="Poppins SemiBold"/>
                <a:ea typeface="Poppins SemiBold"/>
                <a:cs typeface="Poppins SemiBold"/>
                <a:sym typeface="Poppins SemiBold"/>
              </a:rPr>
              <a:t>&amp; 5/6</a:t>
            </a:r>
            <a:r>
              <a:rPr lang="en" sz="3600" baseline="30000">
                <a:latin typeface="Poppins SemiBold"/>
                <a:ea typeface="Poppins SemiBold"/>
                <a:cs typeface="Poppins SemiBold"/>
                <a:sym typeface="Poppins SemiBold"/>
              </a:rPr>
              <a:t>th </a:t>
            </a:r>
            <a:r>
              <a:rPr lang="en" sz="3600" b="0">
                <a:solidFill>
                  <a:schemeClr val="lt1"/>
                </a:solidFill>
                <a:latin typeface="Poppins SemiBold"/>
                <a:ea typeface="Poppins SemiBold"/>
                <a:cs typeface="Poppins SemiBold"/>
                <a:sym typeface="Poppins SemiBold"/>
              </a:rPr>
              <a:t>Grade </a:t>
            </a:r>
            <a:endParaRPr sz="3600" b="0">
              <a:solidFill>
                <a:schemeClr val="lt1"/>
              </a:solidFill>
              <a:latin typeface="Poppins SemiBold"/>
              <a:ea typeface="Poppins SemiBold"/>
              <a:cs typeface="Poppins SemiBold"/>
              <a:sym typeface="Poppins SemiBold"/>
            </a:endParaRPr>
          </a:p>
          <a:p>
            <a:pPr marL="0" lvl="0" indent="0" algn="ctr" rtl="0">
              <a:lnSpc>
                <a:spcPct val="100000"/>
              </a:lnSpc>
              <a:spcBef>
                <a:spcPts val="0"/>
              </a:spcBef>
              <a:spcAft>
                <a:spcPts val="0"/>
              </a:spcAft>
              <a:buClr>
                <a:schemeClr val="dk1"/>
              </a:buClr>
              <a:buSzPts val="3600"/>
              <a:buFont typeface="Arial"/>
              <a:buNone/>
            </a:pPr>
            <a:r>
              <a:rPr lang="en" sz="3600" b="0">
                <a:solidFill>
                  <a:schemeClr val="lt1"/>
                </a:solidFill>
                <a:latin typeface="Poppins SemiBold"/>
                <a:ea typeface="Poppins SemiBold"/>
                <a:cs typeface="Poppins SemiBold"/>
                <a:sym typeface="Poppins SemiBold"/>
              </a:rPr>
              <a:t>Pathway to Biliteracy Award</a:t>
            </a:r>
            <a:endParaRPr sz="3600" b="0">
              <a:solidFill>
                <a:schemeClr val="lt1"/>
              </a:solidFill>
              <a:latin typeface="Poppins SemiBold"/>
              <a:ea typeface="Poppins SemiBold"/>
              <a:cs typeface="Poppins SemiBold"/>
              <a:sym typeface="Poppins SemiBold"/>
            </a:endParaRPr>
          </a:p>
          <a:p>
            <a:pPr marL="0" lvl="0" indent="0" algn="ctr" rtl="0">
              <a:lnSpc>
                <a:spcPct val="100000"/>
              </a:lnSpc>
              <a:spcBef>
                <a:spcPts val="0"/>
              </a:spcBef>
              <a:spcAft>
                <a:spcPts val="0"/>
              </a:spcAft>
              <a:buSzPts val="4000"/>
              <a:buNone/>
            </a:pPr>
            <a:endParaRPr sz="3000"/>
          </a:p>
        </p:txBody>
      </p:sp>
      <p:pic>
        <p:nvPicPr>
          <p:cNvPr id="6958" name="Google Shape;6958;g311a2dd28a9_1_4335"/>
          <p:cNvPicPr preferRelativeResize="0"/>
          <p:nvPr/>
        </p:nvPicPr>
        <p:blipFill rotWithShape="1">
          <a:blip r:embed="rId3">
            <a:alphaModFix/>
          </a:blip>
          <a:srcRect l="9566" t="3042" r="6441" b="6956"/>
          <a:stretch/>
        </p:blipFill>
        <p:spPr>
          <a:xfrm>
            <a:off x="3303600" y="3202200"/>
            <a:ext cx="1047600" cy="1043100"/>
          </a:xfrm>
          <a:prstGeom prst="flowChartConnector">
            <a:avLst/>
          </a:prstGeom>
          <a:noFill/>
          <a:ln>
            <a:noFill/>
          </a:ln>
        </p:spPr>
      </p:pic>
      <p:pic>
        <p:nvPicPr>
          <p:cNvPr id="6959" name="Google Shape;6959;g311a2dd28a9_1_4335"/>
          <p:cNvPicPr preferRelativeResize="0"/>
          <p:nvPr/>
        </p:nvPicPr>
        <p:blipFill rotWithShape="1">
          <a:blip r:embed="rId4">
            <a:alphaModFix/>
          </a:blip>
          <a:srcRect l="8527" t="6159" r="8519" b="4823"/>
          <a:stretch/>
        </p:blipFill>
        <p:spPr>
          <a:xfrm>
            <a:off x="4889000" y="3168800"/>
            <a:ext cx="1047600" cy="1036200"/>
          </a:xfrm>
          <a:prstGeom prst="flowChartConnector">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63"/>
        <p:cNvGrpSpPr/>
        <p:nvPr/>
      </p:nvGrpSpPr>
      <p:grpSpPr>
        <a:xfrm>
          <a:off x="0" y="0"/>
          <a:ext cx="0" cy="0"/>
          <a:chOff x="0" y="0"/>
          <a:chExt cx="0" cy="0"/>
        </a:xfrm>
      </p:grpSpPr>
      <p:pic>
        <p:nvPicPr>
          <p:cNvPr id="6964" name="Google Shape;6964;g311a2dd28a9_1_870"/>
          <p:cNvPicPr preferRelativeResize="0"/>
          <p:nvPr/>
        </p:nvPicPr>
        <p:blipFill rotWithShape="1">
          <a:blip r:embed="rId3">
            <a:alphaModFix/>
          </a:blip>
          <a:srcRect b="13322"/>
          <a:stretch/>
        </p:blipFill>
        <p:spPr>
          <a:xfrm rot="4261931">
            <a:off x="4506600" y="4557750"/>
            <a:ext cx="539100" cy="499350"/>
          </a:xfrm>
          <a:prstGeom prst="rect">
            <a:avLst/>
          </a:prstGeom>
          <a:noFill/>
          <a:ln>
            <a:noFill/>
          </a:ln>
        </p:spPr>
      </p:pic>
      <p:sp>
        <p:nvSpPr>
          <p:cNvPr id="6965" name="Google Shape;6965;g311a2dd28a9_1_870"/>
          <p:cNvSpPr txBox="1"/>
          <p:nvPr/>
        </p:nvSpPr>
        <p:spPr>
          <a:xfrm>
            <a:off x="172625" y="854050"/>
            <a:ext cx="4279800" cy="3564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3889"/>
              <a:buFont typeface="Arial"/>
              <a:buNone/>
            </a:pPr>
            <a:r>
              <a:rPr lang="en" sz="3200" b="0" i="0" u="none" strike="noStrike" cap="none">
                <a:solidFill>
                  <a:srgbClr val="FC9D11"/>
                </a:solidFill>
                <a:latin typeface="Poppins"/>
                <a:ea typeface="Poppins"/>
                <a:cs typeface="Poppins"/>
                <a:sym typeface="Poppins"/>
              </a:rPr>
              <a:t>3rd Grade</a:t>
            </a:r>
            <a:endParaRPr sz="3200" b="0" i="0" u="none" strike="noStrike" cap="none">
              <a:solidFill>
                <a:srgbClr val="FC9D11"/>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3200"/>
              <a:buFont typeface="Arial"/>
              <a:buNone/>
            </a:pPr>
            <a:r>
              <a:rPr lang="en" sz="3200" b="0" i="0" u="none" strike="noStrike" cap="none">
                <a:solidFill>
                  <a:srgbClr val="FC9D11"/>
                </a:solidFill>
                <a:latin typeface="Poppins"/>
                <a:ea typeface="Poppins"/>
                <a:cs typeface="Poppins"/>
                <a:sym typeface="Poppins"/>
              </a:rPr>
              <a:t>Pathway to Biliteracy Award Criteria</a:t>
            </a:r>
            <a:endParaRPr sz="3200" b="0" i="0" u="none" strike="noStrike" cap="none">
              <a:solidFill>
                <a:srgbClr val="FC9D11"/>
              </a:solidFill>
              <a:latin typeface="Poppins"/>
              <a:ea typeface="Poppins"/>
              <a:cs typeface="Poppins"/>
              <a:sym typeface="Poppins"/>
            </a:endParaRPr>
          </a:p>
          <a:p>
            <a:pPr marL="0" marR="38100" lvl="0" indent="0" algn="ctr" rtl="0">
              <a:lnSpc>
                <a:spcPct val="100000"/>
              </a:lnSpc>
              <a:spcBef>
                <a:spcPts val="0"/>
              </a:spcBef>
              <a:spcAft>
                <a:spcPts val="0"/>
              </a:spcAft>
              <a:buClr>
                <a:schemeClr val="dk1"/>
              </a:buClr>
              <a:buSzPts val="1100"/>
              <a:buFont typeface="Arial"/>
              <a:buNone/>
            </a:pPr>
            <a:r>
              <a:rPr lang="en" sz="2800" b="0" i="1" u="none" strike="noStrike" cap="none">
                <a:solidFill>
                  <a:srgbClr val="93C47D"/>
                </a:solidFill>
                <a:latin typeface="Poppins"/>
                <a:ea typeface="Poppins"/>
                <a:cs typeface="Poppins"/>
                <a:sym typeface="Poppins"/>
              </a:rPr>
              <a:t>Criterios del camino </a:t>
            </a:r>
            <a:endParaRPr sz="2800" b="0" i="1" u="none" strike="noStrike" cap="none">
              <a:solidFill>
                <a:srgbClr val="93C47D"/>
              </a:solidFill>
              <a:latin typeface="Poppins"/>
              <a:ea typeface="Poppins"/>
              <a:cs typeface="Poppins"/>
              <a:sym typeface="Poppins"/>
            </a:endParaRPr>
          </a:p>
          <a:p>
            <a:pPr marL="0" marR="38100" lvl="0" indent="0" algn="ctr" rtl="0">
              <a:lnSpc>
                <a:spcPct val="100000"/>
              </a:lnSpc>
              <a:spcBef>
                <a:spcPts val="0"/>
              </a:spcBef>
              <a:spcAft>
                <a:spcPts val="0"/>
              </a:spcAft>
              <a:buClr>
                <a:schemeClr val="dk1"/>
              </a:buClr>
              <a:buSzPts val="1100"/>
              <a:buFont typeface="Arial"/>
              <a:buNone/>
            </a:pPr>
            <a:r>
              <a:rPr lang="en" sz="2800" b="0" i="1" u="none" strike="noStrike" cap="none">
                <a:solidFill>
                  <a:srgbClr val="93C47D"/>
                </a:solidFill>
                <a:latin typeface="Poppins"/>
                <a:ea typeface="Poppins"/>
                <a:cs typeface="Poppins"/>
                <a:sym typeface="Poppins"/>
              </a:rPr>
              <a:t>a la biliteracidad de 3</a:t>
            </a:r>
            <a:r>
              <a:rPr lang="en" sz="2800" b="0" i="1" u="none" strike="noStrike" cap="none" baseline="30000">
                <a:solidFill>
                  <a:srgbClr val="93C47D"/>
                </a:solidFill>
                <a:latin typeface="Poppins"/>
                <a:ea typeface="Poppins"/>
                <a:cs typeface="Poppins"/>
                <a:sym typeface="Poppins"/>
              </a:rPr>
              <a:t>er</a:t>
            </a:r>
            <a:r>
              <a:rPr lang="en" sz="2800" b="0" i="0" u="none" strike="noStrike" cap="none" baseline="30000">
                <a:solidFill>
                  <a:srgbClr val="93C47D"/>
                </a:solidFill>
                <a:latin typeface="Poppins"/>
                <a:ea typeface="Poppins"/>
                <a:cs typeface="Poppins"/>
                <a:sym typeface="Poppins"/>
              </a:rPr>
              <a:t> </a:t>
            </a:r>
            <a:r>
              <a:rPr lang="en" sz="2800" b="0" i="1" u="none" strike="noStrike" cap="none">
                <a:solidFill>
                  <a:srgbClr val="93C47D"/>
                </a:solidFill>
                <a:latin typeface="Poppins"/>
                <a:ea typeface="Poppins"/>
                <a:cs typeface="Poppins"/>
                <a:sym typeface="Poppins"/>
              </a:rPr>
              <a:t>grado</a:t>
            </a:r>
            <a:endParaRPr sz="3300" b="0" i="1"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endParaRPr sz="3500" b="0" i="0" u="none" strike="noStrike" cap="none">
              <a:solidFill>
                <a:srgbClr val="FC9D1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pic>
        <p:nvPicPr>
          <p:cNvPr id="6966" name="Google Shape;6966;g311a2dd28a9_1_870"/>
          <p:cNvPicPr preferRelativeResize="0"/>
          <p:nvPr/>
        </p:nvPicPr>
        <p:blipFill rotWithShape="1">
          <a:blip r:embed="rId4">
            <a:alphaModFix/>
          </a:blip>
          <a:srcRect/>
          <a:stretch/>
        </p:blipFill>
        <p:spPr>
          <a:xfrm>
            <a:off x="5099875" y="288137"/>
            <a:ext cx="3409675" cy="4405774"/>
          </a:xfrm>
          <a:prstGeom prst="rect">
            <a:avLst/>
          </a:prstGeom>
          <a:noFill/>
          <a:ln w="28575" cap="flat" cmpd="sng">
            <a:solidFill>
              <a:srgbClr val="FC9D11"/>
            </a:solidFill>
            <a:prstDash val="solid"/>
            <a:round/>
            <a:headEnd type="none" w="sm" len="sm"/>
            <a:tailEnd type="none" w="sm" len="sm"/>
          </a:ln>
        </p:spPr>
      </p:pic>
      <p:pic>
        <p:nvPicPr>
          <p:cNvPr id="6967" name="Google Shape;6967;g311a2dd28a9_1_870" descr="Red Rubber Stamp Icon on Transparent Background (Provided by Getty Images)"/>
          <p:cNvPicPr preferRelativeResize="0"/>
          <p:nvPr/>
        </p:nvPicPr>
        <p:blipFill>
          <a:blip r:embed="rId5">
            <a:alphaModFix/>
          </a:blip>
          <a:stretch>
            <a:fillRect/>
          </a:stretch>
        </p:blipFill>
        <p:spPr>
          <a:xfrm>
            <a:off x="5952940" y="2205288"/>
            <a:ext cx="1797600" cy="1652700"/>
          </a:xfrm>
          <a:prstGeom prst="snipRoundRect">
            <a:avLst>
              <a:gd name="adj1" fmla="val 16667"/>
              <a:gd name="adj2" fmla="val 16667"/>
            </a:avLst>
          </a:prstGeom>
          <a:noFill/>
          <a:ln w="28575" cap="flat" cmpd="sng">
            <a:solidFill>
              <a:srgbClr val="FFAB40"/>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71"/>
        <p:cNvGrpSpPr/>
        <p:nvPr/>
      </p:nvGrpSpPr>
      <p:grpSpPr>
        <a:xfrm>
          <a:off x="0" y="0"/>
          <a:ext cx="0" cy="0"/>
          <a:chOff x="0" y="0"/>
          <a:chExt cx="0" cy="0"/>
        </a:xfrm>
      </p:grpSpPr>
      <p:sp>
        <p:nvSpPr>
          <p:cNvPr id="6972" name="Google Shape;6972;g311a2dd28a9_1_5190"/>
          <p:cNvSpPr txBox="1">
            <a:spLocks noGrp="1"/>
          </p:cNvSpPr>
          <p:nvPr>
            <p:ph type="title"/>
          </p:nvPr>
        </p:nvSpPr>
        <p:spPr>
          <a:xfrm>
            <a:off x="321675" y="3099600"/>
            <a:ext cx="4045200" cy="1582500"/>
          </a:xfrm>
          <a:prstGeom prst="rect">
            <a:avLst/>
          </a:prstGeom>
          <a:noFill/>
          <a:ln>
            <a:noFill/>
          </a:ln>
        </p:spPr>
        <p:txBody>
          <a:bodyPr spcFirstLastPara="1" wrap="square" lIns="91425" tIns="91425" rIns="91425" bIns="91425" anchor="b" anchorCtr="0">
            <a:normAutofit fontScale="90000"/>
          </a:bodyPr>
          <a:lstStyle/>
          <a:p>
            <a:pPr marL="0" lvl="0" indent="0" algn="ctr" rtl="0">
              <a:lnSpc>
                <a:spcPct val="100000"/>
              </a:lnSpc>
              <a:spcBef>
                <a:spcPts val="0"/>
              </a:spcBef>
              <a:spcAft>
                <a:spcPts val="0"/>
              </a:spcAft>
              <a:buClr>
                <a:schemeClr val="dk1"/>
              </a:buClr>
              <a:buSzPct val="31428"/>
              <a:buFont typeface="Arial"/>
              <a:buNone/>
            </a:pPr>
            <a:r>
              <a:rPr lang="en"/>
              <a:t>5th/6th  Grade Pathway to Biliteracy Award Criteria</a:t>
            </a:r>
            <a:endParaRPr/>
          </a:p>
          <a:p>
            <a:pPr marL="0" lvl="0" indent="0" algn="ctr" rtl="0">
              <a:lnSpc>
                <a:spcPct val="100000"/>
              </a:lnSpc>
              <a:spcBef>
                <a:spcPts val="0"/>
              </a:spcBef>
              <a:spcAft>
                <a:spcPts val="0"/>
              </a:spcAft>
              <a:buClr>
                <a:schemeClr val="dk1"/>
              </a:buClr>
              <a:buSzPct val="31428"/>
              <a:buFont typeface="Arial"/>
              <a:buNone/>
            </a:pPr>
            <a:endParaRPr/>
          </a:p>
          <a:p>
            <a:pPr marL="0" lvl="0" indent="0" algn="ctr" rtl="0">
              <a:lnSpc>
                <a:spcPct val="100000"/>
              </a:lnSpc>
              <a:spcBef>
                <a:spcPts val="0"/>
              </a:spcBef>
              <a:spcAft>
                <a:spcPts val="0"/>
              </a:spcAft>
              <a:buClr>
                <a:schemeClr val="dk1"/>
              </a:buClr>
              <a:buSzPct val="39285"/>
              <a:buFont typeface="Arial"/>
              <a:buNone/>
            </a:pPr>
            <a:r>
              <a:rPr lang="en" sz="2800">
                <a:solidFill>
                  <a:srgbClr val="93C47D"/>
                </a:solidFill>
              </a:rPr>
              <a:t>Criterios del camino </a:t>
            </a:r>
            <a:endParaRPr sz="2800">
              <a:solidFill>
                <a:srgbClr val="93C47D"/>
              </a:solidFill>
            </a:endParaRPr>
          </a:p>
          <a:p>
            <a:pPr marL="0" lvl="0" indent="0" algn="ctr" rtl="0">
              <a:lnSpc>
                <a:spcPct val="100000"/>
              </a:lnSpc>
              <a:spcBef>
                <a:spcPts val="0"/>
              </a:spcBef>
              <a:spcAft>
                <a:spcPts val="0"/>
              </a:spcAft>
              <a:buClr>
                <a:schemeClr val="dk1"/>
              </a:buClr>
              <a:buSzPct val="39285"/>
              <a:buFont typeface="Arial"/>
              <a:buNone/>
            </a:pPr>
            <a:r>
              <a:rPr lang="en" sz="2800">
                <a:solidFill>
                  <a:srgbClr val="93C47D"/>
                </a:solidFill>
              </a:rPr>
              <a:t>a la biliteracidad de </a:t>
            </a:r>
            <a:endParaRPr sz="2800">
              <a:solidFill>
                <a:srgbClr val="93C47D"/>
              </a:solidFill>
            </a:endParaRPr>
          </a:p>
          <a:p>
            <a:pPr marL="0" lvl="0" indent="0" algn="ctr" rtl="0">
              <a:lnSpc>
                <a:spcPct val="100000"/>
              </a:lnSpc>
              <a:spcBef>
                <a:spcPts val="0"/>
              </a:spcBef>
              <a:spcAft>
                <a:spcPts val="0"/>
              </a:spcAft>
              <a:buClr>
                <a:schemeClr val="dk1"/>
              </a:buClr>
              <a:buSzPct val="39285"/>
              <a:buFont typeface="Arial"/>
              <a:buNone/>
            </a:pPr>
            <a:r>
              <a:rPr lang="en" sz="2800">
                <a:solidFill>
                  <a:srgbClr val="93C47D"/>
                </a:solidFill>
              </a:rPr>
              <a:t>5</a:t>
            </a:r>
            <a:r>
              <a:rPr lang="en" sz="2800" baseline="30000">
                <a:solidFill>
                  <a:srgbClr val="93C47D"/>
                </a:solidFill>
              </a:rPr>
              <a:t>o</a:t>
            </a:r>
            <a:r>
              <a:rPr lang="en" sz="2800">
                <a:solidFill>
                  <a:srgbClr val="93C47D"/>
                </a:solidFill>
              </a:rPr>
              <a:t>/6</a:t>
            </a:r>
            <a:r>
              <a:rPr lang="en" sz="2800" baseline="30000">
                <a:solidFill>
                  <a:srgbClr val="93C47D"/>
                </a:solidFill>
              </a:rPr>
              <a:t>o </a:t>
            </a:r>
            <a:r>
              <a:rPr lang="en" sz="2800">
                <a:solidFill>
                  <a:srgbClr val="93C47D"/>
                </a:solidFill>
              </a:rPr>
              <a:t>grado</a:t>
            </a:r>
            <a:endParaRPr/>
          </a:p>
        </p:txBody>
      </p:sp>
      <p:pic>
        <p:nvPicPr>
          <p:cNvPr id="6973" name="Google Shape;6973;g311a2dd28a9_1_5190"/>
          <p:cNvPicPr preferRelativeResize="0"/>
          <p:nvPr/>
        </p:nvPicPr>
        <p:blipFill rotWithShape="1">
          <a:blip r:embed="rId3">
            <a:alphaModFix/>
          </a:blip>
          <a:srcRect b="13322"/>
          <a:stretch/>
        </p:blipFill>
        <p:spPr>
          <a:xfrm rot="4261931">
            <a:off x="4552125" y="4505075"/>
            <a:ext cx="539100" cy="499350"/>
          </a:xfrm>
          <a:prstGeom prst="rect">
            <a:avLst/>
          </a:prstGeom>
          <a:noFill/>
          <a:ln>
            <a:noFill/>
          </a:ln>
        </p:spPr>
      </p:pic>
      <p:pic>
        <p:nvPicPr>
          <p:cNvPr id="6974" name="Google Shape;6974;g311a2dd28a9_1_5190"/>
          <p:cNvPicPr preferRelativeResize="0"/>
          <p:nvPr/>
        </p:nvPicPr>
        <p:blipFill rotWithShape="1">
          <a:blip r:embed="rId4">
            <a:alphaModFix/>
          </a:blip>
          <a:srcRect/>
          <a:stretch/>
        </p:blipFill>
        <p:spPr>
          <a:xfrm>
            <a:off x="5145400" y="245825"/>
            <a:ext cx="3504250" cy="4515401"/>
          </a:xfrm>
          <a:prstGeom prst="rect">
            <a:avLst/>
          </a:prstGeom>
          <a:noFill/>
          <a:ln w="38100" cap="flat" cmpd="sng">
            <a:solidFill>
              <a:srgbClr val="008200"/>
            </a:solidFill>
            <a:prstDash val="solid"/>
            <a:round/>
            <a:headEnd type="none" w="sm" len="sm"/>
            <a:tailEnd type="none" w="sm" len="sm"/>
          </a:ln>
        </p:spPr>
      </p:pic>
      <p:pic>
        <p:nvPicPr>
          <p:cNvPr id="6975" name="Google Shape;6975;g311a2dd28a9_1_5190" descr="Red Rubber Stamp Icon on Transparent Background (Provided by Getty Images)"/>
          <p:cNvPicPr preferRelativeResize="0"/>
          <p:nvPr/>
        </p:nvPicPr>
        <p:blipFill>
          <a:blip r:embed="rId5">
            <a:alphaModFix/>
          </a:blip>
          <a:stretch>
            <a:fillRect/>
          </a:stretch>
        </p:blipFill>
        <p:spPr>
          <a:xfrm>
            <a:off x="5998715" y="2205288"/>
            <a:ext cx="1797600" cy="1652700"/>
          </a:xfrm>
          <a:prstGeom prst="snipRoundRect">
            <a:avLst>
              <a:gd name="adj1" fmla="val 16667"/>
              <a:gd name="adj2" fmla="val 16667"/>
            </a:avLst>
          </a:prstGeom>
          <a:noFill/>
          <a:ln w="28575" cap="flat" cmpd="sng">
            <a:solidFill>
              <a:srgbClr val="FFAB40"/>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979"/>
        <p:cNvGrpSpPr/>
        <p:nvPr/>
      </p:nvGrpSpPr>
      <p:grpSpPr>
        <a:xfrm>
          <a:off x="0" y="0"/>
          <a:ext cx="0" cy="0"/>
          <a:chOff x="0" y="0"/>
          <a:chExt cx="0" cy="0"/>
        </a:xfrm>
      </p:grpSpPr>
      <p:sp>
        <p:nvSpPr>
          <p:cNvPr id="6980" name="Google Shape;6980;g311a2dd28a9_1_6058"/>
          <p:cNvSpPr txBox="1">
            <a:spLocks noGrp="1"/>
          </p:cNvSpPr>
          <p:nvPr>
            <p:ph type="title"/>
          </p:nvPr>
        </p:nvSpPr>
        <p:spPr>
          <a:xfrm>
            <a:off x="41375" y="150"/>
            <a:ext cx="91026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48148"/>
              <a:buNone/>
            </a:pPr>
            <a:r>
              <a:rPr lang="en" sz="2400"/>
              <a:t>Option 1 to Meet English Requirement</a:t>
            </a:r>
            <a:endParaRPr sz="2400"/>
          </a:p>
          <a:p>
            <a:pPr marL="0" lvl="0" indent="0" algn="l" rtl="0">
              <a:lnSpc>
                <a:spcPct val="100000"/>
              </a:lnSpc>
              <a:spcBef>
                <a:spcPts val="0"/>
              </a:spcBef>
              <a:spcAft>
                <a:spcPts val="0"/>
              </a:spcAft>
              <a:buSzPct val="148148"/>
              <a:buNone/>
            </a:pPr>
            <a:r>
              <a:rPr lang="en" sz="2400">
                <a:solidFill>
                  <a:srgbClr val="00602D"/>
                </a:solidFill>
              </a:rPr>
              <a:t>Opción 1 de requisitos para Inglés </a:t>
            </a:r>
            <a:endParaRPr sz="2400">
              <a:solidFill>
                <a:srgbClr val="00602D"/>
              </a:solidFill>
            </a:endParaRPr>
          </a:p>
        </p:txBody>
      </p:sp>
      <p:pic>
        <p:nvPicPr>
          <p:cNvPr id="6981" name="Google Shape;6981;g311a2dd28a9_1_6058"/>
          <p:cNvPicPr preferRelativeResize="0">
            <a:picLocks noGrp="1"/>
          </p:cNvPicPr>
          <p:nvPr>
            <p:ph type="body" idx="1"/>
          </p:nvPr>
        </p:nvPicPr>
        <p:blipFill rotWithShape="1">
          <a:blip r:embed="rId3">
            <a:alphaModFix/>
          </a:blip>
          <a:srcRect/>
          <a:stretch/>
        </p:blipFill>
        <p:spPr>
          <a:xfrm>
            <a:off x="625350" y="1621260"/>
            <a:ext cx="2870400" cy="3332700"/>
          </a:xfrm>
          <a:prstGeom prst="rect">
            <a:avLst/>
          </a:prstGeom>
          <a:noFill/>
          <a:ln w="9525" cap="flat" cmpd="sng">
            <a:solidFill>
              <a:srgbClr val="000000"/>
            </a:solidFill>
            <a:prstDash val="solid"/>
            <a:round/>
            <a:headEnd type="none" w="sm" len="sm"/>
            <a:tailEnd type="none" w="sm" len="sm"/>
          </a:ln>
        </p:spPr>
      </p:pic>
      <p:pic>
        <p:nvPicPr>
          <p:cNvPr id="6982" name="Google Shape;6982;g311a2dd28a9_1_6058"/>
          <p:cNvPicPr preferRelativeResize="0"/>
          <p:nvPr/>
        </p:nvPicPr>
        <p:blipFill rotWithShape="1">
          <a:blip r:embed="rId4">
            <a:alphaModFix/>
          </a:blip>
          <a:srcRect/>
          <a:stretch/>
        </p:blipFill>
        <p:spPr>
          <a:xfrm>
            <a:off x="3988688" y="1552000"/>
            <a:ext cx="2462113" cy="1983175"/>
          </a:xfrm>
          <a:prstGeom prst="rect">
            <a:avLst/>
          </a:prstGeom>
          <a:noFill/>
          <a:ln w="19050" cap="flat" cmpd="sng">
            <a:solidFill>
              <a:srgbClr val="595959"/>
            </a:solidFill>
            <a:prstDash val="solid"/>
            <a:round/>
            <a:headEnd type="none" w="sm" len="sm"/>
            <a:tailEnd type="none" w="sm" len="sm"/>
          </a:ln>
        </p:spPr>
      </p:pic>
      <p:graphicFrame>
        <p:nvGraphicFramePr>
          <p:cNvPr id="6983" name="Google Shape;6983;g311a2dd28a9_1_6058"/>
          <p:cNvGraphicFramePr/>
          <p:nvPr/>
        </p:nvGraphicFramePr>
        <p:xfrm>
          <a:off x="3696163" y="3700975"/>
          <a:ext cx="4838850" cy="979295"/>
        </p:xfrm>
        <a:graphic>
          <a:graphicData uri="http://schemas.openxmlformats.org/drawingml/2006/table">
            <a:tbl>
              <a:tblPr>
                <a:noFill/>
                <a:tableStyleId>{A63F82D4-51C0-4CFF-BB12-6852717CE194}</a:tableStyleId>
              </a:tblPr>
              <a:tblGrid>
                <a:gridCol w="4838850">
                  <a:extLst>
                    <a:ext uri="{9D8B030D-6E8A-4147-A177-3AD203B41FA5}">
                      <a16:colId xmlns:a16="http://schemas.microsoft.com/office/drawing/2014/main" val="20000"/>
                    </a:ext>
                  </a:extLst>
                </a:gridCol>
              </a:tblGrid>
              <a:tr h="339175">
                <a:tc>
                  <a:txBody>
                    <a:bodyPr/>
                    <a:lstStyle/>
                    <a:p>
                      <a:pPr marL="0" marR="0" lvl="0" indent="0" algn="ctr" rtl="0">
                        <a:lnSpc>
                          <a:spcPct val="100000"/>
                        </a:lnSpc>
                        <a:spcBef>
                          <a:spcPts val="0"/>
                        </a:spcBef>
                        <a:spcAft>
                          <a:spcPts val="0"/>
                        </a:spcAft>
                        <a:buClr>
                          <a:srgbClr val="000000"/>
                        </a:buClr>
                        <a:buSzPts val="1500"/>
                        <a:buFont typeface="Arial"/>
                        <a:buNone/>
                      </a:pPr>
                      <a:r>
                        <a:rPr lang="en" sz="1800" b="1" u="none" strike="noStrike" cap="none">
                          <a:solidFill>
                            <a:srgbClr val="FFFFFF"/>
                          </a:solidFill>
                          <a:latin typeface="Poppins"/>
                          <a:ea typeface="Poppins"/>
                          <a:cs typeface="Poppins"/>
                          <a:sym typeface="Poppins"/>
                        </a:rPr>
                        <a:t>Academic Achievement </a:t>
                      </a:r>
                      <a:endParaRPr sz="1800" b="1" u="none" strike="noStrike" cap="none">
                        <a:solidFill>
                          <a:srgbClr val="FFFFFF"/>
                        </a:solidFill>
                        <a:latin typeface="Poppins"/>
                        <a:ea typeface="Poppins"/>
                        <a:cs typeface="Poppins"/>
                        <a:sym typeface="Poppi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4285F4"/>
                    </a:solidFill>
                  </a:tcPr>
                </a:tc>
                <a:extLst>
                  <a:ext uri="{0D108BD9-81ED-4DB2-BD59-A6C34878D82A}">
                    <a16:rowId xmlns:a16="http://schemas.microsoft.com/office/drawing/2014/main" val="10000"/>
                  </a:ext>
                </a:extLst>
              </a:tr>
              <a:tr h="522125">
                <a:tc>
                  <a:txBody>
                    <a:bodyPr/>
                    <a:lstStyle/>
                    <a:p>
                      <a:pPr marL="0" marR="0" lvl="0" indent="0" algn="l" rtl="0">
                        <a:lnSpc>
                          <a:spcPct val="100000"/>
                        </a:lnSpc>
                        <a:spcBef>
                          <a:spcPts val="0"/>
                        </a:spcBef>
                        <a:spcAft>
                          <a:spcPts val="0"/>
                        </a:spcAft>
                        <a:buClr>
                          <a:srgbClr val="000000"/>
                        </a:buClr>
                        <a:buSzPts val="1200"/>
                        <a:buFont typeface="Arial"/>
                        <a:buNone/>
                      </a:pPr>
                      <a:r>
                        <a:rPr lang="en" sz="1000" u="none" strike="noStrike" cap="none">
                          <a:latin typeface="Poppins"/>
                          <a:ea typeface="Poppins"/>
                          <a:cs typeface="Poppins"/>
                          <a:sym typeface="Poppins"/>
                        </a:rPr>
                        <a:t>Multilingual</a:t>
                      </a:r>
                      <a:r>
                        <a:rPr lang="en" sz="1000" u="none" strike="noStrike" cap="none">
                          <a:solidFill>
                            <a:srgbClr val="000000"/>
                          </a:solidFill>
                          <a:latin typeface="Poppins"/>
                          <a:ea typeface="Poppins"/>
                          <a:cs typeface="Poppins"/>
                          <a:sym typeface="Poppins"/>
                        </a:rPr>
                        <a:t> students achieve high levels of </a:t>
                      </a:r>
                      <a:r>
                        <a:rPr lang="en" sz="1000" u="none" strike="noStrike" cap="none">
                          <a:latin typeface="Poppins"/>
                          <a:ea typeface="Poppins"/>
                          <a:cs typeface="Poppins"/>
                          <a:sym typeface="Poppins"/>
                        </a:rPr>
                        <a:t>content knowledge</a:t>
                      </a:r>
                      <a:r>
                        <a:rPr lang="en" sz="1000" u="none" strike="noStrike" cap="none">
                          <a:solidFill>
                            <a:srgbClr val="000000"/>
                          </a:solidFill>
                          <a:latin typeface="Poppins"/>
                          <a:ea typeface="Poppins"/>
                          <a:cs typeface="Poppins"/>
                          <a:sym typeface="Poppins"/>
                        </a:rPr>
                        <a:t> in two languages</a:t>
                      </a:r>
                      <a:r>
                        <a:rPr lang="en" sz="1000" u="none" strike="noStrike" cap="none">
                          <a:latin typeface="Poppins"/>
                          <a:ea typeface="Poppins"/>
                          <a:cs typeface="Poppins"/>
                          <a:sym typeface="Poppins"/>
                        </a:rPr>
                        <a:t>.</a:t>
                      </a:r>
                      <a:endParaRPr sz="1000" u="none" strike="noStrike" cap="none">
                        <a:latin typeface="Poppins"/>
                        <a:ea typeface="Poppins"/>
                        <a:cs typeface="Poppins"/>
                        <a:sym typeface="Poppins"/>
                      </a:endParaRPr>
                    </a:p>
                  </a:txBody>
                  <a:tcPr marL="91425" marR="91425" marT="91425" marB="91425">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A4C2F4"/>
                    </a:solidFill>
                  </a:tcPr>
                </a:tc>
                <a:extLst>
                  <a:ext uri="{0D108BD9-81ED-4DB2-BD59-A6C34878D82A}">
                    <a16:rowId xmlns:a16="http://schemas.microsoft.com/office/drawing/2014/main" val="10001"/>
                  </a:ext>
                </a:extLst>
              </a:tr>
            </a:tbl>
          </a:graphicData>
        </a:graphic>
      </p:graphicFrame>
      <p:pic>
        <p:nvPicPr>
          <p:cNvPr id="6984" name="Google Shape;6984;g311a2dd28a9_1_6058"/>
          <p:cNvPicPr preferRelativeResize="0"/>
          <p:nvPr/>
        </p:nvPicPr>
        <p:blipFill rotWithShape="1">
          <a:blip r:embed="rId5">
            <a:alphaModFix/>
          </a:blip>
          <a:srcRect/>
          <a:stretch/>
        </p:blipFill>
        <p:spPr>
          <a:xfrm>
            <a:off x="6943750" y="2230938"/>
            <a:ext cx="1347600" cy="1347600"/>
          </a:xfrm>
          <a:prstGeom prst="ellipse">
            <a:avLst/>
          </a:prstGeom>
          <a:noFill/>
          <a:ln>
            <a:noFill/>
          </a:ln>
        </p:spPr>
      </p:pic>
      <p:sp>
        <p:nvSpPr>
          <p:cNvPr id="6985" name="Google Shape;6985;g311a2dd28a9_1_6058"/>
          <p:cNvSpPr txBox="1"/>
          <p:nvPr/>
        </p:nvSpPr>
        <p:spPr>
          <a:xfrm>
            <a:off x="4721300" y="3211950"/>
            <a:ext cx="1729500" cy="243600"/>
          </a:xfrm>
          <a:prstGeom prst="rect">
            <a:avLst/>
          </a:prstGeom>
          <a:solidFill>
            <a:srgbClr val="9E9E9E"/>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ato"/>
              <a:ea typeface="Lato"/>
              <a:cs typeface="Lato"/>
              <a:sym typeface="Lato"/>
            </a:endParaRPr>
          </a:p>
        </p:txBody>
      </p:sp>
      <p:sp>
        <p:nvSpPr>
          <p:cNvPr id="6986" name="Google Shape;6986;g311a2dd28a9_1_6058"/>
          <p:cNvSpPr txBox="1"/>
          <p:nvPr/>
        </p:nvSpPr>
        <p:spPr>
          <a:xfrm>
            <a:off x="191175" y="869063"/>
            <a:ext cx="8640600" cy="615600"/>
          </a:xfrm>
          <a:prstGeom prst="rect">
            <a:avLst/>
          </a:prstGeom>
          <a:noFill/>
          <a:ln w="19050" cap="flat" cmpd="sng">
            <a:solidFill>
              <a:srgbClr val="9E9E9E"/>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0000"/>
                </a:solidFill>
                <a:latin typeface="Poppins"/>
                <a:ea typeface="Poppins"/>
                <a:cs typeface="Poppins"/>
                <a:sym typeface="Poppins"/>
              </a:rPr>
              <a:t>Verification of English  Criteria</a:t>
            </a:r>
            <a:endParaRPr sz="1400" b="1" i="0" u="sng" strike="noStrike" cap="none">
              <a:solidFill>
                <a:srgbClr val="00000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400"/>
              <a:buFont typeface="Arial"/>
              <a:buNone/>
            </a:pPr>
            <a:r>
              <a:rPr lang="en" sz="1400" b="0" i="0" u="none" strike="noStrike" cap="none">
                <a:solidFill>
                  <a:schemeClr val="dk1"/>
                </a:solidFill>
                <a:latin typeface="Arial"/>
                <a:ea typeface="Arial"/>
                <a:cs typeface="Arial"/>
                <a:sym typeface="Arial"/>
              </a:rPr>
              <a:t>English Language Arts composite score of 3 or above on the current year second reporting period</a:t>
            </a:r>
            <a:endParaRPr sz="1600" b="0" i="0" u="none" strike="noStrike" cap="none">
              <a:solidFill>
                <a:schemeClr val="dk1"/>
              </a:solidFill>
              <a:latin typeface="Poppins"/>
              <a:ea typeface="Poppins"/>
              <a:cs typeface="Poppins"/>
              <a:sym typeface="Poppins"/>
            </a:endParaRPr>
          </a:p>
        </p:txBody>
      </p:sp>
      <p:sp>
        <p:nvSpPr>
          <p:cNvPr id="6987" name="Google Shape;6987;g311a2dd28a9_1_6058"/>
          <p:cNvSpPr txBox="1"/>
          <p:nvPr/>
        </p:nvSpPr>
        <p:spPr>
          <a:xfrm>
            <a:off x="4721300" y="2230950"/>
            <a:ext cx="1729500" cy="243600"/>
          </a:xfrm>
          <a:prstGeom prst="rect">
            <a:avLst/>
          </a:prstGeom>
          <a:solidFill>
            <a:srgbClr val="9E9E9E"/>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Lato"/>
              <a:ea typeface="Lato"/>
              <a:cs typeface="Lato"/>
              <a:sym typeface="Lato"/>
            </a:endParaRPr>
          </a:p>
        </p:txBody>
      </p:sp>
      <p:sp>
        <p:nvSpPr>
          <p:cNvPr id="6988" name="Google Shape;6988;g311a2dd28a9_1_6058"/>
          <p:cNvSpPr/>
          <p:nvPr/>
        </p:nvSpPr>
        <p:spPr>
          <a:xfrm>
            <a:off x="3784550" y="2474550"/>
            <a:ext cx="2870400" cy="615600"/>
          </a:xfrm>
          <a:prstGeom prst="ellipse">
            <a:avLst/>
          </a:prstGeom>
          <a:noFill/>
          <a:ln w="38100" cap="flat" cmpd="sng">
            <a:solidFill>
              <a:srgbClr val="F80F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Lato"/>
              <a:ea typeface="Lato"/>
              <a:cs typeface="Lato"/>
              <a:sym typeface="Lato"/>
            </a:endParaRPr>
          </a:p>
        </p:txBody>
      </p:sp>
      <p:sp>
        <p:nvSpPr>
          <p:cNvPr id="6989" name="Google Shape;6989;g311a2dd28a9_1_6058"/>
          <p:cNvSpPr txBox="1"/>
          <p:nvPr/>
        </p:nvSpPr>
        <p:spPr>
          <a:xfrm>
            <a:off x="4738813" y="2614325"/>
            <a:ext cx="612600" cy="352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1"/>
                </a:solidFill>
              </a:rPr>
              <a:t>11/10/25</a:t>
            </a:r>
            <a:endParaRPr sz="800" b="1">
              <a:solidFill>
                <a:schemeClr val="dk1"/>
              </a:solidFill>
            </a:endParaRPr>
          </a:p>
        </p:txBody>
      </p:sp>
      <p:sp>
        <p:nvSpPr>
          <p:cNvPr id="6990" name="Google Shape;6990;g311a2dd28a9_1_6058"/>
          <p:cNvSpPr txBox="1"/>
          <p:nvPr/>
        </p:nvSpPr>
        <p:spPr>
          <a:xfrm>
            <a:off x="5410075" y="2614325"/>
            <a:ext cx="480900" cy="352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1"/>
                </a:solidFill>
              </a:rPr>
              <a:t>3/6/26</a:t>
            </a:r>
            <a:endParaRPr sz="800" b="1">
              <a:solidFill>
                <a:schemeClr val="dk1"/>
              </a:solidFill>
            </a:endParaRPr>
          </a:p>
        </p:txBody>
      </p:sp>
      <p:sp>
        <p:nvSpPr>
          <p:cNvPr id="6991" name="Google Shape;6991;g311a2dd28a9_1_6058"/>
          <p:cNvSpPr txBox="1"/>
          <p:nvPr/>
        </p:nvSpPr>
        <p:spPr>
          <a:xfrm>
            <a:off x="5890963" y="2614325"/>
            <a:ext cx="541800" cy="352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chemeClr val="dk1"/>
                </a:solidFill>
              </a:rPr>
              <a:t>62</a:t>
            </a:r>
            <a:endParaRPr sz="800" b="1">
              <a:solidFill>
                <a:schemeClr val="dk1"/>
              </a:solidFill>
            </a:endParaRPr>
          </a:p>
        </p:txBody>
      </p:sp>
      <p:sp>
        <p:nvSpPr>
          <p:cNvPr id="6992" name="Google Shape;6992;g311a2dd28a9_1_6058"/>
          <p:cNvSpPr txBox="1"/>
          <p:nvPr/>
        </p:nvSpPr>
        <p:spPr>
          <a:xfrm>
            <a:off x="6654950" y="1484675"/>
            <a:ext cx="2322300" cy="7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a:solidFill>
                  <a:srgbClr val="008062"/>
                </a:solidFill>
                <a:latin typeface="Lato"/>
                <a:ea typeface="Lato"/>
                <a:cs typeface="Lato"/>
                <a:sym typeface="Lato"/>
              </a:rPr>
              <a:t>Informe de progreso academico</a:t>
            </a:r>
            <a:endParaRPr sz="1600">
              <a:solidFill>
                <a:srgbClr val="008062"/>
              </a:solidFill>
              <a:latin typeface="Lato"/>
              <a:ea typeface="Lato"/>
              <a:cs typeface="Lato"/>
              <a:sym typeface="La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996"/>
        <p:cNvGrpSpPr/>
        <p:nvPr/>
      </p:nvGrpSpPr>
      <p:grpSpPr>
        <a:xfrm>
          <a:off x="0" y="0"/>
          <a:ext cx="0" cy="0"/>
          <a:chOff x="0" y="0"/>
          <a:chExt cx="0" cy="0"/>
        </a:xfrm>
      </p:grpSpPr>
      <p:sp>
        <p:nvSpPr>
          <p:cNvPr id="6997" name="Google Shape;6997;g312422c1523_0_232"/>
          <p:cNvSpPr txBox="1">
            <a:spLocks noGrp="1"/>
          </p:cNvSpPr>
          <p:nvPr>
            <p:ph type="title"/>
          </p:nvPr>
        </p:nvSpPr>
        <p:spPr>
          <a:xfrm>
            <a:off x="41375" y="150"/>
            <a:ext cx="90672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65374"/>
              <a:buNone/>
            </a:pPr>
            <a:r>
              <a:rPr lang="en" sz="2150"/>
              <a:t>Option 2 to Meet English Requirement</a:t>
            </a:r>
            <a:endParaRPr sz="2150"/>
          </a:p>
          <a:p>
            <a:pPr marL="0" lvl="0" indent="0" algn="l" rtl="0">
              <a:lnSpc>
                <a:spcPct val="100000"/>
              </a:lnSpc>
              <a:spcBef>
                <a:spcPts val="0"/>
              </a:spcBef>
              <a:spcAft>
                <a:spcPts val="0"/>
              </a:spcAft>
              <a:buClr>
                <a:schemeClr val="dk1"/>
              </a:buClr>
              <a:buSzPct val="45833"/>
              <a:buFont typeface="Arial"/>
              <a:buNone/>
            </a:pPr>
            <a:r>
              <a:rPr lang="en" sz="2400">
                <a:solidFill>
                  <a:srgbClr val="38761D"/>
                </a:solidFill>
              </a:rPr>
              <a:t>2</a:t>
            </a:r>
            <a:r>
              <a:rPr lang="en" sz="2400" baseline="30000">
                <a:solidFill>
                  <a:srgbClr val="38761D"/>
                </a:solidFill>
              </a:rPr>
              <a:t>nda </a:t>
            </a:r>
            <a:r>
              <a:rPr lang="en" sz="2400">
                <a:solidFill>
                  <a:srgbClr val="38761D"/>
                </a:solidFill>
              </a:rPr>
              <a:t> opción de requisitos para inglés</a:t>
            </a:r>
            <a:endParaRPr sz="2150">
              <a:solidFill>
                <a:srgbClr val="38761D"/>
              </a:solidFill>
            </a:endParaRPr>
          </a:p>
        </p:txBody>
      </p:sp>
      <p:sp>
        <p:nvSpPr>
          <p:cNvPr id="6998" name="Google Shape;6998;g312422c1523_0_232"/>
          <p:cNvSpPr txBox="1"/>
          <p:nvPr/>
        </p:nvSpPr>
        <p:spPr>
          <a:xfrm>
            <a:off x="281525" y="865188"/>
            <a:ext cx="8764800" cy="1477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000000"/>
                </a:solidFill>
                <a:latin typeface="Poppins"/>
                <a:ea typeface="Poppins"/>
                <a:cs typeface="Poppins"/>
                <a:sym typeface="Poppins"/>
              </a:rPr>
              <a:t>Verification of English  Criteria</a:t>
            </a:r>
            <a:endParaRPr sz="1400" b="1" i="0" u="sng"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b="0" i="0" u="none" strike="noStrike" cap="none">
                <a:solidFill>
                  <a:schemeClr val="dk1"/>
                </a:solidFill>
                <a:latin typeface="Poppins"/>
                <a:ea typeface="Poppins"/>
                <a:cs typeface="Poppins"/>
                <a:sym typeface="Poppins"/>
              </a:rPr>
              <a:t>Achievement of Approaching or meeting grade level on i-Ready</a:t>
            </a:r>
            <a:r>
              <a:rPr lang="en" b="0" i="1" u="none" strike="noStrike" cap="none">
                <a:solidFill>
                  <a:schemeClr val="dk1"/>
                </a:solidFill>
                <a:latin typeface="Poppins"/>
                <a:ea typeface="Poppins"/>
                <a:cs typeface="Poppins"/>
                <a:sym typeface="Poppins"/>
              </a:rPr>
              <a:t> Reading Diagnostic</a:t>
            </a:r>
            <a:r>
              <a:rPr lang="en" b="0" i="0" u="none" strike="noStrike" cap="none">
                <a:solidFill>
                  <a:schemeClr val="dk1"/>
                </a:solidFill>
                <a:latin typeface="Poppins"/>
                <a:ea typeface="Poppins"/>
                <a:cs typeface="Poppins"/>
                <a:sym typeface="Poppins"/>
              </a:rPr>
              <a:t> for Beginning-of-the-Year or Middle-of-Year:  </a:t>
            </a:r>
            <a:endParaRPr b="0" i="0" u="none" strike="noStrike" cap="none">
              <a:solidFill>
                <a:schemeClr val="dk1"/>
              </a:solidFill>
              <a:latin typeface="Poppins"/>
              <a:ea typeface="Poppins"/>
              <a:cs typeface="Poppins"/>
              <a:sym typeface="Poppins"/>
            </a:endParaRPr>
          </a:p>
          <a:p>
            <a:pPr marL="914400" marR="0" lvl="0" indent="0" algn="l" rtl="0">
              <a:lnSpc>
                <a:spcPct val="100000"/>
              </a:lnSpc>
              <a:spcBef>
                <a:spcPts val="0"/>
              </a:spcBef>
              <a:spcAft>
                <a:spcPts val="0"/>
              </a:spcAft>
              <a:buClr>
                <a:srgbClr val="000000"/>
              </a:buClr>
              <a:buSzPts val="1200"/>
              <a:buFont typeface="Arial"/>
              <a:buNone/>
            </a:pPr>
            <a:r>
              <a:rPr lang="en" b="1" i="0" u="none" strike="noStrike" cap="none">
                <a:solidFill>
                  <a:srgbClr val="FF5E04"/>
                </a:solidFill>
                <a:latin typeface="Poppins"/>
                <a:ea typeface="Poppins"/>
                <a:cs typeface="Poppins"/>
                <a:sym typeface="Poppins"/>
              </a:rPr>
              <a:t>Grade 3:</a:t>
            </a:r>
            <a:r>
              <a:rPr lang="en" b="0" i="0" u="none" strike="noStrike" cap="none">
                <a:solidFill>
                  <a:schemeClr val="dk1"/>
                </a:solidFill>
                <a:latin typeface="Poppins"/>
                <a:ea typeface="Poppins"/>
                <a:cs typeface="Poppins"/>
                <a:sym typeface="Poppins"/>
              </a:rPr>
              <a:t> Overall </a:t>
            </a:r>
            <a:r>
              <a:rPr lang="en">
                <a:solidFill>
                  <a:schemeClr val="dk1"/>
                </a:solidFill>
                <a:latin typeface="Poppins"/>
                <a:ea typeface="Poppins"/>
                <a:cs typeface="Poppins"/>
                <a:sym typeface="Poppins"/>
              </a:rPr>
              <a:t>Scale S</a:t>
            </a:r>
            <a:r>
              <a:rPr lang="en" b="0" i="0" u="none" strike="noStrike" cap="none">
                <a:solidFill>
                  <a:schemeClr val="dk1"/>
                </a:solidFill>
                <a:latin typeface="Poppins"/>
                <a:ea typeface="Poppins"/>
                <a:cs typeface="Poppins"/>
                <a:sym typeface="Poppins"/>
              </a:rPr>
              <a:t>core of 474 or higher</a:t>
            </a:r>
            <a:endParaRPr b="0" i="0" u="none" strike="noStrike" cap="none">
              <a:solidFill>
                <a:schemeClr val="dk1"/>
              </a:solidFill>
              <a:latin typeface="Poppins"/>
              <a:ea typeface="Poppins"/>
              <a:cs typeface="Poppins"/>
              <a:sym typeface="Poppins"/>
            </a:endParaRPr>
          </a:p>
          <a:p>
            <a:pPr marL="914400" marR="0" lvl="0" indent="0" algn="l" rtl="0">
              <a:lnSpc>
                <a:spcPct val="100000"/>
              </a:lnSpc>
              <a:spcBef>
                <a:spcPts val="0"/>
              </a:spcBef>
              <a:spcAft>
                <a:spcPts val="0"/>
              </a:spcAft>
              <a:buClr>
                <a:srgbClr val="000000"/>
              </a:buClr>
              <a:buSzPts val="1200"/>
              <a:buFont typeface="Arial"/>
              <a:buNone/>
            </a:pPr>
            <a:r>
              <a:rPr lang="en" b="1" i="0" u="none" strike="noStrike" cap="none">
                <a:solidFill>
                  <a:srgbClr val="38761D"/>
                </a:solidFill>
                <a:latin typeface="Poppins"/>
                <a:ea typeface="Poppins"/>
                <a:cs typeface="Poppins"/>
                <a:sym typeface="Poppins"/>
              </a:rPr>
              <a:t>Grade 5:</a:t>
            </a:r>
            <a:r>
              <a:rPr lang="en" b="0" i="0" u="none" strike="noStrike" cap="none">
                <a:solidFill>
                  <a:schemeClr val="dk1"/>
                </a:solidFill>
                <a:latin typeface="Poppins"/>
                <a:ea typeface="Poppins"/>
                <a:cs typeface="Poppins"/>
                <a:sym typeface="Poppins"/>
              </a:rPr>
              <a:t> </a:t>
            </a:r>
            <a:r>
              <a:rPr lang="en">
                <a:solidFill>
                  <a:schemeClr val="dk1"/>
                </a:solidFill>
                <a:latin typeface="Poppins"/>
                <a:ea typeface="Poppins"/>
                <a:cs typeface="Poppins"/>
                <a:sym typeface="Poppins"/>
              </a:rPr>
              <a:t>Overall Scale Score </a:t>
            </a:r>
            <a:r>
              <a:rPr lang="en" b="0" i="0" u="none" strike="noStrike" cap="none">
                <a:solidFill>
                  <a:schemeClr val="dk1"/>
                </a:solidFill>
                <a:latin typeface="Poppins"/>
                <a:ea typeface="Poppins"/>
                <a:cs typeface="Poppins"/>
                <a:sym typeface="Poppins"/>
              </a:rPr>
              <a:t>of 542 or higher</a:t>
            </a:r>
            <a:endParaRPr b="0" i="0" u="none" strike="noStrike" cap="none">
              <a:solidFill>
                <a:schemeClr val="dk1"/>
              </a:solidFill>
              <a:latin typeface="Poppins"/>
              <a:ea typeface="Poppins"/>
              <a:cs typeface="Poppins"/>
              <a:sym typeface="Poppins"/>
            </a:endParaRPr>
          </a:p>
          <a:p>
            <a:pPr marL="914400" marR="0" lvl="0" indent="0" algn="l" rtl="0">
              <a:lnSpc>
                <a:spcPct val="100000"/>
              </a:lnSpc>
              <a:spcBef>
                <a:spcPts val="0"/>
              </a:spcBef>
              <a:spcAft>
                <a:spcPts val="0"/>
              </a:spcAft>
              <a:buClr>
                <a:schemeClr val="dk1"/>
              </a:buClr>
              <a:buSzPts val="1100"/>
              <a:buFont typeface="Arial"/>
              <a:buNone/>
            </a:pPr>
            <a:r>
              <a:rPr lang="en" b="1" i="0" u="none" strike="noStrike" cap="none">
                <a:solidFill>
                  <a:srgbClr val="0097A7"/>
                </a:solidFill>
                <a:latin typeface="Poppins"/>
                <a:ea typeface="Poppins"/>
                <a:cs typeface="Poppins"/>
                <a:sym typeface="Poppins"/>
              </a:rPr>
              <a:t>Grade 6:</a:t>
            </a:r>
            <a:r>
              <a:rPr lang="en" b="0" i="0" u="none" strike="noStrike" cap="none">
                <a:solidFill>
                  <a:srgbClr val="008200"/>
                </a:solidFill>
                <a:latin typeface="Poppins"/>
                <a:ea typeface="Poppins"/>
                <a:cs typeface="Poppins"/>
                <a:sym typeface="Poppins"/>
              </a:rPr>
              <a:t> </a:t>
            </a:r>
            <a:r>
              <a:rPr lang="en">
                <a:solidFill>
                  <a:schemeClr val="dk1"/>
                </a:solidFill>
                <a:latin typeface="Poppins"/>
                <a:ea typeface="Poppins"/>
                <a:cs typeface="Poppins"/>
                <a:sym typeface="Poppins"/>
              </a:rPr>
              <a:t>Overall Scale Score </a:t>
            </a:r>
            <a:r>
              <a:rPr lang="en" b="0" i="0" u="none" strike="noStrike" cap="none">
                <a:solidFill>
                  <a:schemeClr val="dk1"/>
                </a:solidFill>
                <a:latin typeface="Poppins"/>
                <a:ea typeface="Poppins"/>
                <a:cs typeface="Poppins"/>
                <a:sym typeface="Poppins"/>
              </a:rPr>
              <a:t>of 566 or higher</a:t>
            </a:r>
            <a:endParaRPr b="0" i="0" u="none" strike="noStrike" cap="none">
              <a:solidFill>
                <a:schemeClr val="dk1"/>
              </a:solidFill>
              <a:latin typeface="Poppins"/>
              <a:ea typeface="Poppins"/>
              <a:cs typeface="Poppins"/>
              <a:sym typeface="Poppins"/>
            </a:endParaRPr>
          </a:p>
        </p:txBody>
      </p:sp>
      <p:grpSp>
        <p:nvGrpSpPr>
          <p:cNvPr id="6999" name="Google Shape;6999;g312422c1523_0_232"/>
          <p:cNvGrpSpPr/>
          <p:nvPr/>
        </p:nvGrpSpPr>
        <p:grpSpPr>
          <a:xfrm>
            <a:off x="2683881" y="3515062"/>
            <a:ext cx="2767589" cy="1476164"/>
            <a:chOff x="615475" y="1661606"/>
            <a:chExt cx="3956525" cy="1474100"/>
          </a:xfrm>
        </p:grpSpPr>
        <p:pic>
          <p:nvPicPr>
            <p:cNvPr id="7000" name="Google Shape;7000;g312422c1523_0_232"/>
            <p:cNvPicPr preferRelativeResize="0"/>
            <p:nvPr/>
          </p:nvPicPr>
          <p:blipFill rotWithShape="1">
            <a:blip r:embed="rId3">
              <a:alphaModFix/>
            </a:blip>
            <a:srcRect l="50345"/>
            <a:stretch/>
          </p:blipFill>
          <p:spPr>
            <a:xfrm>
              <a:off x="615475" y="1661606"/>
              <a:ext cx="3956525" cy="1474100"/>
            </a:xfrm>
            <a:prstGeom prst="rect">
              <a:avLst/>
            </a:prstGeom>
            <a:noFill/>
            <a:ln w="19050" cap="flat" cmpd="sng">
              <a:solidFill>
                <a:schemeClr val="dk2"/>
              </a:solidFill>
              <a:prstDash val="solid"/>
              <a:round/>
              <a:headEnd type="none" w="sm" len="sm"/>
              <a:tailEnd type="none" w="sm" len="sm"/>
            </a:ln>
          </p:spPr>
        </p:pic>
        <p:sp>
          <p:nvSpPr>
            <p:cNvPr id="7001" name="Google Shape;7001;g312422c1523_0_232"/>
            <p:cNvSpPr/>
            <p:nvPr/>
          </p:nvSpPr>
          <p:spPr>
            <a:xfrm>
              <a:off x="615538" y="1661606"/>
              <a:ext cx="3956400" cy="1018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7002" name="Google Shape;7002;g312422c1523_0_232"/>
          <p:cNvPicPr preferRelativeResize="0"/>
          <p:nvPr/>
        </p:nvPicPr>
        <p:blipFill rotWithShape="1">
          <a:blip r:embed="rId4">
            <a:alphaModFix/>
          </a:blip>
          <a:srcRect/>
          <a:stretch/>
        </p:blipFill>
        <p:spPr>
          <a:xfrm>
            <a:off x="281525" y="2434325"/>
            <a:ext cx="7866352" cy="979200"/>
          </a:xfrm>
          <a:prstGeom prst="rect">
            <a:avLst/>
          </a:prstGeom>
          <a:noFill/>
          <a:ln>
            <a:noFill/>
          </a:ln>
        </p:spPr>
      </p:pic>
      <p:pic>
        <p:nvPicPr>
          <p:cNvPr id="7003" name="Google Shape;7003;g312422c1523_0_232"/>
          <p:cNvPicPr preferRelativeResize="0"/>
          <p:nvPr/>
        </p:nvPicPr>
        <p:blipFill rotWithShape="1">
          <a:blip r:embed="rId5">
            <a:alphaModFix/>
          </a:blip>
          <a:srcRect/>
          <a:stretch/>
        </p:blipFill>
        <p:spPr>
          <a:xfrm>
            <a:off x="545900" y="3617024"/>
            <a:ext cx="1918725" cy="1272226"/>
          </a:xfrm>
          <a:prstGeom prst="rect">
            <a:avLst/>
          </a:prstGeom>
          <a:noFill/>
          <a:ln w="19050" cap="flat" cmpd="sng">
            <a:solidFill>
              <a:srgbClr val="61C6F7"/>
            </a:solidFill>
            <a:prstDash val="solid"/>
            <a:round/>
            <a:headEnd type="none" w="sm" len="sm"/>
            <a:tailEnd type="none" w="sm" len="sm"/>
          </a:ln>
        </p:spPr>
      </p:pic>
      <p:pic>
        <p:nvPicPr>
          <p:cNvPr id="7004" name="Google Shape;7004;g312422c1523_0_232"/>
          <p:cNvPicPr preferRelativeResize="0"/>
          <p:nvPr/>
        </p:nvPicPr>
        <p:blipFill rotWithShape="1">
          <a:blip r:embed="rId6">
            <a:alphaModFix/>
          </a:blip>
          <a:srcRect/>
          <a:stretch/>
        </p:blipFill>
        <p:spPr>
          <a:xfrm>
            <a:off x="5935250" y="3617013"/>
            <a:ext cx="979200" cy="979200"/>
          </a:xfrm>
          <a:prstGeom prst="ellipse">
            <a:avLst/>
          </a:prstGeom>
          <a:noFill/>
          <a:ln>
            <a:noFill/>
          </a:ln>
        </p:spPr>
      </p:pic>
      <p:pic>
        <p:nvPicPr>
          <p:cNvPr id="7005" name="Google Shape;7005;g312422c1523_0_232"/>
          <p:cNvPicPr preferRelativeResize="0"/>
          <p:nvPr/>
        </p:nvPicPr>
        <p:blipFill rotWithShape="1">
          <a:blip r:embed="rId7">
            <a:alphaModFix/>
          </a:blip>
          <a:srcRect/>
          <a:stretch/>
        </p:blipFill>
        <p:spPr>
          <a:xfrm>
            <a:off x="7200225" y="3691425"/>
            <a:ext cx="830400" cy="830400"/>
          </a:xfrm>
          <a:prstGeom prst="roundRect">
            <a:avLst>
              <a:gd name="adj" fmla="val 14057"/>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09"/>
        <p:cNvGrpSpPr/>
        <p:nvPr/>
      </p:nvGrpSpPr>
      <p:grpSpPr>
        <a:xfrm>
          <a:off x="0" y="0"/>
          <a:ext cx="0" cy="0"/>
          <a:chOff x="0" y="0"/>
          <a:chExt cx="0" cy="0"/>
        </a:xfrm>
      </p:grpSpPr>
      <p:sp>
        <p:nvSpPr>
          <p:cNvPr id="7010" name="Google Shape;7010;g311a2dd28a9_1_6046"/>
          <p:cNvSpPr txBox="1">
            <a:spLocks noGrp="1"/>
          </p:cNvSpPr>
          <p:nvPr>
            <p:ph type="title"/>
          </p:nvPr>
        </p:nvSpPr>
        <p:spPr>
          <a:xfrm>
            <a:off x="31350" y="7875"/>
            <a:ext cx="90813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65374"/>
              <a:buNone/>
            </a:pPr>
            <a:r>
              <a:rPr lang="en" sz="2150"/>
              <a:t>Option 3 to Meet English Requirement</a:t>
            </a:r>
            <a:endParaRPr sz="2150"/>
          </a:p>
          <a:p>
            <a:pPr marL="0" lvl="0" indent="0" algn="l" rtl="0">
              <a:lnSpc>
                <a:spcPct val="100000"/>
              </a:lnSpc>
              <a:spcBef>
                <a:spcPts val="0"/>
              </a:spcBef>
              <a:spcAft>
                <a:spcPts val="0"/>
              </a:spcAft>
              <a:buClr>
                <a:schemeClr val="dk1"/>
              </a:buClr>
              <a:buSzPct val="45833"/>
              <a:buFont typeface="Arial"/>
              <a:buNone/>
            </a:pPr>
            <a:r>
              <a:rPr lang="en" sz="2400">
                <a:solidFill>
                  <a:srgbClr val="00602D"/>
                </a:solidFill>
              </a:rPr>
              <a:t>Tercera opción de requisitos para Inglés</a:t>
            </a:r>
            <a:endParaRPr sz="2150">
              <a:solidFill>
                <a:srgbClr val="00602D"/>
              </a:solidFill>
            </a:endParaRPr>
          </a:p>
        </p:txBody>
      </p:sp>
      <p:pic>
        <p:nvPicPr>
          <p:cNvPr id="7011" name="Google Shape;7011;g311a2dd28a9_1_6046"/>
          <p:cNvPicPr preferRelativeResize="0"/>
          <p:nvPr/>
        </p:nvPicPr>
        <p:blipFill rotWithShape="1">
          <a:blip r:embed="rId3">
            <a:alphaModFix/>
          </a:blip>
          <a:srcRect/>
          <a:stretch/>
        </p:blipFill>
        <p:spPr>
          <a:xfrm>
            <a:off x="870600" y="3664388"/>
            <a:ext cx="1173900" cy="1173900"/>
          </a:xfrm>
          <a:prstGeom prst="ellipse">
            <a:avLst/>
          </a:prstGeom>
          <a:noFill/>
          <a:ln>
            <a:noFill/>
          </a:ln>
        </p:spPr>
      </p:pic>
      <p:sp>
        <p:nvSpPr>
          <p:cNvPr id="7012" name="Google Shape;7012;g311a2dd28a9_1_6046"/>
          <p:cNvSpPr txBox="1"/>
          <p:nvPr/>
        </p:nvSpPr>
        <p:spPr>
          <a:xfrm>
            <a:off x="143550" y="953988"/>
            <a:ext cx="8856900" cy="1142100"/>
          </a:xfrm>
          <a:prstGeom prst="rect">
            <a:avLst/>
          </a:prstGeom>
          <a:noFill/>
          <a:ln w="19050" cap="flat" cmpd="sng">
            <a:solidFill>
              <a:srgbClr val="3C78D8"/>
            </a:solidFill>
            <a:prstDash val="solid"/>
            <a:round/>
            <a:headEnd type="none" w="sm" len="sm"/>
            <a:tailEnd type="none" w="sm" len="sm"/>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600" b="1" i="0" u="sng" strike="noStrike" cap="none">
                <a:solidFill>
                  <a:srgbClr val="000000"/>
                </a:solidFill>
                <a:latin typeface="Poppins"/>
                <a:ea typeface="Poppins"/>
                <a:cs typeface="Poppins"/>
                <a:sym typeface="Poppins"/>
              </a:rPr>
              <a:t>Verification of English  Criteria</a:t>
            </a:r>
            <a:endParaRPr sz="1600" b="1" i="0" u="sng" strike="noStrike" cap="none">
              <a:solidFill>
                <a:srgbClr val="000000"/>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b="0" i="0" u="none" strike="noStrike" cap="none">
                <a:solidFill>
                  <a:schemeClr val="dk1"/>
                </a:solidFill>
                <a:latin typeface="Poppins"/>
                <a:ea typeface="Poppins"/>
                <a:cs typeface="Poppins"/>
                <a:sym typeface="Poppins"/>
              </a:rPr>
              <a:t>Overall score of 3 or above </a:t>
            </a:r>
            <a:r>
              <a:rPr lang="en" b="0" i="0" u="none" strike="noStrike" cap="none">
                <a:solidFill>
                  <a:schemeClr val="dk1"/>
                </a:solidFill>
                <a:highlight>
                  <a:srgbClr val="FFFF00"/>
                </a:highlight>
                <a:latin typeface="Poppins"/>
                <a:ea typeface="Poppins"/>
                <a:cs typeface="Poppins"/>
                <a:sym typeface="Poppins"/>
              </a:rPr>
              <a:t>on the previous school year’s</a:t>
            </a:r>
            <a:r>
              <a:rPr lang="en" b="0" i="0" u="none" strike="noStrike" cap="none">
                <a:solidFill>
                  <a:schemeClr val="dk1"/>
                </a:solidFill>
                <a:latin typeface="Poppins"/>
                <a:ea typeface="Poppins"/>
                <a:cs typeface="Poppins"/>
                <a:sym typeface="Poppins"/>
              </a:rPr>
              <a:t> </a:t>
            </a:r>
            <a:r>
              <a:rPr lang="en" b="0" i="1" u="none" strike="noStrike" cap="none">
                <a:solidFill>
                  <a:schemeClr val="dk1"/>
                </a:solidFill>
                <a:latin typeface="Poppins"/>
                <a:ea typeface="Poppins"/>
                <a:cs typeface="Poppins"/>
                <a:sym typeface="Poppins"/>
              </a:rPr>
              <a:t>English Language Proficiency Assessments for California (ELPAC)</a:t>
            </a:r>
            <a:r>
              <a:rPr lang="en" b="0" i="0" u="none" strike="noStrike" cap="none">
                <a:solidFill>
                  <a:schemeClr val="dk1"/>
                </a:solidFill>
                <a:latin typeface="Poppins"/>
                <a:ea typeface="Poppins"/>
                <a:cs typeface="Poppins"/>
                <a:sym typeface="Poppins"/>
              </a:rPr>
              <a:t>   or   </a:t>
            </a:r>
            <a:r>
              <a:rPr lang="en" b="0" i="1" u="none" strike="noStrike" cap="none">
                <a:solidFill>
                  <a:schemeClr val="dk1"/>
                </a:solidFill>
                <a:latin typeface="Poppins"/>
                <a:ea typeface="Poppins"/>
                <a:cs typeface="Poppins"/>
                <a:sym typeface="Poppins"/>
              </a:rPr>
              <a:t>Alternate English Language Proficiency Assessments for California (AELPAC)</a:t>
            </a:r>
            <a:endParaRPr sz="1200" i="1">
              <a:solidFill>
                <a:schemeClr val="dk1"/>
              </a:solidFill>
              <a:latin typeface="Poppins"/>
              <a:ea typeface="Poppins"/>
              <a:cs typeface="Poppins"/>
              <a:sym typeface="Poppins"/>
            </a:endParaRPr>
          </a:p>
        </p:txBody>
      </p:sp>
      <p:pic>
        <p:nvPicPr>
          <p:cNvPr id="7013" name="Google Shape;7013;g311a2dd28a9_1_6046"/>
          <p:cNvPicPr preferRelativeResize="0"/>
          <p:nvPr/>
        </p:nvPicPr>
        <p:blipFill rotWithShape="1">
          <a:blip r:embed="rId4">
            <a:alphaModFix/>
          </a:blip>
          <a:srcRect/>
          <a:stretch/>
        </p:blipFill>
        <p:spPr>
          <a:xfrm>
            <a:off x="587025" y="2430150"/>
            <a:ext cx="2747808" cy="979275"/>
          </a:xfrm>
          <a:prstGeom prst="rect">
            <a:avLst/>
          </a:prstGeom>
          <a:noFill/>
          <a:ln>
            <a:noFill/>
          </a:ln>
        </p:spPr>
      </p:pic>
      <p:pic>
        <p:nvPicPr>
          <p:cNvPr id="7014" name="Google Shape;7014;g311a2dd28a9_1_6046"/>
          <p:cNvPicPr preferRelativeResize="0"/>
          <p:nvPr/>
        </p:nvPicPr>
        <p:blipFill rotWithShape="1">
          <a:blip r:embed="rId5">
            <a:alphaModFix/>
          </a:blip>
          <a:srcRect/>
          <a:stretch/>
        </p:blipFill>
        <p:spPr>
          <a:xfrm>
            <a:off x="7541775" y="2358125"/>
            <a:ext cx="1221899" cy="1173900"/>
          </a:xfrm>
          <a:prstGeom prst="rect">
            <a:avLst/>
          </a:prstGeom>
          <a:noFill/>
          <a:ln w="19050" cap="flat" cmpd="sng">
            <a:solidFill>
              <a:schemeClr val="dk2"/>
            </a:solidFill>
            <a:prstDash val="solid"/>
            <a:round/>
            <a:headEnd type="none" w="sm" len="sm"/>
            <a:tailEnd type="none" w="sm" len="sm"/>
          </a:ln>
        </p:spPr>
      </p:pic>
      <p:pic>
        <p:nvPicPr>
          <p:cNvPr id="7015" name="Google Shape;7015;g311a2dd28a9_1_6046"/>
          <p:cNvPicPr preferRelativeResize="0"/>
          <p:nvPr/>
        </p:nvPicPr>
        <p:blipFill rotWithShape="1">
          <a:blip r:embed="rId6">
            <a:alphaModFix/>
          </a:blip>
          <a:srcRect t="9089" b="7826"/>
          <a:stretch/>
        </p:blipFill>
        <p:spPr>
          <a:xfrm>
            <a:off x="2328250" y="3714888"/>
            <a:ext cx="4694200" cy="1072875"/>
          </a:xfrm>
          <a:prstGeom prst="rect">
            <a:avLst/>
          </a:prstGeom>
          <a:noFill/>
          <a:ln>
            <a:noFill/>
          </a:ln>
        </p:spPr>
      </p:pic>
      <p:pic>
        <p:nvPicPr>
          <p:cNvPr id="7016" name="Google Shape;7016;g311a2dd28a9_1_6046"/>
          <p:cNvPicPr preferRelativeResize="0"/>
          <p:nvPr/>
        </p:nvPicPr>
        <p:blipFill rotWithShape="1">
          <a:blip r:embed="rId7">
            <a:alphaModFix/>
          </a:blip>
          <a:srcRect/>
          <a:stretch/>
        </p:blipFill>
        <p:spPr>
          <a:xfrm>
            <a:off x="3707353" y="2374588"/>
            <a:ext cx="1710495" cy="1140924"/>
          </a:xfrm>
          <a:prstGeom prst="rect">
            <a:avLst/>
          </a:prstGeom>
          <a:noFill/>
          <a:ln w="19050" cap="flat" cmpd="sng">
            <a:solidFill>
              <a:srgbClr val="FFD966"/>
            </a:solidFill>
            <a:prstDash val="solid"/>
            <a:round/>
            <a:headEnd type="none" w="sm" len="sm"/>
            <a:tailEnd type="none" w="sm" len="sm"/>
          </a:ln>
        </p:spPr>
      </p:pic>
      <p:sp>
        <p:nvSpPr>
          <p:cNvPr id="7017" name="Google Shape;7017;g311a2dd28a9_1_6046"/>
          <p:cNvSpPr/>
          <p:nvPr/>
        </p:nvSpPr>
        <p:spPr>
          <a:xfrm>
            <a:off x="870600" y="1269150"/>
            <a:ext cx="983700" cy="315300"/>
          </a:xfrm>
          <a:prstGeom prst="ellipse">
            <a:avLst/>
          </a:prstGeom>
          <a:noFill/>
          <a:ln w="28575" cap="flat" cmpd="sng">
            <a:solidFill>
              <a:srgbClr val="F80F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rgbClr val="000000"/>
              </a:solidFill>
              <a:latin typeface="Lato"/>
              <a:ea typeface="Lato"/>
              <a:cs typeface="Lato"/>
              <a:sym typeface="Lato"/>
            </a:endParaRPr>
          </a:p>
        </p:txBody>
      </p:sp>
      <p:pic>
        <p:nvPicPr>
          <p:cNvPr id="7018" name="Google Shape;7018;g311a2dd28a9_1_6046"/>
          <p:cNvPicPr preferRelativeResize="0"/>
          <p:nvPr/>
        </p:nvPicPr>
        <p:blipFill rotWithShape="1">
          <a:blip r:embed="rId8">
            <a:alphaModFix/>
          </a:blip>
          <a:srcRect/>
          <a:stretch/>
        </p:blipFill>
        <p:spPr>
          <a:xfrm>
            <a:off x="5579276" y="2374575"/>
            <a:ext cx="1714512" cy="1140925"/>
          </a:xfrm>
          <a:prstGeom prst="rect">
            <a:avLst/>
          </a:prstGeom>
          <a:noFill/>
          <a:ln w="19050" cap="flat" cmpd="sng">
            <a:solidFill>
              <a:srgbClr val="595959"/>
            </a:solidFill>
            <a:prstDash val="solid"/>
            <a:round/>
            <a:headEnd type="none" w="sm" len="sm"/>
            <a:tailEnd type="none" w="sm" len="sm"/>
          </a:ln>
        </p:spPr>
      </p:pic>
      <p:sp>
        <p:nvSpPr>
          <p:cNvPr id="7019" name="Google Shape;7019;g311a2dd28a9_1_6046"/>
          <p:cNvSpPr txBox="1"/>
          <p:nvPr/>
        </p:nvSpPr>
        <p:spPr>
          <a:xfrm>
            <a:off x="1080575" y="4778375"/>
            <a:ext cx="6276300" cy="365100"/>
          </a:xfrm>
          <a:prstGeom prst="rect">
            <a:avLst/>
          </a:prstGeom>
          <a:noFill/>
          <a:ln>
            <a:noFill/>
          </a:ln>
        </p:spPr>
        <p:txBody>
          <a:bodyPr spcFirstLastPara="1" wrap="square" lIns="91425" tIns="91425" rIns="91425" bIns="91425" anchor="t" anchorCtr="0">
            <a:noAutofit/>
          </a:bodyPr>
          <a:lstStyle/>
          <a:p>
            <a:pPr marL="0" marR="0" lvl="0" indent="457200" algn="l" rtl="0">
              <a:lnSpc>
                <a:spcPct val="100000"/>
              </a:lnSpc>
              <a:spcBef>
                <a:spcPts val="0"/>
              </a:spcBef>
              <a:spcAft>
                <a:spcPts val="0"/>
              </a:spcAft>
              <a:buClr>
                <a:srgbClr val="000000"/>
              </a:buClr>
              <a:buSzPts val="1400"/>
              <a:buFont typeface="Arial"/>
              <a:buNone/>
            </a:pPr>
            <a:r>
              <a:rPr lang="en" sz="1400" b="0" i="0" u="none" strike="noStrike" cap="none">
                <a:solidFill>
                  <a:schemeClr val="dk1"/>
                </a:solidFill>
                <a:latin typeface="Lato"/>
                <a:ea typeface="Lato"/>
                <a:cs typeface="Lato"/>
                <a:sym typeface="Lato"/>
              </a:rPr>
              <a:t>en ingles:       </a:t>
            </a:r>
            <a:r>
              <a:rPr lang="en" sz="1400" b="1" i="0" u="none" strike="noStrike" cap="none">
                <a:solidFill>
                  <a:schemeClr val="dk1"/>
                </a:solidFill>
                <a:latin typeface="Lato"/>
                <a:ea typeface="Lato"/>
                <a:cs typeface="Lato"/>
                <a:sym typeface="Lato"/>
              </a:rPr>
              <a:t>Escuchar	        Hablar                     Leer	           Escribir</a:t>
            </a:r>
            <a:endParaRPr sz="1400" b="1" i="0" u="none" strike="noStrike" cap="none">
              <a:solidFill>
                <a:schemeClr val="dk1"/>
              </a:solidFill>
              <a:latin typeface="Lato"/>
              <a:ea typeface="Lato"/>
              <a:cs typeface="Lato"/>
              <a:sym typeface="Lato"/>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023"/>
        <p:cNvGrpSpPr/>
        <p:nvPr/>
      </p:nvGrpSpPr>
      <p:grpSpPr>
        <a:xfrm>
          <a:off x="0" y="0"/>
          <a:ext cx="0" cy="0"/>
          <a:chOff x="0" y="0"/>
          <a:chExt cx="0" cy="0"/>
        </a:xfrm>
      </p:grpSpPr>
      <p:sp>
        <p:nvSpPr>
          <p:cNvPr id="7024" name="Google Shape;7024;g3127aa9b018_0_15"/>
          <p:cNvSpPr txBox="1">
            <a:spLocks noGrp="1"/>
          </p:cNvSpPr>
          <p:nvPr>
            <p:ph type="title" idx="4294967295"/>
          </p:nvPr>
        </p:nvSpPr>
        <p:spPr>
          <a:xfrm>
            <a:off x="391075" y="1345125"/>
            <a:ext cx="8520600" cy="29592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solidFill>
                  <a:schemeClr val="lt1"/>
                </a:solidFill>
              </a:rPr>
              <a:t>Requirements for </a:t>
            </a:r>
            <a:endParaRPr>
              <a:solidFill>
                <a:schemeClr val="lt1"/>
              </a:solidFill>
            </a:endParaRPr>
          </a:p>
          <a:p>
            <a:pPr marL="0" lvl="0" indent="0" algn="ctr" rtl="0">
              <a:lnSpc>
                <a:spcPct val="100000"/>
              </a:lnSpc>
              <a:spcBef>
                <a:spcPts val="0"/>
              </a:spcBef>
              <a:spcAft>
                <a:spcPts val="0"/>
              </a:spcAft>
              <a:buSzPts val="2800"/>
              <a:buNone/>
            </a:pPr>
            <a:r>
              <a:rPr lang="en">
                <a:solidFill>
                  <a:schemeClr val="lt1"/>
                </a:solidFill>
              </a:rPr>
              <a:t>Language(s) Other Than English</a:t>
            </a:r>
            <a:endParaRPr>
              <a:solidFill>
                <a:schemeClr val="lt1"/>
              </a:solidFill>
            </a:endParaRPr>
          </a:p>
          <a:p>
            <a:pPr marL="0" lvl="0" indent="0" algn="ctr" rtl="0">
              <a:lnSpc>
                <a:spcPct val="100000"/>
              </a:lnSpc>
              <a:spcBef>
                <a:spcPts val="0"/>
              </a:spcBef>
              <a:spcAft>
                <a:spcPts val="0"/>
              </a:spcAft>
              <a:buSzPts val="2800"/>
              <a:buNone/>
            </a:pPr>
            <a:endParaRPr>
              <a:solidFill>
                <a:schemeClr val="lt1"/>
              </a:solidFill>
            </a:endParaRPr>
          </a:p>
          <a:p>
            <a:pPr marL="0" lvl="0" indent="0" algn="ctr" rtl="0">
              <a:lnSpc>
                <a:spcPct val="100000"/>
              </a:lnSpc>
              <a:spcBef>
                <a:spcPts val="0"/>
              </a:spcBef>
              <a:spcAft>
                <a:spcPts val="0"/>
              </a:spcAft>
              <a:buSzPts val="2800"/>
              <a:buNone/>
            </a:pPr>
            <a:r>
              <a:rPr lang="en">
                <a:solidFill>
                  <a:srgbClr val="93C47D"/>
                </a:solidFill>
              </a:rPr>
              <a:t>Requisitos para otros idiomas</a:t>
            </a:r>
            <a:endParaRPr>
              <a:solidFill>
                <a:srgbClr val="93C47D"/>
              </a:solidFill>
            </a:endParaRPr>
          </a:p>
          <a:p>
            <a:pPr marL="0" lvl="0" indent="0" algn="ctr" rtl="0">
              <a:lnSpc>
                <a:spcPct val="100000"/>
              </a:lnSpc>
              <a:spcBef>
                <a:spcPts val="0"/>
              </a:spcBef>
              <a:spcAft>
                <a:spcPts val="0"/>
              </a:spcAft>
              <a:buClr>
                <a:schemeClr val="dk1"/>
              </a:buClr>
              <a:buSzPts val="1100"/>
              <a:buFont typeface="Arial"/>
              <a:buNone/>
            </a:pPr>
            <a:r>
              <a:rPr lang="en">
                <a:solidFill>
                  <a:srgbClr val="93C47D"/>
                </a:solidFill>
              </a:rPr>
              <a:t>en adición al inglés</a:t>
            </a:r>
            <a:endParaRPr>
              <a:solidFill>
                <a:srgbClr val="93C47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028"/>
        <p:cNvGrpSpPr/>
        <p:nvPr/>
      </p:nvGrpSpPr>
      <p:grpSpPr>
        <a:xfrm>
          <a:off x="0" y="0"/>
          <a:ext cx="0" cy="0"/>
          <a:chOff x="0" y="0"/>
          <a:chExt cx="0" cy="0"/>
        </a:xfrm>
      </p:grpSpPr>
      <p:sp>
        <p:nvSpPr>
          <p:cNvPr id="7029" name="Google Shape;7029;g312422c1523_0_261"/>
          <p:cNvSpPr txBox="1">
            <a:spLocks noGrp="1"/>
          </p:cNvSpPr>
          <p:nvPr>
            <p:ph type="title"/>
          </p:nvPr>
        </p:nvSpPr>
        <p:spPr>
          <a:xfrm>
            <a:off x="41375" y="150"/>
            <a:ext cx="89592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48148"/>
              <a:buNone/>
            </a:pPr>
            <a:r>
              <a:rPr lang="en" sz="2400"/>
              <a:t>Option 1 to Meet Language Other Than English Requirements</a:t>
            </a:r>
            <a:endParaRPr sz="2400"/>
          </a:p>
          <a:p>
            <a:pPr marL="0" lvl="0" indent="0" algn="l" rtl="0">
              <a:lnSpc>
                <a:spcPct val="100000"/>
              </a:lnSpc>
              <a:spcBef>
                <a:spcPts val="0"/>
              </a:spcBef>
              <a:spcAft>
                <a:spcPts val="0"/>
              </a:spcAft>
              <a:buClr>
                <a:schemeClr val="dk1"/>
              </a:buClr>
              <a:buSzPct val="45833"/>
              <a:buFont typeface="Arial"/>
              <a:buNone/>
            </a:pPr>
            <a:r>
              <a:rPr lang="en" sz="2400">
                <a:solidFill>
                  <a:srgbClr val="00602D"/>
                </a:solidFill>
              </a:rPr>
              <a:t>1</a:t>
            </a:r>
            <a:r>
              <a:rPr lang="en" sz="2400" baseline="30000">
                <a:solidFill>
                  <a:srgbClr val="00602D"/>
                </a:solidFill>
              </a:rPr>
              <a:t>era</a:t>
            </a:r>
            <a:r>
              <a:rPr lang="en" sz="2400">
                <a:solidFill>
                  <a:srgbClr val="00602D"/>
                </a:solidFill>
              </a:rPr>
              <a:t> Opción de requisitos para idiomas aparte de Inglés</a:t>
            </a:r>
            <a:endParaRPr sz="2400">
              <a:solidFill>
                <a:srgbClr val="00602D"/>
              </a:solidFill>
            </a:endParaRPr>
          </a:p>
        </p:txBody>
      </p:sp>
      <p:pic>
        <p:nvPicPr>
          <p:cNvPr id="7030" name="Google Shape;7030;g312422c1523_0_261"/>
          <p:cNvPicPr preferRelativeResize="0"/>
          <p:nvPr/>
        </p:nvPicPr>
        <p:blipFill rotWithShape="1">
          <a:blip r:embed="rId3">
            <a:alphaModFix/>
          </a:blip>
          <a:srcRect/>
          <a:stretch/>
        </p:blipFill>
        <p:spPr>
          <a:xfrm>
            <a:off x="10328925" y="3102413"/>
            <a:ext cx="1173900" cy="1173900"/>
          </a:xfrm>
          <a:prstGeom prst="ellipse">
            <a:avLst/>
          </a:prstGeom>
          <a:noFill/>
          <a:ln>
            <a:noFill/>
          </a:ln>
        </p:spPr>
      </p:pic>
      <p:sp>
        <p:nvSpPr>
          <p:cNvPr id="7031" name="Google Shape;7031;g312422c1523_0_261"/>
          <p:cNvSpPr txBox="1"/>
          <p:nvPr/>
        </p:nvSpPr>
        <p:spPr>
          <a:xfrm>
            <a:off x="143550" y="880350"/>
            <a:ext cx="8856900" cy="1009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rPr>
              <a:t>Show proficiency in a Language Other than English:</a:t>
            </a:r>
            <a:endParaRPr sz="1400" b="1" i="0" u="sng"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lt1"/>
                </a:solidFill>
                <a:latin typeface="Poppins"/>
                <a:ea typeface="Poppins"/>
                <a:cs typeface="Poppins"/>
                <a:sym typeface="Poppins"/>
              </a:rPr>
              <a:t>Complete a reading log and respond to a written response in another language other than English</a:t>
            </a:r>
            <a:endParaRPr sz="12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FF5E04"/>
                </a:solidFill>
                <a:latin typeface="Poppins"/>
                <a:ea typeface="Poppins"/>
                <a:cs typeface="Poppins"/>
                <a:sym typeface="Poppins"/>
              </a:rPr>
              <a:t>Grade 3:</a:t>
            </a:r>
            <a:r>
              <a:rPr lang="en" sz="1200" b="1" i="0" u="none" strike="noStrike" cap="none">
                <a:solidFill>
                  <a:schemeClr val="lt1"/>
                </a:solidFill>
                <a:latin typeface="Poppins"/>
                <a:ea typeface="Poppins"/>
                <a:cs typeface="Poppins"/>
                <a:sym typeface="Poppins"/>
              </a:rPr>
              <a:t> </a:t>
            </a:r>
            <a:r>
              <a:rPr lang="en" sz="1200" b="0" i="0" u="none" strike="noStrike" cap="none">
                <a:solidFill>
                  <a:schemeClr val="lt1"/>
                </a:solidFill>
                <a:latin typeface="Poppins"/>
                <a:ea typeface="Poppins"/>
                <a:cs typeface="Poppins"/>
                <a:sym typeface="Poppins"/>
              </a:rPr>
              <a:t>document 5 or more titles in LOTE </a:t>
            </a:r>
            <a:r>
              <a:rPr lang="en" sz="1200" b="1" i="0" u="none" strike="noStrike" cap="none">
                <a:solidFill>
                  <a:schemeClr val="lt1"/>
                </a:solidFill>
                <a:latin typeface="Poppins"/>
                <a:ea typeface="Poppins"/>
                <a:cs typeface="Poppins"/>
                <a:sym typeface="Poppins"/>
              </a:rPr>
              <a:t>AND</a:t>
            </a:r>
            <a:r>
              <a:rPr lang="en" sz="1200" b="0" i="0" u="none" strike="noStrike" cap="none">
                <a:solidFill>
                  <a:schemeClr val="lt1"/>
                </a:solidFill>
                <a:latin typeface="Poppins"/>
                <a:ea typeface="Poppins"/>
                <a:cs typeface="Poppins"/>
                <a:sym typeface="Poppins"/>
              </a:rPr>
              <a:t> written response</a:t>
            </a:r>
            <a:endParaRPr sz="12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6AA84F"/>
                </a:solidFill>
                <a:latin typeface="Poppins"/>
                <a:ea typeface="Poppins"/>
                <a:cs typeface="Poppins"/>
                <a:sym typeface="Poppins"/>
              </a:rPr>
              <a:t>Grade 5/6:</a:t>
            </a:r>
            <a:r>
              <a:rPr lang="en" sz="1200" b="1" i="0" u="none" strike="noStrike" cap="none">
                <a:solidFill>
                  <a:schemeClr val="lt1"/>
                </a:solidFill>
                <a:latin typeface="Poppins"/>
                <a:ea typeface="Poppins"/>
                <a:cs typeface="Poppins"/>
                <a:sym typeface="Poppins"/>
              </a:rPr>
              <a:t> </a:t>
            </a:r>
            <a:r>
              <a:rPr lang="en" sz="1200" b="0" i="0" u="none" strike="noStrike" cap="none">
                <a:solidFill>
                  <a:schemeClr val="lt1"/>
                </a:solidFill>
                <a:latin typeface="Poppins"/>
                <a:ea typeface="Poppins"/>
                <a:cs typeface="Poppins"/>
                <a:sym typeface="Poppins"/>
              </a:rPr>
              <a:t>document 10 or more titles in LOTE </a:t>
            </a:r>
            <a:r>
              <a:rPr lang="en" sz="1200" b="1" i="0" u="none" strike="noStrike" cap="none">
                <a:solidFill>
                  <a:schemeClr val="lt1"/>
                </a:solidFill>
                <a:latin typeface="Poppins"/>
                <a:ea typeface="Poppins"/>
                <a:cs typeface="Poppins"/>
                <a:sym typeface="Poppins"/>
              </a:rPr>
              <a:t>AND </a:t>
            </a:r>
            <a:r>
              <a:rPr lang="en" sz="1200" b="0" i="0" u="none" strike="noStrike" cap="none">
                <a:solidFill>
                  <a:schemeClr val="lt1"/>
                </a:solidFill>
                <a:latin typeface="Poppins"/>
                <a:ea typeface="Poppins"/>
                <a:cs typeface="Poppins"/>
                <a:sym typeface="Poppins"/>
              </a:rPr>
              <a:t>written essay</a:t>
            </a:r>
            <a:endParaRPr sz="1200" b="0" i="0" u="none" strike="noStrike" cap="none">
              <a:solidFill>
                <a:schemeClr val="lt1"/>
              </a:solidFill>
              <a:latin typeface="Poppins"/>
              <a:ea typeface="Poppins"/>
              <a:cs typeface="Poppins"/>
              <a:sym typeface="Poppins"/>
            </a:endParaRPr>
          </a:p>
        </p:txBody>
      </p:sp>
      <p:sp>
        <p:nvSpPr>
          <p:cNvPr id="7032" name="Google Shape;7032;g312422c1523_0_261"/>
          <p:cNvSpPr txBox="1"/>
          <p:nvPr/>
        </p:nvSpPr>
        <p:spPr>
          <a:xfrm>
            <a:off x="106500" y="2318350"/>
            <a:ext cx="1251600" cy="6762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100" b="0" i="0" u="none" strike="noStrike" cap="none">
                <a:solidFill>
                  <a:srgbClr val="FF5E04"/>
                </a:solidFill>
                <a:latin typeface="Poppins"/>
                <a:ea typeface="Poppins"/>
                <a:cs typeface="Poppins"/>
                <a:sym typeface="Poppins"/>
              </a:rPr>
              <a:t>Reading log for 3rd/5t</a:t>
            </a:r>
            <a:r>
              <a:rPr lang="en" sz="1100">
                <a:solidFill>
                  <a:srgbClr val="FF5E04"/>
                </a:solidFill>
                <a:latin typeface="Poppins"/>
                <a:ea typeface="Poppins"/>
                <a:cs typeface="Poppins"/>
                <a:sym typeface="Poppins"/>
              </a:rPr>
              <a:t>h/6th </a:t>
            </a:r>
            <a:r>
              <a:rPr lang="en" sz="1100" b="0" i="0" u="none" strike="noStrike" cap="none">
                <a:solidFill>
                  <a:srgbClr val="FF5E04"/>
                </a:solidFill>
                <a:latin typeface="Poppins"/>
                <a:ea typeface="Poppins"/>
                <a:cs typeface="Poppins"/>
                <a:sym typeface="Poppins"/>
              </a:rPr>
              <a:t> Grader</a:t>
            </a:r>
            <a:r>
              <a:rPr lang="en" sz="1200" b="0" i="0" u="none" strike="noStrike" cap="none">
                <a:solidFill>
                  <a:srgbClr val="FF5E04"/>
                </a:solidFill>
                <a:latin typeface="Poppins"/>
                <a:ea typeface="Poppins"/>
                <a:cs typeface="Poppins"/>
                <a:sym typeface="Poppins"/>
              </a:rPr>
              <a:t>s</a:t>
            </a:r>
            <a:endParaRPr sz="1200" b="0" i="0" u="none" strike="noStrike" cap="none">
              <a:solidFill>
                <a:srgbClr val="FF5E04"/>
              </a:solidFill>
              <a:latin typeface="Poppins"/>
              <a:ea typeface="Poppins"/>
              <a:cs typeface="Poppins"/>
              <a:sym typeface="Poppins"/>
            </a:endParaRPr>
          </a:p>
        </p:txBody>
      </p:sp>
      <p:pic>
        <p:nvPicPr>
          <p:cNvPr id="7033" name="Google Shape;7033;g312422c1523_0_261">
            <a:hlinkClick r:id="rId4"/>
          </p:cNvPr>
          <p:cNvPicPr preferRelativeResize="0"/>
          <p:nvPr/>
        </p:nvPicPr>
        <p:blipFill rotWithShape="1">
          <a:blip r:embed="rId5">
            <a:alphaModFix/>
          </a:blip>
          <a:srcRect/>
          <a:stretch/>
        </p:blipFill>
        <p:spPr>
          <a:xfrm>
            <a:off x="1439238" y="2202738"/>
            <a:ext cx="2225301" cy="2520175"/>
          </a:xfrm>
          <a:prstGeom prst="rect">
            <a:avLst/>
          </a:prstGeom>
          <a:noFill/>
          <a:ln w="19050" cap="flat" cmpd="sng">
            <a:solidFill>
              <a:srgbClr val="888888"/>
            </a:solidFill>
            <a:prstDash val="solid"/>
            <a:round/>
            <a:headEnd type="none" w="sm" len="sm"/>
            <a:tailEnd type="none" w="sm" len="sm"/>
          </a:ln>
        </p:spPr>
      </p:pic>
      <p:pic>
        <p:nvPicPr>
          <p:cNvPr id="7034" name="Google Shape;7034;g312422c1523_0_261"/>
          <p:cNvPicPr preferRelativeResize="0"/>
          <p:nvPr/>
        </p:nvPicPr>
        <p:blipFill rotWithShape="1">
          <a:blip r:embed="rId6">
            <a:alphaModFix/>
          </a:blip>
          <a:srcRect/>
          <a:stretch/>
        </p:blipFill>
        <p:spPr>
          <a:xfrm>
            <a:off x="3786325" y="3559800"/>
            <a:ext cx="973950" cy="1318900"/>
          </a:xfrm>
          <a:prstGeom prst="rect">
            <a:avLst/>
          </a:prstGeom>
          <a:noFill/>
          <a:ln>
            <a:noFill/>
          </a:ln>
        </p:spPr>
      </p:pic>
      <p:pic>
        <p:nvPicPr>
          <p:cNvPr id="7035" name="Google Shape;7035;g312422c1523_0_261"/>
          <p:cNvPicPr preferRelativeResize="0"/>
          <p:nvPr/>
        </p:nvPicPr>
        <p:blipFill rotWithShape="1">
          <a:blip r:embed="rId7">
            <a:alphaModFix/>
          </a:blip>
          <a:srcRect/>
          <a:stretch/>
        </p:blipFill>
        <p:spPr>
          <a:xfrm>
            <a:off x="157200" y="3102425"/>
            <a:ext cx="1160275" cy="1446900"/>
          </a:xfrm>
          <a:prstGeom prst="rect">
            <a:avLst/>
          </a:prstGeom>
          <a:noFill/>
          <a:ln>
            <a:noFill/>
          </a:ln>
        </p:spPr>
      </p:pic>
      <p:pic>
        <p:nvPicPr>
          <p:cNvPr id="7036" name="Google Shape;7036;g312422c1523_0_261"/>
          <p:cNvPicPr preferRelativeResize="0"/>
          <p:nvPr/>
        </p:nvPicPr>
        <p:blipFill rotWithShape="1">
          <a:blip r:embed="rId8">
            <a:alphaModFix/>
          </a:blip>
          <a:srcRect/>
          <a:stretch/>
        </p:blipFill>
        <p:spPr>
          <a:xfrm>
            <a:off x="3786325" y="2109896"/>
            <a:ext cx="1028750" cy="1371667"/>
          </a:xfrm>
          <a:prstGeom prst="rect">
            <a:avLst/>
          </a:prstGeom>
          <a:noFill/>
          <a:ln>
            <a:noFill/>
          </a:ln>
        </p:spPr>
      </p:pic>
      <p:sp>
        <p:nvSpPr>
          <p:cNvPr id="7037" name="Google Shape;7037;g312422c1523_0_261"/>
          <p:cNvSpPr txBox="1"/>
          <p:nvPr/>
        </p:nvSpPr>
        <p:spPr>
          <a:xfrm>
            <a:off x="5158350" y="2130350"/>
            <a:ext cx="3842100" cy="2572800"/>
          </a:xfrm>
          <a:prstGeom prst="rect">
            <a:avLst/>
          </a:prstGeom>
          <a:solidFill>
            <a:schemeClr val="lt1"/>
          </a:solidFill>
          <a:ln>
            <a:noFill/>
          </a:ln>
        </p:spPr>
        <p:txBody>
          <a:bodyPr spcFirstLastPara="1" wrap="square" lIns="91425" tIns="91425" rIns="91425" bIns="91425" anchor="t" anchorCtr="0">
            <a:noAutofit/>
          </a:bodyPr>
          <a:lstStyle/>
          <a:p>
            <a:pPr marL="0" marR="0" lvl="0" indent="0" algn="ctr" rtl="0">
              <a:lnSpc>
                <a:spcPct val="115000"/>
              </a:lnSpc>
              <a:spcBef>
                <a:spcPts val="1600"/>
              </a:spcBef>
              <a:spcAft>
                <a:spcPts val="0"/>
              </a:spcAft>
              <a:buClr>
                <a:srgbClr val="000000"/>
              </a:buClr>
              <a:buSzPts val="1400"/>
              <a:buFont typeface="Arial"/>
              <a:buNone/>
            </a:pPr>
            <a:r>
              <a:rPr lang="en" sz="1400" b="1" i="0" u="none" strike="noStrike" cap="none">
                <a:solidFill>
                  <a:srgbClr val="434343"/>
                </a:solidFill>
                <a:latin typeface="Poppins"/>
                <a:ea typeface="Poppins"/>
                <a:cs typeface="Poppins"/>
                <a:sym typeface="Poppins"/>
              </a:rPr>
              <a:t>SAMPLE WRITING TASKS</a:t>
            </a:r>
            <a:endParaRPr sz="1400" b="1" i="0" u="none" strike="noStrike" cap="none">
              <a:solidFill>
                <a:srgbClr val="434343"/>
              </a:solidFill>
              <a:latin typeface="Poppins"/>
              <a:ea typeface="Poppins"/>
              <a:cs typeface="Poppins"/>
              <a:sym typeface="Poppins"/>
            </a:endParaRPr>
          </a:p>
          <a:p>
            <a:pPr marL="457200" marR="0" lvl="0" indent="-317500" algn="l" rtl="0">
              <a:lnSpc>
                <a:spcPct val="100000"/>
              </a:lnSpc>
              <a:spcBef>
                <a:spcPts val="400"/>
              </a:spcBef>
              <a:spcAft>
                <a:spcPts val="0"/>
              </a:spcAft>
              <a:buClr>
                <a:srgbClr val="434343"/>
              </a:buClr>
              <a:buSzPts val="1400"/>
              <a:buFont typeface="Poppins"/>
              <a:buChar char="●"/>
            </a:pPr>
            <a:r>
              <a:rPr lang="en" sz="1100" b="0" i="0" u="none" strike="noStrike" cap="none">
                <a:solidFill>
                  <a:schemeClr val="dk1"/>
                </a:solidFill>
                <a:latin typeface="Arial"/>
                <a:ea typeface="Arial"/>
                <a:cs typeface="Arial"/>
                <a:sym typeface="Arial"/>
              </a:rPr>
              <a:t>Write out a plan of what you want to do with family friends visiting from Guatemala. (Think about your community or city and where you would take them).</a:t>
            </a:r>
            <a:endParaRPr sz="11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Write an email to a friend in Korea about simple everyday problems that you have at school and at home. Find out if they have the same problems where they are. (School)</a:t>
            </a:r>
            <a:endParaRPr sz="1100" b="0" i="0" u="none" strike="noStrike" cap="none">
              <a:solidFill>
                <a:schemeClr val="dk1"/>
              </a:solidFill>
              <a:latin typeface="Arial"/>
              <a:ea typeface="Arial"/>
              <a:cs typeface="Arial"/>
              <a:sym typeface="Arial"/>
            </a:endParaRPr>
          </a:p>
          <a:p>
            <a:pPr marL="457200" marR="0" lvl="0" indent="0" algn="l" rtl="0">
              <a:lnSpc>
                <a:spcPct val="115000"/>
              </a:lnSpc>
              <a:spcBef>
                <a:spcPts val="0"/>
              </a:spcBef>
              <a:spcAft>
                <a:spcPts val="0"/>
              </a:spcAft>
              <a:buClr>
                <a:srgbClr val="000000"/>
              </a:buClr>
              <a:buSzPts val="1100"/>
              <a:buFont typeface="Arial"/>
              <a:buNone/>
            </a:pPr>
            <a:endParaRPr sz="1100" b="0" i="0" u="none" strike="noStrike" cap="none">
              <a:solidFill>
                <a:schemeClr val="dk1"/>
              </a:solidFill>
              <a:latin typeface="Arial"/>
              <a:ea typeface="Arial"/>
              <a:cs typeface="Arial"/>
              <a:sym typeface="Arial"/>
            </a:endParaRPr>
          </a:p>
          <a:p>
            <a:pPr marL="457200" marR="0" lvl="0" indent="-298450" algn="l" rtl="0">
              <a:lnSpc>
                <a:spcPct val="100000"/>
              </a:lnSpc>
              <a:spcBef>
                <a:spcPts val="0"/>
              </a:spcBef>
              <a:spcAft>
                <a:spcPts val="0"/>
              </a:spcAft>
              <a:buClr>
                <a:schemeClr val="dk1"/>
              </a:buClr>
              <a:buSzPts val="1100"/>
              <a:buFont typeface="Arial"/>
              <a:buChar char="●"/>
            </a:pPr>
            <a:r>
              <a:rPr lang="en" sz="1100" b="0" i="0" u="none" strike="noStrike" cap="none">
                <a:solidFill>
                  <a:schemeClr val="dk1"/>
                </a:solidFill>
                <a:latin typeface="Arial"/>
                <a:ea typeface="Arial"/>
                <a:cs typeface="Arial"/>
                <a:sym typeface="Arial"/>
              </a:rPr>
              <a:t>Create an advertisement for your favorite invention–real or imagined. What does it do? What do you like about it? (Subjects)</a:t>
            </a:r>
            <a:endParaRPr sz="1100" b="0" i="0" u="none" strike="noStrike" cap="none">
              <a:solidFill>
                <a:schemeClr val="dk1"/>
              </a:solidFill>
              <a:latin typeface="Arial"/>
              <a:ea typeface="Arial"/>
              <a:cs typeface="Arial"/>
              <a:sym typeface="Arial"/>
            </a:endParaRPr>
          </a:p>
        </p:txBody>
      </p:sp>
      <p:pic>
        <p:nvPicPr>
          <p:cNvPr id="7038" name="Google Shape;7038;g312422c1523_0_261"/>
          <p:cNvPicPr preferRelativeResize="0"/>
          <p:nvPr/>
        </p:nvPicPr>
        <p:blipFill rotWithShape="1">
          <a:blip r:embed="rId9">
            <a:alphaModFix/>
          </a:blip>
          <a:srcRect/>
          <a:stretch/>
        </p:blipFill>
        <p:spPr>
          <a:xfrm>
            <a:off x="7854900" y="1040884"/>
            <a:ext cx="1114750" cy="1161865"/>
          </a:xfrm>
          <a:prstGeom prst="rect">
            <a:avLst/>
          </a:prstGeom>
          <a:noFill/>
          <a:ln>
            <a:noFill/>
          </a:ln>
        </p:spPr>
      </p:pic>
      <p:sp>
        <p:nvSpPr>
          <p:cNvPr id="7039" name="Google Shape;7039;g312422c1523_0_261"/>
          <p:cNvSpPr/>
          <p:nvPr/>
        </p:nvSpPr>
        <p:spPr>
          <a:xfrm>
            <a:off x="4882050" y="3159500"/>
            <a:ext cx="450900" cy="514500"/>
          </a:xfrm>
          <a:prstGeom prst="ellipse">
            <a:avLst/>
          </a:prstGeom>
          <a:solidFill>
            <a:srgbClr val="FCC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&amp;</a:t>
            </a:r>
            <a:endParaRPr sz="1400" b="0" i="0" u="none" strike="noStrike" cap="none">
              <a:solidFill>
                <a:srgbClr val="000000"/>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43"/>
        <p:cNvGrpSpPr/>
        <p:nvPr/>
      </p:nvGrpSpPr>
      <p:grpSpPr>
        <a:xfrm>
          <a:off x="0" y="0"/>
          <a:ext cx="0" cy="0"/>
          <a:chOff x="0" y="0"/>
          <a:chExt cx="0" cy="0"/>
        </a:xfrm>
      </p:grpSpPr>
      <p:sp>
        <p:nvSpPr>
          <p:cNvPr id="7044" name="Google Shape;7044;g333e250b67b_0_882"/>
          <p:cNvSpPr txBox="1"/>
          <p:nvPr/>
        </p:nvSpPr>
        <p:spPr>
          <a:xfrm>
            <a:off x="5167200" y="2291700"/>
            <a:ext cx="3842100" cy="23340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0" i="0" u="none" strike="noStrike" cap="none">
                <a:solidFill>
                  <a:srgbClr val="434343"/>
                </a:solidFill>
                <a:latin typeface="Poppins"/>
                <a:ea typeface="Poppins"/>
                <a:cs typeface="Poppins"/>
                <a:sym typeface="Poppins"/>
              </a:rPr>
              <a:t>EJEMPLOS DE TAREAS DE ESCRITURA</a:t>
            </a:r>
            <a:endParaRPr sz="1100" b="0" i="0" u="none" strike="noStrike" cap="none">
              <a:solidFill>
                <a:srgbClr val="434343"/>
              </a:solidFill>
              <a:latin typeface="Poppins"/>
              <a:ea typeface="Poppins"/>
              <a:cs typeface="Poppins"/>
              <a:sym typeface="Poppins"/>
            </a:endParaRPr>
          </a:p>
          <a:p>
            <a:pPr marL="457200" marR="0" lvl="0" indent="-279400" algn="l" rtl="0">
              <a:lnSpc>
                <a:spcPct val="100000"/>
              </a:lnSpc>
              <a:spcBef>
                <a:spcPts val="0"/>
              </a:spcBef>
              <a:spcAft>
                <a:spcPts val="0"/>
              </a:spcAft>
              <a:buClr>
                <a:schemeClr val="dk1"/>
              </a:buClr>
              <a:buSzPts val="800"/>
              <a:buFont typeface="Arial"/>
              <a:buChar char="●"/>
            </a:pPr>
            <a:r>
              <a:rPr lang="en" sz="1100" b="0" i="0" u="none" strike="noStrike" cap="none">
                <a:solidFill>
                  <a:srgbClr val="434343"/>
                </a:solidFill>
                <a:latin typeface="Poppins"/>
                <a:ea typeface="Poppins"/>
                <a:cs typeface="Poppins"/>
                <a:sym typeface="Poppins"/>
              </a:rPr>
              <a:t>Escribe un plan de lo que quieres hacer con tus familiares que vienen de visita desde Guatemala. (Piensa en tu comunidad o ciudad y adónde los llevarías).</a:t>
            </a:r>
            <a:endParaRPr sz="1100" b="0" i="0" u="none" strike="noStrike" cap="none">
              <a:solidFill>
                <a:srgbClr val="434343"/>
              </a:solidFill>
              <a:latin typeface="Poppins"/>
              <a:ea typeface="Poppins"/>
              <a:cs typeface="Poppins"/>
              <a:sym typeface="Poppins"/>
            </a:endParaRPr>
          </a:p>
          <a:p>
            <a:pPr marL="457200" marR="0" lvl="0" indent="-279400" algn="l" rtl="0">
              <a:lnSpc>
                <a:spcPct val="100000"/>
              </a:lnSpc>
              <a:spcBef>
                <a:spcPts val="0"/>
              </a:spcBef>
              <a:spcAft>
                <a:spcPts val="0"/>
              </a:spcAft>
              <a:buClr>
                <a:schemeClr val="dk1"/>
              </a:buClr>
              <a:buSzPts val="800"/>
              <a:buFont typeface="Arial"/>
              <a:buChar char="●"/>
            </a:pPr>
            <a:r>
              <a:rPr lang="en" sz="1100" b="0" i="0" u="none" strike="noStrike" cap="none">
                <a:solidFill>
                  <a:srgbClr val="434343"/>
                </a:solidFill>
                <a:latin typeface="Poppins"/>
                <a:ea typeface="Poppins"/>
                <a:cs typeface="Poppins"/>
                <a:sym typeface="Poppins"/>
              </a:rPr>
              <a:t>Escribe un correo electrónico a un amigo en Corea sobre problemas cotidianos sencillos que tienes en la escuela y en casa. Averigua si tienen los mismos problemas en el lugar donde ellos viven. (Escuela)</a:t>
            </a:r>
            <a:endParaRPr sz="1100" b="0" i="0" u="none" strike="noStrike" cap="none">
              <a:solidFill>
                <a:srgbClr val="434343"/>
              </a:solidFill>
              <a:latin typeface="Poppins"/>
              <a:ea typeface="Poppins"/>
              <a:cs typeface="Poppins"/>
              <a:sym typeface="Poppins"/>
            </a:endParaRPr>
          </a:p>
          <a:p>
            <a:pPr marL="457200" marR="0" lvl="0" indent="-279400" algn="l" rtl="0">
              <a:lnSpc>
                <a:spcPct val="100000"/>
              </a:lnSpc>
              <a:spcBef>
                <a:spcPts val="0"/>
              </a:spcBef>
              <a:spcAft>
                <a:spcPts val="0"/>
              </a:spcAft>
              <a:buClr>
                <a:schemeClr val="dk1"/>
              </a:buClr>
              <a:buSzPts val="800"/>
              <a:buFont typeface="Arial"/>
              <a:buChar char="●"/>
            </a:pPr>
            <a:r>
              <a:rPr lang="en" sz="1100" b="0" i="0" u="none" strike="noStrike" cap="none">
                <a:solidFill>
                  <a:srgbClr val="434343"/>
                </a:solidFill>
                <a:latin typeface="Poppins"/>
                <a:ea typeface="Poppins"/>
                <a:cs typeface="Poppins"/>
                <a:sym typeface="Poppins"/>
              </a:rPr>
              <a:t>Crea un anuncio para tu invento favorito, real o imaginario. ¿Qué hace? ¿Qué te gusta de él? (Temas)</a:t>
            </a:r>
            <a:endParaRPr sz="1100" b="0" i="0" u="none" strike="noStrike" cap="none">
              <a:solidFill>
                <a:srgbClr val="434343"/>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434343"/>
              </a:solidFill>
              <a:latin typeface="Poppins"/>
              <a:ea typeface="Poppins"/>
              <a:cs typeface="Poppins"/>
              <a:sym typeface="Poppins"/>
            </a:endParaRPr>
          </a:p>
        </p:txBody>
      </p:sp>
      <p:sp>
        <p:nvSpPr>
          <p:cNvPr id="7045" name="Google Shape;7045;g333e250b67b_0_882"/>
          <p:cNvSpPr txBox="1">
            <a:spLocks noGrp="1"/>
          </p:cNvSpPr>
          <p:nvPr>
            <p:ph type="title"/>
          </p:nvPr>
        </p:nvSpPr>
        <p:spPr>
          <a:xfrm>
            <a:off x="41375" y="150"/>
            <a:ext cx="89592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48148"/>
              <a:buNone/>
            </a:pPr>
            <a:r>
              <a:rPr lang="en" sz="2400"/>
              <a:t>Option 1 to Meet Language Other Than English Requirements</a:t>
            </a:r>
            <a:endParaRPr sz="2400"/>
          </a:p>
          <a:p>
            <a:pPr marL="0" lvl="0" indent="0" algn="l" rtl="0">
              <a:lnSpc>
                <a:spcPct val="100000"/>
              </a:lnSpc>
              <a:spcBef>
                <a:spcPts val="0"/>
              </a:spcBef>
              <a:spcAft>
                <a:spcPts val="0"/>
              </a:spcAft>
              <a:buClr>
                <a:schemeClr val="dk1"/>
              </a:buClr>
              <a:buSzPct val="45833"/>
              <a:buFont typeface="Arial"/>
              <a:buNone/>
            </a:pPr>
            <a:r>
              <a:rPr lang="en" sz="2400">
                <a:solidFill>
                  <a:srgbClr val="00602D"/>
                </a:solidFill>
              </a:rPr>
              <a:t>1</a:t>
            </a:r>
            <a:r>
              <a:rPr lang="en" sz="2400" baseline="30000">
                <a:solidFill>
                  <a:srgbClr val="00602D"/>
                </a:solidFill>
              </a:rPr>
              <a:t>era</a:t>
            </a:r>
            <a:r>
              <a:rPr lang="en" sz="2400">
                <a:solidFill>
                  <a:srgbClr val="00602D"/>
                </a:solidFill>
              </a:rPr>
              <a:t> Opción de requisitos para idiomas aparte de Inglés</a:t>
            </a:r>
            <a:endParaRPr sz="2400">
              <a:solidFill>
                <a:srgbClr val="00602D"/>
              </a:solidFill>
            </a:endParaRPr>
          </a:p>
        </p:txBody>
      </p:sp>
      <p:pic>
        <p:nvPicPr>
          <p:cNvPr id="7046" name="Google Shape;7046;g333e250b67b_0_882"/>
          <p:cNvPicPr preferRelativeResize="0"/>
          <p:nvPr/>
        </p:nvPicPr>
        <p:blipFill rotWithShape="1">
          <a:blip r:embed="rId3">
            <a:alphaModFix/>
          </a:blip>
          <a:srcRect/>
          <a:stretch/>
        </p:blipFill>
        <p:spPr>
          <a:xfrm>
            <a:off x="10328925" y="3102413"/>
            <a:ext cx="1173900" cy="1173900"/>
          </a:xfrm>
          <a:prstGeom prst="ellipse">
            <a:avLst/>
          </a:prstGeom>
          <a:noFill/>
          <a:ln>
            <a:noFill/>
          </a:ln>
        </p:spPr>
      </p:pic>
      <p:sp>
        <p:nvSpPr>
          <p:cNvPr id="7047" name="Google Shape;7047;g333e250b67b_0_882"/>
          <p:cNvSpPr txBox="1"/>
          <p:nvPr/>
        </p:nvSpPr>
        <p:spPr>
          <a:xfrm>
            <a:off x="143550" y="880350"/>
            <a:ext cx="8856900" cy="1009800"/>
          </a:xfrm>
          <a:prstGeom prst="rect">
            <a:avLst/>
          </a:prstGeom>
          <a:solidFill>
            <a:srgbClr val="002575"/>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lt1"/>
                </a:solidFill>
                <a:latin typeface="Poppins"/>
                <a:ea typeface="Poppins"/>
                <a:cs typeface="Poppins"/>
                <a:sym typeface="Poppins"/>
              </a:rPr>
              <a:t>Show proficiency in a Language Other than English:</a:t>
            </a:r>
            <a:endParaRPr sz="1400" b="1" i="0" u="sng"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0" i="0" u="none" strike="noStrike" cap="none">
                <a:solidFill>
                  <a:schemeClr val="lt1"/>
                </a:solidFill>
                <a:latin typeface="Poppins"/>
                <a:ea typeface="Poppins"/>
                <a:cs typeface="Poppins"/>
                <a:sym typeface="Poppins"/>
              </a:rPr>
              <a:t>Complete a reading log and respond to a written response in another language other than English</a:t>
            </a:r>
            <a:endParaRPr sz="12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FF5E04"/>
                </a:solidFill>
                <a:latin typeface="Poppins"/>
                <a:ea typeface="Poppins"/>
                <a:cs typeface="Poppins"/>
                <a:sym typeface="Poppins"/>
              </a:rPr>
              <a:t>Grade 3:</a:t>
            </a:r>
            <a:r>
              <a:rPr lang="en" sz="1200" b="1" i="0" u="none" strike="noStrike" cap="none">
                <a:solidFill>
                  <a:schemeClr val="lt1"/>
                </a:solidFill>
                <a:latin typeface="Poppins"/>
                <a:ea typeface="Poppins"/>
                <a:cs typeface="Poppins"/>
                <a:sym typeface="Poppins"/>
              </a:rPr>
              <a:t> </a:t>
            </a:r>
            <a:r>
              <a:rPr lang="en" sz="1200" b="0" i="0" u="none" strike="noStrike" cap="none">
                <a:solidFill>
                  <a:schemeClr val="lt1"/>
                </a:solidFill>
                <a:latin typeface="Poppins"/>
                <a:ea typeface="Poppins"/>
                <a:cs typeface="Poppins"/>
                <a:sym typeface="Poppins"/>
              </a:rPr>
              <a:t>document 5 or more titles in LOTE </a:t>
            </a:r>
            <a:r>
              <a:rPr lang="en" sz="1200" b="1" i="0" u="none" strike="noStrike" cap="none">
                <a:solidFill>
                  <a:schemeClr val="lt1"/>
                </a:solidFill>
                <a:latin typeface="Poppins"/>
                <a:ea typeface="Poppins"/>
                <a:cs typeface="Poppins"/>
                <a:sym typeface="Poppins"/>
              </a:rPr>
              <a:t>AND</a:t>
            </a:r>
            <a:r>
              <a:rPr lang="en" sz="1200" b="0" i="0" u="none" strike="noStrike" cap="none">
                <a:solidFill>
                  <a:schemeClr val="lt1"/>
                </a:solidFill>
                <a:latin typeface="Poppins"/>
                <a:ea typeface="Poppins"/>
                <a:cs typeface="Poppins"/>
                <a:sym typeface="Poppins"/>
              </a:rPr>
              <a:t> written response</a:t>
            </a:r>
            <a:endParaRPr sz="1200" b="0" i="0" u="none" strike="noStrike" cap="none">
              <a:solidFill>
                <a:schemeClr val="lt1"/>
              </a:solidFill>
              <a:latin typeface="Poppins"/>
              <a:ea typeface="Poppins"/>
              <a:cs typeface="Poppins"/>
              <a:sym typeface="Poppins"/>
            </a:endParaRPr>
          </a:p>
          <a:p>
            <a:pPr marL="0" marR="0" lvl="0" indent="0" algn="l" rtl="0">
              <a:lnSpc>
                <a:spcPct val="115000"/>
              </a:lnSpc>
              <a:spcBef>
                <a:spcPts val="0"/>
              </a:spcBef>
              <a:spcAft>
                <a:spcPts val="0"/>
              </a:spcAft>
              <a:buClr>
                <a:srgbClr val="000000"/>
              </a:buClr>
              <a:buSzPts val="1200"/>
              <a:buFont typeface="Arial"/>
              <a:buNone/>
            </a:pPr>
            <a:r>
              <a:rPr lang="en" sz="1200" b="1" i="0" u="none" strike="noStrike" cap="none">
                <a:solidFill>
                  <a:srgbClr val="6AA84F"/>
                </a:solidFill>
                <a:latin typeface="Poppins"/>
                <a:ea typeface="Poppins"/>
                <a:cs typeface="Poppins"/>
                <a:sym typeface="Poppins"/>
              </a:rPr>
              <a:t>Grade 5/6:</a:t>
            </a:r>
            <a:r>
              <a:rPr lang="en" sz="1200" b="1" i="0" u="none" strike="noStrike" cap="none">
                <a:solidFill>
                  <a:schemeClr val="lt1"/>
                </a:solidFill>
                <a:latin typeface="Poppins"/>
                <a:ea typeface="Poppins"/>
                <a:cs typeface="Poppins"/>
                <a:sym typeface="Poppins"/>
              </a:rPr>
              <a:t> </a:t>
            </a:r>
            <a:r>
              <a:rPr lang="en" sz="1200" b="0" i="0" u="none" strike="noStrike" cap="none">
                <a:solidFill>
                  <a:schemeClr val="lt1"/>
                </a:solidFill>
                <a:latin typeface="Poppins"/>
                <a:ea typeface="Poppins"/>
                <a:cs typeface="Poppins"/>
                <a:sym typeface="Poppins"/>
              </a:rPr>
              <a:t>document 10 or more titles in LOTE </a:t>
            </a:r>
            <a:r>
              <a:rPr lang="en" sz="1200" b="1" i="0" u="none" strike="noStrike" cap="none">
                <a:solidFill>
                  <a:schemeClr val="lt1"/>
                </a:solidFill>
                <a:latin typeface="Poppins"/>
                <a:ea typeface="Poppins"/>
                <a:cs typeface="Poppins"/>
                <a:sym typeface="Poppins"/>
              </a:rPr>
              <a:t>AND </a:t>
            </a:r>
            <a:r>
              <a:rPr lang="en" sz="1200" b="0" i="0" u="none" strike="noStrike" cap="none">
                <a:solidFill>
                  <a:schemeClr val="lt1"/>
                </a:solidFill>
                <a:latin typeface="Poppins"/>
                <a:ea typeface="Poppins"/>
                <a:cs typeface="Poppins"/>
                <a:sym typeface="Poppins"/>
              </a:rPr>
              <a:t>written essay</a:t>
            </a:r>
            <a:endParaRPr sz="1200" b="0" i="0" u="none" strike="noStrike" cap="none">
              <a:solidFill>
                <a:schemeClr val="lt1"/>
              </a:solidFill>
              <a:latin typeface="Poppins"/>
              <a:ea typeface="Poppins"/>
              <a:cs typeface="Poppins"/>
              <a:sym typeface="Poppins"/>
            </a:endParaRPr>
          </a:p>
        </p:txBody>
      </p:sp>
      <p:sp>
        <p:nvSpPr>
          <p:cNvPr id="7048" name="Google Shape;7048;g333e250b67b_0_882"/>
          <p:cNvSpPr txBox="1"/>
          <p:nvPr/>
        </p:nvSpPr>
        <p:spPr>
          <a:xfrm>
            <a:off x="150375" y="2393303"/>
            <a:ext cx="1173900" cy="8235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200"/>
              <a:buFont typeface="Arial"/>
              <a:buNone/>
            </a:pPr>
            <a:r>
              <a:rPr lang="en" sz="1100">
                <a:solidFill>
                  <a:srgbClr val="FF5E04"/>
                </a:solidFill>
                <a:latin typeface="Poppins"/>
                <a:ea typeface="Poppins"/>
                <a:cs typeface="Poppins"/>
                <a:sym typeface="Poppins"/>
              </a:rPr>
              <a:t>Registro de lectura</a:t>
            </a:r>
            <a:r>
              <a:rPr lang="en" sz="1100" b="0" i="0" u="none" strike="noStrike" cap="none">
                <a:solidFill>
                  <a:srgbClr val="FF5E04"/>
                </a:solidFill>
                <a:latin typeface="Poppins"/>
                <a:ea typeface="Poppins"/>
                <a:cs typeface="Poppins"/>
                <a:sym typeface="Poppins"/>
              </a:rPr>
              <a:t> </a:t>
            </a:r>
            <a:r>
              <a:rPr lang="en" sz="1100">
                <a:solidFill>
                  <a:srgbClr val="FF5E04"/>
                </a:solidFill>
                <a:latin typeface="Poppins"/>
                <a:ea typeface="Poppins"/>
                <a:cs typeface="Poppins"/>
                <a:sym typeface="Poppins"/>
              </a:rPr>
              <a:t>para</a:t>
            </a:r>
            <a:r>
              <a:rPr lang="en" sz="1100" b="0" i="0" u="none" strike="noStrike" cap="none">
                <a:solidFill>
                  <a:srgbClr val="FF5E04"/>
                </a:solidFill>
                <a:latin typeface="Poppins"/>
                <a:ea typeface="Poppins"/>
                <a:cs typeface="Poppins"/>
                <a:sym typeface="Poppins"/>
              </a:rPr>
              <a:t> 3</a:t>
            </a:r>
            <a:r>
              <a:rPr lang="en" sz="1100" baseline="30000">
                <a:solidFill>
                  <a:srgbClr val="FF5E04"/>
                </a:solidFill>
                <a:latin typeface="Poppins"/>
                <a:ea typeface="Poppins"/>
                <a:cs typeface="Poppins"/>
                <a:sym typeface="Poppins"/>
              </a:rPr>
              <a:t>er/</a:t>
            </a:r>
            <a:r>
              <a:rPr lang="en" sz="1100">
                <a:solidFill>
                  <a:srgbClr val="FF5E04"/>
                </a:solidFill>
                <a:latin typeface="Poppins"/>
                <a:ea typeface="Poppins"/>
                <a:cs typeface="Poppins"/>
                <a:sym typeface="Poppins"/>
              </a:rPr>
              <a:t>5</a:t>
            </a:r>
            <a:r>
              <a:rPr lang="en" sz="1100" baseline="30000">
                <a:solidFill>
                  <a:srgbClr val="FF5E04"/>
                </a:solidFill>
                <a:latin typeface="Poppins"/>
                <a:ea typeface="Poppins"/>
                <a:cs typeface="Poppins"/>
                <a:sym typeface="Poppins"/>
              </a:rPr>
              <a:t>o</a:t>
            </a:r>
            <a:r>
              <a:rPr lang="en" sz="1100">
                <a:solidFill>
                  <a:srgbClr val="FF5E04"/>
                </a:solidFill>
                <a:latin typeface="Poppins"/>
                <a:ea typeface="Poppins"/>
                <a:cs typeface="Poppins"/>
                <a:sym typeface="Poppins"/>
              </a:rPr>
              <a:t>/6</a:t>
            </a:r>
            <a:r>
              <a:rPr lang="en" sz="1100" baseline="30000">
                <a:solidFill>
                  <a:srgbClr val="FF5E04"/>
                </a:solidFill>
                <a:latin typeface="Poppins"/>
                <a:ea typeface="Poppins"/>
                <a:cs typeface="Poppins"/>
                <a:sym typeface="Poppins"/>
              </a:rPr>
              <a:t>o</a:t>
            </a:r>
            <a:r>
              <a:rPr lang="en" sz="1100">
                <a:solidFill>
                  <a:srgbClr val="FF5E04"/>
                </a:solidFill>
                <a:latin typeface="Poppins"/>
                <a:ea typeface="Poppins"/>
                <a:cs typeface="Poppins"/>
                <a:sym typeface="Poppins"/>
              </a:rPr>
              <a:t> g</a:t>
            </a:r>
            <a:r>
              <a:rPr lang="en" sz="1100" b="0" i="0" u="none" strike="noStrike" cap="none">
                <a:solidFill>
                  <a:srgbClr val="FF5E04"/>
                </a:solidFill>
                <a:latin typeface="Poppins"/>
                <a:ea typeface="Poppins"/>
                <a:cs typeface="Poppins"/>
                <a:sym typeface="Poppins"/>
              </a:rPr>
              <a:t>rad</a:t>
            </a:r>
            <a:r>
              <a:rPr lang="en" sz="1100">
                <a:solidFill>
                  <a:srgbClr val="FF5E04"/>
                </a:solidFill>
                <a:latin typeface="Poppins"/>
                <a:ea typeface="Poppins"/>
                <a:cs typeface="Poppins"/>
                <a:sym typeface="Poppins"/>
              </a:rPr>
              <a:t>o</a:t>
            </a:r>
            <a:endParaRPr sz="1100" b="0" i="0" u="none" strike="noStrike" cap="none">
              <a:solidFill>
                <a:srgbClr val="FF5E04"/>
              </a:solidFill>
              <a:latin typeface="Poppins"/>
              <a:ea typeface="Poppins"/>
              <a:cs typeface="Poppins"/>
              <a:sym typeface="Poppins"/>
            </a:endParaRPr>
          </a:p>
        </p:txBody>
      </p:sp>
      <p:pic>
        <p:nvPicPr>
          <p:cNvPr id="7049" name="Google Shape;7049;g333e250b67b_0_882"/>
          <p:cNvPicPr preferRelativeResize="0"/>
          <p:nvPr/>
        </p:nvPicPr>
        <p:blipFill rotWithShape="1">
          <a:blip r:embed="rId4">
            <a:alphaModFix/>
          </a:blip>
          <a:srcRect/>
          <a:stretch/>
        </p:blipFill>
        <p:spPr>
          <a:xfrm>
            <a:off x="3813725" y="3674000"/>
            <a:ext cx="973950" cy="1318900"/>
          </a:xfrm>
          <a:prstGeom prst="rect">
            <a:avLst/>
          </a:prstGeom>
          <a:noFill/>
          <a:ln>
            <a:noFill/>
          </a:ln>
        </p:spPr>
      </p:pic>
      <p:pic>
        <p:nvPicPr>
          <p:cNvPr id="7050" name="Google Shape;7050;g333e250b67b_0_882"/>
          <p:cNvPicPr preferRelativeResize="0"/>
          <p:nvPr/>
        </p:nvPicPr>
        <p:blipFill rotWithShape="1">
          <a:blip r:embed="rId5">
            <a:alphaModFix/>
          </a:blip>
          <a:srcRect/>
          <a:stretch/>
        </p:blipFill>
        <p:spPr>
          <a:xfrm>
            <a:off x="157188" y="3216800"/>
            <a:ext cx="1160275" cy="1446900"/>
          </a:xfrm>
          <a:prstGeom prst="rect">
            <a:avLst/>
          </a:prstGeom>
          <a:noFill/>
          <a:ln>
            <a:noFill/>
          </a:ln>
        </p:spPr>
      </p:pic>
      <p:pic>
        <p:nvPicPr>
          <p:cNvPr id="7051" name="Google Shape;7051;g333e250b67b_0_882"/>
          <p:cNvPicPr preferRelativeResize="0"/>
          <p:nvPr/>
        </p:nvPicPr>
        <p:blipFill rotWithShape="1">
          <a:blip r:embed="rId6">
            <a:alphaModFix/>
          </a:blip>
          <a:srcRect/>
          <a:stretch/>
        </p:blipFill>
        <p:spPr>
          <a:xfrm>
            <a:off x="3786325" y="2225296"/>
            <a:ext cx="1028750" cy="1371667"/>
          </a:xfrm>
          <a:prstGeom prst="rect">
            <a:avLst/>
          </a:prstGeom>
          <a:noFill/>
          <a:ln>
            <a:noFill/>
          </a:ln>
        </p:spPr>
      </p:pic>
      <p:pic>
        <p:nvPicPr>
          <p:cNvPr id="7052" name="Google Shape;7052;g333e250b67b_0_882"/>
          <p:cNvPicPr preferRelativeResize="0"/>
          <p:nvPr/>
        </p:nvPicPr>
        <p:blipFill rotWithShape="1">
          <a:blip r:embed="rId7">
            <a:alphaModFix/>
          </a:blip>
          <a:srcRect/>
          <a:stretch/>
        </p:blipFill>
        <p:spPr>
          <a:xfrm>
            <a:off x="7885700" y="1040884"/>
            <a:ext cx="1114750" cy="1161865"/>
          </a:xfrm>
          <a:prstGeom prst="rect">
            <a:avLst/>
          </a:prstGeom>
          <a:noFill/>
          <a:ln>
            <a:noFill/>
          </a:ln>
        </p:spPr>
      </p:pic>
      <p:sp>
        <p:nvSpPr>
          <p:cNvPr id="7053" name="Google Shape;7053;g333e250b67b_0_882"/>
          <p:cNvSpPr/>
          <p:nvPr/>
        </p:nvSpPr>
        <p:spPr>
          <a:xfrm>
            <a:off x="4882050" y="3159500"/>
            <a:ext cx="450900" cy="514500"/>
          </a:xfrm>
          <a:prstGeom prst="ellipse">
            <a:avLst/>
          </a:prstGeom>
          <a:solidFill>
            <a:srgbClr val="FCC000"/>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Lato"/>
                <a:ea typeface="Lato"/>
                <a:cs typeface="Lato"/>
                <a:sym typeface="Lato"/>
              </a:rPr>
              <a:t>&amp;</a:t>
            </a:r>
            <a:endParaRPr sz="1400" b="0" i="0" u="none" strike="noStrike" cap="none">
              <a:solidFill>
                <a:srgbClr val="000000"/>
              </a:solidFill>
              <a:latin typeface="Lato"/>
              <a:ea typeface="Lato"/>
              <a:cs typeface="Lato"/>
              <a:sym typeface="Lato"/>
            </a:endParaRPr>
          </a:p>
        </p:txBody>
      </p:sp>
      <p:pic>
        <p:nvPicPr>
          <p:cNvPr id="7054" name="Google Shape;7054;g333e250b67b_0_882">
            <a:hlinkClick r:id="rId8"/>
          </p:cNvPr>
          <p:cNvPicPr preferRelativeResize="0"/>
          <p:nvPr/>
        </p:nvPicPr>
        <p:blipFill rotWithShape="1">
          <a:blip r:embed="rId9">
            <a:alphaModFix/>
          </a:blip>
          <a:srcRect/>
          <a:stretch/>
        </p:blipFill>
        <p:spPr>
          <a:xfrm>
            <a:off x="1471550" y="2434952"/>
            <a:ext cx="2004950" cy="2268397"/>
          </a:xfrm>
          <a:prstGeom prst="rect">
            <a:avLst/>
          </a:prstGeom>
          <a:noFill/>
          <a:ln w="19050" cap="flat" cmpd="sng">
            <a:solidFill>
              <a:srgbClr val="888888"/>
            </a:solidFill>
            <a:prstDash val="solid"/>
            <a:round/>
            <a:headEnd type="none" w="sm" len="sm"/>
            <a:tailEnd type="none" w="sm" len="sm"/>
          </a:ln>
        </p:spPr>
      </p:pic>
      <p:sp>
        <p:nvSpPr>
          <p:cNvPr id="7055" name="Google Shape;7055;g333e250b67b_0_882"/>
          <p:cNvSpPr txBox="1"/>
          <p:nvPr/>
        </p:nvSpPr>
        <p:spPr>
          <a:xfrm>
            <a:off x="134700" y="886175"/>
            <a:ext cx="8874600" cy="1262100"/>
          </a:xfrm>
          <a:prstGeom prst="rect">
            <a:avLst/>
          </a:prstGeom>
          <a:solidFill>
            <a:srgbClr val="008062"/>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lt1"/>
                </a:solidFill>
                <a:latin typeface="Poppins"/>
                <a:ea typeface="Poppins"/>
                <a:cs typeface="Poppins"/>
                <a:sym typeface="Poppins"/>
              </a:rPr>
              <a:t>Demostrar competencia en un idioma distinto del inglés:</a:t>
            </a:r>
            <a:endParaRPr sz="14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lt1"/>
                </a:solidFill>
                <a:latin typeface="Poppins"/>
                <a:ea typeface="Poppins"/>
                <a:cs typeface="Poppins"/>
                <a:sym typeface="Poppins"/>
              </a:rPr>
              <a:t>Completar un registro de lectura y responder a una respuesta escrita en otro idioma distinto del inglés</a:t>
            </a:r>
            <a:endParaRPr sz="14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400" b="0" i="0" u="none" strike="noStrike" cap="none">
                <a:solidFill>
                  <a:schemeClr val="lt1"/>
                </a:solidFill>
                <a:latin typeface="Poppins"/>
                <a:ea typeface="Poppins"/>
                <a:cs typeface="Poppins"/>
                <a:sym typeface="Poppins"/>
              </a:rPr>
              <a:t>Grado 3: documentar 5 o más títulos en LOTE Y una respuesta escrita</a:t>
            </a:r>
            <a:endParaRPr sz="14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chemeClr val="lt1"/>
                </a:solidFill>
                <a:latin typeface="Poppins"/>
                <a:ea typeface="Poppins"/>
                <a:cs typeface="Poppins"/>
                <a:sym typeface="Poppins"/>
              </a:rPr>
              <a:t>Grado 5/6: documentar 10 o más títulos en LOTE Y un ensayo escrito</a:t>
            </a:r>
            <a:endParaRPr sz="1400" b="1" i="0" u="sng" strike="noStrike" cap="none">
              <a:solidFill>
                <a:schemeClr val="lt1"/>
              </a:solidFill>
              <a:latin typeface="Poppins"/>
              <a:ea typeface="Poppins"/>
              <a:cs typeface="Poppins"/>
              <a:sym typeface="Poppins"/>
            </a:endParaRPr>
          </a:p>
        </p:txBody>
      </p:sp>
      <p:pic>
        <p:nvPicPr>
          <p:cNvPr id="7056" name="Google Shape;7056;g333e250b67b_0_882"/>
          <p:cNvPicPr preferRelativeResize="0"/>
          <p:nvPr/>
        </p:nvPicPr>
        <p:blipFill rotWithShape="1">
          <a:blip r:embed="rId7">
            <a:alphaModFix/>
          </a:blip>
          <a:srcRect/>
          <a:stretch/>
        </p:blipFill>
        <p:spPr>
          <a:xfrm>
            <a:off x="7924200" y="1534200"/>
            <a:ext cx="864225" cy="9007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60"/>
        <p:cNvGrpSpPr/>
        <p:nvPr/>
      </p:nvGrpSpPr>
      <p:grpSpPr>
        <a:xfrm>
          <a:off x="0" y="0"/>
          <a:ext cx="0" cy="0"/>
          <a:chOff x="0" y="0"/>
          <a:chExt cx="0" cy="0"/>
        </a:xfrm>
      </p:grpSpPr>
      <p:sp>
        <p:nvSpPr>
          <p:cNvPr id="7061" name="Google Shape;7061;g312422c1523_3_70"/>
          <p:cNvSpPr txBox="1">
            <a:spLocks noGrp="1"/>
          </p:cNvSpPr>
          <p:nvPr>
            <p:ph type="title"/>
          </p:nvPr>
        </p:nvSpPr>
        <p:spPr>
          <a:xfrm>
            <a:off x="41375" y="150"/>
            <a:ext cx="86373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52380"/>
              <a:buNone/>
            </a:pPr>
            <a:r>
              <a:rPr lang="en" sz="210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Sample Texts</a:t>
            </a:r>
            <a:r>
              <a:rPr lang="en" sz="2100"/>
              <a:t> for Reading Logs</a:t>
            </a:r>
            <a:endParaRPr sz="2100"/>
          </a:p>
          <a:p>
            <a:pPr marL="0" lvl="0" indent="0" algn="l" rtl="0">
              <a:spcBef>
                <a:spcPts val="0"/>
              </a:spcBef>
              <a:spcAft>
                <a:spcPts val="0"/>
              </a:spcAft>
              <a:buClr>
                <a:schemeClr val="dk1"/>
              </a:buClr>
              <a:buSzPct val="45832"/>
              <a:buFont typeface="Arial"/>
              <a:buNone/>
            </a:pPr>
            <a:r>
              <a:rPr lang="en" sz="2400">
                <a:solidFill>
                  <a:srgbClr val="00602D"/>
                </a:solidFill>
              </a:rPr>
              <a:t>Ejemplos de texto para leer</a:t>
            </a:r>
            <a:endParaRPr sz="2100"/>
          </a:p>
        </p:txBody>
      </p:sp>
      <p:sp>
        <p:nvSpPr>
          <p:cNvPr id="7062" name="Google Shape;7062;g312422c1523_3_70"/>
          <p:cNvSpPr txBox="1"/>
          <p:nvPr/>
        </p:nvSpPr>
        <p:spPr>
          <a:xfrm>
            <a:off x="706675" y="831450"/>
            <a:ext cx="3387600" cy="321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100"/>
              <a:buFont typeface="Arial"/>
              <a:buNone/>
            </a:pPr>
            <a:r>
              <a:rPr lang="en" sz="1600" b="1" i="0" u="none" strike="noStrike" cap="none">
                <a:solidFill>
                  <a:schemeClr val="lt1"/>
                </a:solidFill>
                <a:latin typeface="Lato"/>
                <a:ea typeface="Lato"/>
                <a:cs typeface="Lato"/>
                <a:sym typeface="Lato"/>
              </a:rPr>
              <a:t>Sample Texts for Grade 3/</a:t>
            </a:r>
            <a:r>
              <a:rPr lang="en" sz="1600" b="1">
                <a:solidFill>
                  <a:srgbClr val="B6D7A8"/>
                </a:solidFill>
                <a:latin typeface="Lato"/>
                <a:ea typeface="Lato"/>
                <a:cs typeface="Lato"/>
                <a:sym typeface="Lato"/>
              </a:rPr>
              <a:t>3</a:t>
            </a:r>
            <a:r>
              <a:rPr lang="en" sz="1600" b="1" baseline="30000">
                <a:solidFill>
                  <a:srgbClr val="B6D7A8"/>
                </a:solidFill>
                <a:latin typeface="Lato"/>
                <a:ea typeface="Lato"/>
                <a:cs typeface="Lato"/>
                <a:sym typeface="Lato"/>
              </a:rPr>
              <a:t>er</a:t>
            </a:r>
            <a:r>
              <a:rPr lang="en" sz="1600" b="1">
                <a:solidFill>
                  <a:srgbClr val="B6D7A8"/>
                </a:solidFill>
                <a:latin typeface="Lato"/>
                <a:ea typeface="Lato"/>
                <a:cs typeface="Lato"/>
                <a:sym typeface="Lato"/>
              </a:rPr>
              <a:t> grado</a:t>
            </a:r>
            <a:r>
              <a:rPr lang="en" sz="1600" b="1" i="0" u="none" strike="noStrike" cap="none">
                <a:solidFill>
                  <a:schemeClr val="lt1"/>
                </a:solidFill>
                <a:latin typeface="Lato"/>
                <a:ea typeface="Lato"/>
                <a:cs typeface="Lato"/>
                <a:sym typeface="Lato"/>
              </a:rPr>
              <a:t> </a:t>
            </a:r>
            <a:endParaRPr sz="2000" b="0" i="0" u="none" strike="noStrike" cap="none">
              <a:solidFill>
                <a:schemeClr val="lt1"/>
              </a:solidFill>
              <a:latin typeface="Lato"/>
              <a:ea typeface="Lato"/>
              <a:cs typeface="Lato"/>
              <a:sym typeface="Lato"/>
            </a:endParaRPr>
          </a:p>
        </p:txBody>
      </p:sp>
      <p:sp>
        <p:nvSpPr>
          <p:cNvPr id="7063" name="Google Shape;7063;g312422c1523_3_70"/>
          <p:cNvSpPr txBox="1"/>
          <p:nvPr/>
        </p:nvSpPr>
        <p:spPr>
          <a:xfrm>
            <a:off x="4692100" y="854550"/>
            <a:ext cx="3649500" cy="3210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1700"/>
              <a:buFont typeface="Arial"/>
              <a:buNone/>
            </a:pPr>
            <a:r>
              <a:rPr lang="en" sz="1700" b="1" i="0" u="none" strike="noStrike" cap="none">
                <a:solidFill>
                  <a:schemeClr val="lt1"/>
                </a:solidFill>
                <a:latin typeface="Lato"/>
                <a:ea typeface="Lato"/>
                <a:cs typeface="Lato"/>
                <a:sym typeface="Lato"/>
              </a:rPr>
              <a:t>Sample Texts for Grade 5/5</a:t>
            </a:r>
            <a:r>
              <a:rPr lang="en" sz="1700" b="1" i="0" u="none" strike="noStrike" cap="none" baseline="30000">
                <a:solidFill>
                  <a:schemeClr val="lt1"/>
                </a:solidFill>
                <a:latin typeface="Lato"/>
                <a:ea typeface="Lato"/>
                <a:cs typeface="Lato"/>
                <a:sym typeface="Lato"/>
              </a:rPr>
              <a:t>o</a:t>
            </a:r>
            <a:r>
              <a:rPr lang="en" sz="1700" b="1" i="0" u="none" strike="noStrike" cap="none">
                <a:solidFill>
                  <a:schemeClr val="lt1"/>
                </a:solidFill>
                <a:latin typeface="Lato"/>
                <a:ea typeface="Lato"/>
                <a:cs typeface="Lato"/>
                <a:sym typeface="Lato"/>
              </a:rPr>
              <a:t> grado</a:t>
            </a:r>
            <a:r>
              <a:rPr lang="en" sz="1700" b="1" i="0" u="none" strike="noStrike" cap="none">
                <a:solidFill>
                  <a:srgbClr val="6AA84F"/>
                </a:solidFill>
                <a:latin typeface="Lato"/>
                <a:ea typeface="Lato"/>
                <a:cs typeface="Lato"/>
                <a:sym typeface="Lato"/>
              </a:rPr>
              <a:t> </a:t>
            </a:r>
            <a:endParaRPr sz="2100" b="0" i="0" u="none" strike="noStrike" cap="none">
              <a:solidFill>
                <a:srgbClr val="6AA84F"/>
              </a:solidFill>
              <a:latin typeface="Lato"/>
              <a:ea typeface="Lato"/>
              <a:cs typeface="Lato"/>
              <a:sym typeface="Lato"/>
            </a:endParaRPr>
          </a:p>
        </p:txBody>
      </p:sp>
      <p:pic>
        <p:nvPicPr>
          <p:cNvPr id="7064" name="Google Shape;7064;g312422c1523_3_70"/>
          <p:cNvPicPr preferRelativeResize="0"/>
          <p:nvPr/>
        </p:nvPicPr>
        <p:blipFill rotWithShape="1">
          <a:blip r:embed="rId3">
            <a:alphaModFix/>
          </a:blip>
          <a:srcRect/>
          <a:stretch/>
        </p:blipFill>
        <p:spPr>
          <a:xfrm>
            <a:off x="227600" y="1553913"/>
            <a:ext cx="1581150" cy="1781175"/>
          </a:xfrm>
          <a:prstGeom prst="rect">
            <a:avLst/>
          </a:prstGeom>
          <a:noFill/>
          <a:ln>
            <a:noFill/>
          </a:ln>
        </p:spPr>
      </p:pic>
      <p:pic>
        <p:nvPicPr>
          <p:cNvPr id="7065" name="Google Shape;7065;g312422c1523_3_70"/>
          <p:cNvPicPr preferRelativeResize="0"/>
          <p:nvPr/>
        </p:nvPicPr>
        <p:blipFill rotWithShape="1">
          <a:blip r:embed="rId4">
            <a:alphaModFix/>
          </a:blip>
          <a:srcRect l="4388"/>
          <a:stretch/>
        </p:blipFill>
        <p:spPr>
          <a:xfrm>
            <a:off x="98025" y="2624050"/>
            <a:ext cx="1949633" cy="2319925"/>
          </a:xfrm>
          <a:prstGeom prst="rect">
            <a:avLst/>
          </a:prstGeom>
          <a:noFill/>
          <a:ln>
            <a:noFill/>
          </a:ln>
        </p:spPr>
      </p:pic>
      <p:pic>
        <p:nvPicPr>
          <p:cNvPr id="7066" name="Google Shape;7066;g312422c1523_3_70"/>
          <p:cNvPicPr preferRelativeResize="0"/>
          <p:nvPr/>
        </p:nvPicPr>
        <p:blipFill rotWithShape="1">
          <a:blip r:embed="rId5">
            <a:alphaModFix/>
          </a:blip>
          <a:srcRect/>
          <a:stretch/>
        </p:blipFill>
        <p:spPr>
          <a:xfrm>
            <a:off x="7134650" y="1256550"/>
            <a:ext cx="1562100" cy="1638300"/>
          </a:xfrm>
          <a:prstGeom prst="rect">
            <a:avLst/>
          </a:prstGeom>
          <a:noFill/>
          <a:ln>
            <a:noFill/>
          </a:ln>
        </p:spPr>
      </p:pic>
      <p:pic>
        <p:nvPicPr>
          <p:cNvPr id="7067" name="Google Shape;7067;g312422c1523_3_70"/>
          <p:cNvPicPr preferRelativeResize="0"/>
          <p:nvPr/>
        </p:nvPicPr>
        <p:blipFill rotWithShape="1">
          <a:blip r:embed="rId6">
            <a:alphaModFix/>
          </a:blip>
          <a:srcRect/>
          <a:stretch/>
        </p:blipFill>
        <p:spPr>
          <a:xfrm>
            <a:off x="6802925" y="2493775"/>
            <a:ext cx="2225575" cy="2136676"/>
          </a:xfrm>
          <a:prstGeom prst="rect">
            <a:avLst/>
          </a:prstGeom>
          <a:noFill/>
          <a:ln>
            <a:noFill/>
          </a:ln>
        </p:spPr>
      </p:pic>
      <p:cxnSp>
        <p:nvCxnSpPr>
          <p:cNvPr id="7068" name="Google Shape;7068;g312422c1523_3_70"/>
          <p:cNvCxnSpPr/>
          <p:nvPr/>
        </p:nvCxnSpPr>
        <p:spPr>
          <a:xfrm>
            <a:off x="4351325" y="831450"/>
            <a:ext cx="17400" cy="4310700"/>
          </a:xfrm>
          <a:prstGeom prst="straightConnector1">
            <a:avLst/>
          </a:prstGeom>
          <a:noFill/>
          <a:ln w="38100" cap="flat" cmpd="sng">
            <a:solidFill>
              <a:schemeClr val="accent5"/>
            </a:solidFill>
            <a:prstDash val="solid"/>
            <a:round/>
            <a:headEnd type="none" w="sm" len="sm"/>
            <a:tailEnd type="none" w="sm" len="sm"/>
          </a:ln>
        </p:spPr>
      </p:cxnSp>
      <p:pic>
        <p:nvPicPr>
          <p:cNvPr id="7069" name="Google Shape;7069;g312422c1523_3_70"/>
          <p:cNvPicPr preferRelativeResize="0"/>
          <p:nvPr/>
        </p:nvPicPr>
        <p:blipFill rotWithShape="1">
          <a:blip r:embed="rId7">
            <a:alphaModFix/>
          </a:blip>
          <a:srcRect/>
          <a:stretch/>
        </p:blipFill>
        <p:spPr>
          <a:xfrm>
            <a:off x="3955125" y="1420913"/>
            <a:ext cx="2474100" cy="3314583"/>
          </a:xfrm>
          <a:prstGeom prst="rect">
            <a:avLst/>
          </a:prstGeom>
          <a:noFill/>
          <a:ln w="19050" cap="flat" cmpd="sng">
            <a:solidFill>
              <a:srgbClr val="00602D"/>
            </a:solidFill>
            <a:prstDash val="solid"/>
            <a:round/>
            <a:headEnd type="none" w="sm" len="sm"/>
            <a:tailEnd type="none" w="sm" len="sm"/>
          </a:ln>
        </p:spPr>
      </p:pic>
      <p:pic>
        <p:nvPicPr>
          <p:cNvPr id="7070" name="Google Shape;7070;g312422c1523_3_70"/>
          <p:cNvPicPr preferRelativeResize="0"/>
          <p:nvPr/>
        </p:nvPicPr>
        <p:blipFill rotWithShape="1">
          <a:blip r:embed="rId8">
            <a:alphaModFix/>
          </a:blip>
          <a:srcRect/>
          <a:stretch/>
        </p:blipFill>
        <p:spPr>
          <a:xfrm rot="-2329879">
            <a:off x="2012442" y="1254696"/>
            <a:ext cx="2073590" cy="2052937"/>
          </a:xfrm>
          <a:prstGeom prst="rect">
            <a:avLst/>
          </a:prstGeom>
          <a:noFill/>
          <a:ln>
            <a:noFill/>
          </a:ln>
        </p:spPr>
      </p:pic>
      <p:pic>
        <p:nvPicPr>
          <p:cNvPr id="7071" name="Google Shape;7071;g312422c1523_3_70"/>
          <p:cNvPicPr preferRelativeResize="0"/>
          <p:nvPr/>
        </p:nvPicPr>
        <p:blipFill rotWithShape="1">
          <a:blip r:embed="rId9">
            <a:alphaModFix/>
          </a:blip>
          <a:srcRect/>
          <a:stretch/>
        </p:blipFill>
        <p:spPr>
          <a:xfrm>
            <a:off x="2162539" y="3124189"/>
            <a:ext cx="1677687" cy="140266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87"/>
        <p:cNvGrpSpPr/>
        <p:nvPr/>
      </p:nvGrpSpPr>
      <p:grpSpPr>
        <a:xfrm>
          <a:off x="0" y="0"/>
          <a:ext cx="0" cy="0"/>
          <a:chOff x="0" y="0"/>
          <a:chExt cx="0" cy="0"/>
        </a:xfrm>
      </p:grpSpPr>
      <p:sp>
        <p:nvSpPr>
          <p:cNvPr id="6688" name="Google Shape;6688;g38d22f88b63_0_834"/>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075"/>
        <p:cNvGrpSpPr/>
        <p:nvPr/>
      </p:nvGrpSpPr>
      <p:grpSpPr>
        <a:xfrm>
          <a:off x="0" y="0"/>
          <a:ext cx="0" cy="0"/>
          <a:chOff x="0" y="0"/>
          <a:chExt cx="0" cy="0"/>
        </a:xfrm>
      </p:grpSpPr>
      <p:graphicFrame>
        <p:nvGraphicFramePr>
          <p:cNvPr id="7076" name="Google Shape;7076;g312422c1523_0_1155"/>
          <p:cNvGraphicFramePr/>
          <p:nvPr/>
        </p:nvGraphicFramePr>
        <p:xfrm>
          <a:off x="127250" y="1216838"/>
          <a:ext cx="8889500" cy="3613612"/>
        </p:xfrm>
        <a:graphic>
          <a:graphicData uri="http://schemas.openxmlformats.org/drawingml/2006/table">
            <a:tbl>
              <a:tblPr bandRow="1">
                <a:noFill/>
                <a:tableStyleId>{2809D57B-FA4C-4187-A7CF-6191382925D2}</a:tableStyleId>
              </a:tblPr>
              <a:tblGrid>
                <a:gridCol w="1872175">
                  <a:extLst>
                    <a:ext uri="{9D8B030D-6E8A-4147-A177-3AD203B41FA5}">
                      <a16:colId xmlns:a16="http://schemas.microsoft.com/office/drawing/2014/main" val="20000"/>
                    </a:ext>
                  </a:extLst>
                </a:gridCol>
                <a:gridCol w="1954650">
                  <a:extLst>
                    <a:ext uri="{9D8B030D-6E8A-4147-A177-3AD203B41FA5}">
                      <a16:colId xmlns:a16="http://schemas.microsoft.com/office/drawing/2014/main" val="20001"/>
                    </a:ext>
                  </a:extLst>
                </a:gridCol>
                <a:gridCol w="1671825">
                  <a:extLst>
                    <a:ext uri="{9D8B030D-6E8A-4147-A177-3AD203B41FA5}">
                      <a16:colId xmlns:a16="http://schemas.microsoft.com/office/drawing/2014/main" val="20002"/>
                    </a:ext>
                  </a:extLst>
                </a:gridCol>
                <a:gridCol w="1612950">
                  <a:extLst>
                    <a:ext uri="{9D8B030D-6E8A-4147-A177-3AD203B41FA5}">
                      <a16:colId xmlns:a16="http://schemas.microsoft.com/office/drawing/2014/main" val="20003"/>
                    </a:ext>
                  </a:extLst>
                </a:gridCol>
                <a:gridCol w="1777900">
                  <a:extLst>
                    <a:ext uri="{9D8B030D-6E8A-4147-A177-3AD203B41FA5}">
                      <a16:colId xmlns:a16="http://schemas.microsoft.com/office/drawing/2014/main" val="20004"/>
                    </a:ext>
                  </a:extLst>
                </a:gridCol>
              </a:tblGrid>
              <a:tr h="22200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5</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4</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3</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2</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1</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0"/>
                  </a:ext>
                </a:extLst>
              </a:tr>
              <a:tr h="304025">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Intermediate High</a:t>
                      </a:r>
                      <a:endParaRPr sz="1200" b="1" u="none" strike="noStrike" cap="none">
                        <a:solidFill>
                          <a:schemeClr val="dk1"/>
                        </a:solidFill>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Intermediate Mid</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Intermediate Low  </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Novice-High</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6B26B"/>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Novice-Mid</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F6B26B"/>
                    </a:solidFill>
                  </a:tcPr>
                </a:tc>
                <a:extLst>
                  <a:ext uri="{0D108BD9-81ED-4DB2-BD59-A6C34878D82A}">
                    <a16:rowId xmlns:a16="http://schemas.microsoft.com/office/drawing/2014/main" val="10001"/>
                  </a:ext>
                </a:extLst>
              </a:tr>
              <a:tr h="2570125">
                <a:tc>
                  <a:txBody>
                    <a:bodyPr/>
                    <a:lstStyle/>
                    <a:p>
                      <a:pPr marL="0" marR="0" lvl="0" indent="0" algn="l" rtl="0">
                        <a:lnSpc>
                          <a:spcPct val="115000"/>
                        </a:lnSpc>
                        <a:spcBef>
                          <a:spcPts val="0"/>
                        </a:spcBef>
                        <a:spcAft>
                          <a:spcPts val="0"/>
                        </a:spcAft>
                        <a:buClr>
                          <a:schemeClr val="dk1"/>
                        </a:buClr>
                        <a:buSzPts val="11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more than one paragraphs(3-5 sentences).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sentences </a:t>
                      </a:r>
                      <a:r>
                        <a:rPr lang="en" sz="1200" u="none" strike="noStrike" cap="none">
                          <a:solidFill>
                            <a:schemeClr val="dk1"/>
                          </a:solidFill>
                          <a:latin typeface="Poppins"/>
                          <a:ea typeface="Poppins"/>
                          <a:cs typeface="Poppins"/>
                          <a:sym typeface="Poppins"/>
                        </a:rPr>
                        <a:t>and </a:t>
                      </a:r>
                      <a:r>
                        <a:rPr lang="en" sz="1200" u="none" strike="noStrike" cap="none">
                          <a:solidFill>
                            <a:srgbClr val="0000FF"/>
                          </a:solidFill>
                          <a:latin typeface="Poppins"/>
                          <a:ea typeface="Poppins"/>
                          <a:cs typeface="Poppins"/>
                          <a:sym typeface="Poppins"/>
                        </a:rPr>
                        <a:t>paragraphs(3-5 sentences).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simple sentences most of the time.</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phrases </a:t>
                      </a:r>
                      <a:r>
                        <a:rPr lang="en" sz="1200" u="none" strike="noStrike" cap="none">
                          <a:solidFill>
                            <a:schemeClr val="dk1"/>
                          </a:solidFill>
                          <a:latin typeface="Poppins"/>
                          <a:ea typeface="Poppins"/>
                          <a:cs typeface="Poppins"/>
                          <a:sym typeface="Poppins"/>
                        </a:rPr>
                        <a:t>and </a:t>
                      </a:r>
                      <a:r>
                        <a:rPr lang="en" sz="1200" u="none" strike="noStrike" cap="none">
                          <a:solidFill>
                            <a:srgbClr val="0000FF"/>
                          </a:solidFill>
                          <a:latin typeface="Poppins"/>
                          <a:ea typeface="Poppins"/>
                          <a:cs typeface="Poppins"/>
                          <a:sym typeface="Poppins"/>
                        </a:rPr>
                        <a:t>some</a:t>
                      </a:r>
                      <a:r>
                        <a:rPr lang="en" sz="1200" u="none" strike="noStrike" cap="none">
                          <a:solidFill>
                            <a:schemeClr val="dk1"/>
                          </a:solidFill>
                          <a:latin typeface="Poppins"/>
                          <a:ea typeface="Poppins"/>
                          <a:cs typeface="Poppins"/>
                          <a:sym typeface="Poppins"/>
                        </a:rPr>
                        <a:t> </a:t>
                      </a:r>
                      <a:r>
                        <a:rPr lang="en" sz="1200" u="none" strike="noStrike" cap="none">
                          <a:solidFill>
                            <a:srgbClr val="0000FF"/>
                          </a:solidFill>
                          <a:latin typeface="Poppins"/>
                          <a:ea typeface="Poppins"/>
                          <a:cs typeface="Poppins"/>
                          <a:sym typeface="Poppins"/>
                        </a:rPr>
                        <a:t>simple sentences. </a:t>
                      </a:r>
                      <a:endParaRPr sz="1200" b="1"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 variety of </a:t>
                      </a:r>
                      <a:r>
                        <a:rPr lang="en" sz="1200" u="none" strike="noStrike" cap="none">
                          <a:solidFill>
                            <a:srgbClr val="0000FF"/>
                          </a:solidFill>
                          <a:latin typeface="Poppins"/>
                          <a:ea typeface="Poppins"/>
                          <a:cs typeface="Poppins"/>
                          <a:sym typeface="Poppins"/>
                        </a:rPr>
                        <a:t>practiced or memorized words </a:t>
                      </a:r>
                      <a:r>
                        <a:rPr lang="en" sz="1200" u="none" strike="noStrike" cap="none">
                          <a:solidFill>
                            <a:schemeClr val="dk1"/>
                          </a:solidFill>
                          <a:latin typeface="Poppins"/>
                          <a:ea typeface="Poppins"/>
                          <a:cs typeface="Poppins"/>
                          <a:sym typeface="Poppins"/>
                        </a:rPr>
                        <a:t>or </a:t>
                      </a:r>
                      <a:r>
                        <a:rPr lang="en" sz="1200" u="none" strike="noStrike" cap="none">
                          <a:solidFill>
                            <a:srgbClr val="0000FF"/>
                          </a:solidFill>
                          <a:latin typeface="Poppins"/>
                          <a:ea typeface="Poppins"/>
                          <a:cs typeface="Poppins"/>
                          <a:sym typeface="Poppins"/>
                        </a:rPr>
                        <a:t>phrases.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99700">
                <a:tc gridSpan="5">
                  <a:txBody>
                    <a:bodyPr/>
                    <a:lstStyle/>
                    <a:p>
                      <a:pPr marL="0" marR="0" lvl="0" indent="0" algn="l" rtl="0">
                        <a:lnSpc>
                          <a:spcPct val="120000"/>
                        </a:lnSpc>
                        <a:spcBef>
                          <a:spcPts val="0"/>
                        </a:spcBef>
                        <a:spcAft>
                          <a:spcPts val="0"/>
                        </a:spcAft>
                        <a:buClr>
                          <a:schemeClr val="dk1"/>
                        </a:buClr>
                        <a:buSzPts val="1100"/>
                        <a:buFont typeface="Arial"/>
                        <a:buNone/>
                      </a:pPr>
                      <a:endParaRPr sz="100" b="1" u="none" strike="noStrike" cap="none">
                        <a:solidFill>
                          <a:srgbClr val="333333"/>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1400"/>
                        <a:buFont typeface="Arial"/>
                        <a:buNone/>
                      </a:pPr>
                      <a:r>
                        <a:rPr lang="en" sz="1400" u="none" strike="noStrike" cap="none">
                          <a:solidFill>
                            <a:srgbClr val="333333"/>
                          </a:solidFill>
                          <a:highlight>
                            <a:srgbClr val="FFFF00"/>
                          </a:highlight>
                          <a:latin typeface="Poppins SemiBold"/>
                          <a:ea typeface="Poppins SemiBold"/>
                          <a:cs typeface="Poppins SemiBold"/>
                          <a:sym typeface="Poppins SemiBold"/>
                        </a:rPr>
                        <a:t>Passing for Category I: 2+</a:t>
                      </a:r>
                      <a:r>
                        <a:rPr lang="en" sz="1400" u="none" strike="noStrike" cap="none">
                          <a:solidFill>
                            <a:srgbClr val="333333"/>
                          </a:solidFill>
                          <a:latin typeface="Poppins SemiBold"/>
                          <a:ea typeface="Poppins SemiBold"/>
                          <a:cs typeface="Poppins SemiBold"/>
                          <a:sym typeface="Poppins SemiBold"/>
                        </a:rPr>
                        <a:t>    </a:t>
                      </a:r>
                      <a:r>
                        <a:rPr lang="en" sz="900" u="none" strike="noStrike" cap="none">
                          <a:solidFill>
                            <a:srgbClr val="333333"/>
                          </a:solidFill>
                          <a:latin typeface="Poppins SemiBold"/>
                          <a:ea typeface="Poppins SemiBold"/>
                          <a:cs typeface="Poppins SemiBold"/>
                          <a:sym typeface="Poppins SemiBold"/>
                        </a:rPr>
                        <a:t> </a:t>
                      </a:r>
                      <a:r>
                        <a:rPr lang="en" sz="1200" u="none" strike="noStrike" cap="none">
                          <a:solidFill>
                            <a:schemeClr val="dk1"/>
                          </a:solidFill>
                          <a:latin typeface="Poppins"/>
                          <a:ea typeface="Poppins"/>
                          <a:cs typeface="Poppins"/>
                          <a:sym typeface="Poppins"/>
                        </a:rPr>
                        <a:t>Dutch, French, Italian, Norwegian, Portuguese, Romanian, Swedish, and Spanish.</a:t>
                      </a:r>
                      <a:r>
                        <a:rPr lang="en" sz="1200" b="1" u="none" strike="noStrike" cap="none">
                          <a:solidFill>
                            <a:srgbClr val="333333"/>
                          </a:solidFill>
                          <a:latin typeface="Poppins"/>
                          <a:ea typeface="Poppins"/>
                          <a:cs typeface="Poppins"/>
                          <a:sym typeface="Poppins"/>
                        </a:rPr>
                        <a:t> </a:t>
                      </a:r>
                      <a:r>
                        <a:rPr lang="en" sz="800" b="1" u="none" strike="noStrike" cap="none">
                          <a:solidFill>
                            <a:srgbClr val="333333"/>
                          </a:solidFill>
                          <a:latin typeface="Poppins"/>
                          <a:ea typeface="Poppins"/>
                          <a:cs typeface="Poppins"/>
                          <a:sym typeface="Poppins"/>
                        </a:rPr>
                        <a:t> </a:t>
                      </a:r>
                      <a:r>
                        <a:rPr lang="en" sz="1400" u="none" strike="noStrike" cap="none">
                          <a:solidFill>
                            <a:srgbClr val="333333"/>
                          </a:solidFill>
                          <a:latin typeface="Poppins SemiBold"/>
                          <a:ea typeface="Poppins SemiBold"/>
                          <a:cs typeface="Poppins SemiBold"/>
                          <a:sym typeface="Poppins SemiBold"/>
                        </a:rPr>
                        <a:t>                                                       </a:t>
                      </a:r>
                      <a:endParaRPr sz="1400" u="none" strike="noStrike" cap="none">
                        <a:solidFill>
                          <a:srgbClr val="333333"/>
                        </a:solidFill>
                        <a:latin typeface="Poppins SemiBold"/>
                        <a:ea typeface="Poppins SemiBold"/>
                        <a:cs typeface="Poppins SemiBold"/>
                        <a:sym typeface="Poppins SemiBold"/>
                      </a:endParaRPr>
                    </a:p>
                    <a:p>
                      <a:pPr marL="0" marR="0" lvl="0" indent="0" algn="l" rtl="0">
                        <a:lnSpc>
                          <a:spcPct val="120000"/>
                        </a:lnSpc>
                        <a:spcBef>
                          <a:spcPts val="0"/>
                        </a:spcBef>
                        <a:spcAft>
                          <a:spcPts val="0"/>
                        </a:spcAft>
                        <a:buClr>
                          <a:srgbClr val="000000"/>
                        </a:buClr>
                        <a:buSzPts val="1400"/>
                        <a:buFont typeface="Arial"/>
                        <a:buNone/>
                      </a:pPr>
                      <a:r>
                        <a:rPr lang="en" sz="1400" u="none" strike="noStrike" cap="none">
                          <a:solidFill>
                            <a:srgbClr val="333333"/>
                          </a:solidFill>
                          <a:highlight>
                            <a:srgbClr val="FFFF00"/>
                          </a:highlight>
                          <a:latin typeface="Poppins SemiBold"/>
                          <a:ea typeface="Poppins SemiBold"/>
                          <a:cs typeface="Poppins SemiBold"/>
                          <a:sym typeface="Poppins SemiBold"/>
                        </a:rPr>
                        <a:t>Passing for Category II- IV Languages: 1+</a:t>
                      </a:r>
                      <a:r>
                        <a:rPr lang="en" sz="1400" u="none" strike="noStrike" cap="none">
                          <a:solidFill>
                            <a:srgbClr val="333333"/>
                          </a:solidFill>
                          <a:latin typeface="Poppins SemiBold"/>
                          <a:ea typeface="Poppins SemiBold"/>
                          <a:cs typeface="Poppins SemiBold"/>
                          <a:sym typeface="Poppins SemiBold"/>
                        </a:rPr>
                        <a:t>   </a:t>
                      </a:r>
                      <a:r>
                        <a:rPr lang="en" sz="1200" u="none" strike="noStrike" cap="none">
                          <a:solidFill>
                            <a:srgbClr val="333333"/>
                          </a:solidFill>
                          <a:latin typeface="Poppins Medium"/>
                          <a:ea typeface="Poppins Medium"/>
                          <a:cs typeface="Poppins Medium"/>
                          <a:sym typeface="Poppins Medium"/>
                        </a:rPr>
                        <a:t>All Other Languages</a:t>
                      </a:r>
                      <a:r>
                        <a:rPr lang="en" sz="1400" b="1" u="none" strike="noStrike" cap="none">
                          <a:solidFill>
                            <a:srgbClr val="333333"/>
                          </a:solidFill>
                          <a:latin typeface="Boogaloo"/>
                          <a:ea typeface="Boogaloo"/>
                          <a:cs typeface="Boogaloo"/>
                          <a:sym typeface="Boogaloo"/>
                        </a:rPr>
                        <a:t>                           </a:t>
                      </a:r>
                      <a:r>
                        <a:rPr lang="en" sz="700" u="none" strike="noStrike" cap="none">
                          <a:solidFill>
                            <a:schemeClr val="dk1"/>
                          </a:solidFill>
                          <a:latin typeface="Poppins SemiBold"/>
                          <a:ea typeface="Poppins SemiBold"/>
                          <a:cs typeface="Poppins SemiBold"/>
                          <a:sym typeface="Poppins SemiBold"/>
                        </a:rPr>
                        <a:t>Rubric adapted from: ACTFL Can-Do Statements</a:t>
                      </a:r>
                      <a:endParaRPr sz="600" u="none" strike="noStrike" cap="none">
                        <a:solidFill>
                          <a:schemeClr val="dk1"/>
                        </a:solidFill>
                        <a:latin typeface="Poppins Medium"/>
                        <a:ea typeface="Poppins Medium"/>
                        <a:cs typeface="Poppins Medium"/>
                        <a:sym typeface="Poppins Medium"/>
                      </a:endParaRPr>
                    </a:p>
                  </a:txBody>
                  <a:tcPr marL="68575" marR="68575" marT="0" marB="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077" name="Google Shape;7077;g312422c1523_0_1155"/>
          <p:cNvSpPr txBox="1"/>
          <p:nvPr/>
        </p:nvSpPr>
        <p:spPr>
          <a:xfrm>
            <a:off x="1020450" y="406875"/>
            <a:ext cx="7968900" cy="431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endParaRPr sz="1800" b="0" i="0" u="none" strike="noStrike" cap="none">
              <a:solidFill>
                <a:srgbClr val="000000"/>
              </a:solidFill>
              <a:latin typeface="Poppins SemiBold"/>
              <a:ea typeface="Poppins SemiBold"/>
              <a:cs typeface="Poppins SemiBold"/>
              <a:sym typeface="Poppins SemiBold"/>
            </a:endParaRPr>
          </a:p>
          <a:p>
            <a:pPr marL="0" marR="0" lvl="0" indent="0" algn="ctr" rtl="0">
              <a:lnSpc>
                <a:spcPct val="100000"/>
              </a:lnSpc>
              <a:spcBef>
                <a:spcPts val="0"/>
              </a:spcBef>
              <a:spcAft>
                <a:spcPts val="0"/>
              </a:spcAft>
              <a:buClr>
                <a:srgbClr val="000000"/>
              </a:buClr>
              <a:buSzPts val="2000"/>
              <a:buFont typeface="Arial"/>
              <a:buNone/>
            </a:pPr>
            <a:r>
              <a:rPr lang="en" sz="1800" b="1" i="0" u="none" strike="noStrike" cap="none">
                <a:solidFill>
                  <a:srgbClr val="000000"/>
                </a:solidFill>
                <a:latin typeface="Poppins"/>
                <a:ea typeface="Poppins"/>
                <a:cs typeface="Poppins"/>
                <a:sym typeface="Poppins"/>
              </a:rPr>
              <a:t>3rd Grade Student Writing Self-Assessment</a:t>
            </a:r>
            <a:endParaRPr sz="18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800" b="1" i="0" u="none" strike="noStrike" cap="none">
                <a:solidFill>
                  <a:srgbClr val="00602D"/>
                </a:solidFill>
                <a:highlight>
                  <a:srgbClr val="F8F9FA"/>
                </a:highlight>
                <a:latin typeface="Poppins"/>
                <a:ea typeface="Poppins"/>
                <a:cs typeface="Poppins"/>
                <a:sym typeface="Poppins"/>
              </a:rPr>
              <a:t>Autoevaluación de escritura para estudiantes de tercer grado</a:t>
            </a:r>
            <a:endParaRPr sz="1800" b="1" i="0" u="none" strike="noStrike" cap="none">
              <a:solidFill>
                <a:srgbClr val="00602D"/>
              </a:solidFill>
              <a:highlight>
                <a:srgbClr val="F8F9FA"/>
              </a:highlight>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Poppins SemiBold"/>
              <a:ea typeface="Poppins SemiBold"/>
              <a:cs typeface="Poppins SemiBold"/>
              <a:sym typeface="Poppins SemiBold"/>
            </a:endParaRPr>
          </a:p>
        </p:txBody>
      </p:sp>
      <p:pic>
        <p:nvPicPr>
          <p:cNvPr id="7078" name="Google Shape;7078;g312422c1523_0_1155"/>
          <p:cNvPicPr preferRelativeResize="0"/>
          <p:nvPr/>
        </p:nvPicPr>
        <p:blipFill rotWithShape="1">
          <a:blip r:embed="rId3">
            <a:alphaModFix/>
          </a:blip>
          <a:srcRect l="9566" t="3042" r="6441" b="6956"/>
          <a:stretch/>
        </p:blipFill>
        <p:spPr>
          <a:xfrm>
            <a:off x="198150" y="100875"/>
            <a:ext cx="1047600" cy="1043100"/>
          </a:xfrm>
          <a:prstGeom prst="flowChartConnector">
            <a:avLst/>
          </a:prstGeom>
          <a:noFill/>
          <a:ln>
            <a:noFill/>
          </a:ln>
        </p:spPr>
      </p:pic>
      <p:sp>
        <p:nvSpPr>
          <p:cNvPr id="7079" name="Google Shape;7079;g312422c1523_0_1155"/>
          <p:cNvSpPr txBox="1"/>
          <p:nvPr/>
        </p:nvSpPr>
        <p:spPr>
          <a:xfrm>
            <a:off x="5630350" y="1195775"/>
            <a:ext cx="1608600" cy="3117300"/>
          </a:xfrm>
          <a:prstGeom prst="rect">
            <a:avLst/>
          </a:prstGeom>
          <a:noFill/>
          <a:ln w="76200" cap="flat" cmpd="sng">
            <a:solidFill>
              <a:srgbClr val="FF0A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083"/>
        <p:cNvGrpSpPr/>
        <p:nvPr/>
      </p:nvGrpSpPr>
      <p:grpSpPr>
        <a:xfrm>
          <a:off x="0" y="0"/>
          <a:ext cx="0" cy="0"/>
          <a:chOff x="0" y="0"/>
          <a:chExt cx="0" cy="0"/>
        </a:xfrm>
      </p:grpSpPr>
      <p:graphicFrame>
        <p:nvGraphicFramePr>
          <p:cNvPr id="7084" name="Google Shape;7084;g312422c1523_0_1239"/>
          <p:cNvGraphicFramePr/>
          <p:nvPr/>
        </p:nvGraphicFramePr>
        <p:xfrm>
          <a:off x="127250" y="1247613"/>
          <a:ext cx="8889500" cy="3613612"/>
        </p:xfrm>
        <a:graphic>
          <a:graphicData uri="http://schemas.openxmlformats.org/drawingml/2006/table">
            <a:tbl>
              <a:tblPr bandRow="1">
                <a:noFill/>
                <a:tableStyleId>{2809D57B-FA4C-4187-A7CF-6191382925D2}</a:tableStyleId>
              </a:tblPr>
              <a:tblGrid>
                <a:gridCol w="1872175">
                  <a:extLst>
                    <a:ext uri="{9D8B030D-6E8A-4147-A177-3AD203B41FA5}">
                      <a16:colId xmlns:a16="http://schemas.microsoft.com/office/drawing/2014/main" val="20000"/>
                    </a:ext>
                  </a:extLst>
                </a:gridCol>
                <a:gridCol w="1954650">
                  <a:extLst>
                    <a:ext uri="{9D8B030D-6E8A-4147-A177-3AD203B41FA5}">
                      <a16:colId xmlns:a16="http://schemas.microsoft.com/office/drawing/2014/main" val="20001"/>
                    </a:ext>
                  </a:extLst>
                </a:gridCol>
                <a:gridCol w="1671825">
                  <a:extLst>
                    <a:ext uri="{9D8B030D-6E8A-4147-A177-3AD203B41FA5}">
                      <a16:colId xmlns:a16="http://schemas.microsoft.com/office/drawing/2014/main" val="20002"/>
                    </a:ext>
                  </a:extLst>
                </a:gridCol>
                <a:gridCol w="1612950">
                  <a:extLst>
                    <a:ext uri="{9D8B030D-6E8A-4147-A177-3AD203B41FA5}">
                      <a16:colId xmlns:a16="http://schemas.microsoft.com/office/drawing/2014/main" val="20003"/>
                    </a:ext>
                  </a:extLst>
                </a:gridCol>
                <a:gridCol w="1777900">
                  <a:extLst>
                    <a:ext uri="{9D8B030D-6E8A-4147-A177-3AD203B41FA5}">
                      <a16:colId xmlns:a16="http://schemas.microsoft.com/office/drawing/2014/main" val="20004"/>
                    </a:ext>
                  </a:extLst>
                </a:gridCol>
              </a:tblGrid>
              <a:tr h="222000">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5</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4</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3</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2</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1</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0"/>
                  </a:ext>
                </a:extLst>
              </a:tr>
              <a:tr h="304025">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Intermediate High</a:t>
                      </a:r>
                      <a:endParaRPr sz="1200" b="1" u="none" strike="noStrike" cap="none">
                        <a:solidFill>
                          <a:schemeClr val="dk1"/>
                        </a:solidFill>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Intermediate Mid</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latin typeface="Gill Sans"/>
                          <a:ea typeface="Gill Sans"/>
                          <a:cs typeface="Gill Sans"/>
                          <a:sym typeface="Gill Sans"/>
                        </a:rPr>
                        <a:t>Intermediate Low  </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Novice-High</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tc>
                  <a:txBody>
                    <a:bodyPr/>
                    <a:lstStyle/>
                    <a:p>
                      <a:pPr marL="0" marR="0" lvl="0" indent="0" algn="ctr" rtl="0">
                        <a:lnSpc>
                          <a:spcPct val="100000"/>
                        </a:lnSpc>
                        <a:spcBef>
                          <a:spcPts val="0"/>
                        </a:spcBef>
                        <a:spcAft>
                          <a:spcPts val="0"/>
                        </a:spcAft>
                        <a:buClr>
                          <a:srgbClr val="000000"/>
                        </a:buClr>
                        <a:buSzPts val="1200"/>
                        <a:buFont typeface="Arial"/>
                        <a:buNone/>
                      </a:pPr>
                      <a:r>
                        <a:rPr lang="en" sz="1200" b="1" u="none" strike="noStrike" cap="none">
                          <a:solidFill>
                            <a:schemeClr val="dk1"/>
                          </a:solidFill>
                          <a:latin typeface="Gill Sans"/>
                          <a:ea typeface="Gill Sans"/>
                          <a:cs typeface="Gill Sans"/>
                          <a:sym typeface="Gill Sans"/>
                        </a:rPr>
                        <a:t>Novice-Mid</a:t>
                      </a:r>
                      <a:endParaRPr sz="1200" b="1" u="none" strike="noStrike" cap="none">
                        <a:latin typeface="Gill Sans"/>
                        <a:ea typeface="Gill Sans"/>
                        <a:cs typeface="Gill Sans"/>
                        <a:sym typeface="Gill Sans"/>
                      </a:endParaRPr>
                    </a:p>
                  </a:txBody>
                  <a:tcPr marL="68575" marR="68575" marT="0" marB="0"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rgbClr val="93C47D"/>
                    </a:solidFill>
                  </a:tcPr>
                </a:tc>
                <a:extLst>
                  <a:ext uri="{0D108BD9-81ED-4DB2-BD59-A6C34878D82A}">
                    <a16:rowId xmlns:a16="http://schemas.microsoft.com/office/drawing/2014/main" val="10001"/>
                  </a:ext>
                </a:extLst>
              </a:tr>
              <a:tr h="2570125">
                <a:tc>
                  <a:txBody>
                    <a:bodyPr/>
                    <a:lstStyle/>
                    <a:p>
                      <a:pPr marL="0" marR="0" lvl="0" indent="0" algn="l" rtl="0">
                        <a:lnSpc>
                          <a:spcPct val="115000"/>
                        </a:lnSpc>
                        <a:spcBef>
                          <a:spcPts val="0"/>
                        </a:spcBef>
                        <a:spcAft>
                          <a:spcPts val="0"/>
                        </a:spcAft>
                        <a:buClr>
                          <a:schemeClr val="dk1"/>
                        </a:buClr>
                        <a:buSzPts val="11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more than one paragraphs(3-5 sentences).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sentences </a:t>
                      </a:r>
                      <a:r>
                        <a:rPr lang="en" sz="1200" u="none" strike="noStrike" cap="none">
                          <a:solidFill>
                            <a:schemeClr val="dk1"/>
                          </a:solidFill>
                          <a:latin typeface="Poppins"/>
                          <a:ea typeface="Poppins"/>
                          <a:cs typeface="Poppins"/>
                          <a:sym typeface="Poppins"/>
                        </a:rPr>
                        <a:t>and </a:t>
                      </a:r>
                      <a:r>
                        <a:rPr lang="en" sz="1200" u="none" strike="noStrike" cap="none">
                          <a:solidFill>
                            <a:srgbClr val="0000FF"/>
                          </a:solidFill>
                          <a:latin typeface="Poppins"/>
                          <a:ea typeface="Poppins"/>
                          <a:cs typeface="Poppins"/>
                          <a:sym typeface="Poppins"/>
                        </a:rPr>
                        <a:t>paragraphs(3-5 sentences).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simple sentences most of the time.</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chemeClr val="dk1"/>
                        </a:buClr>
                        <a:buSzPts val="11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t>
                      </a:r>
                      <a:r>
                        <a:rPr lang="en" sz="1200" u="none" strike="noStrike" cap="none">
                          <a:solidFill>
                            <a:srgbClr val="0000FF"/>
                          </a:solidFill>
                          <a:latin typeface="Poppins"/>
                          <a:ea typeface="Poppins"/>
                          <a:cs typeface="Poppins"/>
                          <a:sym typeface="Poppins"/>
                        </a:rPr>
                        <a:t>phrases </a:t>
                      </a:r>
                      <a:r>
                        <a:rPr lang="en" sz="1200" u="none" strike="noStrike" cap="none">
                          <a:solidFill>
                            <a:schemeClr val="dk1"/>
                          </a:solidFill>
                          <a:latin typeface="Poppins"/>
                          <a:ea typeface="Poppins"/>
                          <a:cs typeface="Poppins"/>
                          <a:sym typeface="Poppins"/>
                        </a:rPr>
                        <a:t>and </a:t>
                      </a:r>
                      <a:r>
                        <a:rPr lang="en" sz="1200" u="none" strike="noStrike" cap="none">
                          <a:solidFill>
                            <a:srgbClr val="0000FF"/>
                          </a:solidFill>
                          <a:latin typeface="Poppins"/>
                          <a:ea typeface="Poppins"/>
                          <a:cs typeface="Poppins"/>
                          <a:sym typeface="Poppins"/>
                        </a:rPr>
                        <a:t>some</a:t>
                      </a:r>
                      <a:r>
                        <a:rPr lang="en" sz="1200" u="none" strike="noStrike" cap="none">
                          <a:solidFill>
                            <a:schemeClr val="dk1"/>
                          </a:solidFill>
                          <a:latin typeface="Poppins"/>
                          <a:ea typeface="Poppins"/>
                          <a:cs typeface="Poppins"/>
                          <a:sym typeface="Poppins"/>
                        </a:rPr>
                        <a:t> </a:t>
                      </a:r>
                      <a:r>
                        <a:rPr lang="en" sz="1200" u="none" strike="noStrike" cap="none">
                          <a:solidFill>
                            <a:srgbClr val="0000FF"/>
                          </a:solidFill>
                          <a:latin typeface="Poppins"/>
                          <a:ea typeface="Poppins"/>
                          <a:cs typeface="Poppins"/>
                          <a:sym typeface="Poppins"/>
                        </a:rPr>
                        <a:t>simple sentences. </a:t>
                      </a:r>
                      <a:endParaRPr sz="1200" b="1"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a:txBody>
                    <a:bodyPr/>
                    <a:lstStyle/>
                    <a:p>
                      <a:pPr marL="0" marR="0" lvl="0" indent="0" algn="l" rtl="0">
                        <a:lnSpc>
                          <a:spcPct val="115000"/>
                        </a:lnSpc>
                        <a:spcBef>
                          <a:spcPts val="0"/>
                        </a:spcBef>
                        <a:spcAft>
                          <a:spcPts val="0"/>
                        </a:spcAft>
                        <a:buClr>
                          <a:srgbClr val="000000"/>
                        </a:buClr>
                        <a:buSzPts val="1200"/>
                        <a:buFont typeface="Arial"/>
                        <a:buNone/>
                      </a:pPr>
                      <a:r>
                        <a:rPr lang="en" sz="1200" u="none" strike="noStrike" cap="none">
                          <a:solidFill>
                            <a:schemeClr val="dk1"/>
                          </a:solidFill>
                          <a:latin typeface="Poppins"/>
                          <a:ea typeface="Poppins"/>
                          <a:cs typeface="Poppins"/>
                          <a:sym typeface="Poppins"/>
                        </a:rPr>
                        <a:t>I can </a:t>
                      </a:r>
                      <a:r>
                        <a:rPr lang="en" sz="1200" u="none" strike="noStrike" cap="none">
                          <a:solidFill>
                            <a:srgbClr val="FF0000"/>
                          </a:solidFill>
                          <a:latin typeface="Poppins"/>
                          <a:ea typeface="Poppins"/>
                          <a:cs typeface="Poppins"/>
                          <a:sym typeface="Poppins"/>
                        </a:rPr>
                        <a:t>write</a:t>
                      </a:r>
                      <a:r>
                        <a:rPr lang="en" sz="1200" u="none" strike="noStrike" cap="none">
                          <a:solidFill>
                            <a:schemeClr val="dk1"/>
                          </a:solidFill>
                          <a:latin typeface="Poppins"/>
                          <a:ea typeface="Poppins"/>
                          <a:cs typeface="Poppins"/>
                          <a:sym typeface="Poppins"/>
                        </a:rPr>
                        <a:t> information on familiar and everyday topics using a variety of </a:t>
                      </a:r>
                      <a:r>
                        <a:rPr lang="en" sz="1200" u="none" strike="noStrike" cap="none">
                          <a:solidFill>
                            <a:srgbClr val="0000FF"/>
                          </a:solidFill>
                          <a:latin typeface="Poppins"/>
                          <a:ea typeface="Poppins"/>
                          <a:cs typeface="Poppins"/>
                          <a:sym typeface="Poppins"/>
                        </a:rPr>
                        <a:t>practiced or memorized words </a:t>
                      </a:r>
                      <a:r>
                        <a:rPr lang="en" sz="1200" u="none" strike="noStrike" cap="none">
                          <a:solidFill>
                            <a:schemeClr val="dk1"/>
                          </a:solidFill>
                          <a:latin typeface="Poppins"/>
                          <a:ea typeface="Poppins"/>
                          <a:cs typeface="Poppins"/>
                          <a:sym typeface="Poppins"/>
                        </a:rPr>
                        <a:t>or </a:t>
                      </a:r>
                      <a:r>
                        <a:rPr lang="en" sz="1200" u="none" strike="noStrike" cap="none">
                          <a:solidFill>
                            <a:srgbClr val="0000FF"/>
                          </a:solidFill>
                          <a:latin typeface="Poppins"/>
                          <a:ea typeface="Poppins"/>
                          <a:cs typeface="Poppins"/>
                          <a:sym typeface="Poppins"/>
                        </a:rPr>
                        <a:t>phrases.</a:t>
                      </a:r>
                      <a:endParaRPr sz="1200" u="none" strike="noStrike" cap="none">
                        <a:latin typeface="Poppins"/>
                        <a:ea typeface="Poppins"/>
                        <a:cs typeface="Poppins"/>
                        <a:sym typeface="Poppins"/>
                      </a:endParaRPr>
                    </a:p>
                  </a:txBody>
                  <a:tcPr marL="63500" marR="63500" marT="63500" marB="6350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extLst>
                  <a:ext uri="{0D108BD9-81ED-4DB2-BD59-A6C34878D82A}">
                    <a16:rowId xmlns:a16="http://schemas.microsoft.com/office/drawing/2014/main" val="10002"/>
                  </a:ext>
                </a:extLst>
              </a:tr>
              <a:tr h="399700">
                <a:tc gridSpan="5">
                  <a:txBody>
                    <a:bodyPr/>
                    <a:lstStyle/>
                    <a:p>
                      <a:pPr marL="0" marR="0" lvl="0" indent="0" algn="l" rtl="0">
                        <a:lnSpc>
                          <a:spcPct val="120000"/>
                        </a:lnSpc>
                        <a:spcBef>
                          <a:spcPts val="0"/>
                        </a:spcBef>
                        <a:spcAft>
                          <a:spcPts val="0"/>
                        </a:spcAft>
                        <a:buClr>
                          <a:schemeClr val="dk1"/>
                        </a:buClr>
                        <a:buSzPts val="1100"/>
                        <a:buFont typeface="Arial"/>
                        <a:buNone/>
                      </a:pPr>
                      <a:endParaRPr sz="100" b="1" u="none" strike="noStrike" cap="none">
                        <a:solidFill>
                          <a:srgbClr val="333333"/>
                        </a:solidFill>
                        <a:latin typeface="Merriweather"/>
                        <a:ea typeface="Merriweather"/>
                        <a:cs typeface="Merriweather"/>
                        <a:sym typeface="Merriweather"/>
                      </a:endParaRPr>
                    </a:p>
                    <a:p>
                      <a:pPr marL="0" marR="0" lvl="0" indent="0" algn="l" rtl="0">
                        <a:lnSpc>
                          <a:spcPct val="120000"/>
                        </a:lnSpc>
                        <a:spcBef>
                          <a:spcPts val="0"/>
                        </a:spcBef>
                        <a:spcAft>
                          <a:spcPts val="0"/>
                        </a:spcAft>
                        <a:buClr>
                          <a:srgbClr val="000000"/>
                        </a:buClr>
                        <a:buSzPts val="1400"/>
                        <a:buFont typeface="Arial"/>
                        <a:buNone/>
                      </a:pPr>
                      <a:r>
                        <a:rPr lang="en" sz="1400" u="none" strike="noStrike" cap="none">
                          <a:solidFill>
                            <a:srgbClr val="333333"/>
                          </a:solidFill>
                          <a:highlight>
                            <a:srgbClr val="FFFF00"/>
                          </a:highlight>
                          <a:latin typeface="Poppins SemiBold"/>
                          <a:ea typeface="Poppins SemiBold"/>
                          <a:cs typeface="Poppins SemiBold"/>
                          <a:sym typeface="Poppins SemiBold"/>
                        </a:rPr>
                        <a:t>Passing for Category I: 3+</a:t>
                      </a:r>
                      <a:r>
                        <a:rPr lang="en" sz="1400" u="none" strike="noStrike" cap="none">
                          <a:solidFill>
                            <a:srgbClr val="333333"/>
                          </a:solidFill>
                          <a:latin typeface="Poppins SemiBold"/>
                          <a:ea typeface="Poppins SemiBold"/>
                          <a:cs typeface="Poppins SemiBold"/>
                          <a:sym typeface="Poppins SemiBold"/>
                        </a:rPr>
                        <a:t>    </a:t>
                      </a:r>
                      <a:r>
                        <a:rPr lang="en" sz="900" u="none" strike="noStrike" cap="none">
                          <a:solidFill>
                            <a:srgbClr val="333333"/>
                          </a:solidFill>
                          <a:latin typeface="Poppins SemiBold"/>
                          <a:ea typeface="Poppins SemiBold"/>
                          <a:cs typeface="Poppins SemiBold"/>
                          <a:sym typeface="Poppins SemiBold"/>
                        </a:rPr>
                        <a:t> </a:t>
                      </a:r>
                      <a:r>
                        <a:rPr lang="en" sz="1200" u="none" strike="noStrike" cap="none">
                          <a:solidFill>
                            <a:schemeClr val="dk1"/>
                          </a:solidFill>
                          <a:latin typeface="Poppins"/>
                          <a:ea typeface="Poppins"/>
                          <a:cs typeface="Poppins"/>
                          <a:sym typeface="Poppins"/>
                        </a:rPr>
                        <a:t>Dutch, French, Italian, Norwegian, Portuguese, Romanian, Swedish, and Spanish.</a:t>
                      </a:r>
                      <a:r>
                        <a:rPr lang="en" sz="1200" b="1" u="none" strike="noStrike" cap="none">
                          <a:solidFill>
                            <a:srgbClr val="333333"/>
                          </a:solidFill>
                          <a:latin typeface="Poppins"/>
                          <a:ea typeface="Poppins"/>
                          <a:cs typeface="Poppins"/>
                          <a:sym typeface="Poppins"/>
                        </a:rPr>
                        <a:t> </a:t>
                      </a:r>
                      <a:r>
                        <a:rPr lang="en" sz="800" b="1" u="none" strike="noStrike" cap="none">
                          <a:solidFill>
                            <a:srgbClr val="333333"/>
                          </a:solidFill>
                          <a:latin typeface="Poppins"/>
                          <a:ea typeface="Poppins"/>
                          <a:cs typeface="Poppins"/>
                          <a:sym typeface="Poppins"/>
                        </a:rPr>
                        <a:t> </a:t>
                      </a:r>
                      <a:r>
                        <a:rPr lang="en" sz="1400" u="none" strike="noStrike" cap="none">
                          <a:solidFill>
                            <a:srgbClr val="333333"/>
                          </a:solidFill>
                          <a:latin typeface="Poppins SemiBold"/>
                          <a:ea typeface="Poppins SemiBold"/>
                          <a:cs typeface="Poppins SemiBold"/>
                          <a:sym typeface="Poppins SemiBold"/>
                        </a:rPr>
                        <a:t>                                                       </a:t>
                      </a:r>
                      <a:endParaRPr sz="1400" u="none" strike="noStrike" cap="none">
                        <a:solidFill>
                          <a:srgbClr val="333333"/>
                        </a:solidFill>
                        <a:latin typeface="Poppins SemiBold"/>
                        <a:ea typeface="Poppins SemiBold"/>
                        <a:cs typeface="Poppins SemiBold"/>
                        <a:sym typeface="Poppins SemiBold"/>
                      </a:endParaRPr>
                    </a:p>
                    <a:p>
                      <a:pPr marL="0" marR="0" lvl="0" indent="0" algn="l" rtl="0">
                        <a:lnSpc>
                          <a:spcPct val="120000"/>
                        </a:lnSpc>
                        <a:spcBef>
                          <a:spcPts val="0"/>
                        </a:spcBef>
                        <a:spcAft>
                          <a:spcPts val="0"/>
                        </a:spcAft>
                        <a:buClr>
                          <a:srgbClr val="000000"/>
                        </a:buClr>
                        <a:buSzPts val="1400"/>
                        <a:buFont typeface="Arial"/>
                        <a:buNone/>
                      </a:pPr>
                      <a:r>
                        <a:rPr lang="en" sz="1400" u="none" strike="noStrike" cap="none">
                          <a:solidFill>
                            <a:srgbClr val="333333"/>
                          </a:solidFill>
                          <a:highlight>
                            <a:srgbClr val="FFFF00"/>
                          </a:highlight>
                          <a:latin typeface="Poppins SemiBold"/>
                          <a:ea typeface="Poppins SemiBold"/>
                          <a:cs typeface="Poppins SemiBold"/>
                          <a:sym typeface="Poppins SemiBold"/>
                        </a:rPr>
                        <a:t>Passing for Category II- IV Languages: 2+</a:t>
                      </a:r>
                      <a:r>
                        <a:rPr lang="en" sz="1400" u="none" strike="noStrike" cap="none">
                          <a:solidFill>
                            <a:srgbClr val="333333"/>
                          </a:solidFill>
                          <a:latin typeface="Poppins SemiBold"/>
                          <a:ea typeface="Poppins SemiBold"/>
                          <a:cs typeface="Poppins SemiBold"/>
                          <a:sym typeface="Poppins SemiBold"/>
                        </a:rPr>
                        <a:t>   </a:t>
                      </a:r>
                      <a:r>
                        <a:rPr lang="en" sz="1200" u="none" strike="noStrike" cap="none">
                          <a:solidFill>
                            <a:srgbClr val="333333"/>
                          </a:solidFill>
                          <a:latin typeface="Poppins Medium"/>
                          <a:ea typeface="Poppins Medium"/>
                          <a:cs typeface="Poppins Medium"/>
                          <a:sym typeface="Poppins Medium"/>
                        </a:rPr>
                        <a:t>All Other Languages</a:t>
                      </a:r>
                      <a:r>
                        <a:rPr lang="en" sz="1400" b="1" u="none" strike="noStrike" cap="none">
                          <a:solidFill>
                            <a:srgbClr val="333333"/>
                          </a:solidFill>
                          <a:latin typeface="Boogaloo"/>
                          <a:ea typeface="Boogaloo"/>
                          <a:cs typeface="Boogaloo"/>
                          <a:sym typeface="Boogaloo"/>
                        </a:rPr>
                        <a:t>                           </a:t>
                      </a:r>
                      <a:r>
                        <a:rPr lang="en" sz="700" u="none" strike="noStrike" cap="none">
                          <a:solidFill>
                            <a:schemeClr val="dk1"/>
                          </a:solidFill>
                          <a:latin typeface="Poppins SemiBold"/>
                          <a:ea typeface="Poppins SemiBold"/>
                          <a:cs typeface="Poppins SemiBold"/>
                          <a:sym typeface="Poppins SemiBold"/>
                        </a:rPr>
                        <a:t>Rubric adapted from: ACTFL Can-Do Statements</a:t>
                      </a:r>
                      <a:endParaRPr sz="600" u="none" strike="noStrike" cap="none">
                        <a:solidFill>
                          <a:schemeClr val="dk1"/>
                        </a:solidFill>
                        <a:latin typeface="Poppins Medium"/>
                        <a:ea typeface="Poppins Medium"/>
                        <a:cs typeface="Poppins Medium"/>
                        <a:sym typeface="Poppins Medium"/>
                      </a:endParaRPr>
                    </a:p>
                  </a:txBody>
                  <a:tcPr marL="68575" marR="68575" marT="0" marB="0">
                    <a:lnL w="38100" cap="flat" cmpd="sng">
                      <a:solidFill>
                        <a:srgbClr val="000000"/>
                      </a:solidFill>
                      <a:prstDash val="solid"/>
                      <a:round/>
                      <a:headEnd type="none" w="sm" len="sm"/>
                      <a:tailEnd type="none" w="sm" len="sm"/>
                    </a:lnL>
                    <a:lnR w="38100" cap="flat" cmpd="sng">
                      <a:solidFill>
                        <a:srgbClr val="000000"/>
                      </a:solidFill>
                      <a:prstDash val="solid"/>
                      <a:round/>
                      <a:headEnd type="none" w="sm" len="sm"/>
                      <a:tailEnd type="none" w="sm" len="sm"/>
                    </a:lnR>
                    <a:lnT w="38100" cap="flat" cmpd="sng">
                      <a:solidFill>
                        <a:srgbClr val="000000"/>
                      </a:solidFill>
                      <a:prstDash val="solid"/>
                      <a:round/>
                      <a:headEnd type="none" w="sm" len="sm"/>
                      <a:tailEnd type="none" w="sm" len="sm"/>
                    </a:lnT>
                    <a:lnB w="38100" cap="flat" cmpd="sng">
                      <a:solidFill>
                        <a:srgbClr val="000000"/>
                      </a:solidFill>
                      <a:prstDash val="solid"/>
                      <a:round/>
                      <a:headEnd type="none" w="sm" len="sm"/>
                      <a:tailEnd type="none" w="sm" len="sm"/>
                    </a:lnB>
                    <a:solidFill>
                      <a:schemeClr val="l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7085" name="Google Shape;7085;g312422c1523_0_1239"/>
          <p:cNvSpPr txBox="1"/>
          <p:nvPr/>
        </p:nvSpPr>
        <p:spPr>
          <a:xfrm>
            <a:off x="1080775" y="82975"/>
            <a:ext cx="7996200" cy="8259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800" b="1" i="0" u="none" strike="noStrike" cap="none">
                <a:solidFill>
                  <a:srgbClr val="000000"/>
                </a:solidFill>
                <a:latin typeface="Poppins"/>
                <a:ea typeface="Poppins"/>
                <a:cs typeface="Poppins"/>
                <a:sym typeface="Poppins"/>
              </a:rPr>
              <a:t>5</a:t>
            </a:r>
            <a:r>
              <a:rPr lang="en" sz="1800" b="1" i="0" u="none" strike="noStrike" cap="none" baseline="30000">
                <a:solidFill>
                  <a:srgbClr val="000000"/>
                </a:solidFill>
                <a:latin typeface="Poppins"/>
                <a:ea typeface="Poppins"/>
                <a:cs typeface="Poppins"/>
                <a:sym typeface="Poppins"/>
              </a:rPr>
              <a:t>th</a:t>
            </a:r>
            <a:r>
              <a:rPr lang="en" sz="1800" b="1" i="0" u="none" strike="noStrike" cap="none">
                <a:solidFill>
                  <a:srgbClr val="000000"/>
                </a:solidFill>
                <a:latin typeface="Poppins"/>
                <a:ea typeface="Poppins"/>
                <a:cs typeface="Poppins"/>
                <a:sym typeface="Poppins"/>
              </a:rPr>
              <a:t> Grade Student Writing Self-Assessment</a:t>
            </a:r>
            <a:endParaRPr sz="18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800" b="1" i="0" u="none" strike="noStrike" cap="none">
                <a:solidFill>
                  <a:srgbClr val="00602D"/>
                </a:solidFill>
                <a:latin typeface="Poppins"/>
                <a:ea typeface="Poppins"/>
                <a:cs typeface="Poppins"/>
                <a:sym typeface="Poppins"/>
              </a:rPr>
              <a:t>Autoevaluación de escritura para estudiantes de </a:t>
            </a:r>
            <a:r>
              <a:rPr lang="en" sz="1800" b="1">
                <a:solidFill>
                  <a:srgbClr val="00602D"/>
                </a:solidFill>
                <a:latin typeface="Poppins"/>
                <a:ea typeface="Poppins"/>
                <a:cs typeface="Poppins"/>
                <a:sym typeface="Poppins"/>
              </a:rPr>
              <a:t>5</a:t>
            </a:r>
            <a:r>
              <a:rPr lang="en" sz="1800" b="1" baseline="30000">
                <a:solidFill>
                  <a:srgbClr val="00602D"/>
                </a:solidFill>
                <a:latin typeface="Poppins"/>
                <a:ea typeface="Poppins"/>
                <a:cs typeface="Poppins"/>
                <a:sym typeface="Poppins"/>
              </a:rPr>
              <a:t>o</a:t>
            </a:r>
            <a:r>
              <a:rPr lang="en" sz="1800" b="1" i="0" u="none" strike="noStrike" cap="none">
                <a:solidFill>
                  <a:srgbClr val="00602D"/>
                </a:solidFill>
                <a:latin typeface="Poppins"/>
                <a:ea typeface="Poppins"/>
                <a:cs typeface="Poppins"/>
                <a:sym typeface="Poppins"/>
              </a:rPr>
              <a:t> grado</a:t>
            </a:r>
            <a:endParaRPr sz="1800" b="1" i="0" u="none" strike="noStrike" cap="none">
              <a:solidFill>
                <a:srgbClr val="00602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1800" b="1" i="0" u="none" strike="noStrike" cap="none">
              <a:solidFill>
                <a:srgbClr val="000000"/>
              </a:solidFill>
              <a:latin typeface="Poppins"/>
              <a:ea typeface="Poppins"/>
              <a:cs typeface="Poppins"/>
              <a:sym typeface="Poppins"/>
            </a:endParaRPr>
          </a:p>
        </p:txBody>
      </p:sp>
      <p:pic>
        <p:nvPicPr>
          <p:cNvPr id="7086" name="Google Shape;7086;g312422c1523_0_1239"/>
          <p:cNvPicPr preferRelativeResize="0"/>
          <p:nvPr/>
        </p:nvPicPr>
        <p:blipFill rotWithShape="1">
          <a:blip r:embed="rId3">
            <a:alphaModFix/>
          </a:blip>
          <a:srcRect l="8527" t="6159" r="8519" b="4823"/>
          <a:stretch/>
        </p:blipFill>
        <p:spPr>
          <a:xfrm>
            <a:off x="234400" y="124925"/>
            <a:ext cx="981900" cy="971100"/>
          </a:xfrm>
          <a:prstGeom prst="flowChartConnector">
            <a:avLst/>
          </a:prstGeom>
          <a:noFill/>
          <a:ln>
            <a:noFill/>
          </a:ln>
        </p:spPr>
      </p:pic>
      <p:sp>
        <p:nvSpPr>
          <p:cNvPr id="7087" name="Google Shape;7087;g312422c1523_0_1239"/>
          <p:cNvSpPr txBox="1"/>
          <p:nvPr/>
        </p:nvSpPr>
        <p:spPr>
          <a:xfrm>
            <a:off x="3954075" y="1247625"/>
            <a:ext cx="1608600" cy="3117300"/>
          </a:xfrm>
          <a:prstGeom prst="rect">
            <a:avLst/>
          </a:prstGeom>
          <a:noFill/>
          <a:ln w="76200" cap="flat" cmpd="sng">
            <a:solidFill>
              <a:srgbClr val="FF0A00"/>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2177"/>
        </a:solidFill>
        <a:effectLst/>
      </p:bgPr>
    </p:bg>
    <p:spTree>
      <p:nvGrpSpPr>
        <p:cNvPr id="1" name="Shape 7091"/>
        <p:cNvGrpSpPr/>
        <p:nvPr/>
      </p:nvGrpSpPr>
      <p:grpSpPr>
        <a:xfrm>
          <a:off x="0" y="0"/>
          <a:ext cx="0" cy="0"/>
          <a:chOff x="0" y="0"/>
          <a:chExt cx="0" cy="0"/>
        </a:xfrm>
      </p:grpSpPr>
      <p:sp>
        <p:nvSpPr>
          <p:cNvPr id="7092" name="Google Shape;7092;g312422c1523_2_0"/>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48148"/>
              <a:buNone/>
            </a:pPr>
            <a:r>
              <a:rPr lang="en" sz="2400">
                <a:solidFill>
                  <a:schemeClr val="lt1"/>
                </a:solidFill>
              </a:rPr>
              <a:t>Option 2 to Meet Language Other Than English (Spanish)</a:t>
            </a:r>
            <a:endParaRPr sz="2400">
              <a:solidFill>
                <a:schemeClr val="lt1"/>
              </a:solidFill>
            </a:endParaRPr>
          </a:p>
          <a:p>
            <a:pPr marL="0" lvl="0" indent="0" algn="l" rtl="0">
              <a:lnSpc>
                <a:spcPct val="100000"/>
              </a:lnSpc>
              <a:spcBef>
                <a:spcPts val="0"/>
              </a:spcBef>
              <a:spcAft>
                <a:spcPts val="0"/>
              </a:spcAft>
              <a:buClr>
                <a:schemeClr val="dk1"/>
              </a:buClr>
              <a:buSzPct val="53225"/>
              <a:buFont typeface="Arial"/>
              <a:buNone/>
            </a:pPr>
            <a:r>
              <a:rPr lang="en" sz="2066">
                <a:solidFill>
                  <a:srgbClr val="D9EAD3"/>
                </a:solidFill>
              </a:rPr>
              <a:t>2</a:t>
            </a:r>
            <a:r>
              <a:rPr lang="en" sz="2066" baseline="30000">
                <a:solidFill>
                  <a:srgbClr val="D9EAD3"/>
                </a:solidFill>
              </a:rPr>
              <a:t>nda </a:t>
            </a:r>
            <a:r>
              <a:rPr lang="en" sz="2066">
                <a:solidFill>
                  <a:srgbClr val="D9EAD3"/>
                </a:solidFill>
              </a:rPr>
              <a:t>opción de requisitos para idiomas aparte de Inglés (español)</a:t>
            </a:r>
            <a:endParaRPr sz="2066">
              <a:solidFill>
                <a:srgbClr val="D9EAD3"/>
              </a:solidFill>
            </a:endParaRPr>
          </a:p>
        </p:txBody>
      </p:sp>
      <p:sp>
        <p:nvSpPr>
          <p:cNvPr id="7093" name="Google Shape;7093;g312422c1523_2_0"/>
          <p:cNvSpPr txBox="1"/>
          <p:nvPr/>
        </p:nvSpPr>
        <p:spPr>
          <a:xfrm>
            <a:off x="351900" y="847500"/>
            <a:ext cx="8440200" cy="1139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rgbClr val="FFF2CC"/>
                </a:solidFill>
                <a:latin typeface="Poppins"/>
                <a:ea typeface="Poppins"/>
                <a:cs typeface="Poppins"/>
                <a:sym typeface="Poppins"/>
              </a:rPr>
              <a:t>Verification for Spanish Criteria</a:t>
            </a:r>
            <a:r>
              <a:rPr lang="en" sz="1400" b="1" i="0" u="none" strike="noStrike" cap="none">
                <a:solidFill>
                  <a:srgbClr val="FFF2CC"/>
                </a:solidFill>
                <a:latin typeface="Poppins"/>
                <a:ea typeface="Poppins"/>
                <a:cs typeface="Poppins"/>
                <a:sym typeface="Poppins"/>
              </a:rPr>
              <a:t>  </a:t>
            </a:r>
            <a:r>
              <a:rPr lang="en" sz="1400" b="1" i="0" u="none" strike="noStrike" cap="none">
                <a:solidFill>
                  <a:srgbClr val="B6D7A8"/>
                </a:solidFill>
                <a:latin typeface="Poppins"/>
                <a:ea typeface="Poppins"/>
                <a:cs typeface="Poppins"/>
                <a:sym typeface="Poppins"/>
              </a:rPr>
              <a:t>Criterio para verificar dominio en español</a:t>
            </a:r>
            <a:endParaRPr sz="1400" b="1"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a:solidFill>
                  <a:srgbClr val="FFF2CC"/>
                </a:solidFill>
                <a:latin typeface="Poppins"/>
                <a:ea typeface="Poppins"/>
                <a:cs typeface="Poppins"/>
                <a:sym typeface="Poppins"/>
              </a:rPr>
              <a:t>i-Ready Evaluación Diagnóstica de lectura en español</a:t>
            </a:r>
            <a:r>
              <a:rPr lang="en" sz="1200" b="0" i="1" u="none" strike="noStrike" cap="none">
                <a:solidFill>
                  <a:srgbClr val="FFF2CC"/>
                </a:solidFill>
                <a:latin typeface="Poppins"/>
                <a:ea typeface="Poppins"/>
                <a:cs typeface="Poppins"/>
                <a:sym typeface="Poppins"/>
              </a:rPr>
              <a:t> </a:t>
            </a:r>
            <a:r>
              <a:rPr lang="en" sz="1200" b="0" i="0" u="none" strike="noStrike" cap="none">
                <a:solidFill>
                  <a:srgbClr val="FFF2CC"/>
                </a:solidFill>
                <a:latin typeface="Poppins"/>
                <a:ea typeface="Poppins"/>
                <a:cs typeface="Poppins"/>
                <a:sym typeface="Poppins"/>
              </a:rPr>
              <a:t> for Beginning-of-the-Year or Middle-of-Year  </a:t>
            </a:r>
            <a:endParaRPr sz="1200" b="0" i="0" u="none" strike="noStrike" cap="none">
              <a:solidFill>
                <a:srgbClr val="FFF2CC"/>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5E04"/>
                </a:solidFill>
                <a:latin typeface="Poppins"/>
                <a:ea typeface="Poppins"/>
                <a:cs typeface="Poppins"/>
                <a:sym typeface="Poppins"/>
              </a:rPr>
              <a:t>Grade 3:</a:t>
            </a:r>
            <a:r>
              <a:rPr lang="en" sz="1200" b="0" i="0" u="none" strike="noStrike" cap="none">
                <a:solidFill>
                  <a:srgbClr val="FFF2CC"/>
                </a:solidFill>
                <a:latin typeface="Poppins"/>
                <a:ea typeface="Poppins"/>
                <a:cs typeface="Poppins"/>
                <a:sym typeface="Poppins"/>
              </a:rPr>
              <a:t> Overall </a:t>
            </a:r>
            <a:r>
              <a:rPr lang="en" sz="1200">
                <a:solidFill>
                  <a:srgbClr val="FFF2CC"/>
                </a:solidFill>
                <a:latin typeface="Poppins"/>
                <a:ea typeface="Poppins"/>
                <a:cs typeface="Poppins"/>
                <a:sym typeface="Poppins"/>
              </a:rPr>
              <a:t>Scale Score of 356 or higher </a:t>
            </a:r>
            <a:endParaRPr sz="1200" b="0" i="0" u="none" strike="noStrike" cap="none">
              <a:solidFill>
                <a:srgbClr val="FFF2CC"/>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93C47D"/>
                </a:solidFill>
                <a:latin typeface="Poppins"/>
                <a:ea typeface="Poppins"/>
                <a:cs typeface="Poppins"/>
                <a:sym typeface="Poppins"/>
              </a:rPr>
              <a:t>Grade </a:t>
            </a:r>
            <a:r>
              <a:rPr lang="en" sz="1200" b="1">
                <a:solidFill>
                  <a:srgbClr val="93C47D"/>
                </a:solidFill>
                <a:latin typeface="Poppins"/>
                <a:ea typeface="Poppins"/>
                <a:cs typeface="Poppins"/>
                <a:sym typeface="Poppins"/>
              </a:rPr>
              <a:t>5</a:t>
            </a:r>
            <a:r>
              <a:rPr lang="en" sz="1200" b="1" i="0" u="none" strike="noStrike" cap="none">
                <a:solidFill>
                  <a:srgbClr val="93C47D"/>
                </a:solidFill>
                <a:latin typeface="Poppins"/>
                <a:ea typeface="Poppins"/>
                <a:cs typeface="Poppins"/>
                <a:sym typeface="Poppins"/>
              </a:rPr>
              <a:t>: </a:t>
            </a:r>
            <a:r>
              <a:rPr lang="en" sz="1200">
                <a:solidFill>
                  <a:srgbClr val="FFF2CC"/>
                </a:solidFill>
                <a:latin typeface="Poppins"/>
                <a:ea typeface="Poppins"/>
                <a:cs typeface="Poppins"/>
                <a:sym typeface="Poppins"/>
              </a:rPr>
              <a:t>Overall Scale Score of 404 or higher</a:t>
            </a:r>
            <a:endParaRPr sz="1200">
              <a:solidFill>
                <a:srgbClr val="FFF2CC"/>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1">
                <a:solidFill>
                  <a:srgbClr val="FCCC00"/>
                </a:solidFill>
                <a:latin typeface="Poppins"/>
                <a:ea typeface="Poppins"/>
                <a:cs typeface="Poppins"/>
                <a:sym typeface="Poppins"/>
              </a:rPr>
              <a:t>Grade 6:</a:t>
            </a:r>
            <a:r>
              <a:rPr lang="en" sz="1200">
                <a:solidFill>
                  <a:srgbClr val="FCCC00"/>
                </a:solidFill>
                <a:latin typeface="Poppins"/>
                <a:ea typeface="Poppins"/>
                <a:cs typeface="Poppins"/>
                <a:sym typeface="Poppins"/>
              </a:rPr>
              <a:t> </a:t>
            </a:r>
            <a:r>
              <a:rPr lang="en" sz="1200" b="1">
                <a:solidFill>
                  <a:srgbClr val="93C47D"/>
                </a:solidFill>
                <a:latin typeface="Poppins"/>
                <a:ea typeface="Poppins"/>
                <a:cs typeface="Poppins"/>
                <a:sym typeface="Poppins"/>
              </a:rPr>
              <a:t> </a:t>
            </a:r>
            <a:r>
              <a:rPr lang="en" sz="1200">
                <a:solidFill>
                  <a:srgbClr val="FFF2CC"/>
                </a:solidFill>
                <a:latin typeface="Poppins"/>
                <a:ea typeface="Poppins"/>
                <a:cs typeface="Poppins"/>
                <a:sym typeface="Poppins"/>
              </a:rPr>
              <a:t>Overall Scale Score of 427 or higher </a:t>
            </a:r>
            <a:endParaRPr sz="1200">
              <a:solidFill>
                <a:srgbClr val="FFF2CC"/>
              </a:solidFill>
              <a:latin typeface="Poppins"/>
              <a:ea typeface="Poppins"/>
              <a:cs typeface="Poppins"/>
              <a:sym typeface="Poppins"/>
            </a:endParaRPr>
          </a:p>
        </p:txBody>
      </p:sp>
      <p:pic>
        <p:nvPicPr>
          <p:cNvPr id="7094" name="Google Shape;7094;g312422c1523_2_0"/>
          <p:cNvPicPr preferRelativeResize="0"/>
          <p:nvPr/>
        </p:nvPicPr>
        <p:blipFill rotWithShape="1">
          <a:blip r:embed="rId3">
            <a:alphaModFix/>
          </a:blip>
          <a:srcRect/>
          <a:stretch/>
        </p:blipFill>
        <p:spPr>
          <a:xfrm>
            <a:off x="684094" y="2060586"/>
            <a:ext cx="5068156" cy="1094675"/>
          </a:xfrm>
          <a:prstGeom prst="rect">
            <a:avLst/>
          </a:prstGeom>
          <a:noFill/>
          <a:ln>
            <a:noFill/>
          </a:ln>
        </p:spPr>
      </p:pic>
      <p:pic>
        <p:nvPicPr>
          <p:cNvPr id="7095" name="Google Shape;7095;g312422c1523_2_0"/>
          <p:cNvPicPr preferRelativeResize="0"/>
          <p:nvPr/>
        </p:nvPicPr>
        <p:blipFill rotWithShape="1">
          <a:blip r:embed="rId4">
            <a:alphaModFix/>
          </a:blip>
          <a:srcRect/>
          <a:stretch/>
        </p:blipFill>
        <p:spPr>
          <a:xfrm>
            <a:off x="7492888" y="2785800"/>
            <a:ext cx="1253742" cy="831300"/>
          </a:xfrm>
          <a:prstGeom prst="rect">
            <a:avLst/>
          </a:prstGeom>
          <a:noFill/>
          <a:ln w="19050" cap="flat" cmpd="sng">
            <a:solidFill>
              <a:srgbClr val="61C6F7"/>
            </a:solidFill>
            <a:prstDash val="solid"/>
            <a:round/>
            <a:headEnd type="none" w="sm" len="sm"/>
            <a:tailEnd type="none" w="sm" len="sm"/>
          </a:ln>
        </p:spPr>
      </p:pic>
      <p:grpSp>
        <p:nvGrpSpPr>
          <p:cNvPr id="7096" name="Google Shape;7096;g312422c1523_2_0"/>
          <p:cNvGrpSpPr/>
          <p:nvPr/>
        </p:nvGrpSpPr>
        <p:grpSpPr>
          <a:xfrm>
            <a:off x="604921" y="3284332"/>
            <a:ext cx="2513505" cy="1453471"/>
            <a:chOff x="947010" y="1661592"/>
            <a:chExt cx="3693615" cy="1350558"/>
          </a:xfrm>
        </p:grpSpPr>
        <p:pic>
          <p:nvPicPr>
            <p:cNvPr id="7097" name="Google Shape;7097;g312422c1523_2_0"/>
            <p:cNvPicPr preferRelativeResize="0"/>
            <p:nvPr/>
          </p:nvPicPr>
          <p:blipFill rotWithShape="1">
            <a:blip r:embed="rId5">
              <a:alphaModFix/>
            </a:blip>
            <a:srcRect l="50345"/>
            <a:stretch/>
          </p:blipFill>
          <p:spPr>
            <a:xfrm>
              <a:off x="947010" y="1661604"/>
              <a:ext cx="3624914" cy="1350547"/>
            </a:xfrm>
            <a:prstGeom prst="rect">
              <a:avLst/>
            </a:prstGeom>
            <a:noFill/>
            <a:ln w="19150" cap="flat" cmpd="sng">
              <a:solidFill>
                <a:schemeClr val="dk2"/>
              </a:solidFill>
              <a:prstDash val="solid"/>
              <a:round/>
              <a:headEnd type="none" w="sm" len="sm"/>
              <a:tailEnd type="none" w="sm" len="sm"/>
            </a:ln>
          </p:spPr>
        </p:pic>
        <p:sp>
          <p:nvSpPr>
            <p:cNvPr id="7098" name="Google Shape;7098;g312422c1523_2_0"/>
            <p:cNvSpPr/>
            <p:nvPr/>
          </p:nvSpPr>
          <p:spPr>
            <a:xfrm>
              <a:off x="1015725" y="1661592"/>
              <a:ext cx="3624900" cy="915600"/>
            </a:xfrm>
            <a:prstGeom prst="rect">
              <a:avLst/>
            </a:prstGeom>
            <a:noFill/>
            <a:ln w="76650" cap="flat" cmpd="sng">
              <a:solidFill>
                <a:srgbClr val="FF0000"/>
              </a:solidFill>
              <a:prstDash val="solid"/>
              <a:round/>
              <a:headEnd type="none" w="sm" len="sm"/>
              <a:tailEnd type="none" w="sm" len="sm"/>
            </a:ln>
          </p:spPr>
          <p:txBody>
            <a:bodyPr spcFirstLastPara="1" wrap="square" lIns="91950" tIns="91950" rIns="91950" bIns="91950" anchor="ctr" anchorCtr="0">
              <a:noAutofit/>
            </a:bodyPr>
            <a:lstStyle/>
            <a:p>
              <a:pPr marL="0" marR="0" lvl="0" indent="0" algn="l" rtl="0">
                <a:lnSpc>
                  <a:spcPct val="100000"/>
                </a:lnSpc>
                <a:spcBef>
                  <a:spcPts val="0"/>
                </a:spcBef>
                <a:spcAft>
                  <a:spcPts val="0"/>
                </a:spcAft>
                <a:buClr>
                  <a:srgbClr val="000000"/>
                </a:buClr>
                <a:buSzPts val="1408"/>
                <a:buFont typeface="Arial"/>
                <a:buNone/>
              </a:pPr>
              <a:endParaRPr sz="1408" b="0" i="0" u="none" strike="noStrike" cap="none">
                <a:solidFill>
                  <a:srgbClr val="000000"/>
                </a:solidFill>
                <a:latin typeface="Arial"/>
                <a:ea typeface="Arial"/>
                <a:cs typeface="Arial"/>
                <a:sym typeface="Arial"/>
              </a:endParaRPr>
            </a:p>
          </p:txBody>
        </p:sp>
      </p:grpSp>
      <p:pic>
        <p:nvPicPr>
          <p:cNvPr id="7099" name="Google Shape;7099;g312422c1523_2_0"/>
          <p:cNvPicPr preferRelativeResize="0"/>
          <p:nvPr/>
        </p:nvPicPr>
        <p:blipFill rotWithShape="1">
          <a:blip r:embed="rId6">
            <a:alphaModFix/>
          </a:blip>
          <a:srcRect/>
          <a:stretch/>
        </p:blipFill>
        <p:spPr>
          <a:xfrm>
            <a:off x="6079575" y="2658438"/>
            <a:ext cx="1086000" cy="1086000"/>
          </a:xfrm>
          <a:prstGeom prst="roundRect">
            <a:avLst>
              <a:gd name="adj" fmla="val 14057"/>
            </a:avLst>
          </a:prstGeom>
          <a:noFill/>
          <a:ln>
            <a:noFill/>
          </a:ln>
        </p:spPr>
      </p:pic>
      <p:sp>
        <p:nvSpPr>
          <p:cNvPr id="7100" name="Google Shape;7100;g312422c1523_2_0"/>
          <p:cNvSpPr txBox="1"/>
          <p:nvPr/>
        </p:nvSpPr>
        <p:spPr>
          <a:xfrm>
            <a:off x="684050" y="2454776"/>
            <a:ext cx="5068200" cy="735600"/>
          </a:xfrm>
          <a:prstGeom prst="rect">
            <a:avLst/>
          </a:prstGeom>
          <a:solidFill>
            <a:schemeClr val="lt1"/>
          </a:solidFill>
          <a:ln>
            <a:noFill/>
          </a:ln>
        </p:spPr>
        <p:txBody>
          <a:bodyPr spcFirstLastPara="1" wrap="square" lIns="80900" tIns="80900" rIns="80900" bIns="80900" anchor="t" anchorCtr="0">
            <a:noAutofit/>
          </a:bodyPr>
          <a:lstStyle/>
          <a:p>
            <a:pPr marL="0" marR="0" lvl="0" indent="0" algn="l" rtl="0">
              <a:lnSpc>
                <a:spcPct val="85000"/>
              </a:lnSpc>
              <a:spcBef>
                <a:spcPts val="0"/>
              </a:spcBef>
              <a:spcAft>
                <a:spcPts val="0"/>
              </a:spcAft>
              <a:buClr>
                <a:schemeClr val="dk1"/>
              </a:buClr>
              <a:buSzPts val="973"/>
              <a:buFont typeface="Arial"/>
              <a:buNone/>
            </a:pPr>
            <a:r>
              <a:rPr lang="en" sz="1238" b="0" i="0" u="none" strike="noStrike" cap="none">
                <a:solidFill>
                  <a:srgbClr val="6AA84F"/>
                </a:solidFill>
                <a:latin typeface="Arial"/>
                <a:ea typeface="Arial"/>
                <a:cs typeface="Arial"/>
                <a:sym typeface="Arial"/>
              </a:rPr>
              <a:t>La Evaluación </a:t>
            </a:r>
            <a:r>
              <a:rPr lang="en" sz="1238">
                <a:solidFill>
                  <a:srgbClr val="6AA84F"/>
                </a:solidFill>
              </a:rPr>
              <a:t>Diagnóstica </a:t>
            </a:r>
            <a:r>
              <a:rPr lang="en" sz="1238" b="0" i="0" u="none" strike="noStrike" cap="none">
                <a:solidFill>
                  <a:srgbClr val="6AA84F"/>
                </a:solidFill>
                <a:latin typeface="Arial"/>
                <a:ea typeface="Arial"/>
                <a:cs typeface="Arial"/>
                <a:sym typeface="Arial"/>
              </a:rPr>
              <a:t>de lectura en español</a:t>
            </a:r>
            <a:r>
              <a:rPr lang="en" sz="1238">
                <a:solidFill>
                  <a:srgbClr val="6AA84F"/>
                </a:solidFill>
              </a:rPr>
              <a:t> </a:t>
            </a:r>
            <a:r>
              <a:rPr lang="en" sz="1238" b="0" i="0" u="none" strike="noStrike" cap="none">
                <a:solidFill>
                  <a:srgbClr val="6AA84F"/>
                </a:solidFill>
                <a:latin typeface="Arial"/>
                <a:ea typeface="Arial"/>
                <a:cs typeface="Arial"/>
                <a:sym typeface="Arial"/>
              </a:rPr>
              <a:t>es una evaluación creada originalmente en español, para ayudarle a saber si el rendimiento de sus estudiantes corresponde al nivel de grado de lectura en español.</a:t>
            </a:r>
            <a:endParaRPr sz="1238" b="0" i="0" u="none" strike="noStrike" cap="none">
              <a:solidFill>
                <a:srgbClr val="6AA84F"/>
              </a:solidFill>
              <a:latin typeface="Arial"/>
              <a:ea typeface="Arial"/>
              <a:cs typeface="Arial"/>
              <a:sym typeface="Arial"/>
            </a:endParaRPr>
          </a:p>
        </p:txBody>
      </p:sp>
      <p:graphicFrame>
        <p:nvGraphicFramePr>
          <p:cNvPr id="7101" name="Google Shape;7101;g312422c1523_2_0"/>
          <p:cNvGraphicFramePr/>
          <p:nvPr/>
        </p:nvGraphicFramePr>
        <p:xfrm>
          <a:off x="3278700" y="3284313"/>
          <a:ext cx="2473550" cy="1369975"/>
        </p:xfrm>
        <a:graphic>
          <a:graphicData uri="http://schemas.openxmlformats.org/drawingml/2006/table">
            <a:tbl>
              <a:tblPr>
                <a:noFill/>
                <a:tableStyleId>{A63F82D4-51C0-4CFF-BB12-6852717CE194}</a:tableStyleId>
              </a:tblPr>
              <a:tblGrid>
                <a:gridCol w="2473550">
                  <a:extLst>
                    <a:ext uri="{9D8B030D-6E8A-4147-A177-3AD203B41FA5}">
                      <a16:colId xmlns:a16="http://schemas.microsoft.com/office/drawing/2014/main" val="20000"/>
                    </a:ext>
                  </a:extLst>
                </a:gridCol>
              </a:tblGrid>
              <a:tr h="354350">
                <a:tc>
                  <a:txBody>
                    <a:bodyPr/>
                    <a:lstStyle/>
                    <a:p>
                      <a:pPr marL="0" marR="0" lvl="0" indent="0" algn="ctr" rtl="0">
                        <a:lnSpc>
                          <a:spcPct val="100000"/>
                        </a:lnSpc>
                        <a:spcBef>
                          <a:spcPts val="0"/>
                        </a:spcBef>
                        <a:spcAft>
                          <a:spcPts val="0"/>
                        </a:spcAft>
                        <a:buClr>
                          <a:srgbClr val="000000"/>
                        </a:buClr>
                        <a:buSzPts val="900"/>
                        <a:buFont typeface="Arial"/>
                        <a:buNone/>
                      </a:pPr>
                      <a:r>
                        <a:rPr lang="en" sz="900" b="1" u="none" strike="noStrike" cap="none"/>
                        <a:t>Niveles de expectativa</a:t>
                      </a:r>
                      <a:endParaRPr sz="900" b="1" u="none" strike="noStrike" cap="none"/>
                    </a:p>
                  </a:txBody>
                  <a:tcPr marL="91425" marR="91425" marT="91425" marB="91425">
                    <a:lnB w="9525" cap="flat" cmpd="sng">
                      <a:solidFill>
                        <a:srgbClr val="CCCCCC"/>
                      </a:solidFill>
                      <a:prstDash val="solid"/>
                      <a:round/>
                      <a:headEnd type="none" w="sm" len="sm"/>
                      <a:tailEnd type="none" w="sm" len="sm"/>
                    </a:lnB>
                    <a:solidFill>
                      <a:schemeClr val="lt1"/>
                    </a:solidFill>
                  </a:tcPr>
                </a:tc>
                <a:extLst>
                  <a:ext uri="{0D108BD9-81ED-4DB2-BD59-A6C34878D82A}">
                    <a16:rowId xmlns:a16="http://schemas.microsoft.com/office/drawing/2014/main" val="10000"/>
                  </a:ext>
                </a:extLst>
              </a:tr>
              <a:tr h="33745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t>Excede expectativas del nivel de grado</a:t>
                      </a:r>
                      <a:endParaRPr sz="800" b="1" u="none" strike="noStrike" cap="none"/>
                    </a:p>
                  </a:txBody>
                  <a:tcPr marL="91425" marR="91425" marT="91425" marB="91425">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extLst>
                  <a:ext uri="{0D108BD9-81ED-4DB2-BD59-A6C34878D82A}">
                    <a16:rowId xmlns:a16="http://schemas.microsoft.com/office/drawing/2014/main" val="10001"/>
                  </a:ext>
                </a:extLst>
              </a:tr>
              <a:tr h="337450">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solidFill>
                            <a:schemeClr val="dk1"/>
                          </a:solidFill>
                        </a:rPr>
                        <a:t>Expectativas </a:t>
                      </a:r>
                      <a:r>
                        <a:rPr lang="en" sz="800" b="1" u="none" strike="noStrike" cap="none"/>
                        <a:t>a nivel de grado</a:t>
                      </a:r>
                      <a:endParaRPr sz="800" b="1" u="none" strike="noStrike" cap="none"/>
                    </a:p>
                  </a:txBody>
                  <a:tcPr marL="91425" marR="91425" marT="91425" marB="91425">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FEFEF"/>
                    </a:solidFill>
                  </a:tcPr>
                </a:tc>
                <a:extLst>
                  <a:ext uri="{0D108BD9-81ED-4DB2-BD59-A6C34878D82A}">
                    <a16:rowId xmlns:a16="http://schemas.microsoft.com/office/drawing/2014/main" val="10002"/>
                  </a:ext>
                </a:extLst>
              </a:tr>
              <a:tr h="340725">
                <a:tc>
                  <a:txBody>
                    <a:bodyPr/>
                    <a:lstStyle/>
                    <a:p>
                      <a:pPr marL="0" marR="0" lvl="0" indent="0" algn="l" rtl="0">
                        <a:lnSpc>
                          <a:spcPct val="100000"/>
                        </a:lnSpc>
                        <a:spcBef>
                          <a:spcPts val="0"/>
                        </a:spcBef>
                        <a:spcAft>
                          <a:spcPts val="0"/>
                        </a:spcAft>
                        <a:buClr>
                          <a:srgbClr val="000000"/>
                        </a:buClr>
                        <a:buSzPts val="800"/>
                        <a:buFont typeface="Arial"/>
                        <a:buNone/>
                      </a:pPr>
                      <a:r>
                        <a:rPr lang="en" sz="800" b="1" u="none" strike="noStrike" cap="none"/>
                        <a:t>Aproximandose a nivel de grado</a:t>
                      </a:r>
                      <a:endParaRPr sz="800" b="1" u="none" strike="noStrike" cap="none"/>
                    </a:p>
                  </a:txBody>
                  <a:tcPr marL="91425" marR="91425" marT="91425" marB="91425">
                    <a:lnT w="9525" cap="flat" cmpd="sng">
                      <a:solidFill>
                        <a:srgbClr val="CCCCCC"/>
                      </a:solidFill>
                      <a:prstDash val="solid"/>
                      <a:round/>
                      <a:headEnd type="none" w="sm" len="sm"/>
                      <a:tailEnd type="none" w="sm" len="sm"/>
                    </a:lnT>
                    <a:solidFill>
                      <a:srgbClr val="FFF2CC"/>
                    </a:solidFill>
                  </a:tcPr>
                </a:tc>
                <a:extLst>
                  <a:ext uri="{0D108BD9-81ED-4DB2-BD59-A6C34878D82A}">
                    <a16:rowId xmlns:a16="http://schemas.microsoft.com/office/drawing/2014/main" val="10003"/>
                  </a:ext>
                </a:extLst>
              </a:tr>
            </a:tbl>
          </a:graphicData>
        </a:graphic>
      </p:graphicFrame>
      <p:sp>
        <p:nvSpPr>
          <p:cNvPr id="7102" name="Google Shape;7102;g312422c1523_2_0"/>
          <p:cNvSpPr/>
          <p:nvPr/>
        </p:nvSpPr>
        <p:spPr>
          <a:xfrm>
            <a:off x="3278700" y="3284325"/>
            <a:ext cx="2473500" cy="13701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106"/>
        <p:cNvGrpSpPr/>
        <p:nvPr/>
      </p:nvGrpSpPr>
      <p:grpSpPr>
        <a:xfrm>
          <a:off x="0" y="0"/>
          <a:ext cx="0" cy="0"/>
          <a:chOff x="0" y="0"/>
          <a:chExt cx="0" cy="0"/>
        </a:xfrm>
      </p:grpSpPr>
      <p:sp>
        <p:nvSpPr>
          <p:cNvPr id="7107" name="Google Shape;7107;g312422c1523_3_1"/>
          <p:cNvSpPr txBox="1">
            <a:spLocks noGrp="1"/>
          </p:cNvSpPr>
          <p:nvPr>
            <p:ph type="title"/>
          </p:nvPr>
        </p:nvSpPr>
        <p:spPr>
          <a:xfrm>
            <a:off x="40650" y="-50650"/>
            <a:ext cx="9320700" cy="773400"/>
          </a:xfrm>
          <a:prstGeom prst="rect">
            <a:avLst/>
          </a:prstGeom>
          <a:noFill/>
          <a:ln w="9525"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200"/>
              <a:buNone/>
            </a:pPr>
            <a:r>
              <a:rPr lang="en" sz="2150">
                <a:solidFill>
                  <a:schemeClr val="lt1"/>
                </a:solidFill>
              </a:rPr>
              <a:t>Dual Language Criteria</a:t>
            </a:r>
            <a:endParaRPr sz="2150">
              <a:solidFill>
                <a:schemeClr val="lt1"/>
              </a:solidFill>
            </a:endParaRPr>
          </a:p>
          <a:p>
            <a:pPr marL="0" lvl="0" indent="0" algn="l" rtl="0">
              <a:lnSpc>
                <a:spcPct val="100000"/>
              </a:lnSpc>
              <a:spcBef>
                <a:spcPts val="0"/>
              </a:spcBef>
              <a:spcAft>
                <a:spcPts val="0"/>
              </a:spcAft>
              <a:buSzPts val="3200"/>
              <a:buNone/>
            </a:pPr>
            <a:r>
              <a:rPr lang="en" sz="2150">
                <a:solidFill>
                  <a:srgbClr val="93C47D"/>
                </a:solidFill>
              </a:rPr>
              <a:t>Requisitos para el estudiantes del programa lenguaje Dual </a:t>
            </a:r>
            <a:endParaRPr sz="2150">
              <a:solidFill>
                <a:srgbClr val="93C47D"/>
              </a:solidFill>
            </a:endParaRPr>
          </a:p>
        </p:txBody>
      </p:sp>
      <p:pic>
        <p:nvPicPr>
          <p:cNvPr id="7108" name="Google Shape;7108;g312422c1523_3_1"/>
          <p:cNvPicPr preferRelativeResize="0"/>
          <p:nvPr/>
        </p:nvPicPr>
        <p:blipFill rotWithShape="1">
          <a:blip r:embed="rId3">
            <a:alphaModFix/>
          </a:blip>
          <a:srcRect l="6102" t="30230" r="51633" b="39893"/>
          <a:stretch/>
        </p:blipFill>
        <p:spPr>
          <a:xfrm>
            <a:off x="1030700" y="2960850"/>
            <a:ext cx="3139926" cy="1717050"/>
          </a:xfrm>
          <a:prstGeom prst="rect">
            <a:avLst/>
          </a:prstGeom>
          <a:noFill/>
          <a:ln w="9525" cap="flat" cmpd="sng">
            <a:solidFill>
              <a:srgbClr val="000000"/>
            </a:solidFill>
            <a:prstDash val="solid"/>
            <a:round/>
            <a:headEnd type="none" w="sm" len="sm"/>
            <a:tailEnd type="none" w="sm" len="sm"/>
          </a:ln>
        </p:spPr>
      </p:pic>
      <p:pic>
        <p:nvPicPr>
          <p:cNvPr id="7109" name="Google Shape;7109;g312422c1523_3_1"/>
          <p:cNvPicPr preferRelativeResize="0"/>
          <p:nvPr/>
        </p:nvPicPr>
        <p:blipFill rotWithShape="1">
          <a:blip r:embed="rId4">
            <a:alphaModFix/>
          </a:blip>
          <a:srcRect/>
          <a:stretch/>
        </p:blipFill>
        <p:spPr>
          <a:xfrm>
            <a:off x="170725" y="3056720"/>
            <a:ext cx="746231" cy="1525313"/>
          </a:xfrm>
          <a:prstGeom prst="rect">
            <a:avLst/>
          </a:prstGeom>
          <a:noFill/>
          <a:ln>
            <a:noFill/>
          </a:ln>
        </p:spPr>
      </p:pic>
      <p:sp>
        <p:nvSpPr>
          <p:cNvPr id="7110" name="Google Shape;7110;g312422c1523_3_1"/>
          <p:cNvSpPr txBox="1"/>
          <p:nvPr/>
        </p:nvSpPr>
        <p:spPr>
          <a:xfrm>
            <a:off x="3414775" y="4343900"/>
            <a:ext cx="359100" cy="24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D85C6"/>
                </a:solidFill>
                <a:latin typeface="Arial"/>
                <a:ea typeface="Arial"/>
                <a:cs typeface="Arial"/>
                <a:sym typeface="Arial"/>
              </a:rPr>
              <a:t>NH</a:t>
            </a:r>
            <a:endParaRPr sz="800" b="1" i="0" u="none" strike="noStrike" cap="none">
              <a:solidFill>
                <a:srgbClr val="3D85C6"/>
              </a:solidFill>
              <a:latin typeface="Arial"/>
              <a:ea typeface="Arial"/>
              <a:cs typeface="Arial"/>
              <a:sym typeface="Arial"/>
            </a:endParaRPr>
          </a:p>
        </p:txBody>
      </p:sp>
      <p:sp>
        <p:nvSpPr>
          <p:cNvPr id="7111" name="Google Shape;7111;g312422c1523_3_1"/>
          <p:cNvSpPr txBox="1"/>
          <p:nvPr/>
        </p:nvSpPr>
        <p:spPr>
          <a:xfrm>
            <a:off x="3086023" y="3542700"/>
            <a:ext cx="275400" cy="167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3D85C6"/>
              </a:solidFill>
              <a:latin typeface="Arial"/>
              <a:ea typeface="Arial"/>
              <a:cs typeface="Arial"/>
              <a:sym typeface="Arial"/>
            </a:endParaRPr>
          </a:p>
        </p:txBody>
      </p:sp>
      <p:sp>
        <p:nvSpPr>
          <p:cNvPr id="7112" name="Google Shape;7112;g312422c1523_3_1"/>
          <p:cNvSpPr txBox="1"/>
          <p:nvPr/>
        </p:nvSpPr>
        <p:spPr>
          <a:xfrm>
            <a:off x="3086025" y="4092650"/>
            <a:ext cx="275400" cy="167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3D85C6"/>
              </a:solidFill>
              <a:latin typeface="Arial"/>
              <a:ea typeface="Arial"/>
              <a:cs typeface="Arial"/>
              <a:sym typeface="Arial"/>
            </a:endParaRPr>
          </a:p>
        </p:txBody>
      </p:sp>
      <p:sp>
        <p:nvSpPr>
          <p:cNvPr id="7113" name="Google Shape;7113;g312422c1523_3_1"/>
          <p:cNvSpPr txBox="1"/>
          <p:nvPr/>
        </p:nvSpPr>
        <p:spPr>
          <a:xfrm>
            <a:off x="0" y="863613"/>
            <a:ext cx="9144000" cy="431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 sz="1600" b="1" i="0" u="sng" strike="noStrike" cap="none">
                <a:solidFill>
                  <a:schemeClr val="lt1"/>
                </a:solidFill>
                <a:latin typeface="Poppins"/>
                <a:ea typeface="Poppins"/>
                <a:cs typeface="Poppins"/>
                <a:sym typeface="Poppins"/>
              </a:rPr>
              <a:t>Show Proficiency in the Target Language in the Progress Report Card:</a:t>
            </a:r>
            <a:endParaRPr sz="1400" b="0" i="0" u="none" strike="noStrike" cap="none">
              <a:solidFill>
                <a:schemeClr val="lt1"/>
              </a:solidFill>
              <a:latin typeface="Poppins"/>
              <a:ea typeface="Poppins"/>
              <a:cs typeface="Poppins"/>
              <a:sym typeface="Poppins"/>
            </a:endParaRPr>
          </a:p>
        </p:txBody>
      </p:sp>
      <p:sp>
        <p:nvSpPr>
          <p:cNvPr id="7114" name="Google Shape;7114;g312422c1523_3_1"/>
          <p:cNvSpPr txBox="1">
            <a:spLocks noGrp="1"/>
          </p:cNvSpPr>
          <p:nvPr>
            <p:ph type="body" idx="2"/>
          </p:nvPr>
        </p:nvSpPr>
        <p:spPr>
          <a:xfrm>
            <a:off x="4779775" y="1294725"/>
            <a:ext cx="4181100" cy="9261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Clr>
                <a:schemeClr val="dk1"/>
              </a:buClr>
              <a:buSzPts val="1100"/>
              <a:buFont typeface="Arial"/>
              <a:buNone/>
            </a:pPr>
            <a:r>
              <a:rPr lang="en" sz="1200" b="1">
                <a:solidFill>
                  <a:srgbClr val="6AA84F"/>
                </a:solidFill>
                <a:latin typeface="Poppins"/>
                <a:ea typeface="Poppins"/>
                <a:cs typeface="Poppins"/>
                <a:sym typeface="Poppins"/>
              </a:rPr>
              <a:t>Grades 5/6:  </a:t>
            </a:r>
            <a:r>
              <a:rPr lang="en" sz="1200" b="1">
                <a:latin typeface="Poppins"/>
                <a:ea typeface="Poppins"/>
                <a:cs typeface="Poppins"/>
                <a:sym typeface="Poppins"/>
              </a:rPr>
              <a:t>Intermediate Low or above </a:t>
            </a:r>
            <a:r>
              <a:rPr lang="en" sz="1200">
                <a:latin typeface="Poppins"/>
                <a:ea typeface="Poppins"/>
                <a:cs typeface="Poppins"/>
                <a:sym typeface="Poppins"/>
              </a:rPr>
              <a:t>(Spanish, French) or </a:t>
            </a:r>
            <a:r>
              <a:rPr lang="en" sz="1200" b="1">
                <a:latin typeface="Poppins"/>
                <a:ea typeface="Poppins"/>
                <a:cs typeface="Poppins"/>
                <a:sym typeface="Poppins"/>
              </a:rPr>
              <a:t>Novice High or above </a:t>
            </a:r>
            <a:r>
              <a:rPr lang="en" sz="1200">
                <a:latin typeface="Poppins"/>
                <a:ea typeface="Poppins"/>
                <a:cs typeface="Poppins"/>
                <a:sym typeface="Poppins"/>
              </a:rPr>
              <a:t>(Arabic, Armenian, Korean, Japanese, Mandarin) in reading </a:t>
            </a:r>
            <a:r>
              <a:rPr lang="en" sz="1200" b="1">
                <a:latin typeface="Poppins"/>
                <a:ea typeface="Poppins"/>
                <a:cs typeface="Poppins"/>
                <a:sym typeface="Poppins"/>
              </a:rPr>
              <a:t>and</a:t>
            </a:r>
            <a:r>
              <a:rPr lang="en" sz="1200">
                <a:latin typeface="Poppins"/>
                <a:ea typeface="Poppins"/>
                <a:cs typeface="Poppins"/>
                <a:sym typeface="Poppins"/>
              </a:rPr>
              <a:t> writing </a:t>
            </a:r>
            <a:endParaRPr sz="1200"/>
          </a:p>
        </p:txBody>
      </p:sp>
      <p:sp>
        <p:nvSpPr>
          <p:cNvPr id="7115" name="Google Shape;7115;g312422c1523_3_1"/>
          <p:cNvSpPr txBox="1">
            <a:spLocks noGrp="1"/>
          </p:cNvSpPr>
          <p:nvPr>
            <p:ph type="body" idx="1"/>
          </p:nvPr>
        </p:nvSpPr>
        <p:spPr>
          <a:xfrm>
            <a:off x="170725" y="1294750"/>
            <a:ext cx="3999900" cy="846900"/>
          </a:xfrm>
          <a:prstGeom prst="rect">
            <a:avLst/>
          </a:prstGeom>
          <a:noFill/>
          <a:ln>
            <a:noFill/>
          </a:ln>
        </p:spPr>
        <p:txBody>
          <a:bodyPr spcFirstLastPara="1" wrap="square" lIns="91425" tIns="91425" rIns="91425" bIns="91425" anchor="t" anchorCtr="0">
            <a:normAutofit fontScale="92500"/>
          </a:bodyPr>
          <a:lstStyle/>
          <a:p>
            <a:pPr marL="0" lvl="0" indent="0" algn="l" rtl="0">
              <a:lnSpc>
                <a:spcPct val="115000"/>
              </a:lnSpc>
              <a:spcBef>
                <a:spcPts val="0"/>
              </a:spcBef>
              <a:spcAft>
                <a:spcPts val="0"/>
              </a:spcAft>
              <a:buClr>
                <a:schemeClr val="dk1"/>
              </a:buClr>
              <a:buSzPct val="91666"/>
              <a:buFont typeface="Arial"/>
              <a:buNone/>
            </a:pPr>
            <a:r>
              <a:rPr lang="en" sz="1200" b="1">
                <a:solidFill>
                  <a:srgbClr val="FF5E04"/>
                </a:solidFill>
                <a:latin typeface="Poppins"/>
                <a:ea typeface="Poppins"/>
                <a:cs typeface="Poppins"/>
                <a:sym typeface="Poppins"/>
              </a:rPr>
              <a:t> Grade 3: </a:t>
            </a:r>
            <a:r>
              <a:rPr lang="en" sz="1200" b="1">
                <a:latin typeface="Poppins"/>
                <a:ea typeface="Poppins"/>
                <a:cs typeface="Poppins"/>
                <a:sym typeface="Poppins"/>
              </a:rPr>
              <a:t>Novice High or above</a:t>
            </a:r>
            <a:r>
              <a:rPr lang="en" sz="1200">
                <a:latin typeface="Poppins"/>
                <a:ea typeface="Poppins"/>
                <a:cs typeface="Poppins"/>
                <a:sym typeface="Poppins"/>
              </a:rPr>
              <a:t> (Spanish, French) or </a:t>
            </a:r>
            <a:r>
              <a:rPr lang="en" sz="1200" b="1">
                <a:latin typeface="Poppins"/>
                <a:ea typeface="Poppins"/>
                <a:cs typeface="Poppins"/>
                <a:sym typeface="Poppins"/>
              </a:rPr>
              <a:t>Novice Mid or above</a:t>
            </a:r>
            <a:r>
              <a:rPr lang="en" sz="1200">
                <a:latin typeface="Poppins"/>
                <a:ea typeface="Poppins"/>
                <a:cs typeface="Poppins"/>
                <a:sym typeface="Poppins"/>
              </a:rPr>
              <a:t> (Arabic, Armenian, Korean, Japanese, Mandarin) in reading </a:t>
            </a:r>
            <a:r>
              <a:rPr lang="en" sz="1200" b="1">
                <a:latin typeface="Poppins"/>
                <a:ea typeface="Poppins"/>
                <a:cs typeface="Poppins"/>
                <a:sym typeface="Poppins"/>
              </a:rPr>
              <a:t>and</a:t>
            </a:r>
            <a:r>
              <a:rPr lang="en" sz="1200">
                <a:latin typeface="Poppins"/>
                <a:ea typeface="Poppins"/>
                <a:cs typeface="Poppins"/>
                <a:sym typeface="Poppins"/>
              </a:rPr>
              <a:t> writing </a:t>
            </a:r>
            <a:endParaRPr sz="1200"/>
          </a:p>
        </p:txBody>
      </p:sp>
      <p:sp>
        <p:nvSpPr>
          <p:cNvPr id="7116" name="Google Shape;7116;g312422c1523_3_1"/>
          <p:cNvSpPr txBox="1"/>
          <p:nvPr/>
        </p:nvSpPr>
        <p:spPr>
          <a:xfrm>
            <a:off x="3044175" y="3818125"/>
            <a:ext cx="359100" cy="24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D85C6"/>
                </a:solidFill>
                <a:latin typeface="Arial"/>
                <a:ea typeface="Arial"/>
                <a:cs typeface="Arial"/>
                <a:sym typeface="Arial"/>
              </a:rPr>
              <a:t>NL</a:t>
            </a:r>
            <a:endParaRPr sz="800" b="1" i="0" u="none" strike="noStrike" cap="none">
              <a:solidFill>
                <a:srgbClr val="3D85C6"/>
              </a:solidFill>
              <a:latin typeface="Arial"/>
              <a:ea typeface="Arial"/>
              <a:cs typeface="Arial"/>
              <a:sym typeface="Arial"/>
            </a:endParaRPr>
          </a:p>
        </p:txBody>
      </p:sp>
      <p:sp>
        <p:nvSpPr>
          <p:cNvPr id="7117" name="Google Shape;7117;g312422c1523_3_1"/>
          <p:cNvSpPr txBox="1"/>
          <p:nvPr/>
        </p:nvSpPr>
        <p:spPr>
          <a:xfrm>
            <a:off x="3414775" y="3818125"/>
            <a:ext cx="359100" cy="24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D85C6"/>
                </a:solidFill>
                <a:latin typeface="Arial"/>
                <a:ea typeface="Arial"/>
                <a:cs typeface="Arial"/>
                <a:sym typeface="Arial"/>
              </a:rPr>
              <a:t>NH</a:t>
            </a:r>
            <a:endParaRPr sz="800" b="1" i="0" u="none" strike="noStrike" cap="none">
              <a:solidFill>
                <a:srgbClr val="3D85C6"/>
              </a:solidFill>
              <a:latin typeface="Arial"/>
              <a:ea typeface="Arial"/>
              <a:cs typeface="Arial"/>
              <a:sym typeface="Arial"/>
            </a:endParaRPr>
          </a:p>
        </p:txBody>
      </p:sp>
      <p:pic>
        <p:nvPicPr>
          <p:cNvPr id="7118" name="Google Shape;7118;g312422c1523_3_1"/>
          <p:cNvPicPr preferRelativeResize="0"/>
          <p:nvPr/>
        </p:nvPicPr>
        <p:blipFill rotWithShape="1">
          <a:blip r:embed="rId3">
            <a:alphaModFix/>
          </a:blip>
          <a:srcRect l="6102" t="30230" r="51633" b="39893"/>
          <a:stretch/>
        </p:blipFill>
        <p:spPr>
          <a:xfrm>
            <a:off x="5692975" y="2885850"/>
            <a:ext cx="3139926" cy="1717050"/>
          </a:xfrm>
          <a:prstGeom prst="rect">
            <a:avLst/>
          </a:prstGeom>
          <a:noFill/>
          <a:ln w="9525" cap="flat" cmpd="sng">
            <a:solidFill>
              <a:srgbClr val="000000"/>
            </a:solidFill>
            <a:prstDash val="solid"/>
            <a:round/>
            <a:headEnd type="none" w="sm" len="sm"/>
            <a:tailEnd type="none" w="sm" len="sm"/>
          </a:ln>
        </p:spPr>
      </p:pic>
      <p:sp>
        <p:nvSpPr>
          <p:cNvPr id="7119" name="Google Shape;7119;g312422c1523_3_1"/>
          <p:cNvSpPr txBox="1"/>
          <p:nvPr/>
        </p:nvSpPr>
        <p:spPr>
          <a:xfrm>
            <a:off x="7680900" y="3725725"/>
            <a:ext cx="359100" cy="24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D85C6"/>
                </a:solidFill>
                <a:latin typeface="Arial"/>
                <a:ea typeface="Arial"/>
                <a:cs typeface="Arial"/>
                <a:sym typeface="Arial"/>
              </a:rPr>
              <a:t>NH</a:t>
            </a:r>
            <a:endParaRPr sz="800" b="1" i="0" u="none" strike="noStrike" cap="none">
              <a:solidFill>
                <a:srgbClr val="3D85C6"/>
              </a:solidFill>
              <a:latin typeface="Arial"/>
              <a:ea typeface="Arial"/>
              <a:cs typeface="Arial"/>
              <a:sym typeface="Arial"/>
            </a:endParaRPr>
          </a:p>
        </p:txBody>
      </p:sp>
      <p:sp>
        <p:nvSpPr>
          <p:cNvPr id="7120" name="Google Shape;7120;g312422c1523_3_1"/>
          <p:cNvSpPr txBox="1"/>
          <p:nvPr/>
        </p:nvSpPr>
        <p:spPr>
          <a:xfrm>
            <a:off x="7680898" y="3504600"/>
            <a:ext cx="275400" cy="167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3D85C6"/>
              </a:solidFill>
              <a:latin typeface="Arial"/>
              <a:ea typeface="Arial"/>
              <a:cs typeface="Arial"/>
              <a:sym typeface="Arial"/>
            </a:endParaRPr>
          </a:p>
        </p:txBody>
      </p:sp>
      <p:sp>
        <p:nvSpPr>
          <p:cNvPr id="7121" name="Google Shape;7121;g312422c1523_3_1"/>
          <p:cNvSpPr txBox="1"/>
          <p:nvPr/>
        </p:nvSpPr>
        <p:spPr>
          <a:xfrm>
            <a:off x="7680898" y="4022775"/>
            <a:ext cx="275400" cy="1677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600"/>
              <a:buFont typeface="Arial"/>
              <a:buNone/>
            </a:pPr>
            <a:endParaRPr sz="600" b="0" i="0" u="none" strike="noStrike" cap="none">
              <a:solidFill>
                <a:srgbClr val="3D85C6"/>
              </a:solidFill>
              <a:latin typeface="Arial"/>
              <a:ea typeface="Arial"/>
              <a:cs typeface="Arial"/>
              <a:sym typeface="Arial"/>
            </a:endParaRPr>
          </a:p>
        </p:txBody>
      </p:sp>
      <p:sp>
        <p:nvSpPr>
          <p:cNvPr id="7122" name="Google Shape;7122;g312422c1523_3_1"/>
          <p:cNvSpPr txBox="1"/>
          <p:nvPr/>
        </p:nvSpPr>
        <p:spPr>
          <a:xfrm>
            <a:off x="8081000" y="3725738"/>
            <a:ext cx="359100" cy="24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D85C6"/>
                </a:solidFill>
                <a:latin typeface="Arial"/>
                <a:ea typeface="Arial"/>
                <a:cs typeface="Arial"/>
                <a:sym typeface="Arial"/>
              </a:rPr>
              <a:t>IH</a:t>
            </a:r>
            <a:endParaRPr sz="800" b="1" i="0" u="none" strike="noStrike" cap="none">
              <a:solidFill>
                <a:srgbClr val="3D85C6"/>
              </a:solidFill>
              <a:latin typeface="Arial"/>
              <a:ea typeface="Arial"/>
              <a:cs typeface="Arial"/>
              <a:sym typeface="Arial"/>
            </a:endParaRPr>
          </a:p>
        </p:txBody>
      </p:sp>
      <p:sp>
        <p:nvSpPr>
          <p:cNvPr id="7123" name="Google Shape;7123;g312422c1523_3_1"/>
          <p:cNvSpPr txBox="1"/>
          <p:nvPr/>
        </p:nvSpPr>
        <p:spPr>
          <a:xfrm>
            <a:off x="8035275" y="4297238"/>
            <a:ext cx="359100" cy="24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D85C6"/>
                </a:solidFill>
                <a:latin typeface="Arial"/>
                <a:ea typeface="Arial"/>
                <a:cs typeface="Arial"/>
                <a:sym typeface="Arial"/>
              </a:rPr>
              <a:t>IH</a:t>
            </a:r>
            <a:endParaRPr sz="800" b="1" i="0" u="none" strike="noStrike" cap="none">
              <a:solidFill>
                <a:srgbClr val="3D85C6"/>
              </a:solidFill>
              <a:latin typeface="Arial"/>
              <a:ea typeface="Arial"/>
              <a:cs typeface="Arial"/>
              <a:sym typeface="Arial"/>
            </a:endParaRPr>
          </a:p>
        </p:txBody>
      </p:sp>
      <p:sp>
        <p:nvSpPr>
          <p:cNvPr id="7124" name="Google Shape;7124;g312422c1523_3_1"/>
          <p:cNvSpPr txBox="1"/>
          <p:nvPr/>
        </p:nvSpPr>
        <p:spPr>
          <a:xfrm>
            <a:off x="7639050" y="4297238"/>
            <a:ext cx="359100" cy="243600"/>
          </a:xfrm>
          <a:prstGeom prst="rect">
            <a:avLst/>
          </a:prstGeom>
          <a:solidFill>
            <a:schemeClr val="lt1"/>
          </a:solid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1" i="0" u="none" strike="noStrike" cap="none">
                <a:solidFill>
                  <a:srgbClr val="3D85C6"/>
                </a:solidFill>
                <a:latin typeface="Arial"/>
                <a:ea typeface="Arial"/>
                <a:cs typeface="Arial"/>
                <a:sym typeface="Arial"/>
              </a:rPr>
              <a:t>NM</a:t>
            </a:r>
            <a:endParaRPr sz="800" b="1" i="0" u="none" strike="noStrike" cap="none">
              <a:solidFill>
                <a:srgbClr val="3D85C6"/>
              </a:solidFill>
              <a:latin typeface="Arial"/>
              <a:ea typeface="Arial"/>
              <a:cs typeface="Arial"/>
              <a:sym typeface="Arial"/>
            </a:endParaRPr>
          </a:p>
        </p:txBody>
      </p:sp>
      <p:pic>
        <p:nvPicPr>
          <p:cNvPr id="7125" name="Google Shape;7125;g312422c1523_3_1"/>
          <p:cNvPicPr preferRelativeResize="0"/>
          <p:nvPr/>
        </p:nvPicPr>
        <p:blipFill rotWithShape="1">
          <a:blip r:embed="rId5">
            <a:alphaModFix/>
          </a:blip>
          <a:srcRect/>
          <a:stretch/>
        </p:blipFill>
        <p:spPr>
          <a:xfrm>
            <a:off x="4394650" y="2260338"/>
            <a:ext cx="1074300" cy="622800"/>
          </a:xfrm>
          <a:prstGeom prst="ellipse">
            <a:avLst/>
          </a:prstGeom>
          <a:noFill/>
          <a:ln w="19050" cap="flat" cmpd="sng">
            <a:solidFill>
              <a:srgbClr val="B4A7D6"/>
            </a:solidFill>
            <a:prstDash val="solid"/>
            <a:round/>
            <a:headEnd type="none" w="sm" len="sm"/>
            <a:tailEnd type="none" w="sm" len="sm"/>
          </a:ln>
        </p:spPr>
      </p:pic>
      <p:pic>
        <p:nvPicPr>
          <p:cNvPr id="7126" name="Google Shape;7126;g312422c1523_3_1"/>
          <p:cNvPicPr preferRelativeResize="0"/>
          <p:nvPr/>
        </p:nvPicPr>
        <p:blipFill rotWithShape="1">
          <a:blip r:embed="rId6">
            <a:alphaModFix/>
          </a:blip>
          <a:srcRect/>
          <a:stretch/>
        </p:blipFill>
        <p:spPr>
          <a:xfrm>
            <a:off x="4263175" y="3056725"/>
            <a:ext cx="1337248" cy="1484126"/>
          </a:xfrm>
          <a:prstGeom prst="rect">
            <a:avLst/>
          </a:prstGeom>
          <a:noFill/>
          <a:ln w="19050" cap="flat" cmpd="sng">
            <a:solidFill>
              <a:srgbClr val="B6D7A8"/>
            </a:solidFill>
            <a:prstDash val="solid"/>
            <a:round/>
            <a:headEnd type="none" w="sm" len="sm"/>
            <a:tailEnd type="none" w="sm" len="s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30"/>
        <p:cNvGrpSpPr/>
        <p:nvPr/>
      </p:nvGrpSpPr>
      <p:grpSpPr>
        <a:xfrm>
          <a:off x="0" y="0"/>
          <a:ext cx="0" cy="0"/>
          <a:chOff x="0" y="0"/>
          <a:chExt cx="0" cy="0"/>
        </a:xfrm>
      </p:grpSpPr>
      <p:sp>
        <p:nvSpPr>
          <p:cNvPr id="7131" name="Google Shape;7131;g31012bc66d2_0_868"/>
          <p:cNvSpPr txBox="1">
            <a:spLocks noGrp="1"/>
          </p:cNvSpPr>
          <p:nvPr>
            <p:ph type="title"/>
          </p:nvPr>
        </p:nvSpPr>
        <p:spPr>
          <a:xfrm>
            <a:off x="41375" y="150"/>
            <a:ext cx="81897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800"/>
              <a:buNone/>
            </a:pPr>
            <a:r>
              <a:rPr lang="en" sz="2200">
                <a:solidFill>
                  <a:schemeClr val="lt1"/>
                </a:solidFill>
              </a:rPr>
              <a:t>Pathway to Biliteracy Award Recipients/</a:t>
            </a:r>
            <a:endParaRPr sz="2200">
              <a:solidFill>
                <a:schemeClr val="lt1"/>
              </a:solidFill>
            </a:endParaRPr>
          </a:p>
          <a:p>
            <a:pPr marL="0" lvl="0" indent="0" algn="ctr" rtl="0">
              <a:lnSpc>
                <a:spcPct val="100000"/>
              </a:lnSpc>
              <a:spcBef>
                <a:spcPts val="0"/>
              </a:spcBef>
              <a:spcAft>
                <a:spcPts val="0"/>
              </a:spcAft>
              <a:buSzPts val="1800"/>
              <a:buNone/>
            </a:pPr>
            <a:r>
              <a:rPr lang="en" sz="2200">
                <a:solidFill>
                  <a:srgbClr val="B6D7A8"/>
                </a:solidFill>
                <a:latin typeface="Arial"/>
                <a:ea typeface="Arial"/>
                <a:cs typeface="Arial"/>
                <a:sym typeface="Arial"/>
              </a:rPr>
              <a:t>Los ganadores del Premio Camino al Biliteracidad</a:t>
            </a:r>
            <a:endParaRPr sz="2200">
              <a:solidFill>
                <a:srgbClr val="B6D7A8"/>
              </a:solidFill>
            </a:endParaRPr>
          </a:p>
        </p:txBody>
      </p:sp>
      <p:sp>
        <p:nvSpPr>
          <p:cNvPr id="7132" name="Google Shape;7132;g31012bc66d2_0_868"/>
          <p:cNvSpPr/>
          <p:nvPr/>
        </p:nvSpPr>
        <p:spPr>
          <a:xfrm rot="-237013">
            <a:off x="1933886" y="3067055"/>
            <a:ext cx="352738" cy="40590"/>
          </a:xfrm>
          <a:prstGeom prst="rect">
            <a:avLst/>
          </a:prstGeom>
          <a:solidFill>
            <a:schemeClr val="lt2"/>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33" name="Google Shape;7133;g31012bc66d2_0_868"/>
          <p:cNvPicPr preferRelativeResize="0"/>
          <p:nvPr/>
        </p:nvPicPr>
        <p:blipFill rotWithShape="1">
          <a:blip r:embed="rId3">
            <a:alphaModFix/>
          </a:blip>
          <a:srcRect/>
          <a:stretch/>
        </p:blipFill>
        <p:spPr>
          <a:xfrm rot="-14">
            <a:off x="332425" y="955768"/>
            <a:ext cx="2576224" cy="1834915"/>
          </a:xfrm>
          <a:prstGeom prst="rect">
            <a:avLst/>
          </a:prstGeom>
          <a:noFill/>
          <a:ln w="19050" cap="flat" cmpd="sng">
            <a:solidFill>
              <a:srgbClr val="0097A7"/>
            </a:solidFill>
            <a:prstDash val="solid"/>
            <a:round/>
            <a:headEnd type="none" w="sm" len="sm"/>
            <a:tailEnd type="none" w="sm" len="sm"/>
          </a:ln>
        </p:spPr>
      </p:pic>
      <p:pic>
        <p:nvPicPr>
          <p:cNvPr id="7134" name="Google Shape;7134;g31012bc66d2_0_868"/>
          <p:cNvPicPr preferRelativeResize="0"/>
          <p:nvPr/>
        </p:nvPicPr>
        <p:blipFill rotWithShape="1">
          <a:blip r:embed="rId4">
            <a:alphaModFix/>
          </a:blip>
          <a:srcRect l="3836"/>
          <a:stretch/>
        </p:blipFill>
        <p:spPr>
          <a:xfrm>
            <a:off x="3996900" y="1021300"/>
            <a:ext cx="5028152" cy="2163950"/>
          </a:xfrm>
          <a:prstGeom prst="rect">
            <a:avLst/>
          </a:prstGeom>
          <a:noFill/>
          <a:ln w="28575" cap="flat" cmpd="sng">
            <a:solidFill>
              <a:srgbClr val="008062"/>
            </a:solidFill>
            <a:prstDash val="solid"/>
            <a:round/>
            <a:headEnd type="none" w="sm" len="sm"/>
            <a:tailEnd type="none" w="sm" len="sm"/>
          </a:ln>
        </p:spPr>
      </p:pic>
      <p:pic>
        <p:nvPicPr>
          <p:cNvPr id="7135" name="Google Shape;7135;g31012bc66d2_0_868"/>
          <p:cNvPicPr preferRelativeResize="0"/>
          <p:nvPr/>
        </p:nvPicPr>
        <p:blipFill rotWithShape="1">
          <a:blip r:embed="rId5">
            <a:alphaModFix/>
          </a:blip>
          <a:srcRect l="8045" t="5409"/>
          <a:stretch/>
        </p:blipFill>
        <p:spPr>
          <a:xfrm>
            <a:off x="1520799" y="2919750"/>
            <a:ext cx="2078776" cy="1585625"/>
          </a:xfrm>
          <a:prstGeom prst="rect">
            <a:avLst/>
          </a:prstGeom>
          <a:noFill/>
          <a:ln w="19050" cap="flat" cmpd="sng">
            <a:solidFill>
              <a:srgbClr val="0097A7"/>
            </a:solidFill>
            <a:prstDash val="solid"/>
            <a:round/>
            <a:headEnd type="none" w="sm" len="sm"/>
            <a:tailEnd type="none" w="sm" len="sm"/>
          </a:ln>
        </p:spPr>
      </p:pic>
      <p:pic>
        <p:nvPicPr>
          <p:cNvPr id="7136" name="Google Shape;7136;g31012bc66d2_0_868"/>
          <p:cNvPicPr preferRelativeResize="0"/>
          <p:nvPr/>
        </p:nvPicPr>
        <p:blipFill rotWithShape="1">
          <a:blip r:embed="rId6">
            <a:alphaModFix/>
          </a:blip>
          <a:srcRect/>
          <a:stretch/>
        </p:blipFill>
        <p:spPr>
          <a:xfrm>
            <a:off x="89625" y="3110888"/>
            <a:ext cx="1325625" cy="1473750"/>
          </a:xfrm>
          <a:prstGeom prst="rect">
            <a:avLst/>
          </a:prstGeom>
          <a:noFill/>
          <a:ln>
            <a:noFill/>
          </a:ln>
        </p:spPr>
      </p:pic>
      <p:pic>
        <p:nvPicPr>
          <p:cNvPr id="7137" name="Google Shape;7137;g31012bc66d2_0_868"/>
          <p:cNvPicPr preferRelativeResize="0"/>
          <p:nvPr/>
        </p:nvPicPr>
        <p:blipFill rotWithShape="1">
          <a:blip r:embed="rId7">
            <a:alphaModFix/>
          </a:blip>
          <a:srcRect/>
          <a:stretch/>
        </p:blipFill>
        <p:spPr>
          <a:xfrm>
            <a:off x="2672300" y="854212"/>
            <a:ext cx="1363967" cy="1936487"/>
          </a:xfrm>
          <a:prstGeom prst="rect">
            <a:avLst/>
          </a:prstGeom>
          <a:noFill/>
          <a:ln>
            <a:noFill/>
          </a:ln>
        </p:spPr>
      </p:pic>
      <p:pic>
        <p:nvPicPr>
          <p:cNvPr id="7138" name="Google Shape;7138;g31012bc66d2_0_868"/>
          <p:cNvPicPr preferRelativeResize="0"/>
          <p:nvPr/>
        </p:nvPicPr>
        <p:blipFill rotWithShape="1">
          <a:blip r:embed="rId8">
            <a:alphaModFix/>
          </a:blip>
          <a:srcRect/>
          <a:stretch/>
        </p:blipFill>
        <p:spPr>
          <a:xfrm>
            <a:off x="129775" y="2919738"/>
            <a:ext cx="1325626" cy="1019586"/>
          </a:xfrm>
          <a:prstGeom prst="rect">
            <a:avLst/>
          </a:prstGeom>
          <a:noFill/>
          <a:ln w="19050" cap="flat" cmpd="sng">
            <a:solidFill>
              <a:srgbClr val="FF5E04"/>
            </a:solidFill>
            <a:prstDash val="solid"/>
            <a:round/>
            <a:headEnd type="none" w="sm" len="sm"/>
            <a:tailEnd type="none" w="sm" len="sm"/>
          </a:ln>
        </p:spPr>
      </p:pic>
      <p:pic>
        <p:nvPicPr>
          <p:cNvPr id="7139" name="Google Shape;7139;g31012bc66d2_0_868"/>
          <p:cNvPicPr preferRelativeResize="0"/>
          <p:nvPr/>
        </p:nvPicPr>
        <p:blipFill rotWithShape="1">
          <a:blip r:embed="rId9">
            <a:alphaModFix/>
          </a:blip>
          <a:srcRect/>
          <a:stretch/>
        </p:blipFill>
        <p:spPr>
          <a:xfrm>
            <a:off x="129775" y="4002475"/>
            <a:ext cx="1325624" cy="992356"/>
          </a:xfrm>
          <a:prstGeom prst="rect">
            <a:avLst/>
          </a:prstGeom>
          <a:noFill/>
          <a:ln w="19050" cap="flat" cmpd="sng">
            <a:solidFill>
              <a:srgbClr val="00602D"/>
            </a:solidFill>
            <a:prstDash val="solid"/>
            <a:round/>
            <a:headEnd type="none" w="sm" len="sm"/>
            <a:tailEnd type="none" w="sm" len="sm"/>
          </a:ln>
        </p:spPr>
      </p:pic>
      <p:pic>
        <p:nvPicPr>
          <p:cNvPr id="7140" name="Google Shape;7140;g31012bc66d2_0_868"/>
          <p:cNvPicPr preferRelativeResize="0"/>
          <p:nvPr/>
        </p:nvPicPr>
        <p:blipFill rotWithShape="1">
          <a:blip r:embed="rId10">
            <a:alphaModFix/>
          </a:blip>
          <a:srcRect/>
          <a:stretch/>
        </p:blipFill>
        <p:spPr>
          <a:xfrm>
            <a:off x="3664987" y="3343750"/>
            <a:ext cx="5412476" cy="1322399"/>
          </a:xfrm>
          <a:prstGeom prst="rect">
            <a:avLst/>
          </a:prstGeom>
          <a:noFill/>
          <a:ln w="19050" cap="flat" cmpd="sng">
            <a:solidFill>
              <a:srgbClr val="0097A7"/>
            </a:solidFill>
            <a:prstDash val="solid"/>
            <a:round/>
            <a:headEnd type="none" w="sm" len="sm"/>
            <a:tailEnd type="none" w="sm" len="sm"/>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144"/>
        <p:cNvGrpSpPr/>
        <p:nvPr/>
      </p:nvGrpSpPr>
      <p:grpSpPr>
        <a:xfrm>
          <a:off x="0" y="0"/>
          <a:ext cx="0" cy="0"/>
          <a:chOff x="0" y="0"/>
          <a:chExt cx="0" cy="0"/>
        </a:xfrm>
      </p:grpSpPr>
      <p:sp>
        <p:nvSpPr>
          <p:cNvPr id="7145" name="Google Shape;7145;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000"/>
              <a:buNone/>
            </a:pPr>
            <a:fld id="{00000000-1234-1234-1234-123412341234}" type="slidenum">
              <a:rPr lang="en" sz="1000">
                <a:latin typeface="Arial"/>
                <a:ea typeface="Arial"/>
                <a:cs typeface="Arial"/>
                <a:sym typeface="Arial"/>
              </a:rPr>
              <a:t>35</a:t>
            </a:fld>
            <a:endParaRPr sz="1000">
              <a:latin typeface="Arial"/>
              <a:ea typeface="Arial"/>
              <a:cs typeface="Arial"/>
              <a:sym typeface="Arial"/>
            </a:endParaRPr>
          </a:p>
        </p:txBody>
      </p:sp>
      <p:sp>
        <p:nvSpPr>
          <p:cNvPr id="7146" name="Google Shape;7146;p40"/>
          <p:cNvSpPr txBox="1"/>
          <p:nvPr/>
        </p:nvSpPr>
        <p:spPr>
          <a:xfrm>
            <a:off x="808738" y="696350"/>
            <a:ext cx="7793700" cy="4063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5000"/>
              <a:buFont typeface="Arial"/>
              <a:buNone/>
            </a:pPr>
            <a:r>
              <a:rPr lang="en" sz="3600" b="1" i="0" u="none" strike="noStrike" cap="none">
                <a:solidFill>
                  <a:schemeClr val="lt1"/>
                </a:solidFill>
                <a:latin typeface="Arial"/>
                <a:ea typeface="Arial"/>
                <a:cs typeface="Arial"/>
                <a:sym typeface="Arial"/>
              </a:rPr>
              <a:t>Questions about 3rd, 5th/6th  Grade Requirements?</a:t>
            </a: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endParaRPr sz="3600" b="1" i="0" u="none" strike="noStrike" cap="none">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 sz="3600" b="1" i="0" u="none" strike="noStrike" cap="none">
                <a:solidFill>
                  <a:srgbClr val="B6D7A8"/>
                </a:solidFill>
                <a:latin typeface="Arial"/>
                <a:ea typeface="Arial"/>
                <a:cs typeface="Arial"/>
                <a:sym typeface="Arial"/>
              </a:rPr>
              <a:t>¿Preguntas sobre los requisitos </a:t>
            </a:r>
            <a:endParaRPr sz="3600" b="1" i="0" u="none" strike="noStrike" cap="none">
              <a:solidFill>
                <a:srgbClr val="B6D7A8"/>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5000"/>
              <a:buFont typeface="Arial"/>
              <a:buNone/>
            </a:pPr>
            <a:r>
              <a:rPr lang="en" sz="3600" b="1" i="0" u="none" strike="noStrike" cap="none">
                <a:solidFill>
                  <a:srgbClr val="B6D7A8"/>
                </a:solidFill>
                <a:latin typeface="Arial"/>
                <a:ea typeface="Arial"/>
                <a:cs typeface="Arial"/>
                <a:sym typeface="Arial"/>
              </a:rPr>
              <a:t>de 3</a:t>
            </a:r>
            <a:r>
              <a:rPr lang="en" sz="3600" b="1" i="0" u="none" strike="noStrike" cap="none" baseline="30000">
                <a:solidFill>
                  <a:srgbClr val="B6D7A8"/>
                </a:solidFill>
                <a:latin typeface="Arial"/>
                <a:ea typeface="Arial"/>
                <a:cs typeface="Arial"/>
                <a:sym typeface="Arial"/>
              </a:rPr>
              <a:t>er</a:t>
            </a:r>
            <a:r>
              <a:rPr lang="en" sz="3600" b="1" i="0" u="none" strike="noStrike" cap="none">
                <a:solidFill>
                  <a:srgbClr val="B6D7A8"/>
                </a:solidFill>
                <a:latin typeface="Arial"/>
                <a:ea typeface="Arial"/>
                <a:cs typeface="Arial"/>
                <a:sym typeface="Arial"/>
              </a:rPr>
              <a:t>, 5</a:t>
            </a:r>
            <a:r>
              <a:rPr lang="en" sz="3600" b="1" i="0" u="none" strike="noStrike" cap="none" baseline="30000">
                <a:solidFill>
                  <a:srgbClr val="B6D7A8"/>
                </a:solidFill>
                <a:latin typeface="Arial"/>
                <a:ea typeface="Arial"/>
                <a:cs typeface="Arial"/>
                <a:sym typeface="Arial"/>
              </a:rPr>
              <a:t>o</a:t>
            </a:r>
            <a:r>
              <a:rPr lang="en" sz="3600" b="1" i="0" u="none" strike="noStrike" cap="none">
                <a:solidFill>
                  <a:srgbClr val="B6D7A8"/>
                </a:solidFill>
                <a:latin typeface="Arial"/>
                <a:ea typeface="Arial"/>
                <a:cs typeface="Arial"/>
                <a:sym typeface="Arial"/>
              </a:rPr>
              <a:t>/6</a:t>
            </a:r>
            <a:r>
              <a:rPr lang="en" sz="3600" b="1" i="0" u="none" strike="noStrike" cap="none" baseline="30000">
                <a:solidFill>
                  <a:srgbClr val="B6D7A8"/>
                </a:solidFill>
                <a:latin typeface="Arial"/>
                <a:ea typeface="Arial"/>
                <a:cs typeface="Arial"/>
                <a:sym typeface="Arial"/>
              </a:rPr>
              <a:t>o</a:t>
            </a:r>
            <a:r>
              <a:rPr lang="en" sz="3600" b="1" i="0" u="none" strike="noStrike" cap="none">
                <a:solidFill>
                  <a:srgbClr val="B6D7A8"/>
                </a:solidFill>
                <a:latin typeface="Arial"/>
                <a:ea typeface="Arial"/>
                <a:cs typeface="Arial"/>
                <a:sym typeface="Arial"/>
              </a:rPr>
              <a:t>?  </a:t>
            </a:r>
            <a:endParaRPr sz="3600" b="1" i="0" u="none" strike="noStrike" cap="none">
              <a:solidFill>
                <a:srgbClr val="B6D7A8"/>
              </a:solidFill>
              <a:latin typeface="Arial"/>
              <a:ea typeface="Arial"/>
              <a:cs typeface="Arial"/>
              <a:sym typeface="Arial"/>
            </a:endParaRPr>
          </a:p>
        </p:txBody>
      </p:sp>
      <p:pic>
        <p:nvPicPr>
          <p:cNvPr id="7147" name="Google Shape;7147;p40"/>
          <p:cNvPicPr preferRelativeResize="0"/>
          <p:nvPr/>
        </p:nvPicPr>
        <p:blipFill rotWithShape="1">
          <a:blip r:embed="rId3">
            <a:alphaModFix/>
          </a:blip>
          <a:srcRect/>
          <a:stretch/>
        </p:blipFill>
        <p:spPr>
          <a:xfrm>
            <a:off x="3461861" y="1815399"/>
            <a:ext cx="2220275" cy="18254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151"/>
        <p:cNvGrpSpPr/>
        <p:nvPr/>
      </p:nvGrpSpPr>
      <p:grpSpPr>
        <a:xfrm>
          <a:off x="0" y="0"/>
          <a:ext cx="0" cy="0"/>
          <a:chOff x="0" y="0"/>
          <a:chExt cx="0" cy="0"/>
        </a:xfrm>
      </p:grpSpPr>
      <p:sp>
        <p:nvSpPr>
          <p:cNvPr id="7152" name="Google Shape;7152;g30f76d506d9_0_533"/>
          <p:cNvSpPr txBox="1"/>
          <p:nvPr/>
        </p:nvSpPr>
        <p:spPr>
          <a:xfrm>
            <a:off x="209525" y="776150"/>
            <a:ext cx="4004400" cy="4137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3600" b="1" i="0" u="none" strike="noStrike" cap="none">
                <a:solidFill>
                  <a:srgbClr val="FFFFFF"/>
                </a:solidFill>
                <a:latin typeface="Poppins"/>
                <a:ea typeface="Poppins"/>
                <a:cs typeface="Poppins"/>
                <a:sym typeface="Poppins"/>
              </a:rPr>
              <a:t>Literacy Family Resources</a:t>
            </a:r>
            <a:endParaRPr sz="36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2400" b="0" i="0" u="none" strike="noStrike" cap="none">
                <a:solidFill>
                  <a:srgbClr val="FFFFFF"/>
                </a:solidFill>
                <a:latin typeface="Poppins"/>
                <a:ea typeface="Poppins"/>
                <a:cs typeface="Poppins"/>
                <a:sym typeface="Poppins"/>
              </a:rPr>
              <a:t>A Multilingual Journey to Pathway Awards</a:t>
            </a:r>
            <a:endParaRPr sz="2400" b="0"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2400" b="0"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rgbClr val="FCCC00"/>
                </a:solidFill>
                <a:latin typeface="Poppins"/>
                <a:ea typeface="Poppins"/>
                <a:cs typeface="Poppins"/>
                <a:sym typeface="Poppins"/>
              </a:rPr>
              <a:t>Home and Community</a:t>
            </a:r>
            <a:endParaRPr sz="2800" b="0" i="0" u="none" strike="noStrike" cap="none">
              <a:solidFill>
                <a:srgbClr val="FCCC00"/>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2800"/>
              <a:buFont typeface="Arial"/>
              <a:buNone/>
            </a:pPr>
            <a:r>
              <a:rPr lang="en" sz="2800" b="0" i="0" u="none" strike="noStrike" cap="none">
                <a:solidFill>
                  <a:srgbClr val="FCCC00"/>
                </a:solidFill>
                <a:latin typeface="Poppins"/>
                <a:ea typeface="Poppins"/>
                <a:cs typeface="Poppins"/>
                <a:sym typeface="Poppins"/>
              </a:rPr>
              <a:t> Support Resources</a:t>
            </a:r>
            <a:endParaRPr sz="2800" b="0" i="0" u="none" strike="noStrike" cap="none">
              <a:solidFill>
                <a:srgbClr val="FCCC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2400" b="0" i="0" u="none" strike="noStrike" cap="none">
              <a:solidFill>
                <a:srgbClr val="FFFFFF"/>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
        <p:nvSpPr>
          <p:cNvPr id="7153" name="Google Shape;7153;g30f76d506d9_0_533"/>
          <p:cNvSpPr txBox="1"/>
          <p:nvPr/>
        </p:nvSpPr>
        <p:spPr>
          <a:xfrm>
            <a:off x="4126425" y="4410325"/>
            <a:ext cx="4728000" cy="503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chemeClr val="lt1"/>
              </a:solidFill>
              <a:latin typeface="Arial"/>
              <a:ea typeface="Arial"/>
              <a:cs typeface="Arial"/>
              <a:sym typeface="Arial"/>
            </a:endParaRPr>
          </a:p>
        </p:txBody>
      </p:sp>
      <p:pic>
        <p:nvPicPr>
          <p:cNvPr id="7154" name="Google Shape;7154;g30f76d506d9_0_533" descr="Logo&#10;&#10;Description automatically generated"/>
          <p:cNvPicPr preferRelativeResize="0"/>
          <p:nvPr/>
        </p:nvPicPr>
        <p:blipFill rotWithShape="1">
          <a:blip r:embed="rId3">
            <a:alphaModFix/>
          </a:blip>
          <a:srcRect l="29148"/>
          <a:stretch/>
        </p:blipFill>
        <p:spPr>
          <a:xfrm>
            <a:off x="53200" y="84000"/>
            <a:ext cx="1685775" cy="692160"/>
          </a:xfrm>
          <a:prstGeom prst="rect">
            <a:avLst/>
          </a:prstGeom>
          <a:noFill/>
          <a:ln>
            <a:noFill/>
          </a:ln>
          <a:effectLst>
            <a:outerShdw blurRad="57150" dist="19050" dir="5400000" algn="bl" rotWithShape="0">
              <a:srgbClr val="000000">
                <a:alpha val="48235"/>
              </a:srgbClr>
            </a:outerShdw>
          </a:effectLst>
        </p:spPr>
      </p:pic>
      <p:sp>
        <p:nvSpPr>
          <p:cNvPr id="7155" name="Google Shape;7155;g30f76d506d9_0_533"/>
          <p:cNvSpPr txBox="1"/>
          <p:nvPr/>
        </p:nvSpPr>
        <p:spPr>
          <a:xfrm>
            <a:off x="4344475" y="874175"/>
            <a:ext cx="4659600" cy="41373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0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2600" b="1" i="0" u="none" strike="noStrike" cap="none">
                <a:solidFill>
                  <a:srgbClr val="93C47D"/>
                </a:solidFill>
                <a:latin typeface="Poppins"/>
                <a:ea typeface="Poppins"/>
                <a:cs typeface="Poppins"/>
                <a:sym typeface="Poppins"/>
              </a:rPr>
              <a:t>Recursos de lectoescritura para familias </a:t>
            </a:r>
            <a:endParaRPr sz="2400" b="1"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r>
              <a:rPr lang="en" sz="2300" b="0" i="0" u="none" strike="noStrike" cap="none">
                <a:solidFill>
                  <a:srgbClr val="93C47D"/>
                </a:solidFill>
                <a:latin typeface="Poppins"/>
                <a:ea typeface="Poppins"/>
                <a:cs typeface="Poppins"/>
                <a:sym typeface="Poppins"/>
              </a:rPr>
              <a:t>Un camino al multilingüismo hacia los premios</a:t>
            </a: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endParaRPr sz="2100" b="0" i="0" u="none" strike="noStrike" cap="none">
              <a:solidFill>
                <a:srgbClr val="93C47D"/>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100"/>
              <a:buFont typeface="Arial"/>
              <a:buNone/>
            </a:pPr>
            <a:r>
              <a:rPr lang="en" sz="2400" b="0" i="0" u="none" strike="noStrike" cap="none">
                <a:solidFill>
                  <a:srgbClr val="93C47D"/>
                </a:solidFill>
                <a:latin typeface="Poppins"/>
                <a:ea typeface="Poppins"/>
                <a:cs typeface="Poppins"/>
                <a:sym typeface="Poppins"/>
              </a:rPr>
              <a:t>Hogar y comunidad</a:t>
            </a:r>
            <a:endParaRPr sz="2400" b="0" i="0" u="none" strike="noStrike" cap="none">
              <a:solidFill>
                <a:srgbClr val="93C47D"/>
              </a:solidFill>
              <a:latin typeface="Poppins"/>
              <a:ea typeface="Poppins"/>
              <a:cs typeface="Poppins"/>
              <a:sym typeface="Poppins"/>
            </a:endParaRPr>
          </a:p>
          <a:p>
            <a:pPr marL="0" marR="38100" lvl="0" indent="0" algn="ctr" rtl="0">
              <a:lnSpc>
                <a:spcPct val="128571"/>
              </a:lnSpc>
              <a:spcBef>
                <a:spcPts val="0"/>
              </a:spcBef>
              <a:spcAft>
                <a:spcPts val="0"/>
              </a:spcAft>
              <a:buClr>
                <a:schemeClr val="dk1"/>
              </a:buClr>
              <a:buSzPts val="1100"/>
              <a:buFont typeface="Arial"/>
              <a:buNone/>
            </a:pPr>
            <a:r>
              <a:rPr lang="en" sz="2400" b="0" i="0" u="none" strike="noStrike" cap="none">
                <a:solidFill>
                  <a:srgbClr val="93C47D"/>
                </a:solidFill>
                <a:latin typeface="Poppins"/>
                <a:ea typeface="Poppins"/>
                <a:cs typeface="Poppins"/>
                <a:sym typeface="Poppins"/>
              </a:rPr>
              <a:t> Recursos de apoyo</a:t>
            </a:r>
            <a:endParaRPr sz="240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100"/>
              <a:buFont typeface="Arial"/>
              <a:buNone/>
            </a:pPr>
            <a:endParaRPr sz="3600" b="1" i="0" u="none" strike="noStrike" cap="none">
              <a:solidFill>
                <a:srgbClr val="93C47D"/>
              </a:solidFill>
              <a:latin typeface="Poppins"/>
              <a:ea typeface="Poppins"/>
              <a:cs typeface="Poppins"/>
              <a:sym typeface="Poppins"/>
            </a:endParaRPr>
          </a:p>
          <a:p>
            <a:pPr marL="0" marR="0" lvl="0" indent="0" algn="l" rtl="0">
              <a:lnSpc>
                <a:spcPct val="90000"/>
              </a:lnSpc>
              <a:spcBef>
                <a:spcPts val="0"/>
              </a:spcBef>
              <a:spcAft>
                <a:spcPts val="0"/>
              </a:spcAft>
              <a:buClr>
                <a:srgbClr val="000000"/>
              </a:buClr>
              <a:buSzPts val="1100"/>
              <a:buFont typeface="Arial"/>
              <a:buNone/>
            </a:pPr>
            <a:endParaRPr sz="3300" b="0" i="0" u="none" strike="noStrike" cap="none">
              <a:solidFill>
                <a:srgbClr val="FCCC00"/>
              </a:solidFill>
              <a:latin typeface="Poppins"/>
              <a:ea typeface="Poppins"/>
              <a:cs typeface="Poppins"/>
              <a:sym typeface="Poppi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59"/>
        <p:cNvGrpSpPr/>
        <p:nvPr/>
      </p:nvGrpSpPr>
      <p:grpSpPr>
        <a:xfrm>
          <a:off x="0" y="0"/>
          <a:ext cx="0" cy="0"/>
          <a:chOff x="0" y="0"/>
          <a:chExt cx="0" cy="0"/>
        </a:xfrm>
      </p:grpSpPr>
      <p:sp>
        <p:nvSpPr>
          <p:cNvPr id="7160" name="Google Shape;7160;g30fd9288ee6_3_57"/>
          <p:cNvSpPr txBox="1">
            <a:spLocks noGrp="1"/>
          </p:cNvSpPr>
          <p:nvPr>
            <p:ph type="title"/>
          </p:nvPr>
        </p:nvSpPr>
        <p:spPr>
          <a:xfrm>
            <a:off x="41375" y="150"/>
            <a:ext cx="90483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1111"/>
              <a:buNone/>
            </a:pPr>
            <a:r>
              <a:rPr lang="en"/>
              <a:t>Your Community and Home as a Resource!</a:t>
            </a:r>
            <a:endParaRPr/>
          </a:p>
          <a:p>
            <a:pPr marL="0" marR="38100" lvl="0" indent="0" algn="l" rtl="0">
              <a:lnSpc>
                <a:spcPct val="128571"/>
              </a:lnSpc>
              <a:spcBef>
                <a:spcPts val="0"/>
              </a:spcBef>
              <a:spcAft>
                <a:spcPts val="0"/>
              </a:spcAft>
              <a:buSzPct val="43230"/>
              <a:buNone/>
            </a:pPr>
            <a:r>
              <a:rPr lang="en" sz="2544">
                <a:solidFill>
                  <a:srgbClr val="93C47D"/>
                </a:solidFill>
              </a:rPr>
              <a:t>¡Su comunidad y su hogar como recurso!</a:t>
            </a:r>
            <a:endParaRPr sz="3643">
              <a:solidFill>
                <a:srgbClr val="93C47D"/>
              </a:solidFill>
            </a:endParaRPr>
          </a:p>
        </p:txBody>
      </p:sp>
      <p:sp>
        <p:nvSpPr>
          <p:cNvPr id="7161" name="Google Shape;7161;g30fd9288ee6_3_57"/>
          <p:cNvSpPr txBox="1"/>
          <p:nvPr/>
        </p:nvSpPr>
        <p:spPr>
          <a:xfrm>
            <a:off x="244650" y="1004875"/>
            <a:ext cx="3897000" cy="4138500"/>
          </a:xfrm>
          <a:prstGeom prst="rect">
            <a:avLst/>
          </a:prstGeom>
          <a:noFill/>
          <a:ln>
            <a:noFill/>
          </a:ln>
        </p:spPr>
        <p:txBody>
          <a:bodyPr spcFirstLastPara="1" wrap="square" lIns="91425" tIns="91425" rIns="91425" bIns="91425" anchor="t" anchorCtr="0">
            <a:noAutofit/>
          </a:bodyPr>
          <a:lstStyle/>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Describe objects in more than 1 language at the grocery store, restaurant, laundromat, bakeries, Target…</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Write recipes, thank you letters, announcements and party invitations in multiple languages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Watch a kid-friendly show in another language</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Share stories</a:t>
            </a:r>
            <a:endParaRPr sz="1600" b="0" i="0" u="none" strike="noStrike" cap="none">
              <a:solidFill>
                <a:schemeClr val="dk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200"/>
              <a:buFont typeface="Arial"/>
              <a:buNone/>
            </a:pPr>
            <a:endParaRPr sz="1600" b="0" i="0" u="none" strike="noStrike" cap="none">
              <a:solidFill>
                <a:schemeClr val="dk1"/>
              </a:solidFill>
              <a:latin typeface="Poppins"/>
              <a:ea typeface="Poppins"/>
              <a:cs typeface="Poppins"/>
              <a:sym typeface="Poppins"/>
            </a:endParaRPr>
          </a:p>
          <a:p>
            <a:pPr marL="457200" marR="0" lvl="0" indent="-330200" algn="l" rtl="0">
              <a:lnSpc>
                <a:spcPct val="100000"/>
              </a:lnSpc>
              <a:spcBef>
                <a:spcPts val="0"/>
              </a:spcBef>
              <a:spcAft>
                <a:spcPts val="0"/>
              </a:spcAft>
              <a:buClr>
                <a:schemeClr val="dk1"/>
              </a:buClr>
              <a:buSzPts val="1600"/>
              <a:buFont typeface="Poppins"/>
              <a:buChar char="●"/>
            </a:pPr>
            <a:r>
              <a:rPr lang="en" sz="1600" b="0" i="0" u="none" strike="noStrike" cap="none">
                <a:solidFill>
                  <a:schemeClr val="dk1"/>
                </a:solidFill>
                <a:latin typeface="Poppins"/>
                <a:ea typeface="Poppins"/>
                <a:cs typeface="Poppins"/>
                <a:sym typeface="Poppins"/>
              </a:rPr>
              <a:t>Sing songs</a:t>
            </a:r>
            <a:endParaRPr sz="1600" b="0" i="0"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600" b="0" i="0" u="none" strike="noStrike" cap="none">
              <a:solidFill>
                <a:schemeClr val="dk1"/>
              </a:solidFill>
              <a:latin typeface="Poppins"/>
              <a:ea typeface="Poppins"/>
              <a:cs typeface="Poppins"/>
              <a:sym typeface="Poppins"/>
            </a:endParaRPr>
          </a:p>
        </p:txBody>
      </p:sp>
      <p:pic>
        <p:nvPicPr>
          <p:cNvPr id="7162" name="Google Shape;7162;g30fd9288ee6_3_57"/>
          <p:cNvPicPr preferRelativeResize="0"/>
          <p:nvPr/>
        </p:nvPicPr>
        <p:blipFill rotWithShape="1">
          <a:blip r:embed="rId3">
            <a:alphaModFix/>
          </a:blip>
          <a:srcRect/>
          <a:stretch/>
        </p:blipFill>
        <p:spPr>
          <a:xfrm>
            <a:off x="3531177" y="3607451"/>
            <a:ext cx="1588625" cy="1593450"/>
          </a:xfrm>
          <a:prstGeom prst="rect">
            <a:avLst/>
          </a:prstGeom>
          <a:noFill/>
          <a:ln>
            <a:noFill/>
          </a:ln>
        </p:spPr>
      </p:pic>
      <p:pic>
        <p:nvPicPr>
          <p:cNvPr id="7163" name="Google Shape;7163;g30fd9288ee6_3_57"/>
          <p:cNvPicPr preferRelativeResize="0"/>
          <p:nvPr/>
        </p:nvPicPr>
        <p:blipFill rotWithShape="1">
          <a:blip r:embed="rId4">
            <a:alphaModFix/>
          </a:blip>
          <a:srcRect/>
          <a:stretch/>
        </p:blipFill>
        <p:spPr>
          <a:xfrm>
            <a:off x="3413025" y="4494425"/>
            <a:ext cx="648799" cy="610575"/>
          </a:xfrm>
          <a:prstGeom prst="rect">
            <a:avLst/>
          </a:prstGeom>
          <a:noFill/>
          <a:ln>
            <a:noFill/>
          </a:ln>
        </p:spPr>
      </p:pic>
      <p:pic>
        <p:nvPicPr>
          <p:cNvPr id="7164" name="Google Shape;7164;g30fd9288ee6_3_57"/>
          <p:cNvPicPr preferRelativeResize="0"/>
          <p:nvPr/>
        </p:nvPicPr>
        <p:blipFill rotWithShape="1">
          <a:blip r:embed="rId5">
            <a:alphaModFix/>
          </a:blip>
          <a:srcRect/>
          <a:stretch/>
        </p:blipFill>
        <p:spPr>
          <a:xfrm>
            <a:off x="3729320" y="4773229"/>
            <a:ext cx="206578" cy="237066"/>
          </a:xfrm>
          <a:prstGeom prst="rect">
            <a:avLst/>
          </a:prstGeom>
          <a:noFill/>
          <a:ln>
            <a:noFill/>
          </a:ln>
        </p:spPr>
      </p:pic>
      <p:sp>
        <p:nvSpPr>
          <p:cNvPr id="7165" name="Google Shape;7165;g30fd9288ee6_3_57"/>
          <p:cNvSpPr txBox="1"/>
          <p:nvPr/>
        </p:nvSpPr>
        <p:spPr>
          <a:xfrm>
            <a:off x="4846700" y="1075700"/>
            <a:ext cx="3971100" cy="4067700"/>
          </a:xfrm>
          <a:prstGeom prst="rect">
            <a:avLst/>
          </a:prstGeom>
          <a:noFill/>
          <a:ln>
            <a:noFill/>
          </a:ln>
        </p:spPr>
        <p:txBody>
          <a:bodyPr spcFirstLastPara="1" wrap="square" lIns="91425" tIns="91425" rIns="91425" bIns="91425" anchor="t" anchorCtr="0">
            <a:noAutofit/>
          </a:bodyPr>
          <a:lstStyle/>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¡Describa los objetos en más de 1 idioma en el supermercado, restaurante, lavandería, panaderías, Target…</a:t>
            </a:r>
            <a:endParaRPr sz="1550" b="0" i="0"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Escriba recetas, cartas de agradecimiento, anuncios e invitaciones a fiestas en varios idiomas.</a:t>
            </a:r>
            <a:endParaRPr sz="1550" b="0" i="0"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Mire un programa para niños en otros idiomas</a:t>
            </a:r>
            <a:endParaRPr sz="1550" b="0" i="0" u="none" strike="noStrike" cap="none">
              <a:solidFill>
                <a:srgbClr val="38761D"/>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Compartir historias</a:t>
            </a:r>
            <a:endParaRPr sz="1550" b="0" i="0" u="none" strike="noStrike" cap="none">
              <a:solidFill>
                <a:srgbClr val="38761D"/>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550"/>
              <a:buFont typeface="Arial"/>
              <a:buNone/>
            </a:pPr>
            <a:endParaRPr sz="1550" b="0" i="0" u="none" strike="noStrike" cap="none">
              <a:solidFill>
                <a:srgbClr val="38761D"/>
              </a:solidFill>
              <a:latin typeface="Poppins"/>
              <a:ea typeface="Poppins"/>
              <a:cs typeface="Poppins"/>
              <a:sym typeface="Poppins"/>
            </a:endParaRPr>
          </a:p>
          <a:p>
            <a:pPr marL="457200" marR="0" lvl="0" indent="-327025" algn="l" rtl="0">
              <a:lnSpc>
                <a:spcPct val="100000"/>
              </a:lnSpc>
              <a:spcBef>
                <a:spcPts val="0"/>
              </a:spcBef>
              <a:spcAft>
                <a:spcPts val="0"/>
              </a:spcAft>
              <a:buClr>
                <a:srgbClr val="38761D"/>
              </a:buClr>
              <a:buSzPts val="1550"/>
              <a:buFont typeface="Poppins"/>
              <a:buChar char="●"/>
            </a:pPr>
            <a:r>
              <a:rPr lang="en" sz="1550" b="0" i="0" u="none" strike="noStrike" cap="none">
                <a:solidFill>
                  <a:srgbClr val="38761D"/>
                </a:solidFill>
                <a:latin typeface="Poppins"/>
                <a:ea typeface="Poppins"/>
                <a:cs typeface="Poppins"/>
                <a:sym typeface="Poppins"/>
              </a:rPr>
              <a:t>Cantar canciones</a:t>
            </a:r>
            <a:endParaRPr sz="1550" b="0" i="0"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550" b="0" i="0" u="none" strike="noStrike" cap="none">
              <a:solidFill>
                <a:schemeClr val="dk1"/>
              </a:solidFill>
              <a:latin typeface="Poppins"/>
              <a:ea typeface="Poppins"/>
              <a:cs typeface="Poppins"/>
              <a:sym typeface="Poppins"/>
            </a:endParaRPr>
          </a:p>
        </p:txBody>
      </p:sp>
      <p:pic>
        <p:nvPicPr>
          <p:cNvPr id="7166" name="Google Shape;7166;g30fd9288ee6_3_57"/>
          <p:cNvPicPr preferRelativeResize="0"/>
          <p:nvPr/>
        </p:nvPicPr>
        <p:blipFill rotWithShape="1">
          <a:blip r:embed="rId6">
            <a:alphaModFix/>
          </a:blip>
          <a:srcRect/>
          <a:stretch/>
        </p:blipFill>
        <p:spPr>
          <a:xfrm>
            <a:off x="3884775" y="2571750"/>
            <a:ext cx="1085179" cy="7734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170"/>
        <p:cNvGrpSpPr/>
        <p:nvPr/>
      </p:nvGrpSpPr>
      <p:grpSpPr>
        <a:xfrm>
          <a:off x="0" y="0"/>
          <a:ext cx="0" cy="0"/>
          <a:chOff x="0" y="0"/>
          <a:chExt cx="0" cy="0"/>
        </a:xfrm>
      </p:grpSpPr>
      <p:sp>
        <p:nvSpPr>
          <p:cNvPr id="7171" name="Google Shape;7171;g30f76d506d9_2_16"/>
          <p:cNvSpPr txBox="1">
            <a:spLocks noGrp="1"/>
          </p:cNvSpPr>
          <p:nvPr>
            <p:ph type="title"/>
          </p:nvPr>
        </p:nvSpPr>
        <p:spPr>
          <a:xfrm>
            <a:off x="41375" y="150"/>
            <a:ext cx="9057300" cy="773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2880"/>
              <a:buNone/>
            </a:pPr>
            <a:r>
              <a:rPr lang="en" sz="2880"/>
              <a:t>Supporting Your Child’s Bilingualism</a:t>
            </a:r>
            <a:endParaRPr sz="2880"/>
          </a:p>
          <a:p>
            <a:pPr marL="0" lvl="0" indent="0" algn="l" rtl="0">
              <a:lnSpc>
                <a:spcPct val="100000"/>
              </a:lnSpc>
              <a:spcBef>
                <a:spcPts val="0"/>
              </a:spcBef>
              <a:spcAft>
                <a:spcPts val="0"/>
              </a:spcAft>
              <a:buSzPts val="2880"/>
              <a:buNone/>
            </a:pPr>
            <a:r>
              <a:rPr lang="en" sz="2880">
                <a:solidFill>
                  <a:srgbClr val="93C47D"/>
                </a:solidFill>
              </a:rPr>
              <a:t>Apoyando el bilingüismo de su hijo</a:t>
            </a:r>
            <a:endParaRPr sz="2880">
              <a:solidFill>
                <a:srgbClr val="93C47D"/>
              </a:solidFill>
            </a:endParaRPr>
          </a:p>
        </p:txBody>
      </p:sp>
      <p:pic>
        <p:nvPicPr>
          <p:cNvPr id="7172" name="Google Shape;7172;g30f76d506d9_2_16">
            <a:hlinkClick r:id="rId3"/>
          </p:cNvPr>
          <p:cNvPicPr preferRelativeResize="0"/>
          <p:nvPr/>
        </p:nvPicPr>
        <p:blipFill rotWithShape="1">
          <a:blip r:embed="rId4">
            <a:alphaModFix/>
          </a:blip>
          <a:srcRect/>
          <a:stretch/>
        </p:blipFill>
        <p:spPr>
          <a:xfrm>
            <a:off x="1201350" y="885747"/>
            <a:ext cx="3114937" cy="3892402"/>
          </a:xfrm>
          <a:prstGeom prst="rect">
            <a:avLst/>
          </a:prstGeom>
          <a:noFill/>
          <a:ln w="19050" cap="flat" cmpd="sng">
            <a:solidFill>
              <a:srgbClr val="00237A"/>
            </a:solidFill>
            <a:prstDash val="solid"/>
            <a:round/>
            <a:headEnd type="none" w="sm" len="sm"/>
            <a:tailEnd type="none" w="sm" len="sm"/>
          </a:ln>
        </p:spPr>
      </p:pic>
      <p:pic>
        <p:nvPicPr>
          <p:cNvPr id="7173" name="Google Shape;7173;g30f76d506d9_2_16">
            <a:hlinkClick r:id="rId5"/>
          </p:cNvPr>
          <p:cNvPicPr preferRelativeResize="0"/>
          <p:nvPr/>
        </p:nvPicPr>
        <p:blipFill rotWithShape="1">
          <a:blip r:embed="rId6">
            <a:alphaModFix/>
          </a:blip>
          <a:srcRect b="3175"/>
          <a:stretch/>
        </p:blipFill>
        <p:spPr>
          <a:xfrm>
            <a:off x="4478750" y="878325"/>
            <a:ext cx="3082472" cy="3872300"/>
          </a:xfrm>
          <a:prstGeom prst="rect">
            <a:avLst/>
          </a:prstGeom>
          <a:noFill/>
          <a:ln w="19050" cap="flat" cmpd="sng">
            <a:solidFill>
              <a:srgbClr val="00237A"/>
            </a:solidFill>
            <a:prstDash val="solid"/>
            <a:round/>
            <a:headEnd type="none" w="sm" len="sm"/>
            <a:tailEnd type="none" w="sm" len="sm"/>
          </a:ln>
        </p:spPr>
      </p:pic>
      <p:pic>
        <p:nvPicPr>
          <p:cNvPr id="7174" name="Google Shape;7174;g30f76d506d9_2_16"/>
          <p:cNvPicPr preferRelativeResize="0"/>
          <p:nvPr/>
        </p:nvPicPr>
        <p:blipFill rotWithShape="1">
          <a:blip r:embed="rId7">
            <a:alphaModFix/>
          </a:blip>
          <a:srcRect/>
          <a:stretch/>
        </p:blipFill>
        <p:spPr>
          <a:xfrm>
            <a:off x="161925" y="3912600"/>
            <a:ext cx="860874" cy="838026"/>
          </a:xfrm>
          <a:prstGeom prst="rect">
            <a:avLst/>
          </a:prstGeom>
          <a:noFill/>
          <a:ln>
            <a:noFill/>
          </a:ln>
        </p:spPr>
      </p:pic>
      <p:pic>
        <p:nvPicPr>
          <p:cNvPr id="7175" name="Google Shape;7175;g30f76d506d9_2_16"/>
          <p:cNvPicPr preferRelativeResize="0"/>
          <p:nvPr/>
        </p:nvPicPr>
        <p:blipFill rotWithShape="1">
          <a:blip r:embed="rId8">
            <a:alphaModFix/>
          </a:blip>
          <a:srcRect/>
          <a:stretch/>
        </p:blipFill>
        <p:spPr>
          <a:xfrm>
            <a:off x="684997" y="4461523"/>
            <a:ext cx="127228" cy="151029"/>
          </a:xfrm>
          <a:prstGeom prst="rect">
            <a:avLst/>
          </a:prstGeom>
          <a:noFill/>
          <a:ln>
            <a:noFill/>
          </a:ln>
        </p:spPr>
      </p:pic>
      <p:pic>
        <p:nvPicPr>
          <p:cNvPr id="7176" name="Google Shape;7176;g30f76d506d9_2_16"/>
          <p:cNvPicPr preferRelativeResize="0"/>
          <p:nvPr/>
        </p:nvPicPr>
        <p:blipFill rotWithShape="1">
          <a:blip r:embed="rId9">
            <a:alphaModFix/>
          </a:blip>
          <a:srcRect b="13322"/>
          <a:stretch/>
        </p:blipFill>
        <p:spPr>
          <a:xfrm rot="4261931">
            <a:off x="4302450" y="4602800"/>
            <a:ext cx="539100" cy="499350"/>
          </a:xfrm>
          <a:prstGeom prst="rect">
            <a:avLst/>
          </a:prstGeom>
          <a:noFill/>
          <a:ln>
            <a:noFill/>
          </a:ln>
        </p:spPr>
      </p:pic>
      <p:pic>
        <p:nvPicPr>
          <p:cNvPr id="7177" name="Google Shape;7177;g30f76d506d9_2_16"/>
          <p:cNvPicPr preferRelativeResize="0"/>
          <p:nvPr/>
        </p:nvPicPr>
        <p:blipFill rotWithShape="1">
          <a:blip r:embed="rId9">
            <a:alphaModFix/>
          </a:blip>
          <a:srcRect b="13322"/>
          <a:stretch/>
        </p:blipFill>
        <p:spPr>
          <a:xfrm rot="4261931">
            <a:off x="1202225" y="4602800"/>
            <a:ext cx="539100" cy="4993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181"/>
        <p:cNvGrpSpPr/>
        <p:nvPr/>
      </p:nvGrpSpPr>
      <p:grpSpPr>
        <a:xfrm>
          <a:off x="0" y="0"/>
          <a:ext cx="0" cy="0"/>
          <a:chOff x="0" y="0"/>
          <a:chExt cx="0" cy="0"/>
        </a:xfrm>
      </p:grpSpPr>
      <p:sp>
        <p:nvSpPr>
          <p:cNvPr id="7182" name="Google Shape;7182;g30f76d506d9_0_541"/>
          <p:cNvSpPr txBox="1">
            <a:spLocks noGrp="1"/>
          </p:cNvSpPr>
          <p:nvPr>
            <p:ph type="body" idx="4294967295"/>
          </p:nvPr>
        </p:nvSpPr>
        <p:spPr>
          <a:xfrm>
            <a:off x="39425" y="-40600"/>
            <a:ext cx="3939300" cy="4868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 sz="2700" b="1">
                <a:solidFill>
                  <a:srgbClr val="FCCC00"/>
                </a:solidFill>
                <a:latin typeface="Poppins"/>
                <a:ea typeface="Poppins"/>
                <a:cs typeface="Poppins"/>
                <a:sym typeface="Poppins"/>
              </a:rPr>
              <a:t>Multilingual Literacy Home </a:t>
            </a:r>
            <a:r>
              <a:rPr lang="en" sz="2700" b="1">
                <a:solidFill>
                  <a:srgbClr val="FCCC00"/>
                </a:solidFill>
                <a:latin typeface="Poppins"/>
                <a:ea typeface="Poppins"/>
                <a:cs typeface="Poppins"/>
                <a:sym typeface="Poppins"/>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Support</a:t>
            </a:r>
            <a:endParaRPr sz="2700" b="1">
              <a:solidFill>
                <a:srgbClr val="FCCC00"/>
              </a:solidFill>
              <a:latin typeface="Poppins"/>
              <a:ea typeface="Poppins"/>
              <a:cs typeface="Poppins"/>
              <a:sym typeface="Poppins"/>
            </a:endParaRPr>
          </a:p>
          <a:p>
            <a:pPr marL="0" lvl="0" indent="0" algn="ctr" rtl="0">
              <a:lnSpc>
                <a:spcPct val="100000"/>
              </a:lnSpc>
              <a:spcBef>
                <a:spcPts val="0"/>
              </a:spcBef>
              <a:spcAft>
                <a:spcPts val="0"/>
              </a:spcAft>
              <a:buClr>
                <a:schemeClr val="dk1"/>
              </a:buClr>
              <a:buSzPts val="1100"/>
              <a:buFont typeface="Arial"/>
              <a:buNone/>
            </a:pPr>
            <a:endParaRPr sz="2900" b="1">
              <a:solidFill>
                <a:srgbClr val="FCCC00"/>
              </a:solidFill>
              <a:latin typeface="Poppins"/>
              <a:ea typeface="Poppins"/>
              <a:cs typeface="Poppins"/>
              <a:sym typeface="Poppins"/>
            </a:endParaRPr>
          </a:p>
          <a:p>
            <a:pPr marL="0" lvl="0" indent="0" algn="ctr" rtl="0">
              <a:lnSpc>
                <a:spcPct val="115000"/>
              </a:lnSpc>
              <a:spcBef>
                <a:spcPts val="0"/>
              </a:spcBef>
              <a:spcAft>
                <a:spcPts val="0"/>
              </a:spcAft>
              <a:buSzPts val="1800"/>
              <a:buNone/>
            </a:pPr>
            <a:r>
              <a:rPr lang="en" sz="2100">
                <a:solidFill>
                  <a:schemeClr val="lt1"/>
                </a:solidFill>
                <a:latin typeface="Poppins"/>
                <a:ea typeface="Poppins"/>
                <a:cs typeface="Poppins"/>
                <a:sym typeface="Poppins"/>
              </a:rPr>
              <a:t>Shared moments at home that can strengthen multilingual superpowers!</a:t>
            </a:r>
            <a:endParaRPr sz="2100">
              <a:solidFill>
                <a:schemeClr val="lt1"/>
              </a:solidFill>
              <a:latin typeface="Poppins"/>
              <a:ea typeface="Poppins"/>
              <a:cs typeface="Poppins"/>
              <a:sym typeface="Poppins"/>
            </a:endParaRPr>
          </a:p>
          <a:p>
            <a:pPr marL="0" lvl="0" indent="0" algn="ctr" rtl="0">
              <a:lnSpc>
                <a:spcPct val="115000"/>
              </a:lnSpc>
              <a:spcBef>
                <a:spcPts val="1200"/>
              </a:spcBef>
              <a:spcAft>
                <a:spcPts val="1200"/>
              </a:spcAft>
              <a:buSzPts val="1800"/>
              <a:buNone/>
            </a:pPr>
            <a:r>
              <a:rPr lang="en" sz="2100">
                <a:solidFill>
                  <a:schemeClr val="lt1"/>
                </a:solidFill>
                <a:latin typeface="Poppins"/>
                <a:ea typeface="Poppins"/>
                <a:cs typeface="Poppins"/>
                <a:sym typeface="Poppins"/>
              </a:rPr>
              <a:t>Please click on images and titles of websites to reveal link to websites and additional external resources!</a:t>
            </a:r>
            <a:endParaRPr sz="2100">
              <a:solidFill>
                <a:schemeClr val="lt1"/>
              </a:solidFill>
              <a:latin typeface="Poppins"/>
              <a:ea typeface="Poppins"/>
              <a:cs typeface="Poppins"/>
              <a:sym typeface="Poppins"/>
            </a:endParaRPr>
          </a:p>
        </p:txBody>
      </p:sp>
      <p:pic>
        <p:nvPicPr>
          <p:cNvPr id="7183" name="Google Shape;7183;g30f76d506d9_0_541" descr="Elementary English Language Learners - English Learners"/>
          <p:cNvPicPr preferRelativeResize="0"/>
          <p:nvPr/>
        </p:nvPicPr>
        <p:blipFill rotWithShape="1">
          <a:blip r:embed="rId3">
            <a:alphaModFix/>
          </a:blip>
          <a:srcRect l="7381" t="14622" b="21354"/>
          <a:stretch/>
        </p:blipFill>
        <p:spPr>
          <a:xfrm>
            <a:off x="3978725" y="100025"/>
            <a:ext cx="2086650" cy="1556475"/>
          </a:xfrm>
          <a:prstGeom prst="rect">
            <a:avLst/>
          </a:prstGeom>
          <a:noFill/>
          <a:ln>
            <a:noFill/>
          </a:ln>
        </p:spPr>
      </p:pic>
      <p:pic>
        <p:nvPicPr>
          <p:cNvPr id="7184" name="Google Shape;7184;g30f76d506d9_0_541"/>
          <p:cNvPicPr preferRelativeResize="0"/>
          <p:nvPr/>
        </p:nvPicPr>
        <p:blipFill rotWithShape="1">
          <a:blip r:embed="rId4">
            <a:alphaModFix/>
          </a:blip>
          <a:srcRect/>
          <a:stretch/>
        </p:blipFill>
        <p:spPr>
          <a:xfrm>
            <a:off x="254996" y="4059575"/>
            <a:ext cx="735800" cy="735800"/>
          </a:xfrm>
          <a:prstGeom prst="rect">
            <a:avLst/>
          </a:prstGeom>
          <a:noFill/>
          <a:ln>
            <a:noFill/>
          </a:ln>
        </p:spPr>
      </p:pic>
      <p:pic>
        <p:nvPicPr>
          <p:cNvPr id="7185" name="Google Shape;7185;g30f76d506d9_0_541"/>
          <p:cNvPicPr preferRelativeResize="0"/>
          <p:nvPr/>
        </p:nvPicPr>
        <p:blipFill rotWithShape="1">
          <a:blip r:embed="rId5">
            <a:alphaModFix/>
          </a:blip>
          <a:srcRect b="13322"/>
          <a:stretch/>
        </p:blipFill>
        <p:spPr>
          <a:xfrm rot="-12">
            <a:off x="3978726" y="2144251"/>
            <a:ext cx="1626221" cy="1506294"/>
          </a:xfrm>
          <a:prstGeom prst="rect">
            <a:avLst/>
          </a:prstGeom>
          <a:noFill/>
          <a:ln>
            <a:noFill/>
          </a:ln>
        </p:spPr>
      </p:pic>
      <p:sp>
        <p:nvSpPr>
          <p:cNvPr id="7186" name="Google Shape;7186;g30f76d506d9_0_541"/>
          <p:cNvSpPr txBox="1"/>
          <p:nvPr/>
        </p:nvSpPr>
        <p:spPr>
          <a:xfrm>
            <a:off x="5602600" y="0"/>
            <a:ext cx="3541500" cy="463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 sz="2600" b="1" i="0" u="none" strike="noStrike" cap="none">
                <a:solidFill>
                  <a:srgbClr val="93C47D"/>
                </a:solidFill>
                <a:latin typeface="Poppins"/>
                <a:ea typeface="Poppins"/>
                <a:cs typeface="Poppins"/>
                <a:sym typeface="Poppins"/>
              </a:rPr>
              <a:t>Apoyo de lectoescritura multilingüe</a:t>
            </a:r>
            <a:endParaRPr sz="2600" b="1" i="0" u="none" strike="noStrike" cap="none">
              <a:solidFill>
                <a:srgbClr val="93C47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50"/>
              <a:buFont typeface="Arial"/>
              <a:buNone/>
            </a:pPr>
            <a:r>
              <a:rPr lang="en" sz="1950" b="0" i="0" u="none" strike="noStrike" cap="none">
                <a:solidFill>
                  <a:srgbClr val="93C47D"/>
                </a:solidFill>
                <a:latin typeface="Poppins"/>
                <a:ea typeface="Poppins"/>
                <a:cs typeface="Poppins"/>
                <a:sym typeface="Poppins"/>
              </a:rPr>
              <a:t>¡Momentos compartidos en casa que pueden fortalecer los superpoderes multilingües!</a:t>
            </a:r>
            <a:endParaRPr sz="1950" b="0" i="0" u="none" strike="noStrike" cap="none">
              <a:solidFill>
                <a:srgbClr val="93C47D"/>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950"/>
              <a:buFont typeface="Arial"/>
              <a:buNone/>
            </a:pPr>
            <a:r>
              <a:rPr lang="en" sz="1950" b="0" i="0" u="none" strike="noStrike" cap="none">
                <a:solidFill>
                  <a:srgbClr val="93C47D"/>
                </a:solidFill>
                <a:latin typeface="Poppins"/>
                <a:ea typeface="Poppins"/>
                <a:cs typeface="Poppins"/>
                <a:sym typeface="Poppins"/>
              </a:rPr>
              <a:t>Haga clic en las imágenes y los títulos de los sitios web para revelar enlaces a sitios web y recursos externos adicionales.</a:t>
            </a:r>
            <a:endParaRPr sz="1950" b="0" i="0" u="none" strike="noStrike" cap="none">
              <a:solidFill>
                <a:srgbClr val="93C47D"/>
              </a:solidFill>
              <a:latin typeface="Poppins"/>
              <a:ea typeface="Poppins"/>
              <a:cs typeface="Poppins"/>
              <a:sym typeface="Poppi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000" fill="hold"/>
                                        <p:tgtEl>
                                          <p:spTgt spid="71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00"/>
        <p:cNvGrpSpPr/>
        <p:nvPr/>
      </p:nvGrpSpPr>
      <p:grpSpPr>
        <a:xfrm>
          <a:off x="0" y="0"/>
          <a:ext cx="0" cy="0"/>
          <a:chOff x="0" y="0"/>
          <a:chExt cx="0" cy="0"/>
        </a:xfrm>
      </p:grpSpPr>
      <p:sp>
        <p:nvSpPr>
          <p:cNvPr id="6701" name="Google Shape;6701;g3033ebcd652_0_2"/>
          <p:cNvSpPr txBox="1"/>
          <p:nvPr/>
        </p:nvSpPr>
        <p:spPr>
          <a:xfrm>
            <a:off x="432925" y="366125"/>
            <a:ext cx="3590400" cy="4703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3600"/>
              <a:buFont typeface="Arial"/>
              <a:buNone/>
            </a:pPr>
            <a:r>
              <a:rPr lang="en" sz="2800" b="1" i="0" u="none" strike="noStrike" cap="none">
                <a:solidFill>
                  <a:schemeClr val="lt1"/>
                </a:solidFill>
                <a:latin typeface="Poppins"/>
                <a:ea typeface="Poppins"/>
                <a:cs typeface="Poppins"/>
                <a:sym typeface="Poppins"/>
              </a:rPr>
              <a:t>Friendly Reminder</a:t>
            </a:r>
            <a:endParaRPr sz="28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3600"/>
              <a:buFont typeface="Arial"/>
              <a:buNone/>
            </a:pPr>
            <a:endParaRPr sz="28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r>
              <a:rPr lang="en" sz="1800" b="0" i="0" u="none" strike="noStrike" cap="none">
                <a:solidFill>
                  <a:schemeClr val="lt1"/>
                </a:solidFill>
                <a:latin typeface="Poppins"/>
                <a:ea typeface="Poppins"/>
                <a:cs typeface="Poppins"/>
                <a:sym typeface="Poppins"/>
              </a:rPr>
              <a:t>Today’s Virtual Informational Session is intended for family members of students in grades:</a:t>
            </a: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a:solidFill>
                <a:schemeClr val="lt1"/>
              </a:solidFill>
              <a:latin typeface="Poppins"/>
              <a:ea typeface="Poppins"/>
              <a:cs typeface="Poppins"/>
              <a:sym typeface="Poppins"/>
            </a:endParaRPr>
          </a:p>
          <a:p>
            <a:pPr marL="457200" marR="0" lvl="0" indent="-342900" algn="l" rtl="0">
              <a:lnSpc>
                <a:spcPct val="100000"/>
              </a:lnSpc>
              <a:spcBef>
                <a:spcPts val="0"/>
              </a:spcBef>
              <a:spcAft>
                <a:spcPts val="0"/>
              </a:spcAft>
              <a:buClr>
                <a:schemeClr val="lt1"/>
              </a:buClr>
              <a:buSzPts val="1800"/>
              <a:buFont typeface="Poppins"/>
              <a:buChar char="●"/>
            </a:pPr>
            <a:r>
              <a:rPr lang="en" sz="1800" b="0" i="0" u="none" strike="noStrike" cap="none">
                <a:solidFill>
                  <a:schemeClr val="lt1"/>
                </a:solidFill>
                <a:latin typeface="Poppins"/>
                <a:ea typeface="Poppins"/>
                <a:cs typeface="Poppins"/>
                <a:sym typeface="Poppins"/>
              </a:rPr>
              <a:t>3rd Grade </a:t>
            </a: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200"/>
              <a:buFont typeface="Arial"/>
              <a:buNone/>
            </a:pPr>
            <a:endParaRPr sz="1800" b="0" i="0" u="none" strike="noStrike" cap="none">
              <a:solidFill>
                <a:schemeClr val="lt1"/>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200"/>
              <a:buFont typeface="Arial"/>
              <a:buNone/>
            </a:pPr>
            <a:endParaRPr sz="1800" b="0" i="0" u="none" strike="noStrike" cap="none">
              <a:solidFill>
                <a:schemeClr val="lt1"/>
              </a:solidFill>
              <a:latin typeface="Poppins"/>
              <a:ea typeface="Poppins"/>
              <a:cs typeface="Poppins"/>
              <a:sym typeface="Poppins"/>
            </a:endParaRPr>
          </a:p>
          <a:p>
            <a:pPr marL="457200" marR="0" lvl="0" indent="-342900" algn="l" rtl="0">
              <a:lnSpc>
                <a:spcPct val="100000"/>
              </a:lnSpc>
              <a:spcBef>
                <a:spcPts val="0"/>
              </a:spcBef>
              <a:spcAft>
                <a:spcPts val="0"/>
              </a:spcAft>
              <a:buClr>
                <a:schemeClr val="lt1"/>
              </a:buClr>
              <a:buSzPts val="1800"/>
              <a:buFont typeface="Poppins"/>
              <a:buChar char="●"/>
            </a:pPr>
            <a:r>
              <a:rPr lang="en" sz="1800" b="0" i="0" u="none" strike="noStrike" cap="none">
                <a:solidFill>
                  <a:schemeClr val="lt1"/>
                </a:solidFill>
                <a:latin typeface="Poppins"/>
                <a:ea typeface="Poppins"/>
                <a:cs typeface="Poppins"/>
                <a:sym typeface="Poppins"/>
              </a:rPr>
              <a:t>5th/6th Grade</a:t>
            </a:r>
            <a:endParaRPr sz="1800" b="0"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Poppins"/>
              <a:ea typeface="Poppins"/>
              <a:cs typeface="Poppins"/>
              <a:sym typeface="Poppins"/>
            </a:endParaRPr>
          </a:p>
        </p:txBody>
      </p:sp>
      <p:sp>
        <p:nvSpPr>
          <p:cNvPr id="6702" name="Google Shape;6702;g3033ebcd652_0_2"/>
          <p:cNvSpPr txBox="1">
            <a:spLocks noGrp="1"/>
          </p:cNvSpPr>
          <p:nvPr>
            <p:ph type="title"/>
          </p:nvPr>
        </p:nvSpPr>
        <p:spPr>
          <a:xfrm>
            <a:off x="4694100" y="411800"/>
            <a:ext cx="4449900" cy="4703400"/>
          </a:xfrm>
          <a:prstGeom prst="rect">
            <a:avLst/>
          </a:prstGeom>
          <a:no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3600"/>
              <a:buNone/>
            </a:pPr>
            <a:r>
              <a:rPr lang="en" sz="2800" b="1">
                <a:solidFill>
                  <a:srgbClr val="B6D7A8"/>
                </a:solidFill>
              </a:rPr>
              <a:t>Recordatorio amable</a:t>
            </a:r>
            <a:endParaRPr sz="2800" b="1">
              <a:solidFill>
                <a:srgbClr val="B6D7A8"/>
              </a:solidFill>
            </a:endParaRPr>
          </a:p>
          <a:p>
            <a:pPr marL="0" lvl="0" indent="0" algn="ctr" rtl="0">
              <a:lnSpc>
                <a:spcPct val="100000"/>
              </a:lnSpc>
              <a:spcBef>
                <a:spcPts val="0"/>
              </a:spcBef>
              <a:spcAft>
                <a:spcPts val="0"/>
              </a:spcAft>
              <a:buSzPts val="3600"/>
              <a:buNone/>
            </a:pPr>
            <a:endParaRPr sz="2800" b="1">
              <a:solidFill>
                <a:srgbClr val="B6D7A8"/>
              </a:solidFill>
            </a:endParaRPr>
          </a:p>
          <a:p>
            <a:pPr marL="0" marR="38100" lvl="0" indent="0" algn="l" rtl="0">
              <a:lnSpc>
                <a:spcPct val="128571"/>
              </a:lnSpc>
              <a:spcBef>
                <a:spcPts val="0"/>
              </a:spcBef>
              <a:spcAft>
                <a:spcPts val="0"/>
              </a:spcAft>
              <a:buSzPts val="1100"/>
              <a:buNone/>
            </a:pPr>
            <a:r>
              <a:rPr lang="en" sz="2000">
                <a:solidFill>
                  <a:srgbClr val="B6D7A8"/>
                </a:solidFill>
              </a:rPr>
              <a:t>La sesión informativa virtual de hoy está dirigida a familias de estudiantes en los grados:</a:t>
            </a:r>
            <a:endParaRPr sz="2000">
              <a:solidFill>
                <a:srgbClr val="B6D7A8"/>
              </a:solidFill>
            </a:endParaRPr>
          </a:p>
          <a:p>
            <a:pPr marL="0" marR="38100" lvl="0" indent="0" algn="l" rtl="0">
              <a:lnSpc>
                <a:spcPct val="128571"/>
              </a:lnSpc>
              <a:spcBef>
                <a:spcPts val="0"/>
              </a:spcBef>
              <a:spcAft>
                <a:spcPts val="0"/>
              </a:spcAft>
              <a:buSzPts val="1100"/>
              <a:buNone/>
            </a:pPr>
            <a:endParaRPr sz="2000">
              <a:solidFill>
                <a:srgbClr val="E8EAED"/>
              </a:solidFill>
            </a:endParaRPr>
          </a:p>
          <a:p>
            <a:pPr marL="457200" marR="38100" lvl="0" indent="-355600" algn="l" rtl="0">
              <a:lnSpc>
                <a:spcPct val="128571"/>
              </a:lnSpc>
              <a:spcBef>
                <a:spcPts val="0"/>
              </a:spcBef>
              <a:spcAft>
                <a:spcPts val="0"/>
              </a:spcAft>
              <a:buClr>
                <a:srgbClr val="B6D7A8"/>
              </a:buClr>
              <a:buSzPts val="2000"/>
              <a:buChar char="●"/>
            </a:pPr>
            <a:r>
              <a:rPr lang="en" sz="2000">
                <a:solidFill>
                  <a:srgbClr val="B6D7A8"/>
                </a:solidFill>
              </a:rPr>
              <a:t>3</a:t>
            </a:r>
            <a:r>
              <a:rPr lang="en" sz="2000" baseline="30000">
                <a:solidFill>
                  <a:srgbClr val="B6D7A8"/>
                </a:solidFill>
              </a:rPr>
              <a:t>er</a:t>
            </a:r>
            <a:r>
              <a:rPr lang="en" sz="2000">
                <a:solidFill>
                  <a:srgbClr val="B6D7A8"/>
                </a:solidFill>
              </a:rPr>
              <a:t> grado</a:t>
            </a:r>
            <a:endParaRPr sz="2000">
              <a:solidFill>
                <a:srgbClr val="B6D7A8"/>
              </a:solidFill>
            </a:endParaRPr>
          </a:p>
          <a:p>
            <a:pPr marL="0" marR="38100" lvl="0" indent="0" algn="l" rtl="0">
              <a:lnSpc>
                <a:spcPct val="128571"/>
              </a:lnSpc>
              <a:spcBef>
                <a:spcPts val="0"/>
              </a:spcBef>
              <a:spcAft>
                <a:spcPts val="0"/>
              </a:spcAft>
              <a:buSzPts val="4000"/>
              <a:buNone/>
            </a:pPr>
            <a:endParaRPr sz="2000">
              <a:solidFill>
                <a:srgbClr val="B6D7A8"/>
              </a:solidFill>
            </a:endParaRPr>
          </a:p>
          <a:p>
            <a:pPr marL="457200" marR="38100" lvl="0" indent="-355600" algn="l" rtl="0">
              <a:lnSpc>
                <a:spcPct val="128571"/>
              </a:lnSpc>
              <a:spcBef>
                <a:spcPts val="0"/>
              </a:spcBef>
              <a:spcAft>
                <a:spcPts val="0"/>
              </a:spcAft>
              <a:buClr>
                <a:srgbClr val="B6D7A8"/>
              </a:buClr>
              <a:buSzPts val="2000"/>
              <a:buChar char="●"/>
            </a:pPr>
            <a:r>
              <a:rPr lang="en" sz="2000">
                <a:solidFill>
                  <a:srgbClr val="B6D7A8"/>
                </a:solidFill>
              </a:rPr>
              <a:t>5</a:t>
            </a:r>
            <a:r>
              <a:rPr lang="en" sz="2000" baseline="30000">
                <a:solidFill>
                  <a:srgbClr val="B6D7A8"/>
                </a:solidFill>
              </a:rPr>
              <a:t>o</a:t>
            </a:r>
            <a:r>
              <a:rPr lang="en" sz="2000">
                <a:solidFill>
                  <a:srgbClr val="B6D7A8"/>
                </a:solidFill>
              </a:rPr>
              <a:t>/6</a:t>
            </a:r>
            <a:r>
              <a:rPr lang="en" sz="2000" baseline="30000">
                <a:solidFill>
                  <a:srgbClr val="B6D7A8"/>
                </a:solidFill>
              </a:rPr>
              <a:t>o</a:t>
            </a:r>
            <a:r>
              <a:rPr lang="en" sz="2000">
                <a:solidFill>
                  <a:srgbClr val="B6D7A8"/>
                </a:solidFill>
              </a:rPr>
              <a:t> grado</a:t>
            </a:r>
            <a:endParaRPr sz="2000">
              <a:solidFill>
                <a:srgbClr val="B6D7A8"/>
              </a:solidFill>
            </a:endParaRPr>
          </a:p>
          <a:p>
            <a:pPr marL="0" marR="38100" lvl="0" indent="0" algn="l" rtl="0">
              <a:lnSpc>
                <a:spcPct val="128571"/>
              </a:lnSpc>
              <a:spcBef>
                <a:spcPts val="0"/>
              </a:spcBef>
              <a:spcAft>
                <a:spcPts val="0"/>
              </a:spcAft>
              <a:buSzPts val="4000"/>
              <a:buNone/>
            </a:pPr>
            <a:endParaRPr sz="2100">
              <a:solidFill>
                <a:srgbClr val="B6D7A8"/>
              </a:solidFill>
            </a:endParaRPr>
          </a:p>
        </p:txBody>
      </p:sp>
      <p:pic>
        <p:nvPicPr>
          <p:cNvPr id="6703" name="Google Shape;6703;g3033ebcd652_0_2"/>
          <p:cNvPicPr preferRelativeResize="0"/>
          <p:nvPr/>
        </p:nvPicPr>
        <p:blipFill rotWithShape="1">
          <a:blip r:embed="rId3">
            <a:alphaModFix/>
          </a:blip>
          <a:srcRect l="7462" r="4010" b="1573"/>
          <a:stretch/>
        </p:blipFill>
        <p:spPr>
          <a:xfrm>
            <a:off x="2693286" y="2801448"/>
            <a:ext cx="707700" cy="694500"/>
          </a:xfrm>
          <a:prstGeom prst="ellipse">
            <a:avLst/>
          </a:prstGeom>
          <a:noFill/>
          <a:ln>
            <a:noFill/>
          </a:ln>
        </p:spPr>
      </p:pic>
      <p:grpSp>
        <p:nvGrpSpPr>
          <p:cNvPr id="6704" name="Google Shape;6704;g3033ebcd652_0_2"/>
          <p:cNvGrpSpPr/>
          <p:nvPr/>
        </p:nvGrpSpPr>
        <p:grpSpPr>
          <a:xfrm>
            <a:off x="2593890" y="3718430"/>
            <a:ext cx="849247" cy="872202"/>
            <a:chOff x="4662993" y="2779580"/>
            <a:chExt cx="1163831" cy="1405870"/>
          </a:xfrm>
        </p:grpSpPr>
        <p:pic>
          <p:nvPicPr>
            <p:cNvPr id="6705" name="Google Shape;6705;g3033ebcd652_0_2"/>
            <p:cNvPicPr preferRelativeResize="0"/>
            <p:nvPr/>
          </p:nvPicPr>
          <p:blipFill rotWithShape="1">
            <a:blip r:embed="rId4">
              <a:alphaModFix/>
            </a:blip>
            <a:srcRect/>
            <a:stretch/>
          </p:blipFill>
          <p:spPr>
            <a:xfrm>
              <a:off x="4662993" y="2779580"/>
              <a:ext cx="1163831" cy="1405870"/>
            </a:xfrm>
            <a:prstGeom prst="rect">
              <a:avLst/>
            </a:prstGeom>
            <a:noFill/>
            <a:ln>
              <a:noFill/>
            </a:ln>
          </p:spPr>
        </p:pic>
        <p:pic>
          <p:nvPicPr>
            <p:cNvPr id="6706" name="Google Shape;6706;g3033ebcd652_0_2"/>
            <p:cNvPicPr preferRelativeResize="0"/>
            <p:nvPr/>
          </p:nvPicPr>
          <p:blipFill rotWithShape="1">
            <a:blip r:embed="rId5">
              <a:alphaModFix/>
            </a:blip>
            <a:srcRect l="5781" t="3393" r="3159" b="4132"/>
            <a:stretch/>
          </p:blipFill>
          <p:spPr>
            <a:xfrm>
              <a:off x="4897325" y="3391650"/>
              <a:ext cx="697800" cy="692700"/>
            </a:xfrm>
            <a:prstGeom prst="ellipse">
              <a:avLst/>
            </a:prstGeom>
            <a:noFill/>
            <a:ln>
              <a:noFill/>
            </a:ln>
          </p:spPr>
        </p:pic>
      </p:grpSp>
      <p:pic>
        <p:nvPicPr>
          <p:cNvPr id="6707" name="Google Shape;6707;g3033ebcd652_0_2"/>
          <p:cNvPicPr preferRelativeResize="0"/>
          <p:nvPr/>
        </p:nvPicPr>
        <p:blipFill rotWithShape="1">
          <a:blip r:embed="rId3">
            <a:alphaModFix/>
          </a:blip>
          <a:srcRect l="7462" r="4010" b="1573"/>
          <a:stretch/>
        </p:blipFill>
        <p:spPr>
          <a:xfrm>
            <a:off x="7676398" y="3090523"/>
            <a:ext cx="707700" cy="694500"/>
          </a:xfrm>
          <a:prstGeom prst="ellipse">
            <a:avLst/>
          </a:prstGeom>
          <a:noFill/>
          <a:ln>
            <a:noFill/>
          </a:ln>
        </p:spPr>
      </p:pic>
      <p:grpSp>
        <p:nvGrpSpPr>
          <p:cNvPr id="6708" name="Google Shape;6708;g3033ebcd652_0_2"/>
          <p:cNvGrpSpPr/>
          <p:nvPr/>
        </p:nvGrpSpPr>
        <p:grpSpPr>
          <a:xfrm>
            <a:off x="7605627" y="3940530"/>
            <a:ext cx="849247" cy="872202"/>
            <a:chOff x="4662993" y="2779580"/>
            <a:chExt cx="1163831" cy="1405870"/>
          </a:xfrm>
        </p:grpSpPr>
        <p:pic>
          <p:nvPicPr>
            <p:cNvPr id="6709" name="Google Shape;6709;g3033ebcd652_0_2"/>
            <p:cNvPicPr preferRelativeResize="0"/>
            <p:nvPr/>
          </p:nvPicPr>
          <p:blipFill rotWithShape="1">
            <a:blip r:embed="rId4">
              <a:alphaModFix/>
            </a:blip>
            <a:srcRect/>
            <a:stretch/>
          </p:blipFill>
          <p:spPr>
            <a:xfrm>
              <a:off x="4662993" y="2779580"/>
              <a:ext cx="1163831" cy="1405870"/>
            </a:xfrm>
            <a:prstGeom prst="rect">
              <a:avLst/>
            </a:prstGeom>
            <a:noFill/>
            <a:ln>
              <a:noFill/>
            </a:ln>
          </p:spPr>
        </p:pic>
        <p:pic>
          <p:nvPicPr>
            <p:cNvPr id="6710" name="Google Shape;6710;g3033ebcd652_0_2"/>
            <p:cNvPicPr preferRelativeResize="0"/>
            <p:nvPr/>
          </p:nvPicPr>
          <p:blipFill rotWithShape="1">
            <a:blip r:embed="rId5">
              <a:alphaModFix/>
            </a:blip>
            <a:srcRect l="5781" t="3393" r="3159" b="4132"/>
            <a:stretch/>
          </p:blipFill>
          <p:spPr>
            <a:xfrm>
              <a:off x="4897325" y="3391650"/>
              <a:ext cx="697800" cy="692700"/>
            </a:xfrm>
            <a:prstGeom prst="ellipse">
              <a:avLst/>
            </a:prstGeom>
            <a:noFill/>
            <a:ln>
              <a:noFill/>
            </a:ln>
          </p:spPr>
        </p:pic>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190"/>
        <p:cNvGrpSpPr/>
        <p:nvPr/>
      </p:nvGrpSpPr>
      <p:grpSpPr>
        <a:xfrm>
          <a:off x="0" y="0"/>
          <a:ext cx="0" cy="0"/>
          <a:chOff x="0" y="0"/>
          <a:chExt cx="0" cy="0"/>
        </a:xfrm>
      </p:grpSpPr>
      <p:sp>
        <p:nvSpPr>
          <p:cNvPr id="7191" name="Google Shape;7191;g30f76d506d9_0_578"/>
          <p:cNvSpPr txBox="1">
            <a:spLocks noGrp="1"/>
          </p:cNvSpPr>
          <p:nvPr>
            <p:ph type="title"/>
          </p:nvPr>
        </p:nvSpPr>
        <p:spPr>
          <a:xfrm>
            <a:off x="41375" y="150"/>
            <a:ext cx="90555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sz="2800">
                <a:latin typeface="Poppins"/>
                <a:ea typeface="Poppins"/>
                <a:cs typeface="Poppins"/>
                <a:sym typeface="Poppins"/>
              </a:rPr>
              <a:t>Spanish  Resources/</a:t>
            </a:r>
            <a:r>
              <a:rPr lang="en" sz="2800">
                <a:solidFill>
                  <a:srgbClr val="93C47D"/>
                </a:solidFill>
                <a:latin typeface="Poppins"/>
                <a:ea typeface="Poppins"/>
                <a:cs typeface="Poppins"/>
                <a:sym typeface="Poppins"/>
              </a:rPr>
              <a:t>Recursos en español</a:t>
            </a:r>
            <a:endParaRPr sz="2800">
              <a:solidFill>
                <a:srgbClr val="93C47D"/>
              </a:solidFill>
              <a:latin typeface="Poppins"/>
              <a:ea typeface="Poppins"/>
              <a:cs typeface="Poppins"/>
              <a:sym typeface="Poppins"/>
            </a:endParaRPr>
          </a:p>
        </p:txBody>
      </p:sp>
      <p:graphicFrame>
        <p:nvGraphicFramePr>
          <p:cNvPr id="7192" name="Google Shape;7192;g30f76d506d9_0_578"/>
          <p:cNvGraphicFramePr/>
          <p:nvPr/>
        </p:nvGraphicFramePr>
        <p:xfrm>
          <a:off x="476975" y="885938"/>
          <a:ext cx="8190050" cy="3815925"/>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8496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0"/>
                  </a:ext>
                </a:extLst>
              </a:tr>
              <a:tr h="19662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chemeClr val="dk1"/>
                        </a:buClr>
                        <a:buSzPts val="1100"/>
                        <a:buFont typeface="Arial"/>
                        <a:buNone/>
                      </a:pPr>
                      <a:r>
                        <a:rPr lang="en" sz="1400" u="none" strike="noStrike" cap="none">
                          <a:solidFill>
                            <a:schemeClr val="dk1"/>
                          </a:solidFill>
                        </a:rPr>
                        <a:t>              </a:t>
                      </a:r>
                      <a:r>
                        <a:rPr lang="en" sz="1400" u="none" strike="noStrike" cap="none">
                          <a:solidFill>
                            <a:srgbClr val="0000FF"/>
                          </a:solidFill>
                        </a:rPr>
                        <a:t>     </a:t>
                      </a:r>
                      <a:r>
                        <a:rPr lang="en" sz="1400" u="sng" strike="noStrike" cap="none">
                          <a:solidFill>
                            <a:srgbClr val="0000FF"/>
                          </a:solidFill>
                          <a:hlinkClick r:id="rId3">
                            <a:extLst>
                              <a:ext uri="{A12FA001-AC4F-418D-AE19-62706E023703}">
                                <ahyp:hlinkClr xmlns:ahyp="http://schemas.microsoft.com/office/drawing/2018/hyperlinkcolor" val="tx"/>
                              </a:ext>
                            </a:extLst>
                          </a:hlinkClick>
                        </a:rPr>
                        <a:t>Epic</a:t>
                      </a:r>
                      <a:endParaRPr sz="1400" u="none" strike="noStrike" cap="none">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2C4C9"/>
                    </a:solidFill>
                  </a:tcPr>
                </a:tc>
                <a:extLst>
                  <a:ext uri="{0D108BD9-81ED-4DB2-BD59-A6C34878D82A}">
                    <a16:rowId xmlns:a16="http://schemas.microsoft.com/office/drawing/2014/main" val="10001"/>
                  </a:ext>
                </a:extLst>
              </a:tr>
            </a:tbl>
          </a:graphicData>
        </a:graphic>
      </p:graphicFrame>
      <p:pic>
        <p:nvPicPr>
          <p:cNvPr id="7193" name="Google Shape;7193;g30f76d506d9_0_578">
            <a:hlinkClick r:id="rId4"/>
          </p:cNvPr>
          <p:cNvPicPr preferRelativeResize="0"/>
          <p:nvPr/>
        </p:nvPicPr>
        <p:blipFill rotWithShape="1">
          <a:blip r:embed="rId5">
            <a:alphaModFix/>
          </a:blip>
          <a:srcRect/>
          <a:stretch/>
        </p:blipFill>
        <p:spPr>
          <a:xfrm>
            <a:off x="5004813" y="966945"/>
            <a:ext cx="1872399" cy="983017"/>
          </a:xfrm>
          <a:prstGeom prst="rect">
            <a:avLst/>
          </a:prstGeom>
          <a:noFill/>
          <a:ln w="19050" cap="flat" cmpd="sng">
            <a:solidFill>
              <a:srgbClr val="000000"/>
            </a:solidFill>
            <a:prstDash val="solid"/>
            <a:round/>
            <a:headEnd type="none" w="sm" len="sm"/>
            <a:tailEnd type="none" w="sm" len="sm"/>
          </a:ln>
        </p:spPr>
      </p:pic>
      <p:sp>
        <p:nvSpPr>
          <p:cNvPr id="7194" name="Google Shape;7194;g30f76d506d9_0_578"/>
          <p:cNvSpPr txBox="1"/>
          <p:nvPr/>
        </p:nvSpPr>
        <p:spPr>
          <a:xfrm>
            <a:off x="4646075" y="1949975"/>
            <a:ext cx="3849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dk1"/>
                </a:solidFill>
                <a:latin typeface="Lato"/>
                <a:ea typeface="Lato"/>
                <a:cs typeface="Lato"/>
                <a:sym typeface="Lato"/>
              </a:rPr>
              <a:t>Read children’s stories and lessons in Spanish at </a:t>
            </a:r>
            <a:r>
              <a:rPr lang="en" sz="1800" b="0" i="0" u="sng" strike="noStrike" cap="none">
                <a:solidFill>
                  <a:srgbClr val="0000FF"/>
                </a:solidFill>
                <a:latin typeface="Lato"/>
                <a:ea typeface="Lato"/>
                <a:cs typeface="Lato"/>
                <a:sym typeface="Lato"/>
                <a:hlinkClick r:id="rId4">
                  <a:extLst>
                    <a:ext uri="{A12FA001-AC4F-418D-AE19-62706E023703}">
                      <ahyp:hlinkClr xmlns:ahyp="http://schemas.microsoft.com/office/drawing/2018/hyperlinkcolor" val="tx"/>
                    </a:ext>
                  </a:extLst>
                </a:hlinkClick>
              </a:rPr>
              <a:t>The Spanish Experiment</a:t>
            </a:r>
            <a:r>
              <a:rPr lang="en" sz="1800" b="0" i="0" u="none" strike="noStrike" cap="none">
                <a:solidFill>
                  <a:srgbClr val="0000FF"/>
                </a:solidFill>
                <a:latin typeface="Lato"/>
                <a:ea typeface="Lato"/>
                <a:cs typeface="Lato"/>
                <a:sym typeface="Lato"/>
              </a:rPr>
              <a:t>.</a:t>
            </a:r>
            <a:r>
              <a:rPr lang="en" sz="1800" b="0" i="0" u="none" strike="noStrike" cap="none">
                <a:solidFill>
                  <a:schemeClr val="dk1"/>
                </a:solidFill>
                <a:latin typeface="Lato"/>
                <a:ea typeface="Lato"/>
                <a:cs typeface="Lato"/>
                <a:sym typeface="Lato"/>
              </a:rPr>
              <a:t> </a:t>
            </a:r>
            <a:endParaRPr sz="1800" b="0" i="0" u="none" strike="noStrike" cap="none">
              <a:solidFill>
                <a:schemeClr val="dk1"/>
              </a:solidFill>
              <a:latin typeface="Lato"/>
              <a:ea typeface="Lato"/>
              <a:cs typeface="Lato"/>
              <a:sym typeface="Lato"/>
            </a:endParaRPr>
          </a:p>
        </p:txBody>
      </p:sp>
      <p:pic>
        <p:nvPicPr>
          <p:cNvPr id="7195" name="Google Shape;7195;g30f76d506d9_0_578">
            <a:hlinkClick r:id="rId3"/>
          </p:cNvPr>
          <p:cNvPicPr preferRelativeResize="0"/>
          <p:nvPr/>
        </p:nvPicPr>
        <p:blipFill rotWithShape="1">
          <a:blip r:embed="rId6">
            <a:alphaModFix/>
          </a:blip>
          <a:srcRect/>
          <a:stretch/>
        </p:blipFill>
        <p:spPr>
          <a:xfrm>
            <a:off x="583725" y="2813323"/>
            <a:ext cx="2031250" cy="1144325"/>
          </a:xfrm>
          <a:prstGeom prst="rect">
            <a:avLst/>
          </a:prstGeom>
          <a:noFill/>
          <a:ln w="19050" cap="flat" cmpd="sng">
            <a:solidFill>
              <a:srgbClr val="289FD9"/>
            </a:solidFill>
            <a:prstDash val="solid"/>
            <a:round/>
            <a:headEnd type="none" w="sm" len="sm"/>
            <a:tailEnd type="none" w="sm" len="sm"/>
          </a:ln>
        </p:spPr>
      </p:pic>
      <p:pic>
        <p:nvPicPr>
          <p:cNvPr id="7196" name="Google Shape;7196;g30f76d506d9_0_578"/>
          <p:cNvPicPr preferRelativeResize="0"/>
          <p:nvPr/>
        </p:nvPicPr>
        <p:blipFill rotWithShape="1">
          <a:blip r:embed="rId7">
            <a:alphaModFix/>
          </a:blip>
          <a:srcRect/>
          <a:stretch/>
        </p:blipFill>
        <p:spPr>
          <a:xfrm>
            <a:off x="2735725" y="2893850"/>
            <a:ext cx="1682425" cy="667439"/>
          </a:xfrm>
          <a:prstGeom prst="rect">
            <a:avLst/>
          </a:prstGeom>
          <a:noFill/>
          <a:ln w="19050" cap="flat" cmpd="sng">
            <a:solidFill>
              <a:srgbClr val="289FD9"/>
            </a:solidFill>
            <a:prstDash val="solid"/>
            <a:round/>
            <a:headEnd type="none" w="sm" len="sm"/>
            <a:tailEnd type="none" w="sm" len="sm"/>
          </a:ln>
        </p:spPr>
      </p:pic>
      <p:sp>
        <p:nvSpPr>
          <p:cNvPr id="7197" name="Google Shape;7197;g30f76d506d9_0_578"/>
          <p:cNvSpPr txBox="1"/>
          <p:nvPr/>
        </p:nvSpPr>
        <p:spPr>
          <a:xfrm>
            <a:off x="2674700" y="3541675"/>
            <a:ext cx="1804500" cy="1126800"/>
          </a:xfrm>
          <a:prstGeom prst="rect">
            <a:avLst/>
          </a:prstGeom>
          <a:noFill/>
          <a:ln>
            <a:noFill/>
          </a:ln>
        </p:spPr>
        <p:txBody>
          <a:bodyPr spcFirstLastPara="1" wrap="square" lIns="91425" tIns="91425" rIns="91425" bIns="91425" anchor="t" anchorCtr="0">
            <a:spAutoFit/>
          </a:bodyPr>
          <a:lstStyle/>
          <a:p>
            <a:pPr marL="0" marR="0" lvl="0" indent="0" algn="l" rtl="0">
              <a:lnSpc>
                <a:spcPct val="85000"/>
              </a:lnSpc>
              <a:spcBef>
                <a:spcPts val="0"/>
              </a:spcBef>
              <a:spcAft>
                <a:spcPts val="0"/>
              </a:spcAft>
              <a:buClr>
                <a:srgbClr val="000000"/>
              </a:buClr>
              <a:buSzPts val="1200"/>
              <a:buFont typeface="Arial"/>
              <a:buNone/>
            </a:pPr>
            <a:r>
              <a:rPr lang="en" sz="1200" b="0" i="0" u="none" strike="noStrike" cap="none">
                <a:solidFill>
                  <a:schemeClr val="dk1"/>
                </a:solidFill>
                <a:latin typeface="Poppins"/>
                <a:ea typeface="Poppins"/>
                <a:cs typeface="Poppins"/>
                <a:sym typeface="Poppins"/>
              </a:rPr>
              <a:t>Access the Epic digital library and  follow progress with reading activities!	</a:t>
            </a:r>
            <a:endParaRPr sz="1200" b="0" i="0" u="none" strike="noStrike" cap="none">
              <a:solidFill>
                <a:schemeClr val="dk1"/>
              </a:solidFill>
              <a:latin typeface="Poppins"/>
              <a:ea typeface="Poppins"/>
              <a:cs typeface="Poppins"/>
              <a:sym typeface="Poppins"/>
            </a:endParaRPr>
          </a:p>
          <a:p>
            <a:pPr marL="0" marR="0" lvl="0" indent="0" algn="l" rtl="0">
              <a:lnSpc>
                <a:spcPct val="85000"/>
              </a:lnSpc>
              <a:spcBef>
                <a:spcPts val="0"/>
              </a:spcBef>
              <a:spcAft>
                <a:spcPts val="0"/>
              </a:spcAft>
              <a:buClr>
                <a:srgbClr val="000000"/>
              </a:buClr>
              <a:buSzPts val="1200"/>
              <a:buFont typeface="Arial"/>
              <a:buNone/>
            </a:pPr>
            <a:r>
              <a:rPr lang="en" sz="1200" b="0" i="0" u="none" strike="noStrike" cap="none">
                <a:solidFill>
                  <a:srgbClr val="274E13"/>
                </a:solidFill>
                <a:latin typeface="Poppins"/>
                <a:ea typeface="Poppins"/>
                <a:cs typeface="Poppins"/>
                <a:sym typeface="Poppins"/>
              </a:rPr>
              <a:t>Utilice EPIC, una biblioteca digital. </a:t>
            </a:r>
            <a:endParaRPr sz="1200" b="0" i="0" u="none" strike="noStrike" cap="none">
              <a:solidFill>
                <a:srgbClr val="274E13"/>
              </a:solidFill>
              <a:latin typeface="Poppins"/>
              <a:ea typeface="Poppins"/>
              <a:cs typeface="Poppins"/>
              <a:sym typeface="Poppins"/>
            </a:endParaRPr>
          </a:p>
        </p:txBody>
      </p:sp>
      <p:pic>
        <p:nvPicPr>
          <p:cNvPr id="7198" name="Google Shape;7198;g30f76d506d9_0_578">
            <a:hlinkClick r:id="rId8"/>
          </p:cNvPr>
          <p:cNvPicPr preferRelativeResize="0"/>
          <p:nvPr/>
        </p:nvPicPr>
        <p:blipFill rotWithShape="1">
          <a:blip r:embed="rId9">
            <a:alphaModFix/>
          </a:blip>
          <a:srcRect/>
          <a:stretch/>
        </p:blipFill>
        <p:spPr>
          <a:xfrm>
            <a:off x="650976" y="919136"/>
            <a:ext cx="1496675" cy="1496675"/>
          </a:xfrm>
          <a:prstGeom prst="rect">
            <a:avLst/>
          </a:prstGeom>
          <a:noFill/>
          <a:ln w="19050" cap="flat" cmpd="sng">
            <a:solidFill>
              <a:srgbClr val="5755D9"/>
            </a:solidFill>
            <a:prstDash val="solid"/>
            <a:round/>
            <a:headEnd type="none" w="sm" len="sm"/>
            <a:tailEnd type="none" w="sm" len="sm"/>
          </a:ln>
        </p:spPr>
      </p:pic>
      <p:pic>
        <p:nvPicPr>
          <p:cNvPr id="7199" name="Google Shape;7199;g30f76d506d9_0_578"/>
          <p:cNvPicPr preferRelativeResize="0"/>
          <p:nvPr/>
        </p:nvPicPr>
        <p:blipFill rotWithShape="1">
          <a:blip r:embed="rId10">
            <a:alphaModFix/>
          </a:blip>
          <a:srcRect/>
          <a:stretch/>
        </p:blipFill>
        <p:spPr>
          <a:xfrm>
            <a:off x="2674688" y="1647613"/>
            <a:ext cx="1270249" cy="875062"/>
          </a:xfrm>
          <a:prstGeom prst="rect">
            <a:avLst/>
          </a:prstGeom>
          <a:noFill/>
          <a:ln w="19050" cap="flat" cmpd="sng">
            <a:solidFill>
              <a:srgbClr val="5755D9"/>
            </a:solidFill>
            <a:prstDash val="solid"/>
            <a:round/>
            <a:headEnd type="none" w="sm" len="sm"/>
            <a:tailEnd type="none" w="sm" len="sm"/>
          </a:ln>
        </p:spPr>
      </p:pic>
      <p:pic>
        <p:nvPicPr>
          <p:cNvPr id="7200" name="Google Shape;7200;g30f76d506d9_0_578"/>
          <p:cNvPicPr preferRelativeResize="0"/>
          <p:nvPr/>
        </p:nvPicPr>
        <p:blipFill rotWithShape="1">
          <a:blip r:embed="rId11">
            <a:alphaModFix/>
          </a:blip>
          <a:srcRect l="5731" t="34581" b="11245"/>
          <a:stretch/>
        </p:blipFill>
        <p:spPr>
          <a:xfrm>
            <a:off x="2215575" y="885962"/>
            <a:ext cx="2076799" cy="302625"/>
          </a:xfrm>
          <a:prstGeom prst="rect">
            <a:avLst/>
          </a:prstGeom>
          <a:noFill/>
          <a:ln w="19050" cap="flat" cmpd="sng">
            <a:solidFill>
              <a:srgbClr val="5755D9"/>
            </a:solidFill>
            <a:prstDash val="solid"/>
            <a:round/>
            <a:headEnd type="none" w="sm" len="sm"/>
            <a:tailEnd type="none" w="sm" len="sm"/>
          </a:ln>
        </p:spPr>
      </p:pic>
      <p:sp>
        <p:nvSpPr>
          <p:cNvPr id="7201" name="Google Shape;7201;g30f76d506d9_0_578"/>
          <p:cNvSpPr/>
          <p:nvPr/>
        </p:nvSpPr>
        <p:spPr>
          <a:xfrm>
            <a:off x="3236875" y="1188583"/>
            <a:ext cx="252300" cy="347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7202" name="Google Shape;7202;g30f76d506d9_0_578"/>
          <p:cNvSpPr txBox="1"/>
          <p:nvPr/>
        </p:nvSpPr>
        <p:spPr>
          <a:xfrm>
            <a:off x="583725" y="2305238"/>
            <a:ext cx="300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rgbClr val="0000FF"/>
                </a:solidFill>
                <a:latin typeface="Arial"/>
                <a:ea typeface="Arial"/>
                <a:cs typeface="Arial"/>
                <a:sym typeface="Arial"/>
                <a:hlinkClick r:id="rId8">
                  <a:extLst>
                    <a:ext uri="{A12FA001-AC4F-418D-AE19-62706E023703}">
                      <ahyp:hlinkClr xmlns:ahyp="http://schemas.microsoft.com/office/drawing/2018/hyperlinkcolor" val="tx"/>
                    </a:ext>
                  </a:extLst>
                </a:hlinkClick>
              </a:rPr>
              <a:t>Storybooks Canada</a:t>
            </a:r>
            <a:endParaRPr sz="1400" b="0" i="0" u="none" strike="noStrike" cap="none">
              <a:solidFill>
                <a:srgbClr val="0000FF"/>
              </a:solidFill>
              <a:latin typeface="Arial"/>
              <a:ea typeface="Arial"/>
              <a:cs typeface="Arial"/>
              <a:sym typeface="Arial"/>
            </a:endParaRPr>
          </a:p>
        </p:txBody>
      </p:sp>
      <p:pic>
        <p:nvPicPr>
          <p:cNvPr id="7203" name="Google Shape;7203;g30f76d506d9_0_578">
            <a:hlinkClick r:id="rId12"/>
          </p:cNvPr>
          <p:cNvPicPr preferRelativeResize="0"/>
          <p:nvPr/>
        </p:nvPicPr>
        <p:blipFill rotWithShape="1">
          <a:blip r:embed="rId13">
            <a:alphaModFix/>
          </a:blip>
          <a:srcRect t="6758" r="10578"/>
          <a:stretch/>
        </p:blipFill>
        <p:spPr>
          <a:xfrm>
            <a:off x="5004825" y="3018275"/>
            <a:ext cx="1311824" cy="1297700"/>
          </a:xfrm>
          <a:prstGeom prst="rect">
            <a:avLst/>
          </a:prstGeom>
          <a:noFill/>
          <a:ln w="19050" cap="flat" cmpd="sng">
            <a:solidFill>
              <a:schemeClr val="dk2"/>
            </a:solidFill>
            <a:prstDash val="solid"/>
            <a:round/>
            <a:headEnd type="none" w="sm" len="sm"/>
            <a:tailEnd type="none" w="sm" len="sm"/>
          </a:ln>
        </p:spPr>
      </p:pic>
      <p:sp>
        <p:nvSpPr>
          <p:cNvPr id="7204" name="Google Shape;7204;g30f76d506d9_0_578"/>
          <p:cNvSpPr txBox="1"/>
          <p:nvPr/>
        </p:nvSpPr>
        <p:spPr>
          <a:xfrm>
            <a:off x="6404900" y="2813388"/>
            <a:ext cx="2129400" cy="1144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chemeClr val="lt1"/>
                </a:solidFill>
                <a:latin typeface="Arial"/>
                <a:ea typeface="Arial"/>
                <a:cs typeface="Arial"/>
                <a:sym typeface="Arial"/>
              </a:rPr>
              <a:t>Access SORA by using parent’s or students’ Schoology credentials.</a:t>
            </a:r>
            <a:endParaRPr sz="1400" b="1"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 sz="1400" b="1" i="0" u="none" strike="noStrike" cap="none">
                <a:solidFill>
                  <a:srgbClr val="274E13"/>
                </a:solidFill>
                <a:latin typeface="Arial"/>
                <a:ea typeface="Arial"/>
                <a:cs typeface="Arial"/>
                <a:sym typeface="Arial"/>
              </a:rPr>
              <a:t>Utilice SORA a través de Schoology con la contraseña de estudiante o padre. </a:t>
            </a:r>
            <a:endParaRPr sz="1800" b="1" i="0" u="none" strike="noStrike" cap="none">
              <a:solidFill>
                <a:srgbClr val="274E13"/>
              </a:solidFill>
              <a:latin typeface="Lato"/>
              <a:ea typeface="Lato"/>
              <a:cs typeface="Lato"/>
              <a:sym typeface="Lato"/>
            </a:endParaRPr>
          </a:p>
        </p:txBody>
      </p:sp>
      <p:pic>
        <p:nvPicPr>
          <p:cNvPr id="7205" name="Google Shape;7205;g30f76d506d9_0_578"/>
          <p:cNvPicPr preferRelativeResize="0"/>
          <p:nvPr/>
        </p:nvPicPr>
        <p:blipFill rotWithShape="1">
          <a:blip r:embed="rId14">
            <a:alphaModFix/>
          </a:blip>
          <a:srcRect b="13322"/>
          <a:stretch/>
        </p:blipFill>
        <p:spPr>
          <a:xfrm rot="-13">
            <a:off x="3" y="4645097"/>
            <a:ext cx="538075" cy="498398"/>
          </a:xfrm>
          <a:prstGeom prst="rect">
            <a:avLst/>
          </a:prstGeom>
          <a:noFill/>
          <a:ln>
            <a:noFill/>
          </a:ln>
        </p:spPr>
      </p:pic>
      <p:sp>
        <p:nvSpPr>
          <p:cNvPr id="7206" name="Google Shape;7206;g30f76d506d9_0_578"/>
          <p:cNvSpPr txBox="1"/>
          <p:nvPr/>
        </p:nvSpPr>
        <p:spPr>
          <a:xfrm>
            <a:off x="7082150" y="1024875"/>
            <a:ext cx="1584900" cy="87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274E13"/>
                </a:solidFill>
                <a:latin typeface="Lato"/>
                <a:ea typeface="Lato"/>
                <a:cs typeface="Lato"/>
                <a:sym typeface="Lato"/>
              </a:rPr>
              <a:t>Lea cuentos y lecciones en español.  </a:t>
            </a:r>
            <a:endParaRPr sz="1800" b="0" i="0" u="none" strike="noStrike" cap="none">
              <a:solidFill>
                <a:srgbClr val="274E13"/>
              </a:solidFill>
              <a:latin typeface="Lato"/>
              <a:ea typeface="Lato"/>
              <a:cs typeface="Lato"/>
              <a:sym typeface="Lato"/>
            </a:endParaRPr>
          </a:p>
        </p:txBody>
      </p:sp>
      <p:pic>
        <p:nvPicPr>
          <p:cNvPr id="7207" name="Google Shape;7207;g30f76d506d9_0_578"/>
          <p:cNvPicPr preferRelativeResize="0"/>
          <p:nvPr/>
        </p:nvPicPr>
        <p:blipFill rotWithShape="1">
          <a:blip r:embed="rId14">
            <a:alphaModFix/>
          </a:blip>
          <a:srcRect b="13322"/>
          <a:stretch/>
        </p:blipFill>
        <p:spPr>
          <a:xfrm rot="-13">
            <a:off x="4700928" y="4701872"/>
            <a:ext cx="538075" cy="49839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7211"/>
        <p:cNvGrpSpPr/>
        <p:nvPr/>
      </p:nvGrpSpPr>
      <p:grpSpPr>
        <a:xfrm>
          <a:off x="0" y="0"/>
          <a:ext cx="0" cy="0"/>
          <a:chOff x="0" y="0"/>
          <a:chExt cx="0" cy="0"/>
        </a:xfrm>
      </p:grpSpPr>
      <p:sp>
        <p:nvSpPr>
          <p:cNvPr id="7212" name="Google Shape;7212;g30f76d506d9_0_555"/>
          <p:cNvSpPr txBox="1">
            <a:spLocks noGrp="1"/>
          </p:cNvSpPr>
          <p:nvPr>
            <p:ph type="title"/>
          </p:nvPr>
        </p:nvSpPr>
        <p:spPr>
          <a:xfrm>
            <a:off x="41375" y="150"/>
            <a:ext cx="8736000" cy="773400"/>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3111"/>
              <a:buNone/>
            </a:pPr>
            <a:r>
              <a:rPr lang="en" sz="2800">
                <a:latin typeface="Poppins"/>
                <a:ea typeface="Poppins"/>
                <a:cs typeface="Poppins"/>
                <a:sym typeface="Poppins"/>
              </a:rPr>
              <a:t>Armenian Resources/</a:t>
            </a:r>
            <a:r>
              <a:rPr lang="en" sz="2800">
                <a:solidFill>
                  <a:srgbClr val="93C47D"/>
                </a:solidFill>
                <a:latin typeface="Poppins"/>
                <a:ea typeface="Poppins"/>
                <a:cs typeface="Poppins"/>
                <a:sym typeface="Poppins"/>
              </a:rPr>
              <a:t>Recursos armenios</a:t>
            </a:r>
            <a:endParaRPr sz="2800">
              <a:solidFill>
                <a:srgbClr val="93C47D"/>
              </a:solidFill>
              <a:latin typeface="Poppins"/>
              <a:ea typeface="Poppins"/>
              <a:cs typeface="Poppins"/>
              <a:sym typeface="Poppins"/>
            </a:endParaRPr>
          </a:p>
        </p:txBody>
      </p:sp>
      <p:graphicFrame>
        <p:nvGraphicFramePr>
          <p:cNvPr id="7213" name="Google Shape;7213;g30f76d506d9_0_555"/>
          <p:cNvGraphicFramePr/>
          <p:nvPr/>
        </p:nvGraphicFramePr>
        <p:xfrm>
          <a:off x="476975" y="769313"/>
          <a:ext cx="8190050" cy="3779460"/>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3">
                            <a:extLst>
                              <a:ext uri="{A12FA001-AC4F-418D-AE19-62706E023703}">
                                <ahyp:hlinkClr xmlns:ahyp="http://schemas.microsoft.com/office/drawing/2018/hyperlinkcolor" val="tx"/>
                              </a:ext>
                            </a:extLst>
                          </a:hlinkClick>
                        </a:rPr>
                        <a:t>Dino Lingo Armenian Books for Kids</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100"/>
                        <a:buFont typeface="Arial"/>
                        <a:buNone/>
                      </a:pPr>
                      <a:r>
                        <a:rPr lang="en" sz="1400" u="none" strike="noStrike" cap="none">
                          <a:solidFill>
                            <a:schemeClr val="dk1"/>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Access Armenian literature through SORA by using parent’s or students’ Schoology credentials</a:t>
                      </a:r>
                      <a:r>
                        <a:rPr lang="en" sz="1400" u="none" strike="noStrike" cap="none">
                          <a:solidFill>
                            <a:schemeClr val="dk1"/>
                          </a:solidFill>
                        </a:rPr>
                        <a:t>.</a:t>
                      </a:r>
                      <a:endParaRPr sz="1400" u="none" strike="noStrike" cap="none"/>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0"/>
                  </a:ext>
                </a:extLst>
              </a:tr>
              <a:tr h="18374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4">
                            <a:extLst>
                              <a:ext uri="{A12FA001-AC4F-418D-AE19-62706E023703}">
                                <ahyp:hlinkClr xmlns:ahyp="http://schemas.microsoft.com/office/drawing/2018/hyperlinkcolor" val="tx"/>
                              </a:ext>
                            </a:extLst>
                          </a:hlinkClick>
                        </a:rPr>
                        <a:t>Pokrik Armenian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5">
                            <a:extLst>
                              <a:ext uri="{A12FA001-AC4F-418D-AE19-62706E023703}">
                                <ahyp:hlinkClr xmlns:ahyp="http://schemas.microsoft.com/office/drawing/2018/hyperlinkcolor" val="tx"/>
                              </a:ext>
                            </a:extLst>
                          </a:hlinkClick>
                        </a:rPr>
                        <a:t>Erexa.am Children’s Literature</a:t>
                      </a:r>
                      <a:endParaRPr sz="1400" u="none" strike="noStrike" cap="none">
                        <a:solidFill>
                          <a:srgbClr val="0000FF"/>
                        </a:solidFill>
                      </a:endParaRPr>
                    </a:p>
                  </a:txBody>
                  <a:tcPr marL="91425" marR="91425" marT="91425" marB="91425">
                    <a:lnL w="28575" cap="flat" cmpd="sng">
                      <a:solidFill>
                        <a:srgbClr val="333333"/>
                      </a:solidFill>
                      <a:prstDash val="solid"/>
                      <a:round/>
                      <a:headEnd type="none" w="sm" len="sm"/>
                      <a:tailEnd type="none" w="sm" len="sm"/>
                    </a:lnL>
                    <a:lnR w="28575" cap="flat" cmpd="sng">
                      <a:solidFill>
                        <a:srgbClr val="333333"/>
                      </a:solidFill>
                      <a:prstDash val="solid"/>
                      <a:round/>
                      <a:headEnd type="none" w="sm" len="sm"/>
                      <a:tailEnd type="none" w="sm" len="sm"/>
                    </a:lnR>
                    <a:lnT w="28575" cap="flat" cmpd="sng">
                      <a:solidFill>
                        <a:srgbClr val="333333"/>
                      </a:solidFill>
                      <a:prstDash val="solid"/>
                      <a:round/>
                      <a:headEnd type="none" w="sm" len="sm"/>
                      <a:tailEnd type="none" w="sm" len="sm"/>
                    </a:lnT>
                    <a:lnB w="28575" cap="flat" cmpd="sng">
                      <a:solidFill>
                        <a:srgbClr val="333333"/>
                      </a:solidFill>
                      <a:prstDash val="solid"/>
                      <a:round/>
                      <a:headEnd type="none" w="sm" len="sm"/>
                      <a:tailEnd type="none" w="sm" len="sm"/>
                    </a:lnB>
                    <a:solidFill>
                      <a:srgbClr val="FBA508"/>
                    </a:solidFill>
                  </a:tcPr>
                </a:tc>
                <a:extLst>
                  <a:ext uri="{0D108BD9-81ED-4DB2-BD59-A6C34878D82A}">
                    <a16:rowId xmlns:a16="http://schemas.microsoft.com/office/drawing/2014/main" val="10001"/>
                  </a:ext>
                </a:extLst>
              </a:tr>
            </a:tbl>
          </a:graphicData>
        </a:graphic>
      </p:graphicFrame>
      <p:pic>
        <p:nvPicPr>
          <p:cNvPr id="7214" name="Google Shape;7214;g30f76d506d9_0_555">
            <a:hlinkClick r:id="rId3"/>
          </p:cNvPr>
          <p:cNvPicPr preferRelativeResize="0"/>
          <p:nvPr/>
        </p:nvPicPr>
        <p:blipFill rotWithShape="1">
          <a:blip r:embed="rId6">
            <a:alphaModFix/>
          </a:blip>
          <a:srcRect/>
          <a:stretch/>
        </p:blipFill>
        <p:spPr>
          <a:xfrm>
            <a:off x="1471588" y="937738"/>
            <a:ext cx="2085975" cy="1190625"/>
          </a:xfrm>
          <a:prstGeom prst="rect">
            <a:avLst/>
          </a:prstGeom>
          <a:noFill/>
          <a:ln>
            <a:noFill/>
          </a:ln>
        </p:spPr>
      </p:pic>
      <p:pic>
        <p:nvPicPr>
          <p:cNvPr id="7215" name="Google Shape;7215;g30f76d506d9_0_555">
            <a:hlinkClick r:id="rId7"/>
          </p:cNvPr>
          <p:cNvPicPr preferRelativeResize="0"/>
          <p:nvPr/>
        </p:nvPicPr>
        <p:blipFill rotWithShape="1">
          <a:blip r:embed="rId8">
            <a:alphaModFix/>
          </a:blip>
          <a:srcRect/>
          <a:stretch/>
        </p:blipFill>
        <p:spPr>
          <a:xfrm>
            <a:off x="6027000" y="937750"/>
            <a:ext cx="1044100" cy="1044100"/>
          </a:xfrm>
          <a:prstGeom prst="rect">
            <a:avLst/>
          </a:prstGeom>
          <a:noFill/>
          <a:ln>
            <a:noFill/>
          </a:ln>
        </p:spPr>
      </p:pic>
      <p:pic>
        <p:nvPicPr>
          <p:cNvPr id="7216" name="Google Shape;7216;g30f76d506d9_0_555">
            <a:hlinkClick r:id="rId4"/>
          </p:cNvPr>
          <p:cNvPicPr preferRelativeResize="0"/>
          <p:nvPr/>
        </p:nvPicPr>
        <p:blipFill rotWithShape="1">
          <a:blip r:embed="rId9">
            <a:alphaModFix/>
          </a:blip>
          <a:srcRect/>
          <a:stretch/>
        </p:blipFill>
        <p:spPr>
          <a:xfrm>
            <a:off x="1471600" y="2803401"/>
            <a:ext cx="2085975" cy="1190625"/>
          </a:xfrm>
          <a:prstGeom prst="rect">
            <a:avLst/>
          </a:prstGeom>
          <a:noFill/>
          <a:ln>
            <a:noFill/>
          </a:ln>
        </p:spPr>
      </p:pic>
      <p:pic>
        <p:nvPicPr>
          <p:cNvPr id="7217" name="Google Shape;7217;g30f76d506d9_0_555">
            <a:hlinkClick r:id="rId5"/>
          </p:cNvPr>
          <p:cNvPicPr preferRelativeResize="0"/>
          <p:nvPr/>
        </p:nvPicPr>
        <p:blipFill rotWithShape="1">
          <a:blip r:embed="rId10">
            <a:alphaModFix/>
          </a:blip>
          <a:srcRect/>
          <a:stretch/>
        </p:blipFill>
        <p:spPr>
          <a:xfrm>
            <a:off x="5650150" y="2803400"/>
            <a:ext cx="1797801" cy="1190625"/>
          </a:xfrm>
          <a:prstGeom prst="rect">
            <a:avLst/>
          </a:prstGeom>
          <a:noFill/>
          <a:ln>
            <a:noFill/>
          </a:ln>
        </p:spPr>
      </p:pic>
      <p:pic>
        <p:nvPicPr>
          <p:cNvPr id="7218" name="Google Shape;7218;g30f76d506d9_0_555"/>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pic>
        <p:nvPicPr>
          <p:cNvPr id="7219" name="Google Shape;7219;g30f76d506d9_0_555"/>
          <p:cNvPicPr preferRelativeResize="0"/>
          <p:nvPr/>
        </p:nvPicPr>
        <p:blipFill rotWithShape="1">
          <a:blip r:embed="rId11">
            <a:alphaModFix/>
          </a:blip>
          <a:srcRect b="13322"/>
          <a:stretch/>
        </p:blipFill>
        <p:spPr>
          <a:xfrm rot="-13">
            <a:off x="4723128" y="4599347"/>
            <a:ext cx="538075" cy="49839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7223"/>
        <p:cNvGrpSpPr/>
        <p:nvPr/>
      </p:nvGrpSpPr>
      <p:grpSpPr>
        <a:xfrm>
          <a:off x="0" y="0"/>
          <a:ext cx="0" cy="0"/>
          <a:chOff x="0" y="0"/>
          <a:chExt cx="0" cy="0"/>
        </a:xfrm>
      </p:grpSpPr>
      <p:sp>
        <p:nvSpPr>
          <p:cNvPr id="7224" name="Google Shape;7224;g30f76d506d9_0_564"/>
          <p:cNvSpPr txBox="1">
            <a:spLocks noGrp="1"/>
          </p:cNvSpPr>
          <p:nvPr>
            <p:ph type="title"/>
          </p:nvPr>
        </p:nvSpPr>
        <p:spPr>
          <a:xfrm>
            <a:off x="41375" y="150"/>
            <a:ext cx="90639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Clr>
                <a:schemeClr val="dk1"/>
              </a:buClr>
              <a:buSzPts val="3111"/>
              <a:buFont typeface="Arial"/>
              <a:buNone/>
            </a:pPr>
            <a:r>
              <a:rPr lang="en" b="1"/>
              <a:t>Korean Resources/</a:t>
            </a:r>
            <a:r>
              <a:rPr lang="en" b="1">
                <a:solidFill>
                  <a:srgbClr val="93C47D"/>
                </a:solidFill>
              </a:rPr>
              <a:t>Recursos coreanos</a:t>
            </a:r>
            <a:endParaRPr>
              <a:solidFill>
                <a:srgbClr val="93C47D"/>
              </a:solidFill>
            </a:endParaRPr>
          </a:p>
        </p:txBody>
      </p:sp>
      <p:graphicFrame>
        <p:nvGraphicFramePr>
          <p:cNvPr id="7225" name="Google Shape;7225;g30f76d506d9_0_564"/>
          <p:cNvGraphicFramePr/>
          <p:nvPr/>
        </p:nvGraphicFramePr>
        <p:xfrm>
          <a:off x="476975" y="1018238"/>
          <a:ext cx="8190050" cy="3566100"/>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4209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tc>
                  <a:txBody>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lt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lt1"/>
                        </a:solidFill>
                      </a:endParaRPr>
                    </a:p>
                  </a:txBody>
                  <a:tcPr marL="91425" marR="91425" marT="91425" marB="91425">
                    <a:lnL w="38100" cap="flat" cmpd="sng">
                      <a:solidFill>
                        <a:schemeClr val="lt1"/>
                      </a:solidFill>
                      <a:prstDash val="solid"/>
                      <a:round/>
                      <a:headEnd type="none" w="sm" len="sm"/>
                      <a:tailEnd type="none" w="sm" len="sm"/>
                    </a:lnL>
                    <a:lnR w="38100" cap="flat" cmpd="sng">
                      <a:solidFill>
                        <a:schemeClr val="lt1"/>
                      </a:solidFill>
                      <a:prstDash val="solid"/>
                      <a:round/>
                      <a:headEnd type="none" w="sm" len="sm"/>
                      <a:tailEnd type="none" w="sm" len="sm"/>
                    </a:lnR>
                    <a:lnT w="38100" cap="flat" cmpd="sng">
                      <a:solidFill>
                        <a:schemeClr val="lt1"/>
                      </a:solidFill>
                      <a:prstDash val="solid"/>
                      <a:round/>
                      <a:headEnd type="none" w="sm" len="sm"/>
                      <a:tailEnd type="none" w="sm" len="sm"/>
                    </a:lnT>
                    <a:lnB w="38100" cap="flat" cmpd="sng">
                      <a:solidFill>
                        <a:schemeClr val="lt1"/>
                      </a:solidFill>
                      <a:prstDash val="solid"/>
                      <a:round/>
                      <a:headEnd type="none" w="sm" len="sm"/>
                      <a:tailEnd type="none" w="sm" len="sm"/>
                    </a:lnB>
                    <a:solidFill>
                      <a:srgbClr val="002870"/>
                    </a:solidFill>
                  </a:tcPr>
                </a:tc>
                <a:extLst>
                  <a:ext uri="{0D108BD9-81ED-4DB2-BD59-A6C34878D82A}">
                    <a16:rowId xmlns:a16="http://schemas.microsoft.com/office/drawing/2014/main" val="10001"/>
                  </a:ext>
                </a:extLst>
              </a:tr>
            </a:tbl>
          </a:graphicData>
        </a:graphic>
      </p:graphicFrame>
      <p:pic>
        <p:nvPicPr>
          <p:cNvPr id="7226" name="Google Shape;7226;g30f76d506d9_0_564"/>
          <p:cNvPicPr preferRelativeResize="0"/>
          <p:nvPr/>
        </p:nvPicPr>
        <p:blipFill rotWithShape="1">
          <a:blip r:embed="rId3">
            <a:alphaModFix/>
          </a:blip>
          <a:srcRect t="6758" r="10578"/>
          <a:stretch/>
        </p:blipFill>
        <p:spPr>
          <a:xfrm>
            <a:off x="749025" y="1220175"/>
            <a:ext cx="1311824" cy="1297700"/>
          </a:xfrm>
          <a:prstGeom prst="rect">
            <a:avLst/>
          </a:prstGeom>
          <a:noFill/>
          <a:ln w="19050" cap="flat" cmpd="sng">
            <a:solidFill>
              <a:schemeClr val="dk2"/>
            </a:solidFill>
            <a:prstDash val="solid"/>
            <a:round/>
            <a:headEnd type="none" w="sm" len="sm"/>
            <a:tailEnd type="none" w="sm" len="sm"/>
          </a:ln>
        </p:spPr>
      </p:pic>
      <p:pic>
        <p:nvPicPr>
          <p:cNvPr id="7227" name="Google Shape;7227;g30f76d506d9_0_564"/>
          <p:cNvPicPr preferRelativeResize="0"/>
          <p:nvPr/>
        </p:nvPicPr>
        <p:blipFill rotWithShape="1">
          <a:blip r:embed="rId4">
            <a:alphaModFix/>
          </a:blip>
          <a:srcRect/>
          <a:stretch/>
        </p:blipFill>
        <p:spPr>
          <a:xfrm>
            <a:off x="2139662" y="2032168"/>
            <a:ext cx="482575" cy="470782"/>
          </a:xfrm>
          <a:prstGeom prst="rect">
            <a:avLst/>
          </a:prstGeom>
          <a:noFill/>
          <a:ln>
            <a:noFill/>
          </a:ln>
        </p:spPr>
      </p:pic>
      <p:pic>
        <p:nvPicPr>
          <p:cNvPr id="7228" name="Google Shape;7228;g30f76d506d9_0_564">
            <a:hlinkClick r:id="rId5"/>
          </p:cNvPr>
          <p:cNvPicPr preferRelativeResize="0"/>
          <p:nvPr/>
        </p:nvPicPr>
        <p:blipFill rotWithShape="1">
          <a:blip r:embed="rId6">
            <a:alphaModFix/>
          </a:blip>
          <a:srcRect/>
          <a:stretch/>
        </p:blipFill>
        <p:spPr>
          <a:xfrm>
            <a:off x="5964625" y="1156750"/>
            <a:ext cx="1229750" cy="1257700"/>
          </a:xfrm>
          <a:prstGeom prst="rect">
            <a:avLst/>
          </a:prstGeom>
          <a:noFill/>
          <a:ln>
            <a:noFill/>
          </a:ln>
        </p:spPr>
      </p:pic>
      <p:sp>
        <p:nvSpPr>
          <p:cNvPr id="7229" name="Google Shape;7229;g30f76d506d9_0_564"/>
          <p:cNvSpPr txBox="1"/>
          <p:nvPr/>
        </p:nvSpPr>
        <p:spPr>
          <a:xfrm>
            <a:off x="4872800" y="2313125"/>
            <a:ext cx="3413400" cy="576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Lato"/>
                <a:ea typeface="Lato"/>
                <a:cs typeface="Lato"/>
                <a:sym typeface="Lato"/>
                <a:hlinkClick r:id="rId5"/>
              </a:rPr>
              <a:t>https://storybookscanada.ca/stories/ko/</a:t>
            </a:r>
            <a:endParaRPr sz="1400" b="0" i="0" u="none" strike="noStrike" cap="none">
              <a:solidFill>
                <a:schemeClr val="lt1"/>
              </a:solidFill>
              <a:latin typeface="Lato"/>
              <a:ea typeface="Lato"/>
              <a:cs typeface="Lato"/>
              <a:sym typeface="Lato"/>
            </a:endParaRPr>
          </a:p>
        </p:txBody>
      </p:sp>
      <p:pic>
        <p:nvPicPr>
          <p:cNvPr id="7230" name="Google Shape;7230;g30f76d506d9_0_564">
            <a:hlinkClick r:id="rId7"/>
          </p:cNvPr>
          <p:cNvPicPr preferRelativeResize="0"/>
          <p:nvPr/>
        </p:nvPicPr>
        <p:blipFill rotWithShape="1">
          <a:blip r:embed="rId8">
            <a:alphaModFix/>
          </a:blip>
          <a:srcRect/>
          <a:stretch/>
        </p:blipFill>
        <p:spPr>
          <a:xfrm>
            <a:off x="1596702" y="2999514"/>
            <a:ext cx="1104350" cy="1297710"/>
          </a:xfrm>
          <a:prstGeom prst="rect">
            <a:avLst/>
          </a:prstGeom>
          <a:noFill/>
          <a:ln>
            <a:noFill/>
          </a:ln>
        </p:spPr>
      </p:pic>
      <p:sp>
        <p:nvSpPr>
          <p:cNvPr id="7231" name="Google Shape;7231;g30f76d506d9_0_564"/>
          <p:cNvSpPr txBox="1"/>
          <p:nvPr/>
        </p:nvSpPr>
        <p:spPr>
          <a:xfrm>
            <a:off x="623800" y="4242925"/>
            <a:ext cx="36252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sng" strike="noStrike" cap="none">
                <a:solidFill>
                  <a:schemeClr val="hlink"/>
                </a:solidFill>
                <a:latin typeface="Lato"/>
                <a:ea typeface="Lato"/>
                <a:cs typeface="Lato"/>
                <a:sym typeface="Lato"/>
                <a:hlinkClick r:id="rId7"/>
              </a:rPr>
              <a:t>https://m.sc.or.kr/happy2/bookDown.do</a:t>
            </a:r>
            <a:endParaRPr sz="1500" b="0" i="0" u="none" strike="noStrike" cap="none">
              <a:solidFill>
                <a:schemeClr val="lt1"/>
              </a:solidFill>
              <a:latin typeface="Lato"/>
              <a:ea typeface="Lato"/>
              <a:cs typeface="Lato"/>
              <a:sym typeface="Lato"/>
            </a:endParaRPr>
          </a:p>
        </p:txBody>
      </p:sp>
      <p:pic>
        <p:nvPicPr>
          <p:cNvPr id="7232" name="Google Shape;7232;g30f76d506d9_0_564">
            <a:hlinkClick r:id="rId9"/>
          </p:cNvPr>
          <p:cNvPicPr preferRelativeResize="0"/>
          <p:nvPr/>
        </p:nvPicPr>
        <p:blipFill rotWithShape="1">
          <a:blip r:embed="rId10">
            <a:alphaModFix/>
          </a:blip>
          <a:srcRect/>
          <a:stretch/>
        </p:blipFill>
        <p:spPr>
          <a:xfrm>
            <a:off x="5949975" y="2999525"/>
            <a:ext cx="1104350" cy="1104350"/>
          </a:xfrm>
          <a:prstGeom prst="rect">
            <a:avLst/>
          </a:prstGeom>
          <a:noFill/>
          <a:ln>
            <a:noFill/>
          </a:ln>
        </p:spPr>
      </p:pic>
      <p:sp>
        <p:nvSpPr>
          <p:cNvPr id="7233" name="Google Shape;7233;g30f76d506d9_0_564"/>
          <p:cNvSpPr txBox="1"/>
          <p:nvPr/>
        </p:nvSpPr>
        <p:spPr>
          <a:xfrm>
            <a:off x="4660925" y="4213675"/>
            <a:ext cx="3939300" cy="341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400" b="0" i="0" u="sng" strike="noStrike" cap="none">
                <a:solidFill>
                  <a:schemeClr val="hlink"/>
                </a:solidFill>
                <a:latin typeface="Arial"/>
                <a:ea typeface="Arial"/>
                <a:cs typeface="Arial"/>
                <a:sym typeface="Arial"/>
                <a:hlinkClick r:id="rId9"/>
              </a:rPr>
              <a:t>https://ridibooks.com/category/free-books/1320</a:t>
            </a:r>
            <a:endParaRPr sz="1800" b="0" i="0" u="none" strike="noStrike" cap="none">
              <a:solidFill>
                <a:schemeClr val="lt1"/>
              </a:solidFill>
              <a:latin typeface="Lato"/>
              <a:ea typeface="Lato"/>
              <a:cs typeface="Lato"/>
              <a:sym typeface="Lato"/>
            </a:endParaRPr>
          </a:p>
        </p:txBody>
      </p:sp>
      <p:sp>
        <p:nvSpPr>
          <p:cNvPr id="7234" name="Google Shape;7234;g30f76d506d9_0_564"/>
          <p:cNvSpPr txBox="1"/>
          <p:nvPr/>
        </p:nvSpPr>
        <p:spPr>
          <a:xfrm>
            <a:off x="2701050" y="1245350"/>
            <a:ext cx="1718400" cy="1257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chemeClr val="lt1"/>
                </a:solidFill>
                <a:latin typeface="Arial"/>
                <a:ea typeface="Arial"/>
                <a:cs typeface="Arial"/>
                <a:sym typeface="Arial"/>
              </a:rPr>
              <a:t>Access SORA by using parent’s or students’ Schoology credentials. </a:t>
            </a:r>
            <a:endParaRPr sz="1800" b="1" i="0" u="none" strike="noStrike" cap="none">
              <a:solidFill>
                <a:schemeClr val="lt1"/>
              </a:solidFill>
              <a:latin typeface="Lato"/>
              <a:ea typeface="Lato"/>
              <a:cs typeface="Lato"/>
              <a:sym typeface="Lato"/>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Lato"/>
              <a:ea typeface="Lato"/>
              <a:cs typeface="Lato"/>
              <a:sym typeface="Lato"/>
            </a:endParaRPr>
          </a:p>
        </p:txBody>
      </p:sp>
      <p:pic>
        <p:nvPicPr>
          <p:cNvPr id="7235" name="Google Shape;7235;g30f76d506d9_0_564"/>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239"/>
        <p:cNvGrpSpPr/>
        <p:nvPr/>
      </p:nvGrpSpPr>
      <p:grpSpPr>
        <a:xfrm>
          <a:off x="0" y="0"/>
          <a:ext cx="0" cy="0"/>
          <a:chOff x="0" y="0"/>
          <a:chExt cx="0" cy="0"/>
        </a:xfrm>
      </p:grpSpPr>
      <p:sp>
        <p:nvSpPr>
          <p:cNvPr id="7240" name="Google Shape;7240;g30fd9288ee6_4_14"/>
          <p:cNvSpPr txBox="1">
            <a:spLocks noGrp="1"/>
          </p:cNvSpPr>
          <p:nvPr>
            <p:ph type="title"/>
          </p:nvPr>
        </p:nvSpPr>
        <p:spPr>
          <a:xfrm>
            <a:off x="41375" y="150"/>
            <a:ext cx="90045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Mandarin </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 Resources</a:t>
            </a:r>
            <a:r>
              <a:rPr lang="en"/>
              <a:t>/</a:t>
            </a:r>
            <a:r>
              <a:rPr lang="en">
                <a:solidFill>
                  <a:srgbClr val="93C47D"/>
                </a:solidFill>
              </a:rPr>
              <a:t>Recursos mandarín</a:t>
            </a:r>
            <a:endParaRPr>
              <a:solidFill>
                <a:srgbClr val="93C47D"/>
              </a:solidFill>
            </a:endParaRPr>
          </a:p>
        </p:txBody>
      </p:sp>
      <p:graphicFrame>
        <p:nvGraphicFramePr>
          <p:cNvPr id="7241" name="Google Shape;7241;g30fd9288ee6_4_14"/>
          <p:cNvGraphicFramePr/>
          <p:nvPr/>
        </p:nvGraphicFramePr>
        <p:xfrm>
          <a:off x="476975" y="898963"/>
          <a:ext cx="8190050" cy="3736100"/>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22033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chemeClr val="dk1"/>
                        </a:buClr>
                        <a:buSzPts val="1100"/>
                        <a:buFont typeface="Arial"/>
                        <a:buNone/>
                      </a:pPr>
                      <a:r>
                        <a:rPr lang="en" sz="1400" u="none" strike="noStrike" cap="none"/>
                        <a:t>     </a:t>
                      </a:r>
                      <a:r>
                        <a:rPr lang="en" sz="1400" u="sng" strike="noStrike" cap="none">
                          <a:solidFill>
                            <a:schemeClr val="hlink"/>
                          </a:solidFill>
                          <a:hlinkClick r:id="rId3"/>
                        </a:rPr>
                        <a:t>Storybooks for  </a:t>
                      </a:r>
                      <a:endParaRPr sz="1400" u="none" strike="noStrike" cap="none"/>
                    </a:p>
                    <a:p>
                      <a:pPr marL="0" marR="0" lvl="0" indent="0" algn="l" rtl="0">
                        <a:lnSpc>
                          <a:spcPct val="100000"/>
                        </a:lnSpc>
                        <a:spcBef>
                          <a:spcPts val="0"/>
                        </a:spcBef>
                        <a:spcAft>
                          <a:spcPts val="0"/>
                        </a:spcAft>
                        <a:buClr>
                          <a:schemeClr val="dk1"/>
                        </a:buClr>
                        <a:buSzPts val="1100"/>
                        <a:buFont typeface="Arial"/>
                        <a:buNone/>
                      </a:pPr>
                      <a:r>
                        <a:rPr lang="en" sz="1400" u="none" strike="noStrike" cap="none"/>
                        <a:t>     </a:t>
                      </a:r>
                      <a:r>
                        <a:rPr lang="en" sz="1400" u="sng" strike="noStrike" cap="none">
                          <a:solidFill>
                            <a:schemeClr val="hlink"/>
                          </a:solidFill>
                          <a:hlinkClick r:id="rId3"/>
                        </a:rPr>
                        <a:t>Learning Chinese</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15327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242" name="Google Shape;7242;g30fd9288ee6_4_14">
            <a:hlinkClick r:id="rId4"/>
          </p:cNvPr>
          <p:cNvPicPr preferRelativeResize="0"/>
          <p:nvPr/>
        </p:nvPicPr>
        <p:blipFill rotWithShape="1">
          <a:blip r:embed="rId5">
            <a:alphaModFix/>
          </a:blip>
          <a:srcRect/>
          <a:stretch/>
        </p:blipFill>
        <p:spPr>
          <a:xfrm>
            <a:off x="649150" y="3508600"/>
            <a:ext cx="3694275" cy="813275"/>
          </a:xfrm>
          <a:prstGeom prst="rect">
            <a:avLst/>
          </a:prstGeom>
          <a:noFill/>
          <a:ln w="19050" cap="flat" cmpd="sng">
            <a:solidFill>
              <a:schemeClr val="dk2"/>
            </a:solidFill>
            <a:prstDash val="solid"/>
            <a:round/>
            <a:headEnd type="none" w="sm" len="sm"/>
            <a:tailEnd type="none" w="sm" len="sm"/>
          </a:ln>
        </p:spPr>
      </p:pic>
      <p:pic>
        <p:nvPicPr>
          <p:cNvPr id="7243" name="Google Shape;7243;g30fd9288ee6_4_14">
            <a:hlinkClick r:id="rId6"/>
          </p:cNvPr>
          <p:cNvPicPr preferRelativeResize="0"/>
          <p:nvPr/>
        </p:nvPicPr>
        <p:blipFill rotWithShape="1">
          <a:blip r:embed="rId7">
            <a:alphaModFix/>
          </a:blip>
          <a:srcRect/>
          <a:stretch/>
        </p:blipFill>
        <p:spPr>
          <a:xfrm>
            <a:off x="6793729" y="1014325"/>
            <a:ext cx="1420271" cy="2008475"/>
          </a:xfrm>
          <a:prstGeom prst="rect">
            <a:avLst/>
          </a:prstGeom>
          <a:noFill/>
          <a:ln>
            <a:noFill/>
          </a:ln>
        </p:spPr>
      </p:pic>
      <p:pic>
        <p:nvPicPr>
          <p:cNvPr id="7244" name="Google Shape;7244;g30fd9288ee6_4_14">
            <a:hlinkClick r:id="rId8"/>
          </p:cNvPr>
          <p:cNvPicPr preferRelativeResize="0"/>
          <p:nvPr/>
        </p:nvPicPr>
        <p:blipFill rotWithShape="1">
          <a:blip r:embed="rId9">
            <a:alphaModFix/>
          </a:blip>
          <a:srcRect/>
          <a:stretch/>
        </p:blipFill>
        <p:spPr>
          <a:xfrm>
            <a:off x="5400175" y="3263581"/>
            <a:ext cx="2293799" cy="935055"/>
          </a:xfrm>
          <a:prstGeom prst="rect">
            <a:avLst/>
          </a:prstGeom>
          <a:noFill/>
          <a:ln>
            <a:noFill/>
          </a:ln>
        </p:spPr>
      </p:pic>
      <p:pic>
        <p:nvPicPr>
          <p:cNvPr id="7245" name="Google Shape;7245;g30fd9288ee6_4_14">
            <a:hlinkClick r:id="rId3"/>
          </p:cNvPr>
          <p:cNvPicPr preferRelativeResize="0"/>
          <p:nvPr/>
        </p:nvPicPr>
        <p:blipFill rotWithShape="1">
          <a:blip r:embed="rId10">
            <a:alphaModFix/>
          </a:blip>
          <a:srcRect/>
          <a:stretch/>
        </p:blipFill>
        <p:spPr>
          <a:xfrm>
            <a:off x="2510625" y="957700"/>
            <a:ext cx="1668595" cy="2008475"/>
          </a:xfrm>
          <a:prstGeom prst="rect">
            <a:avLst/>
          </a:prstGeom>
          <a:noFill/>
          <a:ln>
            <a:noFill/>
          </a:ln>
        </p:spPr>
      </p:pic>
      <p:pic>
        <p:nvPicPr>
          <p:cNvPr id="7246" name="Google Shape;7246;g30fd9288ee6_4_14"/>
          <p:cNvPicPr preferRelativeResize="0"/>
          <p:nvPr/>
        </p:nvPicPr>
        <p:blipFill rotWithShape="1">
          <a:blip r:embed="rId11">
            <a:alphaModFix/>
          </a:blip>
          <a:srcRect b="13322"/>
          <a:stretch/>
        </p:blipFill>
        <p:spPr>
          <a:xfrm rot="-13">
            <a:off x="3" y="4645097"/>
            <a:ext cx="538075" cy="498398"/>
          </a:xfrm>
          <a:prstGeom prst="rect">
            <a:avLst/>
          </a:prstGeom>
          <a:noFill/>
          <a:ln>
            <a:noFill/>
          </a:ln>
        </p:spPr>
      </p:pic>
      <p:pic>
        <p:nvPicPr>
          <p:cNvPr id="7247" name="Google Shape;7247;g30fd9288ee6_4_14">
            <a:hlinkClick r:id="rId3"/>
          </p:cNvPr>
          <p:cNvPicPr preferRelativeResize="0"/>
          <p:nvPr/>
        </p:nvPicPr>
        <p:blipFill rotWithShape="1">
          <a:blip r:embed="rId12">
            <a:alphaModFix/>
          </a:blip>
          <a:srcRect/>
          <a:stretch/>
        </p:blipFill>
        <p:spPr>
          <a:xfrm>
            <a:off x="674175" y="1295523"/>
            <a:ext cx="1668600" cy="813285"/>
          </a:xfrm>
          <a:prstGeom prst="rect">
            <a:avLst/>
          </a:prstGeom>
          <a:noFill/>
          <a:ln>
            <a:noFill/>
          </a:ln>
        </p:spPr>
      </p:pic>
      <p:sp>
        <p:nvSpPr>
          <p:cNvPr id="7248" name="Google Shape;7248;g30fd9288ee6_4_14"/>
          <p:cNvSpPr txBox="1"/>
          <p:nvPr/>
        </p:nvSpPr>
        <p:spPr>
          <a:xfrm>
            <a:off x="4677850" y="2482825"/>
            <a:ext cx="2020200" cy="389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sng" strike="noStrike" cap="none">
                <a:solidFill>
                  <a:schemeClr val="hlink"/>
                </a:solidFill>
                <a:latin typeface="Lato"/>
                <a:ea typeface="Lato"/>
                <a:cs typeface="Lato"/>
                <a:sym typeface="Lato"/>
                <a:hlinkClick r:id="rId6"/>
              </a:rPr>
              <a:t>Quick Chinese Lessons</a:t>
            </a:r>
            <a:r>
              <a:rPr lang="en" sz="1400" b="0" i="0" u="none" strike="noStrike" cap="none">
                <a:solidFill>
                  <a:schemeClr val="dk1"/>
                </a:solidFill>
                <a:latin typeface="Lato"/>
                <a:ea typeface="Lato"/>
                <a:cs typeface="Lato"/>
                <a:sym typeface="Lato"/>
              </a:rPr>
              <a:t> </a:t>
            </a:r>
            <a:endParaRPr sz="1400" b="0" i="0" u="none" strike="noStrike" cap="none">
              <a:solidFill>
                <a:schemeClr val="dk1"/>
              </a:solidFill>
              <a:latin typeface="Lato"/>
              <a:ea typeface="Lato"/>
              <a:cs typeface="Lato"/>
              <a:sym typeface="Lato"/>
            </a:endParaRPr>
          </a:p>
        </p:txBody>
      </p:sp>
      <p:pic>
        <p:nvPicPr>
          <p:cNvPr id="7249" name="Google Shape;7249;g30fd9288ee6_4_14">
            <a:hlinkClick r:id="rId6"/>
          </p:cNvPr>
          <p:cNvPicPr preferRelativeResize="0"/>
          <p:nvPr/>
        </p:nvPicPr>
        <p:blipFill rotWithShape="1">
          <a:blip r:embed="rId13">
            <a:alphaModFix/>
          </a:blip>
          <a:srcRect/>
          <a:stretch/>
        </p:blipFill>
        <p:spPr>
          <a:xfrm>
            <a:off x="5271168" y="1295518"/>
            <a:ext cx="972825" cy="972850"/>
          </a:xfrm>
          <a:prstGeom prst="rect">
            <a:avLst/>
          </a:prstGeom>
          <a:noFill/>
          <a:ln>
            <a:noFill/>
          </a:ln>
        </p:spPr>
      </p:pic>
      <p:sp>
        <p:nvSpPr>
          <p:cNvPr id="7250" name="Google Shape;7250;g30fd9288ee6_4_14"/>
          <p:cNvSpPr txBox="1"/>
          <p:nvPr/>
        </p:nvSpPr>
        <p:spPr>
          <a:xfrm>
            <a:off x="5030575" y="4198625"/>
            <a:ext cx="3251400" cy="328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 sz="1800" b="0" i="0" u="sng" strike="noStrike" cap="none">
                <a:solidFill>
                  <a:schemeClr val="hlink"/>
                </a:solidFill>
                <a:latin typeface="Lato"/>
                <a:ea typeface="Lato"/>
                <a:cs typeface="Lato"/>
                <a:sym typeface="Lato"/>
                <a:hlinkClick r:id="rId8"/>
              </a:rPr>
              <a:t>Dudu, Leveled Story Books</a:t>
            </a:r>
            <a:endParaRPr sz="1800" b="0" i="0" u="none" strike="noStrike" cap="none">
              <a:solidFill>
                <a:schemeClr val="dk1"/>
              </a:solidFill>
              <a:latin typeface="Lato"/>
              <a:ea typeface="Lato"/>
              <a:cs typeface="Lato"/>
              <a:sym typeface="La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254"/>
        <p:cNvGrpSpPr/>
        <p:nvPr/>
      </p:nvGrpSpPr>
      <p:grpSpPr>
        <a:xfrm>
          <a:off x="0" y="0"/>
          <a:ext cx="0" cy="0"/>
          <a:chOff x="0" y="0"/>
          <a:chExt cx="0" cy="0"/>
        </a:xfrm>
      </p:grpSpPr>
      <p:sp>
        <p:nvSpPr>
          <p:cNvPr id="7255" name="Google Shape;7255;g30f8b6e4f6b_0_0"/>
          <p:cNvSpPr txBox="1">
            <a:spLocks noGrp="1"/>
          </p:cNvSpPr>
          <p:nvPr>
            <p:ph type="title"/>
          </p:nvPr>
        </p:nvSpPr>
        <p:spPr>
          <a:xfrm>
            <a:off x="41375" y="150"/>
            <a:ext cx="90468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Filipino</a:t>
            </a:r>
            <a:r>
              <a:rPr lang="en">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 Resources</a:t>
            </a:r>
            <a:r>
              <a:rPr lang="en"/>
              <a:t>/</a:t>
            </a:r>
            <a:r>
              <a:rPr lang="en">
                <a:solidFill>
                  <a:srgbClr val="93C47D"/>
                </a:solidFill>
              </a:rPr>
              <a:t>Recursos filipinos</a:t>
            </a:r>
            <a:endParaRPr>
              <a:solidFill>
                <a:srgbClr val="93C47D"/>
              </a:solidFill>
            </a:endParaRPr>
          </a:p>
        </p:txBody>
      </p:sp>
      <p:graphicFrame>
        <p:nvGraphicFramePr>
          <p:cNvPr id="7256" name="Google Shape;7256;g30f8b6e4f6b_0_0"/>
          <p:cNvGraphicFramePr/>
          <p:nvPr/>
        </p:nvGraphicFramePr>
        <p:xfrm>
          <a:off x="476975" y="1017713"/>
          <a:ext cx="8190050" cy="3566100"/>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1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7257" name="Google Shape;7257;g30f8b6e4f6b_0_0">
            <a:hlinkClick r:id="rId3"/>
          </p:cNvPr>
          <p:cNvPicPr preferRelativeResize="0"/>
          <p:nvPr/>
        </p:nvPicPr>
        <p:blipFill rotWithShape="1">
          <a:blip r:embed="rId4">
            <a:alphaModFix/>
          </a:blip>
          <a:srcRect/>
          <a:stretch/>
        </p:blipFill>
        <p:spPr>
          <a:xfrm>
            <a:off x="1281550" y="1223550"/>
            <a:ext cx="2545600" cy="1534325"/>
          </a:xfrm>
          <a:prstGeom prst="rect">
            <a:avLst/>
          </a:prstGeom>
          <a:noFill/>
          <a:ln w="19050" cap="flat" cmpd="sng">
            <a:solidFill>
              <a:schemeClr val="dk2"/>
            </a:solidFill>
            <a:prstDash val="solid"/>
            <a:round/>
            <a:headEnd type="none" w="sm" len="sm"/>
            <a:tailEnd type="none" w="sm" len="sm"/>
          </a:ln>
        </p:spPr>
      </p:pic>
      <p:pic>
        <p:nvPicPr>
          <p:cNvPr id="7258" name="Google Shape;7258;g30f8b6e4f6b_0_0">
            <a:hlinkClick r:id="rId5"/>
          </p:cNvPr>
          <p:cNvPicPr preferRelativeResize="0"/>
          <p:nvPr/>
        </p:nvPicPr>
        <p:blipFill rotWithShape="1">
          <a:blip r:embed="rId6">
            <a:alphaModFix/>
          </a:blip>
          <a:srcRect/>
          <a:stretch/>
        </p:blipFill>
        <p:spPr>
          <a:xfrm>
            <a:off x="623884" y="3207875"/>
            <a:ext cx="3860925" cy="1295400"/>
          </a:xfrm>
          <a:prstGeom prst="rect">
            <a:avLst/>
          </a:prstGeom>
          <a:noFill/>
          <a:ln w="9525" cap="flat" cmpd="sng">
            <a:solidFill>
              <a:schemeClr val="dk2"/>
            </a:solidFill>
            <a:prstDash val="solid"/>
            <a:round/>
            <a:headEnd type="none" w="sm" len="sm"/>
            <a:tailEnd type="none" w="sm" len="sm"/>
          </a:ln>
        </p:spPr>
      </p:pic>
      <p:pic>
        <p:nvPicPr>
          <p:cNvPr id="7259" name="Google Shape;7259;g30f8b6e4f6b_0_0">
            <a:hlinkClick r:id="rId7"/>
          </p:cNvPr>
          <p:cNvPicPr preferRelativeResize="0"/>
          <p:nvPr/>
        </p:nvPicPr>
        <p:blipFill rotWithShape="1">
          <a:blip r:embed="rId8">
            <a:alphaModFix/>
          </a:blip>
          <a:srcRect/>
          <a:stretch/>
        </p:blipFill>
        <p:spPr>
          <a:xfrm>
            <a:off x="4850938" y="1495413"/>
            <a:ext cx="3571875" cy="990600"/>
          </a:xfrm>
          <a:prstGeom prst="rect">
            <a:avLst/>
          </a:prstGeom>
          <a:noFill/>
          <a:ln w="9525" cap="flat" cmpd="sng">
            <a:solidFill>
              <a:schemeClr val="dk2"/>
            </a:solidFill>
            <a:prstDash val="solid"/>
            <a:round/>
            <a:headEnd type="none" w="sm" len="sm"/>
            <a:tailEnd type="none" w="sm" len="sm"/>
          </a:ln>
        </p:spPr>
      </p:pic>
      <p:pic>
        <p:nvPicPr>
          <p:cNvPr id="7260" name="Google Shape;7260;g30f8b6e4f6b_0_0"/>
          <p:cNvPicPr preferRelativeResize="0"/>
          <p:nvPr/>
        </p:nvPicPr>
        <p:blipFill rotWithShape="1">
          <a:blip r:embed="rId9">
            <a:alphaModFix/>
          </a:blip>
          <a:srcRect/>
          <a:stretch/>
        </p:blipFill>
        <p:spPr>
          <a:xfrm>
            <a:off x="5063871" y="3360276"/>
            <a:ext cx="3146028" cy="990601"/>
          </a:xfrm>
          <a:prstGeom prst="rect">
            <a:avLst/>
          </a:prstGeom>
          <a:noFill/>
          <a:ln>
            <a:noFill/>
          </a:ln>
        </p:spPr>
      </p:pic>
      <p:pic>
        <p:nvPicPr>
          <p:cNvPr id="7261" name="Google Shape;7261;g30f8b6e4f6b_0_0"/>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65"/>
        <p:cNvGrpSpPr/>
        <p:nvPr/>
      </p:nvGrpSpPr>
      <p:grpSpPr>
        <a:xfrm>
          <a:off x="0" y="0"/>
          <a:ext cx="0" cy="0"/>
          <a:chOff x="0" y="0"/>
          <a:chExt cx="0" cy="0"/>
        </a:xfrm>
      </p:grpSpPr>
      <p:sp>
        <p:nvSpPr>
          <p:cNvPr id="7266" name="Google Shape;7266;g30f76d506d9_0_2423"/>
          <p:cNvSpPr txBox="1">
            <a:spLocks noGrp="1"/>
          </p:cNvSpPr>
          <p:nvPr>
            <p:ph type="title"/>
          </p:nvPr>
        </p:nvSpPr>
        <p:spPr>
          <a:xfrm>
            <a:off x="41375" y="150"/>
            <a:ext cx="90129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3200"/>
              <a:buNone/>
            </a:pPr>
            <a:r>
              <a:rPr lang="en"/>
              <a:t>French </a:t>
            </a:r>
            <a:r>
              <a:rPr lang="en" sz="2800">
                <a:latin typeface="Poppins"/>
                <a:ea typeface="Poppins"/>
                <a:cs typeface="Poppins"/>
                <a:sym typeface="Poppins"/>
              </a:rPr>
              <a:t>Resources/</a:t>
            </a:r>
            <a:r>
              <a:rPr lang="en" sz="2800">
                <a:solidFill>
                  <a:srgbClr val="93C47D"/>
                </a:solidFill>
                <a:latin typeface="Poppins"/>
                <a:ea typeface="Poppins"/>
                <a:cs typeface="Poppins"/>
                <a:sym typeface="Poppins"/>
              </a:rPr>
              <a:t>Recursos franceses</a:t>
            </a:r>
            <a:endParaRPr sz="2800">
              <a:solidFill>
                <a:srgbClr val="93C47D"/>
              </a:solidFill>
              <a:latin typeface="Poppins"/>
              <a:ea typeface="Poppins"/>
              <a:cs typeface="Poppins"/>
              <a:sym typeface="Poppins"/>
            </a:endParaRPr>
          </a:p>
        </p:txBody>
      </p:sp>
      <p:graphicFrame>
        <p:nvGraphicFramePr>
          <p:cNvPr id="7267" name="Google Shape;7267;g30f76d506d9_0_2423"/>
          <p:cNvGraphicFramePr/>
          <p:nvPr/>
        </p:nvGraphicFramePr>
        <p:xfrm>
          <a:off x="476975" y="769313"/>
          <a:ext cx="8190050" cy="3992820"/>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100"/>
                        <a:buFont typeface="Arial"/>
                        <a:buNone/>
                      </a:pPr>
                      <a:r>
                        <a:rPr lang="en" sz="1400" u="sng" strike="noStrike" cap="none">
                          <a:solidFill>
                            <a:schemeClr val="dk1"/>
                          </a:solidFill>
                          <a:hlinkClick r:id="rId3">
                            <a:extLst>
                              <a:ext uri="{A12FA001-AC4F-418D-AE19-62706E023703}">
                                <ahyp:hlinkClr xmlns:ahyp="http://schemas.microsoft.com/office/drawing/2018/hyperlinkcolor" val="tx"/>
                              </a:ext>
                            </a:extLst>
                          </a:hlinkClick>
                        </a:rPr>
                        <a:t>Free Kids Books - French</a:t>
                      </a: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ctr" rtl="0">
                        <a:lnSpc>
                          <a:spcPct val="100000"/>
                        </a:lnSpc>
                        <a:spcBef>
                          <a:spcPts val="0"/>
                        </a:spcBef>
                        <a:spcAft>
                          <a:spcPts val="0"/>
                        </a:spcAft>
                        <a:buClr>
                          <a:schemeClr val="dk1"/>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solidFill>
                          <a:schemeClr val="dk1"/>
                        </a:solidFill>
                      </a:endParaRPr>
                    </a:p>
                    <a:p>
                      <a:pPr marL="0" marR="0" lvl="0" indent="0" algn="l" rtl="0">
                        <a:lnSpc>
                          <a:spcPct val="100000"/>
                        </a:lnSpc>
                        <a:spcBef>
                          <a:spcPts val="0"/>
                        </a:spcBef>
                        <a:spcAft>
                          <a:spcPts val="0"/>
                        </a:spcAft>
                        <a:buClr>
                          <a:schemeClr val="dk1"/>
                        </a:buClr>
                        <a:buSzPts val="1100"/>
                        <a:buFont typeface="Arial"/>
                        <a:buNone/>
                      </a:pPr>
                      <a:r>
                        <a:rPr lang="en" sz="1400" u="sng" strike="noStrike" cap="none">
                          <a:solidFill>
                            <a:schemeClr val="accent5"/>
                          </a:solidFill>
                          <a:hlinkClick r:id="rId4">
                            <a:extLst>
                              <a:ext uri="{A12FA001-AC4F-418D-AE19-62706E023703}">
                                <ahyp:hlinkClr xmlns:ahyp="http://schemas.microsoft.com/office/drawing/2018/hyperlinkcolor" val="tx"/>
                              </a:ext>
                            </a:extLst>
                          </a:hlinkClick>
                        </a:rPr>
                        <a:t>Storybooks Canada</a:t>
                      </a: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chemeClr val="dk1"/>
                        </a:buClr>
                        <a:buSzPts val="1400"/>
                        <a:buFont typeface="Arial"/>
                        <a:buNone/>
                      </a:pPr>
                      <a:r>
                        <a:rPr lang="en" sz="1400" u="sng" strike="noStrike" cap="none">
                          <a:solidFill>
                            <a:schemeClr val="dk1"/>
                          </a:solidFill>
                          <a:hlinkClick r:id="rId5">
                            <a:extLst>
                              <a:ext uri="{A12FA001-AC4F-418D-AE19-62706E023703}">
                                <ahyp:hlinkClr xmlns:ahyp="http://schemas.microsoft.com/office/drawing/2018/hyperlinkcolor" val="tx"/>
                              </a:ext>
                            </a:extLst>
                          </a:hlinkClick>
                        </a:rPr>
                        <a:t>French stories and Literature</a:t>
                      </a:r>
                      <a:endParaRPr sz="1400" u="none" strike="noStrike" cap="none">
                        <a:solidFill>
                          <a:schemeClr val="dk1"/>
                        </a:solidFill>
                      </a:endParaRPr>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7268" name="Google Shape;7268;g30f76d506d9_0_2423">
            <a:hlinkClick r:id="rId4"/>
          </p:cNvPr>
          <p:cNvPicPr preferRelativeResize="0"/>
          <p:nvPr/>
        </p:nvPicPr>
        <p:blipFill rotWithShape="1">
          <a:blip r:embed="rId6">
            <a:alphaModFix/>
          </a:blip>
          <a:srcRect/>
          <a:stretch/>
        </p:blipFill>
        <p:spPr>
          <a:xfrm>
            <a:off x="4773851" y="1465949"/>
            <a:ext cx="1496675" cy="1496675"/>
          </a:xfrm>
          <a:prstGeom prst="rect">
            <a:avLst/>
          </a:prstGeom>
          <a:noFill/>
          <a:ln w="19050" cap="flat" cmpd="sng">
            <a:solidFill>
              <a:srgbClr val="5755D9"/>
            </a:solidFill>
            <a:prstDash val="solid"/>
            <a:round/>
            <a:headEnd type="none" w="sm" len="sm"/>
            <a:tailEnd type="none" w="sm" len="sm"/>
          </a:ln>
        </p:spPr>
      </p:pic>
      <p:pic>
        <p:nvPicPr>
          <p:cNvPr id="7269" name="Google Shape;7269;g30f76d506d9_0_2423"/>
          <p:cNvPicPr preferRelativeResize="0"/>
          <p:nvPr/>
        </p:nvPicPr>
        <p:blipFill rotWithShape="1">
          <a:blip r:embed="rId7">
            <a:alphaModFix/>
          </a:blip>
          <a:srcRect l="5731" t="34581" b="11245"/>
          <a:stretch/>
        </p:blipFill>
        <p:spPr>
          <a:xfrm>
            <a:off x="6393925" y="1465962"/>
            <a:ext cx="2076799" cy="302625"/>
          </a:xfrm>
          <a:prstGeom prst="rect">
            <a:avLst/>
          </a:prstGeom>
          <a:noFill/>
          <a:ln w="19050" cap="flat" cmpd="sng">
            <a:solidFill>
              <a:srgbClr val="5755D9"/>
            </a:solidFill>
            <a:prstDash val="solid"/>
            <a:round/>
            <a:headEnd type="none" w="sm" len="sm"/>
            <a:tailEnd type="none" w="sm" len="sm"/>
          </a:ln>
        </p:spPr>
      </p:pic>
      <p:sp>
        <p:nvSpPr>
          <p:cNvPr id="7270" name="Google Shape;7270;g30f76d506d9_0_2423"/>
          <p:cNvSpPr/>
          <p:nvPr/>
        </p:nvSpPr>
        <p:spPr>
          <a:xfrm>
            <a:off x="7285175" y="1851575"/>
            <a:ext cx="294300" cy="443700"/>
          </a:xfrm>
          <a:prstGeom prst="upArrow">
            <a:avLst>
              <a:gd name="adj1" fmla="val 50000"/>
              <a:gd name="adj2" fmla="val 50000"/>
            </a:avLst>
          </a:prstGeom>
          <a:solidFill>
            <a:srgbClr val="FF37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sp>
        <p:nvSpPr>
          <p:cNvPr id="7271" name="Google Shape;7271;g30f76d506d9_0_2423"/>
          <p:cNvSpPr txBox="1"/>
          <p:nvPr/>
        </p:nvSpPr>
        <p:spPr>
          <a:xfrm>
            <a:off x="6358825" y="2414475"/>
            <a:ext cx="2215200" cy="2230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950" b="0" i="0" u="none" strike="noStrike" cap="none">
                <a:solidFill>
                  <a:srgbClr val="333333"/>
                </a:solidFill>
                <a:highlight>
                  <a:srgbClr val="FFFFFF"/>
                </a:highlight>
                <a:latin typeface="Poppins"/>
                <a:ea typeface="Poppins"/>
                <a:cs typeface="Poppins"/>
                <a:sym typeface="Poppins"/>
              </a:rPr>
              <a:t>Storybooks Canada is a free open educational resource that promotes literacy and language learning in homes, schools, and communities. Select from a large selection of  languages. </a:t>
            </a:r>
            <a:endParaRPr sz="950" b="0" i="0" u="none" strike="noStrike" cap="none">
              <a:solidFill>
                <a:srgbClr val="333333"/>
              </a:solidFill>
              <a:highlight>
                <a:srgbClr val="FFFFFF"/>
              </a:highlight>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 sz="950" b="0" i="0" u="none" strike="noStrike" cap="none">
                <a:solidFill>
                  <a:srgbClr val="6AA84F"/>
                </a:solidFill>
                <a:highlight>
                  <a:srgbClr val="FFFFFF"/>
                </a:highlight>
                <a:latin typeface="Poppins"/>
                <a:ea typeface="Poppins"/>
                <a:cs typeface="Poppins"/>
                <a:sym typeface="Poppins"/>
              </a:rPr>
              <a:t>Storybooks Canada es un recurso educativo abierto y gratuito que promueve la alfabetización y el aprendizaje de idiomas en hogares, escuelas y comunidades. Seleccione entre una gran selección de idiomas.</a:t>
            </a:r>
            <a:endParaRPr sz="950" b="0" i="0" u="none" strike="noStrike" cap="none">
              <a:solidFill>
                <a:srgbClr val="333333"/>
              </a:solidFill>
              <a:highlight>
                <a:srgbClr val="FFFFFF"/>
              </a:highlight>
              <a:latin typeface="Poppins"/>
              <a:ea typeface="Poppins"/>
              <a:cs typeface="Poppins"/>
              <a:sym typeface="Poppins"/>
            </a:endParaRPr>
          </a:p>
        </p:txBody>
      </p:sp>
      <p:pic>
        <p:nvPicPr>
          <p:cNvPr id="7272" name="Google Shape;7272;g30f76d506d9_0_2423"/>
          <p:cNvPicPr preferRelativeResize="0"/>
          <p:nvPr/>
        </p:nvPicPr>
        <p:blipFill rotWithShape="1">
          <a:blip r:embed="rId8">
            <a:alphaModFix/>
          </a:blip>
          <a:srcRect/>
          <a:stretch/>
        </p:blipFill>
        <p:spPr>
          <a:xfrm>
            <a:off x="1335150" y="3058650"/>
            <a:ext cx="2109700" cy="1284325"/>
          </a:xfrm>
          <a:prstGeom prst="rect">
            <a:avLst/>
          </a:prstGeom>
          <a:noFill/>
          <a:ln>
            <a:noFill/>
          </a:ln>
        </p:spPr>
      </p:pic>
      <p:pic>
        <p:nvPicPr>
          <p:cNvPr id="7273" name="Google Shape;7273;g30f76d506d9_0_2423"/>
          <p:cNvPicPr preferRelativeResize="0"/>
          <p:nvPr/>
        </p:nvPicPr>
        <p:blipFill rotWithShape="1">
          <a:blip r:embed="rId9">
            <a:alphaModFix/>
          </a:blip>
          <a:srcRect/>
          <a:stretch/>
        </p:blipFill>
        <p:spPr>
          <a:xfrm>
            <a:off x="1282425" y="908561"/>
            <a:ext cx="2215150" cy="1284325"/>
          </a:xfrm>
          <a:prstGeom prst="rect">
            <a:avLst/>
          </a:prstGeom>
          <a:noFill/>
          <a:ln w="9525" cap="flat" cmpd="sng">
            <a:solidFill>
              <a:schemeClr val="dk1"/>
            </a:solidFill>
            <a:prstDash val="solid"/>
            <a:round/>
            <a:headEnd type="none" w="sm" len="sm"/>
            <a:tailEnd type="none" w="sm" len="sm"/>
          </a:ln>
        </p:spPr>
      </p:pic>
      <p:pic>
        <p:nvPicPr>
          <p:cNvPr id="7274" name="Google Shape;7274;g30f76d506d9_0_2423"/>
          <p:cNvPicPr preferRelativeResize="0"/>
          <p:nvPr/>
        </p:nvPicPr>
        <p:blipFill rotWithShape="1">
          <a:blip r:embed="rId10">
            <a:alphaModFix/>
          </a:blip>
          <a:srcRect b="13322"/>
          <a:stretch/>
        </p:blipFill>
        <p:spPr>
          <a:xfrm rot="-13">
            <a:off x="3" y="4645097"/>
            <a:ext cx="538075" cy="49839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278"/>
        <p:cNvGrpSpPr/>
        <p:nvPr/>
      </p:nvGrpSpPr>
      <p:grpSpPr>
        <a:xfrm>
          <a:off x="0" y="0"/>
          <a:ext cx="0" cy="0"/>
          <a:chOff x="0" y="0"/>
          <a:chExt cx="0" cy="0"/>
        </a:xfrm>
      </p:grpSpPr>
      <p:sp>
        <p:nvSpPr>
          <p:cNvPr id="7279" name="Google Shape;7279;g30f76d506d9_0_597"/>
          <p:cNvSpPr txBox="1">
            <a:spLocks noGrp="1"/>
          </p:cNvSpPr>
          <p:nvPr>
            <p:ph type="title"/>
          </p:nvPr>
        </p:nvSpPr>
        <p:spPr>
          <a:xfrm>
            <a:off x="41375" y="150"/>
            <a:ext cx="9038400" cy="773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320">
                <a:latin typeface="Poppins"/>
                <a:ea typeface="Poppins"/>
                <a:cs typeface="Poppins"/>
                <a:sym typeface="Poppins"/>
              </a:rPr>
              <a:t>Various Languages Resources/</a:t>
            </a:r>
            <a:r>
              <a:rPr lang="en" sz="2320">
                <a:solidFill>
                  <a:srgbClr val="93C47D"/>
                </a:solidFill>
                <a:latin typeface="Poppins"/>
                <a:ea typeface="Poppins"/>
                <a:cs typeface="Poppins"/>
                <a:sym typeface="Poppins"/>
              </a:rPr>
              <a:t>Recursos en varios idiomas</a:t>
            </a:r>
            <a:endParaRPr sz="2220">
              <a:solidFill>
                <a:srgbClr val="93C47D"/>
              </a:solidFill>
              <a:latin typeface="Poppins"/>
              <a:ea typeface="Poppins"/>
              <a:cs typeface="Poppins"/>
              <a:sym typeface="Poppins"/>
            </a:endParaRPr>
          </a:p>
        </p:txBody>
      </p:sp>
      <p:graphicFrame>
        <p:nvGraphicFramePr>
          <p:cNvPr id="7280" name="Google Shape;7280;g30f76d506d9_0_597"/>
          <p:cNvGraphicFramePr/>
          <p:nvPr/>
        </p:nvGraphicFramePr>
        <p:xfrm>
          <a:off x="476975" y="769313"/>
          <a:ext cx="8190050" cy="3792668"/>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20000"/>
                        </a:lnSpc>
                        <a:spcBef>
                          <a:spcPts val="0"/>
                        </a:spcBef>
                        <a:spcAft>
                          <a:spcPts val="0"/>
                        </a:spcAft>
                        <a:buClr>
                          <a:schemeClr val="dk1"/>
                        </a:buClr>
                        <a:buSzPts val="1100"/>
                        <a:buFont typeface="Arial"/>
                        <a:buNone/>
                      </a:pPr>
                      <a:endParaRPr sz="1100" u="none" strike="noStrike" cap="none">
                        <a:solidFill>
                          <a:srgbClr val="333333"/>
                        </a:solidFill>
                        <a:highlight>
                          <a:srgbClr val="FFFFFF"/>
                        </a:highlight>
                      </a:endParaRPr>
                    </a:p>
                    <a:p>
                      <a:pPr marL="0" marR="0" lvl="0" indent="0" algn="l" rtl="0">
                        <a:lnSpc>
                          <a:spcPct val="100000"/>
                        </a:lnSpc>
                        <a:spcBef>
                          <a:spcPts val="20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ctr" rtl="0">
                        <a:lnSpc>
                          <a:spcPct val="100000"/>
                        </a:lnSpc>
                        <a:spcBef>
                          <a:spcPts val="0"/>
                        </a:spcBef>
                        <a:spcAft>
                          <a:spcPts val="0"/>
                        </a:spcAft>
                        <a:buClr>
                          <a:srgbClr val="000000"/>
                        </a:buClr>
                        <a:buSzPts val="1400"/>
                        <a:buFont typeface="Arial"/>
                        <a:buNone/>
                      </a:pPr>
                      <a:r>
                        <a:rPr lang="en" sz="1400" u="sng" strike="noStrike" cap="none">
                          <a:solidFill>
                            <a:srgbClr val="0000FF"/>
                          </a:solidFill>
                          <a:hlinkClick r:id="rId3">
                            <a:extLst>
                              <a:ext uri="{A12FA001-AC4F-418D-AE19-62706E023703}">
                                <ahyp:hlinkClr xmlns:ahyp="http://schemas.microsoft.com/office/drawing/2018/hyperlinkcolor" val="tx"/>
                              </a:ext>
                            </a:extLst>
                          </a:hlinkClick>
                        </a:rPr>
                        <a:t>Farsi Children’s Literature</a:t>
                      </a:r>
                      <a:endParaRPr sz="1400" u="none" strike="noStrike" cap="none">
                        <a:solidFill>
                          <a:srgbClr val="0000FF"/>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chemeClr val="lt1"/>
                          </a:solidFill>
                        </a:rPr>
                        <a:t>Access SORA by using parent’s or students’ Schoology credentials. </a:t>
                      </a:r>
                      <a:r>
                        <a:rPr lang="en" sz="1400" u="none" strike="noStrike" cap="none">
                          <a:solidFill>
                            <a:schemeClr val="dk1"/>
                          </a:solidFill>
                        </a:rPr>
                        <a:t>Utilizar SORA utilizando las credenciales de Schoology de padres o estudiantes.</a:t>
                      </a:r>
                      <a:endParaRPr sz="1400" u="none" strike="noStrike" cap="none">
                        <a:solidFill>
                          <a:schemeClr val="dk1"/>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258064"/>
                    </a:solidFill>
                  </a:tcPr>
                </a:tc>
                <a:tc vMerge="1">
                  <a:txBody>
                    <a:bodyPr/>
                    <a:lstStyle/>
                    <a:p>
                      <a:endParaRPr lang="en-US"/>
                    </a:p>
                  </a:txBody>
                  <a:tcPr/>
                </a:tc>
                <a:extLst>
                  <a:ext uri="{0D108BD9-81ED-4DB2-BD59-A6C34878D82A}">
                    <a16:rowId xmlns:a16="http://schemas.microsoft.com/office/drawing/2014/main" val="10001"/>
                  </a:ext>
                </a:extLst>
              </a:tr>
            </a:tbl>
          </a:graphicData>
        </a:graphic>
      </p:graphicFrame>
      <p:pic>
        <p:nvPicPr>
          <p:cNvPr id="7281" name="Google Shape;7281;g30f76d506d9_0_597"/>
          <p:cNvPicPr preferRelativeResize="0"/>
          <p:nvPr/>
        </p:nvPicPr>
        <p:blipFill rotWithShape="1">
          <a:blip r:embed="rId4">
            <a:alphaModFix/>
          </a:blip>
          <a:srcRect/>
          <a:stretch/>
        </p:blipFill>
        <p:spPr>
          <a:xfrm>
            <a:off x="5957875" y="3469751"/>
            <a:ext cx="2350225" cy="981300"/>
          </a:xfrm>
          <a:prstGeom prst="rect">
            <a:avLst/>
          </a:prstGeom>
          <a:noFill/>
          <a:ln>
            <a:noFill/>
          </a:ln>
        </p:spPr>
      </p:pic>
      <p:pic>
        <p:nvPicPr>
          <p:cNvPr id="7282" name="Google Shape;7282;g30f76d506d9_0_597"/>
          <p:cNvPicPr preferRelativeResize="0"/>
          <p:nvPr/>
        </p:nvPicPr>
        <p:blipFill rotWithShape="1">
          <a:blip r:embed="rId5">
            <a:alphaModFix/>
          </a:blip>
          <a:srcRect/>
          <a:stretch/>
        </p:blipFill>
        <p:spPr>
          <a:xfrm>
            <a:off x="4784150" y="3645238"/>
            <a:ext cx="793575" cy="774175"/>
          </a:xfrm>
          <a:prstGeom prst="rect">
            <a:avLst/>
          </a:prstGeom>
          <a:noFill/>
          <a:ln>
            <a:noFill/>
          </a:ln>
        </p:spPr>
      </p:pic>
      <p:sp>
        <p:nvSpPr>
          <p:cNvPr id="7283" name="Google Shape;7283;g30f76d506d9_0_597"/>
          <p:cNvSpPr txBox="1"/>
          <p:nvPr/>
        </p:nvSpPr>
        <p:spPr>
          <a:xfrm>
            <a:off x="1339900" y="895775"/>
            <a:ext cx="2448300" cy="267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sng" strike="noStrike" cap="none">
                <a:solidFill>
                  <a:schemeClr val="hlink"/>
                </a:solidFill>
                <a:highlight>
                  <a:srgbClr val="FFFFFF"/>
                </a:highlight>
                <a:latin typeface="Poppins"/>
                <a:ea typeface="Poppins"/>
                <a:cs typeface="Poppins"/>
                <a:sym typeface="Poppins"/>
                <a:hlinkClick r:id="rId6"/>
              </a:rPr>
              <a:t>German &amp; French Literature</a:t>
            </a:r>
            <a:endParaRPr sz="1200" b="0" i="0" u="none" strike="noStrike" cap="none">
              <a:solidFill>
                <a:srgbClr val="333333"/>
              </a:solidFill>
              <a:highlight>
                <a:srgbClr val="FFFFFF"/>
              </a:highlight>
              <a:latin typeface="Poppins"/>
              <a:ea typeface="Poppins"/>
              <a:cs typeface="Poppins"/>
              <a:sym typeface="Poppins"/>
            </a:endParaRPr>
          </a:p>
          <a:p>
            <a:pPr marL="0" marR="0" lvl="0" indent="0" algn="l" rtl="0">
              <a:lnSpc>
                <a:spcPct val="100000"/>
              </a:lnSpc>
              <a:spcBef>
                <a:spcPts val="200"/>
              </a:spcBef>
              <a:spcAft>
                <a:spcPts val="200"/>
              </a:spcAft>
              <a:buClr>
                <a:schemeClr val="dk1"/>
              </a:buClr>
              <a:buSzPts val="1100"/>
              <a:buFont typeface="Arial"/>
              <a:buNone/>
            </a:pPr>
            <a:endParaRPr sz="1200" b="0" i="0" u="none" strike="noStrike" cap="none">
              <a:solidFill>
                <a:srgbClr val="333333"/>
              </a:solidFill>
              <a:highlight>
                <a:srgbClr val="FFFFFF"/>
              </a:highlight>
              <a:latin typeface="Poppins"/>
              <a:ea typeface="Poppins"/>
              <a:cs typeface="Poppins"/>
              <a:sym typeface="Poppins"/>
            </a:endParaRPr>
          </a:p>
        </p:txBody>
      </p:sp>
      <p:pic>
        <p:nvPicPr>
          <p:cNvPr id="7284" name="Google Shape;7284;g30f76d506d9_0_597">
            <a:hlinkClick r:id="rId7"/>
          </p:cNvPr>
          <p:cNvPicPr preferRelativeResize="0"/>
          <p:nvPr/>
        </p:nvPicPr>
        <p:blipFill rotWithShape="1">
          <a:blip r:embed="rId8">
            <a:alphaModFix/>
          </a:blip>
          <a:srcRect/>
          <a:stretch/>
        </p:blipFill>
        <p:spPr>
          <a:xfrm>
            <a:off x="476975" y="2822223"/>
            <a:ext cx="2031250" cy="1144325"/>
          </a:xfrm>
          <a:prstGeom prst="rect">
            <a:avLst/>
          </a:prstGeom>
          <a:noFill/>
          <a:ln w="19050" cap="flat" cmpd="sng">
            <a:solidFill>
              <a:srgbClr val="4A86E8"/>
            </a:solidFill>
            <a:prstDash val="solid"/>
            <a:round/>
            <a:headEnd type="none" w="sm" len="sm"/>
            <a:tailEnd type="none" w="sm" len="sm"/>
          </a:ln>
        </p:spPr>
      </p:pic>
      <p:pic>
        <p:nvPicPr>
          <p:cNvPr id="7285" name="Google Shape;7285;g30f76d506d9_0_597"/>
          <p:cNvPicPr preferRelativeResize="0"/>
          <p:nvPr/>
        </p:nvPicPr>
        <p:blipFill rotWithShape="1">
          <a:blip r:embed="rId9">
            <a:alphaModFix/>
          </a:blip>
          <a:srcRect/>
          <a:stretch/>
        </p:blipFill>
        <p:spPr>
          <a:xfrm>
            <a:off x="2674687" y="2893850"/>
            <a:ext cx="1682425" cy="667439"/>
          </a:xfrm>
          <a:prstGeom prst="rect">
            <a:avLst/>
          </a:prstGeom>
          <a:noFill/>
          <a:ln>
            <a:noFill/>
          </a:ln>
        </p:spPr>
      </p:pic>
      <p:sp>
        <p:nvSpPr>
          <p:cNvPr id="7286" name="Google Shape;7286;g30f76d506d9_0_597"/>
          <p:cNvSpPr txBox="1"/>
          <p:nvPr/>
        </p:nvSpPr>
        <p:spPr>
          <a:xfrm>
            <a:off x="2540625" y="3541675"/>
            <a:ext cx="2031300" cy="9813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000000"/>
              </a:buClr>
              <a:buSzPts val="1200"/>
              <a:buFont typeface="Arial"/>
              <a:buNone/>
            </a:pPr>
            <a:r>
              <a:rPr lang="en" sz="1000" b="0" i="0" u="none" strike="noStrike" cap="none">
                <a:solidFill>
                  <a:schemeClr val="lt1"/>
                </a:solidFill>
                <a:latin typeface="Poppins"/>
                <a:ea typeface="Poppins"/>
                <a:cs typeface="Poppins"/>
                <a:sym typeface="Poppins"/>
              </a:rPr>
              <a:t>Access the Epic digital library and  follow progress with reading activities!	</a:t>
            </a:r>
            <a:endParaRPr sz="1000" b="0" i="0" u="none" strike="noStrike" cap="none">
              <a:solidFill>
                <a:schemeClr val="lt1"/>
              </a:solidFill>
              <a:latin typeface="Poppins"/>
              <a:ea typeface="Poppins"/>
              <a:cs typeface="Poppins"/>
              <a:sym typeface="Poppins"/>
            </a:endParaRPr>
          </a:p>
          <a:p>
            <a:pPr marL="0" marR="0" lvl="0" indent="0" algn="l" rtl="0">
              <a:lnSpc>
                <a:spcPct val="85000"/>
              </a:lnSpc>
              <a:spcBef>
                <a:spcPts val="0"/>
              </a:spcBef>
              <a:spcAft>
                <a:spcPts val="0"/>
              </a:spcAft>
              <a:buClr>
                <a:srgbClr val="000000"/>
              </a:buClr>
              <a:buSzPts val="1200"/>
              <a:buFont typeface="Arial"/>
              <a:buNone/>
            </a:pPr>
            <a:r>
              <a:rPr lang="en" sz="1000" b="0" i="0" u="none" strike="noStrike" cap="none">
                <a:solidFill>
                  <a:schemeClr val="dk1"/>
                </a:solidFill>
                <a:latin typeface="Poppins"/>
                <a:ea typeface="Poppins"/>
                <a:cs typeface="Poppins"/>
                <a:sym typeface="Poppins"/>
              </a:rPr>
              <a:t>¡Utilizar a la biblioteca digital de Epic y siga el progreso con las actividades de lectura!</a:t>
            </a:r>
            <a:endParaRPr sz="1000" b="0" i="0" u="none" strike="noStrike" cap="none">
              <a:solidFill>
                <a:schemeClr val="dk1"/>
              </a:solidFill>
              <a:latin typeface="Poppins"/>
              <a:ea typeface="Poppins"/>
              <a:cs typeface="Poppins"/>
              <a:sym typeface="Poppins"/>
            </a:endParaRPr>
          </a:p>
        </p:txBody>
      </p:sp>
      <p:pic>
        <p:nvPicPr>
          <p:cNvPr id="7287" name="Google Shape;7287;g30f76d506d9_0_597">
            <a:hlinkClick r:id="rId6"/>
          </p:cNvPr>
          <p:cNvPicPr preferRelativeResize="0"/>
          <p:nvPr/>
        </p:nvPicPr>
        <p:blipFill rotWithShape="1">
          <a:blip r:embed="rId10">
            <a:alphaModFix/>
          </a:blip>
          <a:srcRect/>
          <a:stretch/>
        </p:blipFill>
        <p:spPr>
          <a:xfrm>
            <a:off x="1522702" y="1247750"/>
            <a:ext cx="2031250" cy="1144325"/>
          </a:xfrm>
          <a:prstGeom prst="rect">
            <a:avLst/>
          </a:prstGeom>
          <a:noFill/>
          <a:ln w="9525" cap="flat" cmpd="sng">
            <a:solidFill>
              <a:schemeClr val="dk1"/>
            </a:solidFill>
            <a:prstDash val="solid"/>
            <a:round/>
            <a:headEnd type="none" w="sm" len="sm"/>
            <a:tailEnd type="none" w="sm" len="sm"/>
          </a:ln>
        </p:spPr>
      </p:pic>
      <p:pic>
        <p:nvPicPr>
          <p:cNvPr id="7288" name="Google Shape;7288;g30f76d506d9_0_597"/>
          <p:cNvPicPr preferRelativeResize="0"/>
          <p:nvPr/>
        </p:nvPicPr>
        <p:blipFill rotWithShape="1">
          <a:blip r:embed="rId11">
            <a:alphaModFix/>
          </a:blip>
          <a:srcRect/>
          <a:stretch/>
        </p:blipFill>
        <p:spPr>
          <a:xfrm>
            <a:off x="5656292" y="895775"/>
            <a:ext cx="2031250" cy="1435671"/>
          </a:xfrm>
          <a:prstGeom prst="rect">
            <a:avLst/>
          </a:prstGeom>
          <a:noFill/>
          <a:ln w="9525" cap="flat" cmpd="sng">
            <a:solidFill>
              <a:srgbClr val="002177"/>
            </a:solidFill>
            <a:prstDash val="solid"/>
            <a:round/>
            <a:headEnd type="none" w="sm" len="sm"/>
            <a:tailEnd type="none" w="sm" len="sm"/>
          </a:ln>
        </p:spPr>
      </p:pic>
      <p:pic>
        <p:nvPicPr>
          <p:cNvPr id="7289" name="Google Shape;7289;g30f76d506d9_0_597"/>
          <p:cNvPicPr preferRelativeResize="0"/>
          <p:nvPr/>
        </p:nvPicPr>
        <p:blipFill rotWithShape="1">
          <a:blip r:embed="rId12">
            <a:alphaModFix/>
          </a:blip>
          <a:srcRect b="13322"/>
          <a:stretch/>
        </p:blipFill>
        <p:spPr>
          <a:xfrm rot="-13">
            <a:off x="3" y="4645097"/>
            <a:ext cx="538075" cy="498398"/>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293"/>
        <p:cNvGrpSpPr/>
        <p:nvPr/>
      </p:nvGrpSpPr>
      <p:grpSpPr>
        <a:xfrm>
          <a:off x="0" y="0"/>
          <a:ext cx="0" cy="0"/>
          <a:chOff x="0" y="0"/>
          <a:chExt cx="0" cy="0"/>
        </a:xfrm>
      </p:grpSpPr>
      <p:sp>
        <p:nvSpPr>
          <p:cNvPr id="7294" name="Google Shape;7294;g31012bc66d2_0_1864"/>
          <p:cNvSpPr txBox="1">
            <a:spLocks noGrp="1"/>
          </p:cNvSpPr>
          <p:nvPr>
            <p:ph type="title"/>
          </p:nvPr>
        </p:nvSpPr>
        <p:spPr>
          <a:xfrm>
            <a:off x="476975" y="233475"/>
            <a:ext cx="8190000" cy="572700"/>
          </a:xfrm>
          <a:prstGeom prst="rect">
            <a:avLst/>
          </a:prstGeom>
          <a:noFill/>
          <a:ln>
            <a:noFill/>
          </a:ln>
        </p:spPr>
        <p:txBody>
          <a:bodyPr spcFirstLastPara="1" wrap="square" lIns="91425" tIns="91425" rIns="91425" bIns="91425" anchor="t" anchorCtr="0">
            <a:normAutofit fontScale="90000"/>
          </a:bodyPr>
          <a:lstStyle/>
          <a:p>
            <a:pPr marL="0" lvl="0" indent="0" algn="l" rtl="0">
              <a:lnSpc>
                <a:spcPct val="100000"/>
              </a:lnSpc>
              <a:spcBef>
                <a:spcPts val="0"/>
              </a:spcBef>
              <a:spcAft>
                <a:spcPts val="0"/>
              </a:spcAft>
              <a:buSzPct val="111111"/>
              <a:buNone/>
            </a:pPr>
            <a:r>
              <a:rPr lang="en" b="1">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K’iche’ Resources</a:t>
            </a:r>
            <a:r>
              <a:rPr lang="en" b="1"/>
              <a:t>/</a:t>
            </a:r>
            <a:r>
              <a:rPr lang="en" b="1">
                <a:solidFill>
                  <a:srgbClr val="A61C00"/>
                </a:solidFill>
              </a:rPr>
              <a:t>Recursos en </a:t>
            </a:r>
            <a:r>
              <a:rPr lang="en" b="1">
                <a:solidFill>
                  <a:srgbClr val="A61C00"/>
                </a:solidFil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K’iche’</a:t>
            </a:r>
            <a:r>
              <a:rPr lang="en">
                <a:solidFill>
                  <a:srgbClr val="A61C00"/>
                </a:solidFill>
              </a:rPr>
              <a:t> </a:t>
            </a:r>
            <a:endParaRPr>
              <a:solidFill>
                <a:srgbClr val="A61C00"/>
              </a:solidFill>
            </a:endParaRPr>
          </a:p>
        </p:txBody>
      </p:sp>
      <p:graphicFrame>
        <p:nvGraphicFramePr>
          <p:cNvPr id="7295" name="Google Shape;7295;g31012bc66d2_0_1864"/>
          <p:cNvGraphicFramePr/>
          <p:nvPr/>
        </p:nvGraphicFramePr>
        <p:xfrm>
          <a:off x="476975" y="1017713"/>
          <a:ext cx="8190050" cy="3322290"/>
        </p:xfrm>
        <a:graphic>
          <a:graphicData uri="http://schemas.openxmlformats.org/drawingml/2006/table">
            <a:tbl>
              <a:tblPr>
                <a:noFill/>
                <a:tableStyleId>{A63F82D4-51C0-4CFF-BB12-6852717CE194}</a:tableStyleId>
              </a:tblPr>
              <a:tblGrid>
                <a:gridCol w="4095025">
                  <a:extLst>
                    <a:ext uri="{9D8B030D-6E8A-4147-A177-3AD203B41FA5}">
                      <a16:colId xmlns:a16="http://schemas.microsoft.com/office/drawing/2014/main" val="20000"/>
                    </a:ext>
                  </a:extLst>
                </a:gridCol>
                <a:gridCol w="4095025">
                  <a:extLst>
                    <a:ext uri="{9D8B030D-6E8A-4147-A177-3AD203B41FA5}">
                      <a16:colId xmlns:a16="http://schemas.microsoft.com/office/drawing/2014/main" val="20001"/>
                    </a:ext>
                  </a:extLst>
                </a:gridCol>
              </a:tblGrid>
              <a:tr h="1715150">
                <a:tc rowSpan="2" gridSpan="2">
                  <a:txBody>
                    <a:bodyPr/>
                    <a:lstStyle/>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rgbClr val="FFF2CC"/>
                          </a:solidFill>
                          <a:latin typeface="Poppins"/>
                          <a:ea typeface="Poppins"/>
                          <a:cs typeface="Poppins"/>
                          <a:sym typeface="Poppins"/>
                          <a:hlinkClick r:id="rId3">
                            <a:extLst>
                              <a:ext uri="{A12FA001-AC4F-418D-AE19-62706E023703}">
                                <ahyp:hlinkClr xmlns:ahyp="http://schemas.microsoft.com/office/drawing/2018/hyperlinkcolor" val="tx"/>
                              </a:ext>
                            </a:extLst>
                          </a:hlinkClick>
                        </a:rPr>
                        <a:t>20 animals in K’iche’</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Arial"/>
                        <a:buChar char="●"/>
                      </a:pPr>
                      <a:r>
                        <a:rPr lang="en" sz="1600" b="1" u="none" strike="noStrike" cap="none">
                          <a:solidFill>
                            <a:srgbClr val="FFF2CC"/>
                          </a:solidFill>
                          <a:latin typeface="Poppins"/>
                          <a:ea typeface="Poppins"/>
                          <a:cs typeface="Poppins"/>
                          <a:sym typeface="Poppins"/>
                        </a:rPr>
                        <a:t>Language Course</a:t>
                      </a:r>
                      <a:r>
                        <a:rPr lang="en" sz="1600" u="none" strike="noStrike" cap="none">
                          <a:solidFill>
                            <a:srgbClr val="FFF2CC"/>
                          </a:solidFill>
                          <a:latin typeface="Poppins"/>
                          <a:ea typeface="Poppins"/>
                          <a:cs typeface="Poppins"/>
                          <a:sym typeface="Poppins"/>
                        </a:rPr>
                        <a:t>: </a:t>
                      </a:r>
                      <a:r>
                        <a:rPr lang="en" sz="1600" b="1" u="sng" strike="noStrike" cap="none">
                          <a:solidFill>
                            <a:srgbClr val="FFF2CC"/>
                          </a:solidFill>
                          <a:latin typeface="Poppins"/>
                          <a:ea typeface="Poppins"/>
                          <a:cs typeface="Poppins"/>
                          <a:sym typeface="Poppins"/>
                          <a:hlinkClick r:id="rId4">
                            <a:extLst>
                              <a:ext uri="{A12FA001-AC4F-418D-AE19-62706E023703}">
                                <ahyp:hlinkClr xmlns:ahyp="http://schemas.microsoft.com/office/drawing/2018/hyperlinkcolor" val="tx"/>
                              </a:ext>
                            </a:extLst>
                          </a:hlinkClick>
                        </a:rPr>
                        <a:t>A Beginner to Advanced Level K'iche' Online Course </a:t>
                      </a:r>
                      <a:endParaRPr sz="1600"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rgbClr val="FFF2CC"/>
                          </a:solidFill>
                          <a:latin typeface="Poppins"/>
                          <a:ea typeface="Poppins"/>
                          <a:cs typeface="Poppins"/>
                          <a:sym typeface="Poppins"/>
                          <a:hlinkClick r:id="rId5">
                            <a:extLst>
                              <a:ext uri="{A12FA001-AC4F-418D-AE19-62706E023703}">
                                <ahyp:hlinkClr xmlns:ahyp="http://schemas.microsoft.com/office/drawing/2018/hyperlinkcolor" val="tx"/>
                              </a:ext>
                            </a:extLst>
                          </a:hlinkClick>
                        </a:rPr>
                        <a:t>Audio Dictionary: K’iche’ – Spanish (Swarthmore Univ)</a:t>
                      </a:r>
                      <a:endParaRPr sz="1600"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Arial"/>
                        <a:buChar char="●"/>
                      </a:pPr>
                      <a:r>
                        <a:rPr lang="en" sz="1600" b="1" u="none" strike="noStrike" cap="none">
                          <a:solidFill>
                            <a:srgbClr val="FFF2CC"/>
                          </a:solidFill>
                          <a:latin typeface="Poppins"/>
                          <a:ea typeface="Poppins"/>
                          <a:cs typeface="Poppins"/>
                          <a:sym typeface="Poppins"/>
                        </a:rPr>
                        <a:t>Illustrated Bilingual Dictionary</a:t>
                      </a:r>
                      <a:r>
                        <a:rPr lang="en" sz="1600" u="none" strike="noStrike" cap="none">
                          <a:solidFill>
                            <a:srgbClr val="FFF2CC"/>
                          </a:solidFill>
                          <a:latin typeface="Poppins"/>
                          <a:ea typeface="Poppins"/>
                          <a:cs typeface="Poppins"/>
                          <a:sym typeface="Poppins"/>
                        </a:rPr>
                        <a:t>: </a:t>
                      </a:r>
                      <a:r>
                        <a:rPr lang="en" sz="1600" b="1" u="sng" strike="noStrike" cap="none">
                          <a:solidFill>
                            <a:srgbClr val="FFF2CC"/>
                          </a:solidFill>
                          <a:latin typeface="Poppins"/>
                          <a:ea typeface="Poppins"/>
                          <a:cs typeface="Poppins"/>
                          <a:sym typeface="Poppins"/>
                          <a:hlinkClick r:id="rId6">
                            <a:extLst>
                              <a:ext uri="{A12FA001-AC4F-418D-AE19-62706E023703}">
                                <ahyp:hlinkClr xmlns:ahyp="http://schemas.microsoft.com/office/drawing/2018/hyperlinkcolor" val="tx"/>
                              </a:ext>
                            </a:extLst>
                          </a:hlinkClick>
                        </a:rPr>
                        <a:t>SPN - K’ICHE’</a:t>
                      </a:r>
                      <a:r>
                        <a:rPr lang="en" sz="1600" b="1" u="none" strike="noStrike" cap="none">
                          <a:solidFill>
                            <a:srgbClr val="FFF2CC"/>
                          </a:solidFill>
                          <a:latin typeface="Poppins"/>
                          <a:ea typeface="Poppins"/>
                          <a:cs typeface="Poppins"/>
                          <a:sym typeface="Poppins"/>
                        </a:rPr>
                        <a:t> </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rgbClr val="FFF2CC"/>
                          </a:solidFill>
                          <a:latin typeface="Poppins"/>
                          <a:ea typeface="Poppins"/>
                          <a:cs typeface="Poppins"/>
                          <a:sym typeface="Poppins"/>
                          <a:hlinkClick r:id="rId7">
                            <a:extLst>
                              <a:ext uri="{A12FA001-AC4F-418D-AE19-62706E023703}">
                                <ahyp:hlinkClr xmlns:ahyp="http://schemas.microsoft.com/office/drawing/2018/hyperlinkcolor" val="tx"/>
                              </a:ext>
                            </a:extLst>
                          </a:hlinkClick>
                        </a:rPr>
                        <a:t>Counting 1-10 in K’iche’</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rgbClr val="FFF2CC"/>
                          </a:solidFill>
                          <a:latin typeface="Poppins"/>
                          <a:ea typeface="Poppins"/>
                          <a:cs typeface="Poppins"/>
                          <a:sym typeface="Poppins"/>
                          <a:hlinkClick r:id="rId8">
                            <a:extLst>
                              <a:ext uri="{A12FA001-AC4F-418D-AE19-62706E023703}">
                                <ahyp:hlinkClr xmlns:ahyp="http://schemas.microsoft.com/office/drawing/2018/hyperlinkcolor" val="tx"/>
                              </a:ext>
                            </a:extLst>
                          </a:hlinkClick>
                        </a:rPr>
                        <a:t>Numbers 0 -20 in K’iche’</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rgbClr val="FFF2CC"/>
                          </a:solidFill>
                          <a:latin typeface="Poppins"/>
                          <a:ea typeface="Poppins"/>
                          <a:cs typeface="Poppins"/>
                          <a:sym typeface="Poppins"/>
                          <a:hlinkClick r:id="rId9">
                            <a:extLst>
                              <a:ext uri="{A12FA001-AC4F-418D-AE19-62706E023703}">
                                <ahyp:hlinkClr xmlns:ahyp="http://schemas.microsoft.com/office/drawing/2018/hyperlinkcolor" val="tx"/>
                              </a:ext>
                            </a:extLst>
                          </a:hlinkClick>
                        </a:rPr>
                        <a:t>Maya K’iche’ phrase book</a:t>
                      </a:r>
                      <a:endParaRPr sz="1600" b="1" u="none" strike="noStrike" cap="none">
                        <a:solidFill>
                          <a:srgbClr val="FFF2CC"/>
                        </a:solidFill>
                        <a:latin typeface="Poppins"/>
                        <a:ea typeface="Poppins"/>
                        <a:cs typeface="Poppins"/>
                        <a:sym typeface="Poppins"/>
                      </a:endParaRPr>
                    </a:p>
                    <a:p>
                      <a:pPr marL="457200" marR="0" lvl="0" indent="-330200" algn="l" rtl="0">
                        <a:lnSpc>
                          <a:spcPct val="150000"/>
                        </a:lnSpc>
                        <a:spcBef>
                          <a:spcPts val="0"/>
                        </a:spcBef>
                        <a:spcAft>
                          <a:spcPts val="0"/>
                        </a:spcAft>
                        <a:buClr>
                          <a:srgbClr val="FFF2CC"/>
                        </a:buClr>
                        <a:buSzPts val="1600"/>
                        <a:buFont typeface="Poppins"/>
                        <a:buChar char="●"/>
                      </a:pPr>
                      <a:r>
                        <a:rPr lang="en" sz="1600" b="1" u="sng" strike="noStrike" cap="none">
                          <a:solidFill>
                            <a:srgbClr val="FFF2CC"/>
                          </a:solidFill>
                          <a:latin typeface="Poppins"/>
                          <a:ea typeface="Poppins"/>
                          <a:cs typeface="Poppins"/>
                          <a:sym typeface="Poppins"/>
                          <a:hlinkClick r:id="rId10">
                            <a:extLst>
                              <a:ext uri="{A12FA001-AC4F-418D-AE19-62706E023703}">
                                <ahyp:hlinkClr xmlns:ahyp="http://schemas.microsoft.com/office/drawing/2018/hyperlinkcolor" val="tx"/>
                              </a:ext>
                            </a:extLst>
                          </a:hlinkClick>
                        </a:rPr>
                        <a:t>Living Maya Time Loteria</a:t>
                      </a:r>
                      <a:endParaRPr sz="1800" u="none" strike="noStrike" cap="none">
                        <a:solidFill>
                          <a:srgbClr val="FFF2CC"/>
                        </a:solidFill>
                      </a:endParaRPr>
                    </a:p>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25" marR="91425" marT="91425" marB="91425">
                    <a:lnL w="38100" cap="flat" cmpd="sng">
                      <a:solidFill>
                        <a:srgbClr val="0B5394"/>
                      </a:solidFill>
                      <a:prstDash val="solid"/>
                      <a:round/>
                      <a:headEnd type="none" w="sm" len="sm"/>
                      <a:tailEnd type="none" w="sm" len="sm"/>
                    </a:lnL>
                    <a:lnR w="38100" cap="flat" cmpd="sng">
                      <a:solidFill>
                        <a:srgbClr val="0B5394"/>
                      </a:solidFill>
                      <a:prstDash val="solid"/>
                      <a:round/>
                      <a:headEnd type="none" w="sm" len="sm"/>
                      <a:tailEnd type="none" w="sm" len="sm"/>
                    </a:lnR>
                    <a:lnT w="38100" cap="flat" cmpd="sng">
                      <a:solidFill>
                        <a:srgbClr val="0B5394"/>
                      </a:solidFill>
                      <a:prstDash val="solid"/>
                      <a:round/>
                      <a:headEnd type="none" w="sm" len="sm"/>
                      <a:tailEnd type="none" w="sm" len="sm"/>
                    </a:lnT>
                    <a:lnB w="38100" cap="flat" cmpd="sng">
                      <a:solidFill>
                        <a:srgbClr val="0B5394"/>
                      </a:solidFill>
                      <a:prstDash val="solid"/>
                      <a:round/>
                      <a:headEnd type="none" w="sm" len="sm"/>
                      <a:tailEnd type="none" w="sm" len="sm"/>
                    </a:lnB>
                    <a:solidFill>
                      <a:srgbClr val="A61C00"/>
                    </a:solidFill>
                  </a:tcPr>
                </a:tc>
                <a:tc rowSpan="2" hMerge="1">
                  <a:txBody>
                    <a:bodyPr/>
                    <a:lstStyle/>
                    <a:p>
                      <a:endParaRPr lang="en-US"/>
                    </a:p>
                  </a:txBody>
                  <a:tcPr/>
                </a:tc>
                <a:extLst>
                  <a:ext uri="{0D108BD9-81ED-4DB2-BD59-A6C34878D82A}">
                    <a16:rowId xmlns:a16="http://schemas.microsoft.com/office/drawing/2014/main" val="10000"/>
                  </a:ext>
                </a:extLst>
              </a:tr>
              <a:tr h="381000">
                <a:tc gridSpan="2" vMerge="1">
                  <a:txBody>
                    <a:bodyPr/>
                    <a:lstStyle/>
                    <a:p>
                      <a:endParaRPr lang="en-US"/>
                    </a:p>
                  </a:txBody>
                  <a:tcPr/>
                </a:tc>
                <a:tc hMerge="1" vMerge="1">
                  <a:txBody>
                    <a:bodyPr/>
                    <a:lstStyle/>
                    <a:p>
                      <a:endParaRPr lang="en-US"/>
                    </a:p>
                  </a:txBody>
                  <a:tcPr/>
                </a:tc>
                <a:extLst>
                  <a:ext uri="{0D108BD9-81ED-4DB2-BD59-A6C34878D82A}">
                    <a16:rowId xmlns:a16="http://schemas.microsoft.com/office/drawing/2014/main" val="10001"/>
                  </a:ext>
                </a:extLst>
              </a:tr>
            </a:tbl>
          </a:graphicData>
        </a:graphic>
      </p:graphicFrame>
      <p:sp>
        <p:nvSpPr>
          <p:cNvPr id="7296" name="Google Shape;7296;g31012bc66d2_0_1864"/>
          <p:cNvSpPr txBox="1"/>
          <p:nvPr/>
        </p:nvSpPr>
        <p:spPr>
          <a:xfrm>
            <a:off x="476975" y="4476875"/>
            <a:ext cx="5886300" cy="27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200" b="0" i="0" u="none" strike="noStrike" cap="none">
                <a:solidFill>
                  <a:schemeClr val="dk1"/>
                </a:solidFill>
                <a:latin typeface="Poppins"/>
                <a:ea typeface="Poppins"/>
                <a:cs typeface="Poppins"/>
                <a:sym typeface="Poppins"/>
              </a:rPr>
              <a:t>For your information-K’iche’ is primary an oral language. </a:t>
            </a:r>
            <a:endParaRPr sz="1800" b="0" i="0" u="none" strike="noStrike" cap="none">
              <a:solidFill>
                <a:schemeClr val="dk1"/>
              </a:solidFill>
              <a:latin typeface="Lato"/>
              <a:ea typeface="Lato"/>
              <a:cs typeface="Lato"/>
              <a:sym typeface="Lato"/>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7301"/>
        <p:cNvGrpSpPr/>
        <p:nvPr/>
      </p:nvGrpSpPr>
      <p:grpSpPr>
        <a:xfrm>
          <a:off x="0" y="0"/>
          <a:ext cx="0" cy="0"/>
          <a:chOff x="0" y="0"/>
          <a:chExt cx="0" cy="0"/>
        </a:xfrm>
      </p:grpSpPr>
      <p:pic>
        <p:nvPicPr>
          <p:cNvPr id="7302" name="Google Shape;7302;p63"/>
          <p:cNvPicPr preferRelativeResize="0"/>
          <p:nvPr/>
        </p:nvPicPr>
        <p:blipFill rotWithShape="1">
          <a:blip r:embed="rId3">
            <a:alphaModFix/>
          </a:blip>
          <a:srcRect/>
          <a:stretch/>
        </p:blipFill>
        <p:spPr>
          <a:xfrm>
            <a:off x="141175" y="839699"/>
            <a:ext cx="1371275" cy="2057183"/>
          </a:xfrm>
          <a:prstGeom prst="rect">
            <a:avLst/>
          </a:prstGeom>
          <a:noFill/>
          <a:ln w="9525" cap="flat" cmpd="sng">
            <a:solidFill>
              <a:schemeClr val="dk2"/>
            </a:solidFill>
            <a:prstDash val="solid"/>
            <a:round/>
            <a:headEnd type="none" w="sm" len="sm"/>
            <a:tailEnd type="none" w="sm" len="sm"/>
          </a:ln>
        </p:spPr>
      </p:pic>
      <p:pic>
        <p:nvPicPr>
          <p:cNvPr id="7303" name="Google Shape;7303;p63">
            <a:hlinkClick r:id="rId4"/>
          </p:cNvPr>
          <p:cNvPicPr preferRelativeResize="0"/>
          <p:nvPr/>
        </p:nvPicPr>
        <p:blipFill rotWithShape="1">
          <a:blip r:embed="rId5">
            <a:alphaModFix/>
          </a:blip>
          <a:srcRect/>
          <a:stretch/>
        </p:blipFill>
        <p:spPr>
          <a:xfrm>
            <a:off x="6131825" y="892352"/>
            <a:ext cx="2575494" cy="1593300"/>
          </a:xfrm>
          <a:prstGeom prst="rect">
            <a:avLst/>
          </a:prstGeom>
          <a:noFill/>
          <a:ln w="9525" cap="flat" cmpd="sng">
            <a:solidFill>
              <a:schemeClr val="dk2"/>
            </a:solidFill>
            <a:prstDash val="solid"/>
            <a:round/>
            <a:headEnd type="none" w="sm" len="sm"/>
            <a:tailEnd type="none" w="sm" len="sm"/>
          </a:ln>
        </p:spPr>
      </p:pic>
      <p:sp>
        <p:nvSpPr>
          <p:cNvPr id="7304" name="Google Shape;7304;p63"/>
          <p:cNvSpPr txBox="1"/>
          <p:nvPr/>
        </p:nvSpPr>
        <p:spPr>
          <a:xfrm>
            <a:off x="3259013" y="2729998"/>
            <a:ext cx="1683900" cy="1108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 sz="6000" b="0" i="0" u="none" strike="noStrike" cap="none">
                <a:solidFill>
                  <a:schemeClr val="dk1"/>
                </a:solidFill>
                <a:latin typeface="Boogaloo"/>
                <a:ea typeface="Boogaloo"/>
                <a:cs typeface="Boogaloo"/>
                <a:sym typeface="Boogaloo"/>
              </a:rPr>
              <a:t>Free!</a:t>
            </a:r>
            <a:endParaRPr sz="6000" b="0" i="0" u="none" strike="noStrike" cap="none">
              <a:solidFill>
                <a:schemeClr val="dk1"/>
              </a:solidFill>
              <a:latin typeface="Boogaloo"/>
              <a:ea typeface="Boogaloo"/>
              <a:cs typeface="Boogaloo"/>
              <a:sym typeface="Boogaloo"/>
            </a:endParaRPr>
          </a:p>
        </p:txBody>
      </p:sp>
      <p:pic>
        <p:nvPicPr>
          <p:cNvPr id="7305" name="Google Shape;7305;p63"/>
          <p:cNvPicPr preferRelativeResize="0"/>
          <p:nvPr/>
        </p:nvPicPr>
        <p:blipFill rotWithShape="1">
          <a:blip r:embed="rId6">
            <a:alphaModFix/>
          </a:blip>
          <a:srcRect/>
          <a:stretch/>
        </p:blipFill>
        <p:spPr>
          <a:xfrm>
            <a:off x="1750689" y="925925"/>
            <a:ext cx="1371274" cy="2015841"/>
          </a:xfrm>
          <a:prstGeom prst="rect">
            <a:avLst/>
          </a:prstGeom>
          <a:noFill/>
          <a:ln w="19050" cap="flat" cmpd="sng">
            <a:solidFill>
              <a:schemeClr val="dk2"/>
            </a:solidFill>
            <a:prstDash val="solid"/>
            <a:round/>
            <a:headEnd type="none" w="sm" len="sm"/>
            <a:tailEnd type="none" w="sm" len="sm"/>
          </a:ln>
        </p:spPr>
      </p:pic>
      <p:pic>
        <p:nvPicPr>
          <p:cNvPr id="7306" name="Google Shape;7306;p63"/>
          <p:cNvPicPr preferRelativeResize="0"/>
          <p:nvPr/>
        </p:nvPicPr>
        <p:blipFill rotWithShape="1">
          <a:blip r:embed="rId7">
            <a:alphaModFix/>
          </a:blip>
          <a:srcRect/>
          <a:stretch/>
        </p:blipFill>
        <p:spPr>
          <a:xfrm>
            <a:off x="1750701" y="2713913"/>
            <a:ext cx="1052525" cy="1593307"/>
          </a:xfrm>
          <a:prstGeom prst="rect">
            <a:avLst/>
          </a:prstGeom>
          <a:noFill/>
          <a:ln w="19050" cap="flat" cmpd="sng">
            <a:solidFill>
              <a:schemeClr val="dk2"/>
            </a:solidFill>
            <a:prstDash val="solid"/>
            <a:round/>
            <a:headEnd type="none" w="sm" len="sm"/>
            <a:tailEnd type="none" w="sm" len="sm"/>
          </a:ln>
        </p:spPr>
      </p:pic>
      <p:pic>
        <p:nvPicPr>
          <p:cNvPr id="7307" name="Google Shape;7307;p63"/>
          <p:cNvPicPr preferRelativeResize="0"/>
          <p:nvPr/>
        </p:nvPicPr>
        <p:blipFill rotWithShape="1">
          <a:blip r:embed="rId8">
            <a:alphaModFix/>
          </a:blip>
          <a:srcRect/>
          <a:stretch/>
        </p:blipFill>
        <p:spPr>
          <a:xfrm>
            <a:off x="3540350" y="892362"/>
            <a:ext cx="1264673" cy="1593299"/>
          </a:xfrm>
          <a:prstGeom prst="rect">
            <a:avLst/>
          </a:prstGeom>
          <a:noFill/>
          <a:ln w="19050" cap="flat" cmpd="sng">
            <a:solidFill>
              <a:schemeClr val="dk2"/>
            </a:solidFill>
            <a:prstDash val="solid"/>
            <a:round/>
            <a:headEnd type="none" w="sm" len="sm"/>
            <a:tailEnd type="none" w="sm" len="sm"/>
          </a:ln>
        </p:spPr>
      </p:pic>
      <p:pic>
        <p:nvPicPr>
          <p:cNvPr id="7308" name="Google Shape;7308;p63"/>
          <p:cNvPicPr preferRelativeResize="0"/>
          <p:nvPr/>
        </p:nvPicPr>
        <p:blipFill rotWithShape="1">
          <a:blip r:embed="rId9">
            <a:alphaModFix/>
          </a:blip>
          <a:srcRect/>
          <a:stretch/>
        </p:blipFill>
        <p:spPr>
          <a:xfrm>
            <a:off x="439671" y="2421673"/>
            <a:ext cx="1151435" cy="1724828"/>
          </a:xfrm>
          <a:prstGeom prst="rect">
            <a:avLst/>
          </a:prstGeom>
          <a:noFill/>
          <a:ln w="19050" cap="flat" cmpd="sng">
            <a:solidFill>
              <a:schemeClr val="dk2"/>
            </a:solidFill>
            <a:prstDash val="solid"/>
            <a:round/>
            <a:headEnd type="none" w="sm" len="sm"/>
            <a:tailEnd type="none" w="sm" len="sm"/>
          </a:ln>
        </p:spPr>
      </p:pic>
      <p:pic>
        <p:nvPicPr>
          <p:cNvPr id="7309" name="Google Shape;7309;p63"/>
          <p:cNvPicPr preferRelativeResize="0"/>
          <p:nvPr/>
        </p:nvPicPr>
        <p:blipFill rotWithShape="1">
          <a:blip r:embed="rId10">
            <a:alphaModFix/>
          </a:blip>
          <a:srcRect/>
          <a:stretch/>
        </p:blipFill>
        <p:spPr>
          <a:xfrm>
            <a:off x="152400" y="4477000"/>
            <a:ext cx="8839201" cy="558107"/>
          </a:xfrm>
          <a:prstGeom prst="rect">
            <a:avLst/>
          </a:prstGeom>
          <a:noFill/>
          <a:ln>
            <a:noFill/>
          </a:ln>
        </p:spPr>
      </p:pic>
      <p:sp>
        <p:nvSpPr>
          <p:cNvPr id="7310" name="Google Shape;7310;p63"/>
          <p:cNvSpPr txBox="1"/>
          <p:nvPr/>
        </p:nvSpPr>
        <p:spPr>
          <a:xfrm>
            <a:off x="3063438" y="3703250"/>
            <a:ext cx="22185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 sz="1800" b="0" i="0" u="none" strike="noStrike" cap="none">
                <a:solidFill>
                  <a:schemeClr val="dk1"/>
                </a:solidFill>
                <a:latin typeface="Boogaloo"/>
                <a:ea typeface="Boogaloo"/>
                <a:cs typeface="Boogaloo"/>
                <a:sym typeface="Boogaloo"/>
              </a:rPr>
              <a:t>Physical and Electronic Cards are both available!</a:t>
            </a:r>
            <a:endParaRPr sz="1800" b="0" i="0" u="none" strike="noStrike" cap="none">
              <a:solidFill>
                <a:schemeClr val="dk1"/>
              </a:solidFill>
              <a:latin typeface="Boogaloo"/>
              <a:ea typeface="Boogaloo"/>
              <a:cs typeface="Boogaloo"/>
              <a:sym typeface="Boogaloo"/>
            </a:endParaRPr>
          </a:p>
        </p:txBody>
      </p:sp>
      <p:pic>
        <p:nvPicPr>
          <p:cNvPr id="7311" name="Google Shape;7311;p63"/>
          <p:cNvPicPr preferRelativeResize="0"/>
          <p:nvPr/>
        </p:nvPicPr>
        <p:blipFill rotWithShape="1">
          <a:blip r:embed="rId11">
            <a:alphaModFix/>
          </a:blip>
          <a:srcRect b="13322"/>
          <a:stretch/>
        </p:blipFill>
        <p:spPr>
          <a:xfrm rot="4084931">
            <a:off x="5491085" y="1959639"/>
            <a:ext cx="794400" cy="735822"/>
          </a:xfrm>
          <a:prstGeom prst="rect">
            <a:avLst/>
          </a:prstGeom>
          <a:noFill/>
          <a:ln>
            <a:noFill/>
          </a:ln>
        </p:spPr>
      </p:pic>
      <p:sp>
        <p:nvSpPr>
          <p:cNvPr id="7312" name="Google Shape;7312;p63"/>
          <p:cNvSpPr txBox="1"/>
          <p:nvPr/>
        </p:nvSpPr>
        <p:spPr>
          <a:xfrm>
            <a:off x="-9625" y="-128325"/>
            <a:ext cx="9144000" cy="73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3200"/>
              <a:buFont typeface="Arial"/>
              <a:buNone/>
            </a:pPr>
            <a:r>
              <a:rPr lang="en" sz="2700" b="1" i="0" u="none" strike="noStrike" cap="none">
                <a:solidFill>
                  <a:schemeClr val="lt1"/>
                </a:solidFill>
                <a:latin typeface="Poppins"/>
                <a:ea typeface="Poppins"/>
                <a:cs typeface="Poppins"/>
                <a:sym typeface="Poppins"/>
              </a:rPr>
              <a:t>Supports from the LA Public Library/</a:t>
            </a:r>
            <a:endParaRPr sz="2700" b="1" i="0" u="none" strike="noStrike" cap="none">
              <a:solidFill>
                <a:schemeClr val="lt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3200"/>
              <a:buFont typeface="Arial"/>
              <a:buNone/>
            </a:pPr>
            <a:r>
              <a:rPr lang="en" sz="2700" b="1" i="0" u="none" strike="noStrike" cap="none">
                <a:solidFill>
                  <a:srgbClr val="93C47D"/>
                </a:solidFill>
                <a:latin typeface="Poppins"/>
                <a:ea typeface="Poppins"/>
                <a:cs typeface="Poppins"/>
                <a:sym typeface="Poppins"/>
              </a:rPr>
              <a:t>Apoyos de la Biblioteca Pública de Los Ángeles</a:t>
            </a:r>
            <a:endParaRPr sz="2700" b="1" i="0" u="none" strike="noStrike" cap="none">
              <a:solidFill>
                <a:srgbClr val="93C47D"/>
              </a:solidFill>
              <a:latin typeface="Poppins"/>
              <a:ea typeface="Poppins"/>
              <a:cs typeface="Poppins"/>
              <a:sym typeface="Poppins"/>
            </a:endParaRPr>
          </a:p>
        </p:txBody>
      </p:sp>
      <p:pic>
        <p:nvPicPr>
          <p:cNvPr id="7313" name="Google Shape;7313;p63"/>
          <p:cNvPicPr preferRelativeResize="0"/>
          <p:nvPr/>
        </p:nvPicPr>
        <p:blipFill rotWithShape="1">
          <a:blip r:embed="rId12">
            <a:alphaModFix/>
          </a:blip>
          <a:srcRect/>
          <a:stretch/>
        </p:blipFill>
        <p:spPr>
          <a:xfrm>
            <a:off x="5398725" y="2869425"/>
            <a:ext cx="3690400" cy="128230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7"/>
        <p:cNvGrpSpPr/>
        <p:nvPr/>
      </p:nvGrpSpPr>
      <p:grpSpPr>
        <a:xfrm>
          <a:off x="0" y="0"/>
          <a:ext cx="0" cy="0"/>
          <a:chOff x="0" y="0"/>
          <a:chExt cx="0" cy="0"/>
        </a:xfrm>
      </p:grpSpPr>
      <p:sp>
        <p:nvSpPr>
          <p:cNvPr id="7318" name="Google Shape;7318;g2fa8ea3f03b_1_0"/>
          <p:cNvSpPr txBox="1">
            <a:spLocks noGrp="1"/>
          </p:cNvSpPr>
          <p:nvPr>
            <p:ph type="title"/>
          </p:nvPr>
        </p:nvSpPr>
        <p:spPr>
          <a:xfrm>
            <a:off x="41375" y="150"/>
            <a:ext cx="9038400" cy="773400"/>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100000"/>
              </a:lnSpc>
              <a:spcBef>
                <a:spcPts val="0"/>
              </a:spcBef>
              <a:spcAft>
                <a:spcPts val="0"/>
              </a:spcAft>
              <a:buSzPct val="110344"/>
              <a:buNone/>
            </a:pPr>
            <a:r>
              <a:rPr lang="en" sz="2900"/>
              <a:t>Learning Library on Sora/</a:t>
            </a:r>
            <a:endParaRPr sz="2900"/>
          </a:p>
          <a:p>
            <a:pPr marL="0" lvl="0" indent="0" algn="l" rtl="0">
              <a:lnSpc>
                <a:spcPct val="100000"/>
              </a:lnSpc>
              <a:spcBef>
                <a:spcPts val="0"/>
              </a:spcBef>
              <a:spcAft>
                <a:spcPts val="0"/>
              </a:spcAft>
              <a:buSzPct val="110344"/>
              <a:buNone/>
            </a:pPr>
            <a:r>
              <a:rPr lang="en" sz="2900">
                <a:solidFill>
                  <a:srgbClr val="93C47D"/>
                </a:solidFill>
              </a:rPr>
              <a:t>Biblioteca de aprendizaje en Sora</a:t>
            </a:r>
            <a:endParaRPr sz="2900">
              <a:solidFill>
                <a:srgbClr val="93C47D"/>
              </a:solidFill>
            </a:endParaRPr>
          </a:p>
        </p:txBody>
      </p:sp>
      <p:sp>
        <p:nvSpPr>
          <p:cNvPr id="7319" name="Google Shape;7319;g2fa8ea3f03b_1_0"/>
          <p:cNvSpPr txBox="1"/>
          <p:nvPr/>
        </p:nvSpPr>
        <p:spPr>
          <a:xfrm>
            <a:off x="100800" y="779700"/>
            <a:ext cx="8901900" cy="4086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en" sz="1500" b="0" i="0" u="none" strike="noStrike" cap="none">
                <a:solidFill>
                  <a:schemeClr val="dk2"/>
                </a:solidFill>
                <a:latin typeface="Poppins"/>
                <a:ea typeface="Poppins"/>
                <a:cs typeface="Poppins"/>
                <a:sym typeface="Poppins"/>
              </a:rPr>
              <a:t>The LAUSD Learning Library on Sora is the quickest and easiest way to read digital books. LAUSD students and staff </a:t>
            </a:r>
            <a:r>
              <a:rPr lang="en" sz="1500" b="0" i="0" u="sng" strike="noStrike" cap="none">
                <a:solidFill>
                  <a:schemeClr val="hlink"/>
                </a:solidFill>
                <a:latin typeface="Poppins"/>
                <a:ea typeface="Poppins"/>
                <a:cs typeface="Poppins"/>
                <a:sym typeface="Poppins"/>
                <a:hlinkClick r:id="rId3"/>
              </a:rPr>
              <a:t>can log in using their SSO </a:t>
            </a:r>
            <a:r>
              <a:rPr lang="en" sz="1500" b="0" i="0" u="none" strike="noStrike" cap="none">
                <a:solidFill>
                  <a:schemeClr val="dk2"/>
                </a:solidFill>
                <a:latin typeface="Poppins"/>
                <a:ea typeface="Poppins"/>
                <a:cs typeface="Poppins"/>
                <a:sym typeface="Poppins"/>
              </a:rPr>
              <a:t>and instantly access hundreds of ebooks and audiobooks on virtually any device, for FREE. We have ebooks and audiobooks in Korean, Mandarin, Russian, Spanish, Arabic, and French. For more information, click </a:t>
            </a:r>
            <a:r>
              <a:rPr lang="en" sz="1500" b="0" i="0" u="sng" strike="noStrike" cap="none">
                <a:solidFill>
                  <a:schemeClr val="hlink"/>
                </a:solidFill>
                <a:latin typeface="Poppins"/>
                <a:ea typeface="Poppins"/>
                <a:cs typeface="Poppins"/>
                <a:sym typeface="Poppins"/>
                <a:hlinkClick r:id="rId4"/>
              </a:rPr>
              <a:t>HERE</a:t>
            </a:r>
            <a:r>
              <a:rPr lang="en" sz="1500" b="0" i="0" u="none" strike="noStrike" cap="none">
                <a:solidFill>
                  <a:schemeClr val="dk2"/>
                </a:solidFill>
                <a:latin typeface="Poppins"/>
                <a:ea typeface="Poppins"/>
                <a:cs typeface="Poppins"/>
                <a:sym typeface="Poppins"/>
              </a:rPr>
              <a:t>. </a:t>
            </a:r>
            <a:endParaRPr sz="15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endParaRPr sz="1700" b="0" i="0" u="none" strike="noStrike" cap="none">
              <a:solidFill>
                <a:schemeClr val="dk2"/>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chemeClr val="dk2"/>
                </a:solidFill>
                <a:latin typeface="Poppins"/>
                <a:ea typeface="Poppins"/>
                <a:cs typeface="Poppins"/>
                <a:sym typeface="Poppins"/>
              </a:rPr>
              <a:t>Thousands of great reads are waiting for you in the LAUSD Learning Library on Sora. Open all day, everyday. </a:t>
            </a:r>
            <a:endParaRPr sz="1700" b="0" i="0" u="none" strike="noStrike" cap="none">
              <a:solidFill>
                <a:schemeClr val="dk2"/>
              </a:solidFill>
              <a:latin typeface="Poppins"/>
              <a:ea typeface="Poppins"/>
              <a:cs typeface="Poppins"/>
              <a:sym typeface="Poppins"/>
            </a:endParaRPr>
          </a:p>
        </p:txBody>
      </p:sp>
      <p:pic>
        <p:nvPicPr>
          <p:cNvPr id="7320" name="Google Shape;7320;g2fa8ea3f03b_1_0"/>
          <p:cNvPicPr preferRelativeResize="0"/>
          <p:nvPr/>
        </p:nvPicPr>
        <p:blipFill rotWithShape="1">
          <a:blip r:embed="rId5">
            <a:alphaModFix/>
          </a:blip>
          <a:srcRect/>
          <a:stretch/>
        </p:blipFill>
        <p:spPr>
          <a:xfrm>
            <a:off x="352725" y="2034438"/>
            <a:ext cx="748098" cy="922975"/>
          </a:xfrm>
          <a:prstGeom prst="rect">
            <a:avLst/>
          </a:prstGeom>
          <a:noFill/>
          <a:ln w="9525" cap="flat" cmpd="sng">
            <a:solidFill>
              <a:schemeClr val="dk1"/>
            </a:solidFill>
            <a:prstDash val="solid"/>
            <a:round/>
            <a:headEnd type="none" w="sm" len="sm"/>
            <a:tailEnd type="none" w="sm" len="sm"/>
          </a:ln>
        </p:spPr>
      </p:pic>
      <p:pic>
        <p:nvPicPr>
          <p:cNvPr id="7321" name="Google Shape;7321;g2fa8ea3f03b_1_0"/>
          <p:cNvPicPr preferRelativeResize="0"/>
          <p:nvPr/>
        </p:nvPicPr>
        <p:blipFill rotWithShape="1">
          <a:blip r:embed="rId6">
            <a:alphaModFix/>
          </a:blip>
          <a:srcRect/>
          <a:stretch/>
        </p:blipFill>
        <p:spPr>
          <a:xfrm>
            <a:off x="1381645" y="1925595"/>
            <a:ext cx="858040" cy="881075"/>
          </a:xfrm>
          <a:prstGeom prst="rect">
            <a:avLst/>
          </a:prstGeom>
          <a:noFill/>
          <a:ln>
            <a:noFill/>
          </a:ln>
        </p:spPr>
      </p:pic>
      <p:pic>
        <p:nvPicPr>
          <p:cNvPr id="7322" name="Google Shape;7322;g2fa8ea3f03b_1_0"/>
          <p:cNvPicPr preferRelativeResize="0"/>
          <p:nvPr/>
        </p:nvPicPr>
        <p:blipFill rotWithShape="1">
          <a:blip r:embed="rId7">
            <a:alphaModFix/>
          </a:blip>
          <a:srcRect/>
          <a:stretch/>
        </p:blipFill>
        <p:spPr>
          <a:xfrm>
            <a:off x="4176713" y="3021821"/>
            <a:ext cx="910892" cy="1233500"/>
          </a:xfrm>
          <a:prstGeom prst="rect">
            <a:avLst/>
          </a:prstGeom>
          <a:noFill/>
          <a:ln>
            <a:noFill/>
          </a:ln>
        </p:spPr>
      </p:pic>
      <p:pic>
        <p:nvPicPr>
          <p:cNvPr id="7323" name="Google Shape;7323;g2fa8ea3f03b_1_0"/>
          <p:cNvPicPr preferRelativeResize="0"/>
          <p:nvPr/>
        </p:nvPicPr>
        <p:blipFill rotWithShape="1">
          <a:blip r:embed="rId8">
            <a:alphaModFix/>
          </a:blip>
          <a:srcRect/>
          <a:stretch/>
        </p:blipFill>
        <p:spPr>
          <a:xfrm>
            <a:off x="5578520" y="1968450"/>
            <a:ext cx="782875" cy="1054950"/>
          </a:xfrm>
          <a:prstGeom prst="rect">
            <a:avLst/>
          </a:prstGeom>
          <a:noFill/>
          <a:ln>
            <a:noFill/>
          </a:ln>
        </p:spPr>
      </p:pic>
      <p:pic>
        <p:nvPicPr>
          <p:cNvPr id="7324" name="Google Shape;7324;g2fa8ea3f03b_1_0"/>
          <p:cNvPicPr preferRelativeResize="0"/>
          <p:nvPr/>
        </p:nvPicPr>
        <p:blipFill rotWithShape="1">
          <a:blip r:embed="rId9">
            <a:alphaModFix/>
          </a:blip>
          <a:srcRect/>
          <a:stretch/>
        </p:blipFill>
        <p:spPr>
          <a:xfrm>
            <a:off x="2297620" y="3144335"/>
            <a:ext cx="748100" cy="1026590"/>
          </a:xfrm>
          <a:prstGeom prst="rect">
            <a:avLst/>
          </a:prstGeom>
          <a:noFill/>
          <a:ln>
            <a:noFill/>
          </a:ln>
        </p:spPr>
      </p:pic>
      <p:pic>
        <p:nvPicPr>
          <p:cNvPr id="7325" name="Google Shape;7325;g2fa8ea3f03b_1_0"/>
          <p:cNvPicPr preferRelativeResize="0"/>
          <p:nvPr/>
        </p:nvPicPr>
        <p:blipFill rotWithShape="1">
          <a:blip r:embed="rId10">
            <a:alphaModFix/>
          </a:blip>
          <a:srcRect/>
          <a:stretch/>
        </p:blipFill>
        <p:spPr>
          <a:xfrm>
            <a:off x="1186800" y="3144328"/>
            <a:ext cx="782875" cy="1110992"/>
          </a:xfrm>
          <a:prstGeom prst="rect">
            <a:avLst/>
          </a:prstGeom>
          <a:noFill/>
          <a:ln w="9525" cap="flat" cmpd="sng">
            <a:solidFill>
              <a:schemeClr val="dk1"/>
            </a:solidFill>
            <a:prstDash val="solid"/>
            <a:round/>
            <a:headEnd type="none" w="sm" len="sm"/>
            <a:tailEnd type="none" w="sm" len="sm"/>
          </a:ln>
        </p:spPr>
      </p:pic>
      <p:pic>
        <p:nvPicPr>
          <p:cNvPr id="7326" name="Google Shape;7326;g2fa8ea3f03b_1_0"/>
          <p:cNvPicPr preferRelativeResize="0"/>
          <p:nvPr/>
        </p:nvPicPr>
        <p:blipFill rotWithShape="1">
          <a:blip r:embed="rId11">
            <a:alphaModFix/>
          </a:blip>
          <a:srcRect/>
          <a:stretch/>
        </p:blipFill>
        <p:spPr>
          <a:xfrm>
            <a:off x="6783063" y="1946182"/>
            <a:ext cx="748100" cy="1099480"/>
          </a:xfrm>
          <a:prstGeom prst="rect">
            <a:avLst/>
          </a:prstGeom>
          <a:noFill/>
          <a:ln w="9525" cap="flat" cmpd="sng">
            <a:solidFill>
              <a:schemeClr val="dk1"/>
            </a:solidFill>
            <a:prstDash val="solid"/>
            <a:round/>
            <a:headEnd type="none" w="sm" len="sm"/>
            <a:tailEnd type="none" w="sm" len="sm"/>
          </a:ln>
        </p:spPr>
      </p:pic>
      <p:pic>
        <p:nvPicPr>
          <p:cNvPr id="7327" name="Google Shape;7327;g2fa8ea3f03b_1_0"/>
          <p:cNvPicPr preferRelativeResize="0"/>
          <p:nvPr/>
        </p:nvPicPr>
        <p:blipFill rotWithShape="1">
          <a:blip r:embed="rId12">
            <a:alphaModFix/>
          </a:blip>
          <a:srcRect/>
          <a:stretch/>
        </p:blipFill>
        <p:spPr>
          <a:xfrm>
            <a:off x="5354300" y="3226095"/>
            <a:ext cx="816735" cy="1111000"/>
          </a:xfrm>
          <a:prstGeom prst="rect">
            <a:avLst/>
          </a:prstGeom>
          <a:noFill/>
          <a:ln>
            <a:noFill/>
          </a:ln>
        </p:spPr>
      </p:pic>
      <p:pic>
        <p:nvPicPr>
          <p:cNvPr id="7328" name="Google Shape;7328;g2fa8ea3f03b_1_0"/>
          <p:cNvPicPr preferRelativeResize="0"/>
          <p:nvPr/>
        </p:nvPicPr>
        <p:blipFill rotWithShape="1">
          <a:blip r:embed="rId13">
            <a:alphaModFix/>
          </a:blip>
          <a:srcRect/>
          <a:stretch/>
        </p:blipFill>
        <p:spPr>
          <a:xfrm>
            <a:off x="6518750" y="3188560"/>
            <a:ext cx="816725" cy="1094885"/>
          </a:xfrm>
          <a:prstGeom prst="rect">
            <a:avLst/>
          </a:prstGeom>
          <a:noFill/>
          <a:ln>
            <a:noFill/>
          </a:ln>
        </p:spPr>
      </p:pic>
      <p:pic>
        <p:nvPicPr>
          <p:cNvPr id="7329" name="Google Shape;7329;g2fa8ea3f03b_1_0"/>
          <p:cNvPicPr preferRelativeResize="0"/>
          <p:nvPr/>
        </p:nvPicPr>
        <p:blipFill rotWithShape="1">
          <a:blip r:embed="rId14">
            <a:alphaModFix/>
          </a:blip>
          <a:srcRect/>
          <a:stretch/>
        </p:blipFill>
        <p:spPr>
          <a:xfrm>
            <a:off x="3251538" y="2034439"/>
            <a:ext cx="910900" cy="1191657"/>
          </a:xfrm>
          <a:prstGeom prst="rect">
            <a:avLst/>
          </a:prstGeom>
          <a:noFill/>
          <a:ln>
            <a:noFill/>
          </a:ln>
        </p:spPr>
      </p:pic>
      <p:pic>
        <p:nvPicPr>
          <p:cNvPr id="7330" name="Google Shape;7330;g2fa8ea3f03b_1_0"/>
          <p:cNvPicPr preferRelativeResize="0"/>
          <p:nvPr/>
        </p:nvPicPr>
        <p:blipFill rotWithShape="1">
          <a:blip r:embed="rId15">
            <a:alphaModFix/>
          </a:blip>
          <a:srcRect/>
          <a:stretch/>
        </p:blipFill>
        <p:spPr>
          <a:xfrm>
            <a:off x="2463818" y="2185050"/>
            <a:ext cx="563595" cy="773400"/>
          </a:xfrm>
          <a:prstGeom prst="rect">
            <a:avLst/>
          </a:prstGeom>
          <a:noFill/>
          <a:ln>
            <a:noFill/>
          </a:ln>
        </p:spPr>
      </p:pic>
      <p:pic>
        <p:nvPicPr>
          <p:cNvPr id="7331" name="Google Shape;7331;g2fa8ea3f03b_1_0"/>
          <p:cNvPicPr preferRelativeResize="0"/>
          <p:nvPr/>
        </p:nvPicPr>
        <p:blipFill rotWithShape="1">
          <a:blip r:embed="rId16">
            <a:alphaModFix/>
          </a:blip>
          <a:srcRect/>
          <a:stretch/>
        </p:blipFill>
        <p:spPr>
          <a:xfrm>
            <a:off x="4496419" y="2034439"/>
            <a:ext cx="748100" cy="753561"/>
          </a:xfrm>
          <a:prstGeom prst="rect">
            <a:avLst/>
          </a:prstGeom>
          <a:noFill/>
          <a:ln>
            <a:noFill/>
          </a:ln>
        </p:spPr>
      </p:pic>
      <p:pic>
        <p:nvPicPr>
          <p:cNvPr id="7332" name="Google Shape;7332;g2fa8ea3f03b_1_0"/>
          <p:cNvPicPr preferRelativeResize="0"/>
          <p:nvPr/>
        </p:nvPicPr>
        <p:blipFill rotWithShape="1">
          <a:blip r:embed="rId17">
            <a:alphaModFix/>
          </a:blip>
          <a:srcRect/>
          <a:stretch/>
        </p:blipFill>
        <p:spPr>
          <a:xfrm>
            <a:off x="236743" y="3144325"/>
            <a:ext cx="622100" cy="826450"/>
          </a:xfrm>
          <a:prstGeom prst="rect">
            <a:avLst/>
          </a:prstGeom>
          <a:noFill/>
          <a:ln w="9525" cap="flat" cmpd="sng">
            <a:solidFill>
              <a:schemeClr val="dk1"/>
            </a:solidFill>
            <a:prstDash val="solid"/>
            <a:round/>
            <a:headEnd type="none" w="sm" len="sm"/>
            <a:tailEnd type="none" w="sm" len="sm"/>
          </a:ln>
        </p:spPr>
      </p:pic>
      <p:pic>
        <p:nvPicPr>
          <p:cNvPr id="7333" name="Google Shape;7333;g2fa8ea3f03b_1_0"/>
          <p:cNvPicPr preferRelativeResize="0"/>
          <p:nvPr/>
        </p:nvPicPr>
        <p:blipFill rotWithShape="1">
          <a:blip r:embed="rId18">
            <a:alphaModFix/>
          </a:blip>
          <a:srcRect/>
          <a:stretch/>
        </p:blipFill>
        <p:spPr>
          <a:xfrm>
            <a:off x="3329431" y="3392779"/>
            <a:ext cx="563575" cy="777646"/>
          </a:xfrm>
          <a:prstGeom prst="rect">
            <a:avLst/>
          </a:prstGeom>
          <a:noFill/>
          <a:ln>
            <a:noFill/>
          </a:ln>
        </p:spPr>
      </p:pic>
      <p:pic>
        <p:nvPicPr>
          <p:cNvPr id="7334" name="Google Shape;7334;g2fa8ea3f03b_1_0"/>
          <p:cNvPicPr preferRelativeResize="0"/>
          <p:nvPr/>
        </p:nvPicPr>
        <p:blipFill rotWithShape="1">
          <a:blip r:embed="rId19">
            <a:alphaModFix/>
          </a:blip>
          <a:srcRect/>
          <a:stretch/>
        </p:blipFill>
        <p:spPr>
          <a:xfrm>
            <a:off x="7723427" y="3211700"/>
            <a:ext cx="748100" cy="976256"/>
          </a:xfrm>
          <a:prstGeom prst="rect">
            <a:avLst/>
          </a:prstGeom>
          <a:noFill/>
          <a:ln>
            <a:noFill/>
          </a:ln>
        </p:spPr>
      </p:pic>
      <p:pic>
        <p:nvPicPr>
          <p:cNvPr id="7335" name="Google Shape;7335;g2fa8ea3f03b_1_0"/>
          <p:cNvPicPr preferRelativeResize="0"/>
          <p:nvPr/>
        </p:nvPicPr>
        <p:blipFill rotWithShape="1">
          <a:blip r:embed="rId20">
            <a:alphaModFix/>
          </a:blip>
          <a:srcRect/>
          <a:stretch/>
        </p:blipFill>
        <p:spPr>
          <a:xfrm>
            <a:off x="7904850" y="2034451"/>
            <a:ext cx="816725" cy="822643"/>
          </a:xfrm>
          <a:prstGeom prst="rect">
            <a:avLst/>
          </a:prstGeom>
          <a:noFill/>
          <a:ln>
            <a:noFill/>
          </a:ln>
        </p:spPr>
      </p:pic>
      <p:pic>
        <p:nvPicPr>
          <p:cNvPr id="7336" name="Google Shape;7336;g2fa8ea3f03b_1_0"/>
          <p:cNvPicPr preferRelativeResize="0"/>
          <p:nvPr/>
        </p:nvPicPr>
        <p:blipFill rotWithShape="1">
          <a:blip r:embed="rId21">
            <a:alphaModFix/>
          </a:blip>
          <a:srcRect b="13322"/>
          <a:stretch/>
        </p:blipFill>
        <p:spPr>
          <a:xfrm rot="-2291348">
            <a:off x="8619718" y="1711664"/>
            <a:ext cx="545515" cy="5052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14"/>
        <p:cNvGrpSpPr/>
        <p:nvPr/>
      </p:nvGrpSpPr>
      <p:grpSpPr>
        <a:xfrm>
          <a:off x="0" y="0"/>
          <a:ext cx="0" cy="0"/>
          <a:chOff x="0" y="0"/>
          <a:chExt cx="0" cy="0"/>
        </a:xfrm>
      </p:grpSpPr>
      <p:sp>
        <p:nvSpPr>
          <p:cNvPr id="6715" name="Google Shape;6715;g3033ebcd652_0_17"/>
          <p:cNvSpPr txBox="1">
            <a:spLocks noGrp="1"/>
          </p:cNvSpPr>
          <p:nvPr>
            <p:ph type="title" idx="4294967295"/>
          </p:nvPr>
        </p:nvSpPr>
        <p:spPr>
          <a:xfrm>
            <a:off x="4572000" y="657375"/>
            <a:ext cx="3886200" cy="646500"/>
          </a:xfrm>
          <a:prstGeom prst="rect">
            <a:avLst/>
          </a:prstGeom>
          <a:noFill/>
          <a:ln w="28575" cap="flat" cmpd="sng">
            <a:solidFill>
              <a:srgbClr val="008200"/>
            </a:solidFill>
            <a:prstDash val="solid"/>
            <a:round/>
            <a:headEnd type="none" w="sm" len="sm"/>
            <a:tailEnd type="none" w="sm" len="sm"/>
          </a:ln>
        </p:spPr>
        <p:txBody>
          <a:bodyPr spcFirstLastPara="1" wrap="square" lIns="91425" tIns="91425" rIns="91425" bIns="91425" anchor="t" anchorCtr="0">
            <a:spAutoFit/>
          </a:bodyPr>
          <a:lstStyle/>
          <a:p>
            <a:pPr marL="0" marR="38100" lvl="0" indent="0" algn="ctr" rtl="0">
              <a:lnSpc>
                <a:spcPct val="128571"/>
              </a:lnSpc>
              <a:spcBef>
                <a:spcPts val="0"/>
              </a:spcBef>
              <a:spcAft>
                <a:spcPts val="0"/>
              </a:spcAft>
              <a:buClr>
                <a:schemeClr val="dk1"/>
              </a:buClr>
              <a:buSzPts val="1100"/>
              <a:buFont typeface="Arial"/>
              <a:buNone/>
            </a:pPr>
            <a:r>
              <a:rPr lang="en" sz="3000" b="1">
                <a:solidFill>
                  <a:srgbClr val="B6D7A8"/>
                </a:solidFill>
              </a:rPr>
              <a:t>La sesión de hoy</a:t>
            </a:r>
            <a:endParaRPr sz="3000" b="1">
              <a:solidFill>
                <a:srgbClr val="B6D7A8"/>
              </a:solidFill>
            </a:endParaRPr>
          </a:p>
        </p:txBody>
      </p:sp>
      <p:sp>
        <p:nvSpPr>
          <p:cNvPr id="6716" name="Google Shape;6716;g3033ebcd652_0_17"/>
          <p:cNvSpPr txBox="1">
            <a:spLocks noGrp="1"/>
          </p:cNvSpPr>
          <p:nvPr>
            <p:ph type="title" idx="4294967295"/>
          </p:nvPr>
        </p:nvSpPr>
        <p:spPr>
          <a:xfrm>
            <a:off x="476250" y="657375"/>
            <a:ext cx="3886200" cy="7458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3200"/>
              <a:buFont typeface="Arial"/>
              <a:buNone/>
            </a:pPr>
            <a:r>
              <a:rPr lang="en" sz="3000" b="1">
                <a:solidFill>
                  <a:schemeClr val="lt1"/>
                </a:solidFill>
              </a:rPr>
              <a:t>Today’s Session</a:t>
            </a:r>
            <a:endParaRPr sz="2600">
              <a:solidFill>
                <a:schemeClr val="lt1"/>
              </a:solidFill>
            </a:endParaRPr>
          </a:p>
        </p:txBody>
      </p:sp>
      <p:sp>
        <p:nvSpPr>
          <p:cNvPr id="6717" name="Google Shape;6717;g3033ebcd652_0_17"/>
          <p:cNvSpPr txBox="1">
            <a:spLocks noGrp="1"/>
          </p:cNvSpPr>
          <p:nvPr>
            <p:ph type="body" idx="4294967295"/>
          </p:nvPr>
        </p:nvSpPr>
        <p:spPr>
          <a:xfrm>
            <a:off x="476250" y="1478069"/>
            <a:ext cx="3886200" cy="3263400"/>
          </a:xfrm>
          <a:prstGeom prst="rect">
            <a:avLst/>
          </a:prstGeom>
          <a:noFill/>
          <a:ln w="28575" cap="flat" cmpd="sng">
            <a:solidFill>
              <a:schemeClr val="lt2"/>
            </a:solidFill>
            <a:prstDash val="solid"/>
            <a:round/>
            <a:headEnd type="none" w="sm" len="sm"/>
            <a:tailEnd type="none" w="sm" len="sm"/>
          </a:ln>
        </p:spPr>
        <p:txBody>
          <a:bodyPr spcFirstLastPara="1" wrap="square" lIns="91425" tIns="91425" rIns="91425" bIns="91425" anchor="t" anchorCtr="0">
            <a:normAutofit/>
          </a:bodyPr>
          <a:lstStyle/>
          <a:p>
            <a:pPr marL="457200" lvl="0" indent="-330200" algn="l" rtl="0">
              <a:lnSpc>
                <a:spcPct val="100000"/>
              </a:lnSpc>
              <a:spcBef>
                <a:spcPts val="0"/>
              </a:spcBef>
              <a:spcAft>
                <a:spcPts val="0"/>
              </a:spcAft>
              <a:buClr>
                <a:schemeClr val="lt1"/>
              </a:buClr>
              <a:buSzPts val="1600"/>
              <a:buFont typeface="Poppins"/>
              <a:buChar char="●"/>
            </a:pPr>
            <a:r>
              <a:rPr lang="en" sz="2000">
                <a:solidFill>
                  <a:schemeClr val="lt1"/>
                </a:solidFill>
                <a:latin typeface="Poppins"/>
                <a:ea typeface="Poppins"/>
                <a:cs typeface="Poppins"/>
                <a:sym typeface="Poppins"/>
              </a:rPr>
              <a:t>What are the Path to Bilingualism Awards in 3rd and 5th/6th Grades?</a:t>
            </a:r>
            <a:endParaRPr sz="20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1800"/>
              <a:buNone/>
            </a:pPr>
            <a:endParaRPr sz="2000">
              <a:solidFill>
                <a:schemeClr val="lt1"/>
              </a:solidFill>
              <a:latin typeface="Poppins"/>
              <a:ea typeface="Poppins"/>
              <a:cs typeface="Poppins"/>
              <a:sym typeface="Poppins"/>
            </a:endParaRPr>
          </a:p>
          <a:p>
            <a:pPr marL="457200" lvl="0" indent="-330200" algn="l" rtl="0">
              <a:lnSpc>
                <a:spcPct val="100000"/>
              </a:lnSpc>
              <a:spcBef>
                <a:spcPts val="0"/>
              </a:spcBef>
              <a:spcAft>
                <a:spcPts val="0"/>
              </a:spcAft>
              <a:buClr>
                <a:schemeClr val="lt1"/>
              </a:buClr>
              <a:buSzPts val="1600"/>
              <a:buFont typeface="Poppins"/>
              <a:buChar char="●"/>
            </a:pPr>
            <a:r>
              <a:rPr lang="en" sz="2000">
                <a:solidFill>
                  <a:schemeClr val="lt1"/>
                </a:solidFill>
                <a:latin typeface="Poppins"/>
                <a:ea typeface="Poppins"/>
                <a:cs typeface="Poppins"/>
                <a:sym typeface="Poppins"/>
              </a:rPr>
              <a:t>What does my child need to do to earn the award(s)?</a:t>
            </a:r>
            <a:endParaRPr sz="2000">
              <a:solidFill>
                <a:schemeClr val="lt1"/>
              </a:solidFill>
              <a:latin typeface="Poppins"/>
              <a:ea typeface="Poppins"/>
              <a:cs typeface="Poppins"/>
              <a:sym typeface="Poppins"/>
            </a:endParaRPr>
          </a:p>
          <a:p>
            <a:pPr marL="0" lvl="0" indent="0" algn="l" rtl="0">
              <a:lnSpc>
                <a:spcPct val="100000"/>
              </a:lnSpc>
              <a:spcBef>
                <a:spcPts val="0"/>
              </a:spcBef>
              <a:spcAft>
                <a:spcPts val="0"/>
              </a:spcAft>
              <a:buSzPts val="1800"/>
              <a:buNone/>
            </a:pPr>
            <a:endParaRPr sz="2000">
              <a:solidFill>
                <a:schemeClr val="lt1"/>
              </a:solidFill>
              <a:latin typeface="Poppins"/>
              <a:ea typeface="Poppins"/>
              <a:cs typeface="Poppins"/>
              <a:sym typeface="Poppins"/>
            </a:endParaRPr>
          </a:p>
          <a:p>
            <a:pPr marL="457200" lvl="0" indent="-330200" algn="l" rtl="0">
              <a:lnSpc>
                <a:spcPct val="100000"/>
              </a:lnSpc>
              <a:spcBef>
                <a:spcPts val="0"/>
              </a:spcBef>
              <a:spcAft>
                <a:spcPts val="0"/>
              </a:spcAft>
              <a:buClr>
                <a:schemeClr val="lt1"/>
              </a:buClr>
              <a:buSzPts val="1600"/>
              <a:buFont typeface="Poppins"/>
              <a:buChar char="●"/>
            </a:pPr>
            <a:r>
              <a:rPr lang="en" sz="2000">
                <a:solidFill>
                  <a:schemeClr val="lt1"/>
                </a:solidFill>
                <a:latin typeface="Poppins"/>
                <a:ea typeface="Poppins"/>
                <a:cs typeface="Poppins"/>
                <a:sym typeface="Poppins"/>
              </a:rPr>
              <a:t>How can I support my child at home?</a:t>
            </a:r>
            <a:endParaRPr sz="2000">
              <a:solidFill>
                <a:schemeClr val="lt1"/>
              </a:solidFill>
              <a:latin typeface="Poppins"/>
              <a:ea typeface="Poppins"/>
              <a:cs typeface="Poppins"/>
              <a:sym typeface="Poppins"/>
            </a:endParaRPr>
          </a:p>
        </p:txBody>
      </p:sp>
      <p:sp>
        <p:nvSpPr>
          <p:cNvPr id="6718" name="Google Shape;6718;g3033ebcd652_0_17"/>
          <p:cNvSpPr txBox="1">
            <a:spLocks noGrp="1"/>
          </p:cNvSpPr>
          <p:nvPr>
            <p:ph type="body" idx="4294967295"/>
          </p:nvPr>
        </p:nvSpPr>
        <p:spPr>
          <a:xfrm>
            <a:off x="4572000" y="1403175"/>
            <a:ext cx="3886200" cy="3352800"/>
          </a:xfrm>
          <a:prstGeom prst="rect">
            <a:avLst/>
          </a:prstGeom>
          <a:noFill/>
          <a:ln w="28575" cap="flat" cmpd="sng">
            <a:solidFill>
              <a:srgbClr val="0082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946"/>
              <a:buNone/>
            </a:pPr>
            <a:r>
              <a:rPr lang="en" sz="2000">
                <a:solidFill>
                  <a:srgbClr val="B6D7A8"/>
                </a:solidFill>
                <a:latin typeface="Poppins"/>
                <a:ea typeface="Poppins"/>
                <a:cs typeface="Poppins"/>
                <a:sym typeface="Poppins"/>
              </a:rPr>
              <a:t>¿Qué son los Premios Camino a la Biliteracidad en 3</a:t>
            </a:r>
            <a:r>
              <a:rPr lang="en" sz="2000" baseline="30000">
                <a:solidFill>
                  <a:srgbClr val="B6D7A8"/>
                </a:solidFill>
                <a:latin typeface="Poppins"/>
                <a:ea typeface="Poppins"/>
                <a:cs typeface="Poppins"/>
                <a:sym typeface="Poppins"/>
              </a:rPr>
              <a:t>er</a:t>
            </a:r>
            <a:r>
              <a:rPr lang="en" sz="2000">
                <a:solidFill>
                  <a:srgbClr val="B6D7A8"/>
                </a:solidFill>
                <a:latin typeface="Poppins"/>
                <a:ea typeface="Poppins"/>
                <a:cs typeface="Poppins"/>
                <a:sym typeface="Poppins"/>
              </a:rPr>
              <a:t>-5</a:t>
            </a:r>
            <a:r>
              <a:rPr lang="en" sz="2000" baseline="30000">
                <a:solidFill>
                  <a:srgbClr val="B6D7A8"/>
                </a:solidFill>
                <a:latin typeface="Poppins"/>
                <a:ea typeface="Poppins"/>
                <a:cs typeface="Poppins"/>
                <a:sym typeface="Poppins"/>
              </a:rPr>
              <a:t>o</a:t>
            </a:r>
            <a:r>
              <a:rPr lang="en" sz="2000">
                <a:solidFill>
                  <a:srgbClr val="B6D7A8"/>
                </a:solidFill>
                <a:latin typeface="Poppins"/>
                <a:ea typeface="Poppins"/>
                <a:cs typeface="Poppins"/>
                <a:sym typeface="Poppins"/>
              </a:rPr>
              <a:t>/6</a:t>
            </a:r>
            <a:r>
              <a:rPr lang="en" sz="2000" baseline="30000">
                <a:solidFill>
                  <a:srgbClr val="B6D7A8"/>
                </a:solidFill>
                <a:latin typeface="Poppins"/>
                <a:ea typeface="Poppins"/>
                <a:cs typeface="Poppins"/>
                <a:sym typeface="Poppins"/>
              </a:rPr>
              <a:t>o</a:t>
            </a:r>
            <a:r>
              <a:rPr lang="en" sz="2000">
                <a:solidFill>
                  <a:srgbClr val="B6D7A8"/>
                </a:solidFill>
                <a:latin typeface="Poppins"/>
                <a:ea typeface="Poppins"/>
                <a:cs typeface="Poppins"/>
                <a:sym typeface="Poppins"/>
              </a:rPr>
              <a:t> grado?</a:t>
            </a:r>
            <a:endParaRPr sz="2000">
              <a:solidFill>
                <a:srgbClr val="B6D7A8"/>
              </a:solidFill>
              <a:latin typeface="Poppins"/>
              <a:ea typeface="Poppins"/>
              <a:cs typeface="Poppins"/>
              <a:sym typeface="Poppins"/>
            </a:endParaRPr>
          </a:p>
          <a:p>
            <a:pPr marL="0" lvl="0" indent="0" algn="l" rtl="0">
              <a:lnSpc>
                <a:spcPct val="100000"/>
              </a:lnSpc>
              <a:spcBef>
                <a:spcPts val="0"/>
              </a:spcBef>
              <a:spcAft>
                <a:spcPts val="0"/>
              </a:spcAft>
              <a:buSzPts val="1946"/>
              <a:buNone/>
            </a:pPr>
            <a:endParaRPr sz="2000">
              <a:solidFill>
                <a:srgbClr val="B6D7A8"/>
              </a:solidFill>
              <a:latin typeface="Poppins"/>
              <a:ea typeface="Poppins"/>
              <a:cs typeface="Poppins"/>
              <a:sym typeface="Poppins"/>
            </a:endParaRPr>
          </a:p>
          <a:p>
            <a:pPr marL="0" lvl="0" indent="0" algn="l" rtl="0">
              <a:lnSpc>
                <a:spcPct val="100000"/>
              </a:lnSpc>
              <a:spcBef>
                <a:spcPts val="0"/>
              </a:spcBef>
              <a:spcAft>
                <a:spcPts val="0"/>
              </a:spcAft>
              <a:buSzPts val="1946"/>
              <a:buNone/>
            </a:pPr>
            <a:r>
              <a:rPr lang="en" sz="2000">
                <a:solidFill>
                  <a:srgbClr val="B6D7A8"/>
                </a:solidFill>
                <a:latin typeface="Poppins"/>
                <a:ea typeface="Poppins"/>
                <a:cs typeface="Poppins"/>
                <a:sym typeface="Poppins"/>
              </a:rPr>
              <a:t>¿Qué necesita hacer mi estudiante para recibir el premio?</a:t>
            </a:r>
            <a:endParaRPr sz="2000">
              <a:solidFill>
                <a:srgbClr val="B6D7A8"/>
              </a:solidFill>
              <a:latin typeface="Poppins"/>
              <a:ea typeface="Poppins"/>
              <a:cs typeface="Poppins"/>
              <a:sym typeface="Poppins"/>
            </a:endParaRPr>
          </a:p>
          <a:p>
            <a:pPr marL="0" lvl="0" indent="0" algn="l" rtl="0">
              <a:lnSpc>
                <a:spcPct val="100000"/>
              </a:lnSpc>
              <a:spcBef>
                <a:spcPts val="0"/>
              </a:spcBef>
              <a:spcAft>
                <a:spcPts val="0"/>
              </a:spcAft>
              <a:buSzPts val="1946"/>
              <a:buNone/>
            </a:pPr>
            <a:endParaRPr sz="2000">
              <a:solidFill>
                <a:srgbClr val="B6D7A8"/>
              </a:solidFill>
              <a:latin typeface="Poppins"/>
              <a:ea typeface="Poppins"/>
              <a:cs typeface="Poppins"/>
              <a:sym typeface="Poppins"/>
            </a:endParaRPr>
          </a:p>
          <a:p>
            <a:pPr marL="0" marR="38100" lvl="0" indent="0" algn="l" rtl="0">
              <a:lnSpc>
                <a:spcPct val="100000"/>
              </a:lnSpc>
              <a:spcBef>
                <a:spcPts val="0"/>
              </a:spcBef>
              <a:spcAft>
                <a:spcPts val="0"/>
              </a:spcAft>
              <a:buClr>
                <a:schemeClr val="dk1"/>
              </a:buClr>
              <a:buSzPts val="1100"/>
              <a:buFont typeface="Arial"/>
              <a:buNone/>
            </a:pPr>
            <a:r>
              <a:rPr lang="en" sz="2000">
                <a:solidFill>
                  <a:srgbClr val="B6D7A8"/>
                </a:solidFill>
                <a:latin typeface="Poppins"/>
                <a:ea typeface="Poppins"/>
                <a:cs typeface="Poppins"/>
                <a:sym typeface="Poppins"/>
              </a:rPr>
              <a:t>¿Cómo puedo apoyar a mi estudiante en casa?</a:t>
            </a:r>
            <a:endParaRPr sz="2000">
              <a:solidFill>
                <a:srgbClr val="6AA84F"/>
              </a:solidFill>
              <a:latin typeface="Poppins"/>
              <a:ea typeface="Poppins"/>
              <a:cs typeface="Poppins"/>
              <a:sym typeface="Poppins"/>
            </a:endParaRPr>
          </a:p>
        </p:txBody>
      </p:sp>
      <p:sp>
        <p:nvSpPr>
          <p:cNvPr id="6719" name="Google Shape;6719;g3033ebcd652_0_17"/>
          <p:cNvSpPr/>
          <p:nvPr/>
        </p:nvSpPr>
        <p:spPr>
          <a:xfrm>
            <a:off x="823927" y="186824"/>
            <a:ext cx="7614600" cy="340500"/>
          </a:xfrm>
          <a:prstGeom prst="roundRect">
            <a:avLst>
              <a:gd name="adj" fmla="val 16667"/>
            </a:avLst>
          </a:prstGeom>
          <a:noFill/>
          <a:ln w="38100" cap="flat" cmpd="sng">
            <a:solidFill>
              <a:srgbClr val="FBA508"/>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6720" name="Google Shape;6720;g3033ebcd652_0_17"/>
          <p:cNvGrpSpPr/>
          <p:nvPr/>
        </p:nvGrpSpPr>
        <p:grpSpPr>
          <a:xfrm>
            <a:off x="705464" y="302979"/>
            <a:ext cx="249222" cy="91583"/>
            <a:chOff x="-1591550" y="3597475"/>
            <a:chExt cx="293825" cy="294575"/>
          </a:xfrm>
        </p:grpSpPr>
        <p:sp>
          <p:nvSpPr>
            <p:cNvPr id="6721" name="Google Shape;6721;g3033ebcd652_0_1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22" name="Google Shape;6722;g3033ebcd652_0_1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23" name="Google Shape;6723;g3033ebcd652_0_1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6724" name="Google Shape;6724;g3033ebcd652_0_17"/>
          <p:cNvSpPr/>
          <p:nvPr/>
        </p:nvSpPr>
        <p:spPr>
          <a:xfrm>
            <a:off x="476250" y="222579"/>
            <a:ext cx="597972" cy="268992"/>
          </a:xfrm>
          <a:custGeom>
            <a:avLst/>
            <a:gdLst/>
            <a:ahLst/>
            <a:cxnLst/>
            <a:rect l="l" t="t" r="r" b="b"/>
            <a:pathLst>
              <a:path w="47924" h="34934" extrusionOk="0">
                <a:moveTo>
                  <a:pt x="28957" y="1"/>
                </a:moveTo>
                <a:lnTo>
                  <a:pt x="28957" y="5668"/>
                </a:lnTo>
                <a:lnTo>
                  <a:pt x="11216" y="5668"/>
                </a:lnTo>
                <a:cubicBezTo>
                  <a:pt x="5025" y="5668"/>
                  <a:pt x="1" y="10693"/>
                  <a:pt x="1" y="16896"/>
                </a:cubicBezTo>
                <a:lnTo>
                  <a:pt x="1" y="34934"/>
                </a:lnTo>
                <a:cubicBezTo>
                  <a:pt x="1" y="28730"/>
                  <a:pt x="5025" y="23718"/>
                  <a:pt x="11216" y="23718"/>
                </a:cubicBezTo>
                <a:lnTo>
                  <a:pt x="28957" y="23718"/>
                </a:lnTo>
                <a:lnTo>
                  <a:pt x="28957" y="29862"/>
                </a:lnTo>
                <a:lnTo>
                  <a:pt x="47888" y="14979"/>
                </a:lnTo>
                <a:cubicBezTo>
                  <a:pt x="47923" y="14955"/>
                  <a:pt x="47923" y="14907"/>
                  <a:pt x="47888" y="14883"/>
                </a:cubicBezTo>
                <a:lnTo>
                  <a:pt x="28957" y="1"/>
                </a:lnTo>
                <a:close/>
              </a:path>
            </a:pathLst>
          </a:custGeom>
          <a:solidFill>
            <a:srgbClr val="FC9D1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25" name="Google Shape;6725;g3033ebcd652_0_1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26" name="Google Shape;6726;g3033ebcd652_0_17"/>
          <p:cNvSpPr/>
          <p:nvPr/>
        </p:nvSpPr>
        <p:spPr>
          <a:xfrm>
            <a:off x="-1439150" y="38212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nvGrpSpPr>
          <p:cNvPr id="6727" name="Google Shape;6727;g3033ebcd652_0_17"/>
          <p:cNvGrpSpPr/>
          <p:nvPr/>
        </p:nvGrpSpPr>
        <p:grpSpPr>
          <a:xfrm>
            <a:off x="746292" y="186835"/>
            <a:ext cx="249222" cy="220696"/>
            <a:chOff x="-1591550" y="3597475"/>
            <a:chExt cx="293825" cy="294575"/>
          </a:xfrm>
        </p:grpSpPr>
        <p:sp>
          <p:nvSpPr>
            <p:cNvPr id="6728" name="Google Shape;6728;g3033ebcd652_0_17"/>
            <p:cNvSpPr/>
            <p:nvPr/>
          </p:nvSpPr>
          <p:spPr>
            <a:xfrm>
              <a:off x="-1509625" y="3597475"/>
              <a:ext cx="211900" cy="207150"/>
            </a:xfrm>
            <a:custGeom>
              <a:avLst/>
              <a:gdLst/>
              <a:ahLst/>
              <a:cxnLst/>
              <a:rect l="l" t="t" r="r" b="b"/>
              <a:pathLst>
                <a:path w="8476" h="8286" extrusionOk="0">
                  <a:moveTo>
                    <a:pt x="6105" y="1"/>
                  </a:moveTo>
                  <a:cubicBezTo>
                    <a:pt x="6014" y="1"/>
                    <a:pt x="5916" y="39"/>
                    <a:pt x="5829" y="126"/>
                  </a:cubicBezTo>
                  <a:lnTo>
                    <a:pt x="3781" y="2205"/>
                  </a:lnTo>
                  <a:cubicBezTo>
                    <a:pt x="3718" y="2268"/>
                    <a:pt x="3655" y="2363"/>
                    <a:pt x="3655" y="2426"/>
                  </a:cubicBezTo>
                  <a:lnTo>
                    <a:pt x="3655" y="4253"/>
                  </a:lnTo>
                  <a:lnTo>
                    <a:pt x="1544" y="6332"/>
                  </a:lnTo>
                  <a:cubicBezTo>
                    <a:pt x="1400" y="6270"/>
                    <a:pt x="1256" y="6242"/>
                    <a:pt x="1119" y="6242"/>
                  </a:cubicBezTo>
                  <a:cubicBezTo>
                    <a:pt x="835" y="6242"/>
                    <a:pt x="580" y="6362"/>
                    <a:pt x="410" y="6553"/>
                  </a:cubicBezTo>
                  <a:cubicBezTo>
                    <a:pt x="0" y="6931"/>
                    <a:pt x="0" y="7592"/>
                    <a:pt x="410" y="8002"/>
                  </a:cubicBezTo>
                  <a:cubicBezTo>
                    <a:pt x="599" y="8191"/>
                    <a:pt x="859" y="8286"/>
                    <a:pt x="1123" y="8286"/>
                  </a:cubicBezTo>
                  <a:cubicBezTo>
                    <a:pt x="1387" y="8286"/>
                    <a:pt x="1655" y="8191"/>
                    <a:pt x="1859" y="8002"/>
                  </a:cubicBezTo>
                  <a:cubicBezTo>
                    <a:pt x="2174" y="7687"/>
                    <a:pt x="2206" y="7214"/>
                    <a:pt x="2048" y="6868"/>
                  </a:cubicBezTo>
                  <a:lnTo>
                    <a:pt x="4128" y="4757"/>
                  </a:lnTo>
                  <a:lnTo>
                    <a:pt x="5955" y="4757"/>
                  </a:lnTo>
                  <a:cubicBezTo>
                    <a:pt x="6018" y="4757"/>
                    <a:pt x="6144" y="4725"/>
                    <a:pt x="6175" y="4662"/>
                  </a:cubicBezTo>
                  <a:lnTo>
                    <a:pt x="8286" y="2552"/>
                  </a:lnTo>
                  <a:cubicBezTo>
                    <a:pt x="8475" y="2331"/>
                    <a:pt x="8349" y="1985"/>
                    <a:pt x="8034" y="1985"/>
                  </a:cubicBezTo>
                  <a:lnTo>
                    <a:pt x="6428" y="1985"/>
                  </a:lnTo>
                  <a:lnTo>
                    <a:pt x="6428" y="346"/>
                  </a:lnTo>
                  <a:cubicBezTo>
                    <a:pt x="6428" y="140"/>
                    <a:pt x="6278" y="1"/>
                    <a:pt x="610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29" name="Google Shape;6729;g3033ebcd652_0_17"/>
            <p:cNvSpPr/>
            <p:nvPr/>
          </p:nvSpPr>
          <p:spPr>
            <a:xfrm>
              <a:off x="-1541125" y="3719125"/>
              <a:ext cx="120525" cy="118275"/>
            </a:xfrm>
            <a:custGeom>
              <a:avLst/>
              <a:gdLst/>
              <a:ahLst/>
              <a:cxnLst/>
              <a:rect l="l" t="t" r="r" b="b"/>
              <a:pathLst>
                <a:path w="4821" h="4731" extrusionOk="0">
                  <a:moveTo>
                    <a:pt x="2340" y="1"/>
                  </a:moveTo>
                  <a:cubicBezTo>
                    <a:pt x="1722" y="1"/>
                    <a:pt x="1163" y="241"/>
                    <a:pt x="725" y="679"/>
                  </a:cubicBezTo>
                  <a:cubicBezTo>
                    <a:pt x="284" y="1120"/>
                    <a:pt x="0" y="1750"/>
                    <a:pt x="0" y="2380"/>
                  </a:cubicBezTo>
                  <a:cubicBezTo>
                    <a:pt x="0" y="3943"/>
                    <a:pt x="1211" y="4731"/>
                    <a:pt x="2420" y="4731"/>
                  </a:cubicBezTo>
                  <a:cubicBezTo>
                    <a:pt x="3622" y="4731"/>
                    <a:pt x="4821" y="3951"/>
                    <a:pt x="4821" y="2380"/>
                  </a:cubicBezTo>
                  <a:cubicBezTo>
                    <a:pt x="4821" y="2096"/>
                    <a:pt x="4758" y="1844"/>
                    <a:pt x="4663" y="1592"/>
                  </a:cubicBezTo>
                  <a:lnTo>
                    <a:pt x="4096" y="2159"/>
                  </a:lnTo>
                  <a:cubicBezTo>
                    <a:pt x="4253" y="3199"/>
                    <a:pt x="3434" y="4081"/>
                    <a:pt x="2395" y="4081"/>
                  </a:cubicBezTo>
                  <a:cubicBezTo>
                    <a:pt x="882" y="4081"/>
                    <a:pt x="126" y="2222"/>
                    <a:pt x="1197" y="1151"/>
                  </a:cubicBezTo>
                  <a:cubicBezTo>
                    <a:pt x="1522" y="827"/>
                    <a:pt x="1984" y="665"/>
                    <a:pt x="2428" y="665"/>
                  </a:cubicBezTo>
                  <a:cubicBezTo>
                    <a:pt x="2501" y="665"/>
                    <a:pt x="2575" y="670"/>
                    <a:pt x="2647" y="679"/>
                  </a:cubicBezTo>
                  <a:lnTo>
                    <a:pt x="3182" y="143"/>
                  </a:lnTo>
                  <a:cubicBezTo>
                    <a:pt x="2894" y="47"/>
                    <a:pt x="2611" y="1"/>
                    <a:pt x="2340"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6730" name="Google Shape;6730;g3033ebcd652_0_17"/>
            <p:cNvSpPr/>
            <p:nvPr/>
          </p:nvSpPr>
          <p:spPr>
            <a:xfrm>
              <a:off x="-1591550" y="3668825"/>
              <a:ext cx="222925" cy="223225"/>
            </a:xfrm>
            <a:custGeom>
              <a:avLst/>
              <a:gdLst/>
              <a:ahLst/>
              <a:cxnLst/>
              <a:rect l="l" t="t" r="r" b="b"/>
              <a:pathLst>
                <a:path w="8917" h="8929" extrusionOk="0">
                  <a:moveTo>
                    <a:pt x="4475" y="1"/>
                  </a:moveTo>
                  <a:cubicBezTo>
                    <a:pt x="3329" y="1"/>
                    <a:pt x="2187" y="454"/>
                    <a:pt x="1324" y="1336"/>
                  </a:cubicBezTo>
                  <a:cubicBezTo>
                    <a:pt x="474" y="2155"/>
                    <a:pt x="1" y="3289"/>
                    <a:pt x="1" y="4486"/>
                  </a:cubicBezTo>
                  <a:cubicBezTo>
                    <a:pt x="1" y="6912"/>
                    <a:pt x="2017" y="8929"/>
                    <a:pt x="4475" y="8929"/>
                  </a:cubicBezTo>
                  <a:cubicBezTo>
                    <a:pt x="6901" y="8929"/>
                    <a:pt x="8917" y="6912"/>
                    <a:pt x="8917" y="4486"/>
                  </a:cubicBezTo>
                  <a:cubicBezTo>
                    <a:pt x="8917" y="3604"/>
                    <a:pt x="8696" y="2817"/>
                    <a:pt x="8255" y="2124"/>
                  </a:cubicBezTo>
                  <a:cubicBezTo>
                    <a:pt x="8098" y="2218"/>
                    <a:pt x="7342" y="2943"/>
                    <a:pt x="7184" y="3100"/>
                  </a:cubicBezTo>
                  <a:cubicBezTo>
                    <a:pt x="8161" y="5148"/>
                    <a:pt x="6680" y="7511"/>
                    <a:pt x="4412" y="7511"/>
                  </a:cubicBezTo>
                  <a:cubicBezTo>
                    <a:pt x="1702" y="7511"/>
                    <a:pt x="316" y="4203"/>
                    <a:pt x="2269" y="2281"/>
                  </a:cubicBezTo>
                  <a:cubicBezTo>
                    <a:pt x="2869" y="1681"/>
                    <a:pt x="3659" y="1373"/>
                    <a:pt x="4447" y="1373"/>
                  </a:cubicBezTo>
                  <a:cubicBezTo>
                    <a:pt x="4900" y="1373"/>
                    <a:pt x="5352" y="1475"/>
                    <a:pt x="5766" y="1682"/>
                  </a:cubicBezTo>
                  <a:cubicBezTo>
                    <a:pt x="5924" y="1525"/>
                    <a:pt x="6617" y="800"/>
                    <a:pt x="6838" y="706"/>
                  </a:cubicBezTo>
                  <a:cubicBezTo>
                    <a:pt x="6115" y="233"/>
                    <a:pt x="5294" y="1"/>
                    <a:pt x="4475" y="1"/>
                  </a:cubicBezTo>
                  <a:close/>
                </a:path>
              </a:pathLst>
            </a:custGeom>
            <a:solidFill>
              <a:srgbClr val="FFFFFF"/>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grpSp>
      <p:sp>
        <p:nvSpPr>
          <p:cNvPr id="6731" name="Google Shape;6731;g3033ebcd652_0_17"/>
          <p:cNvSpPr txBox="1"/>
          <p:nvPr/>
        </p:nvSpPr>
        <p:spPr>
          <a:xfrm>
            <a:off x="1074225" y="142275"/>
            <a:ext cx="7280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lt1"/>
                </a:solidFill>
                <a:latin typeface="Lato"/>
                <a:ea typeface="Lato"/>
                <a:cs typeface="Lato"/>
                <a:sym typeface="Lato"/>
              </a:rPr>
              <a:t>Questions to Answer Today:		</a:t>
            </a:r>
            <a:r>
              <a:rPr lang="en" sz="1800" b="1">
                <a:solidFill>
                  <a:srgbClr val="B6D7A8"/>
                </a:solidFill>
                <a:latin typeface="Lato"/>
                <a:ea typeface="Lato"/>
                <a:cs typeface="Lato"/>
                <a:sym typeface="Lato"/>
              </a:rPr>
              <a:t>     Preguntas a contestar hoy:</a:t>
            </a:r>
            <a:r>
              <a:rPr lang="en" sz="1700">
                <a:solidFill>
                  <a:schemeClr val="lt1"/>
                </a:solidFill>
                <a:latin typeface="Lato"/>
                <a:ea typeface="Lato"/>
                <a:cs typeface="Lato"/>
                <a:sym typeface="Lato"/>
              </a:rPr>
              <a:t>	</a:t>
            </a:r>
            <a:endParaRPr sz="1700">
              <a:solidFill>
                <a:schemeClr val="lt1"/>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40"/>
        <p:cNvGrpSpPr/>
        <p:nvPr/>
      </p:nvGrpSpPr>
      <p:grpSpPr>
        <a:xfrm>
          <a:off x="0" y="0"/>
          <a:ext cx="0" cy="0"/>
          <a:chOff x="0" y="0"/>
          <a:chExt cx="0" cy="0"/>
        </a:xfrm>
      </p:grpSpPr>
      <p:sp>
        <p:nvSpPr>
          <p:cNvPr id="7341" name="Google Shape;7341;g30f76d506d9_0_6"/>
          <p:cNvSpPr txBox="1">
            <a:spLocks noGrp="1"/>
          </p:cNvSpPr>
          <p:nvPr>
            <p:ph type="title" idx="4294967295"/>
          </p:nvPr>
        </p:nvSpPr>
        <p:spPr>
          <a:xfrm>
            <a:off x="671625" y="601025"/>
            <a:ext cx="4123200" cy="695100"/>
          </a:xfrm>
          <a:prstGeom prst="rect">
            <a:avLst/>
          </a:prstGeom>
          <a:noFill/>
          <a:ln>
            <a:noFill/>
          </a:ln>
        </p:spPr>
        <p:txBody>
          <a:bodyPr spcFirstLastPara="1" wrap="square" lIns="68575" tIns="34275" rIns="68575" bIns="34275" anchor="ctr" anchorCtr="0">
            <a:normAutofit fontScale="90000"/>
          </a:bodyPr>
          <a:lstStyle/>
          <a:p>
            <a:pPr marL="171450" lvl="0" indent="0" algn="l" rtl="0">
              <a:lnSpc>
                <a:spcPct val="90000"/>
              </a:lnSpc>
              <a:spcBef>
                <a:spcPts val="0"/>
              </a:spcBef>
              <a:spcAft>
                <a:spcPts val="0"/>
              </a:spcAft>
              <a:buSzPct val="70966"/>
              <a:buNone/>
            </a:pPr>
            <a:r>
              <a:rPr lang="en" sz="1550" b="1">
                <a:solidFill>
                  <a:schemeClr val="lt1"/>
                </a:solidFill>
              </a:rPr>
              <a:t>Celebrating the Promise to Biliteracy</a:t>
            </a:r>
            <a:endParaRPr sz="1550" b="1">
              <a:solidFill>
                <a:schemeClr val="lt1"/>
              </a:solidFill>
            </a:endParaRPr>
          </a:p>
          <a:p>
            <a:pPr marL="171450" lvl="0" indent="0" algn="l" rtl="0">
              <a:lnSpc>
                <a:spcPct val="90000"/>
              </a:lnSpc>
              <a:spcBef>
                <a:spcPts val="0"/>
              </a:spcBef>
              <a:spcAft>
                <a:spcPts val="0"/>
              </a:spcAft>
              <a:buSzPct val="99993"/>
              <a:buNone/>
            </a:pPr>
            <a:r>
              <a:rPr lang="en" sz="1100" i="1">
                <a:solidFill>
                  <a:schemeClr val="lt1"/>
                </a:solidFill>
              </a:rPr>
              <a:t>All LAUSD Schools, Dual Language Education (DLE) Programs and </a:t>
            </a:r>
            <a:endParaRPr sz="1100" i="1">
              <a:solidFill>
                <a:schemeClr val="lt1"/>
              </a:solidFill>
            </a:endParaRPr>
          </a:p>
          <a:p>
            <a:pPr marL="171450" lvl="0" indent="0" algn="l" rtl="0">
              <a:lnSpc>
                <a:spcPct val="90000"/>
              </a:lnSpc>
              <a:spcBef>
                <a:spcPts val="0"/>
              </a:spcBef>
              <a:spcAft>
                <a:spcPts val="0"/>
              </a:spcAft>
              <a:buSzPct val="99993"/>
              <a:buNone/>
            </a:pPr>
            <a:r>
              <a:rPr lang="en" sz="1100" i="1">
                <a:solidFill>
                  <a:schemeClr val="lt1"/>
                </a:solidFill>
              </a:rPr>
              <a:t>World Languages and Cultures (WLC) Secondary Courses</a:t>
            </a:r>
            <a:endParaRPr sz="1100" i="1">
              <a:solidFill>
                <a:schemeClr val="lt1"/>
              </a:solidFill>
            </a:endParaRPr>
          </a:p>
        </p:txBody>
      </p:sp>
      <p:pic>
        <p:nvPicPr>
          <p:cNvPr id="7342" name="Google Shape;7342;g30f76d506d9_0_6"/>
          <p:cNvPicPr preferRelativeResize="0"/>
          <p:nvPr/>
        </p:nvPicPr>
        <p:blipFill rotWithShape="1">
          <a:blip r:embed="rId3">
            <a:alphaModFix/>
          </a:blip>
          <a:srcRect b="-5797"/>
          <a:stretch/>
        </p:blipFill>
        <p:spPr>
          <a:xfrm>
            <a:off x="169126" y="225400"/>
            <a:ext cx="1588299" cy="506500"/>
          </a:xfrm>
          <a:prstGeom prst="rect">
            <a:avLst/>
          </a:prstGeom>
          <a:noFill/>
          <a:ln>
            <a:noFill/>
          </a:ln>
        </p:spPr>
      </p:pic>
      <p:sp>
        <p:nvSpPr>
          <p:cNvPr id="7343" name="Google Shape;7343;g30f76d506d9_0_6"/>
          <p:cNvSpPr txBox="1"/>
          <p:nvPr/>
        </p:nvSpPr>
        <p:spPr>
          <a:xfrm>
            <a:off x="2692375" y="1646950"/>
            <a:ext cx="1368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Lato"/>
              <a:ea typeface="Lato"/>
              <a:cs typeface="Lato"/>
              <a:sym typeface="Lato"/>
            </a:endParaRPr>
          </a:p>
        </p:txBody>
      </p:sp>
      <p:pic>
        <p:nvPicPr>
          <p:cNvPr id="7344" name="Google Shape;7344;g30f76d506d9_0_6"/>
          <p:cNvPicPr preferRelativeResize="0"/>
          <p:nvPr/>
        </p:nvPicPr>
        <p:blipFill rotWithShape="1">
          <a:blip r:embed="rId4">
            <a:alphaModFix/>
          </a:blip>
          <a:srcRect l="1932" t="2999" r="1922" b="2353"/>
          <a:stretch/>
        </p:blipFill>
        <p:spPr>
          <a:xfrm>
            <a:off x="3226050" y="1403400"/>
            <a:ext cx="2656124" cy="3343749"/>
          </a:xfrm>
          <a:prstGeom prst="rect">
            <a:avLst/>
          </a:prstGeom>
          <a:noFill/>
          <a:ln w="19050" cap="flat" cmpd="sng">
            <a:solidFill>
              <a:srgbClr val="9E9E9E"/>
            </a:solidFill>
            <a:prstDash val="solid"/>
            <a:round/>
            <a:headEnd type="none" w="sm" len="sm"/>
            <a:tailEnd type="none" w="sm" len="sm"/>
          </a:ln>
        </p:spPr>
      </p:pic>
      <p:sp>
        <p:nvSpPr>
          <p:cNvPr id="7345" name="Google Shape;7345;g30f76d506d9_0_6"/>
          <p:cNvSpPr txBox="1"/>
          <p:nvPr/>
        </p:nvSpPr>
        <p:spPr>
          <a:xfrm>
            <a:off x="133750" y="1403402"/>
            <a:ext cx="2715900" cy="915900"/>
          </a:xfrm>
          <a:prstGeom prst="rect">
            <a:avLst/>
          </a:prstGeom>
          <a:solidFill>
            <a:srgbClr val="F1B1A5"/>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3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rgbClr val="000000"/>
                </a:solidFill>
                <a:latin typeface="Poppins"/>
                <a:ea typeface="Poppins"/>
                <a:cs typeface="Poppins"/>
                <a:sym typeface="Poppins"/>
              </a:rPr>
              <a:t>Region North </a:t>
            </a:r>
            <a:endParaRPr sz="13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0" i="0" u="none" strike="noStrike" cap="none">
                <a:solidFill>
                  <a:srgbClr val="000000"/>
                </a:solidFill>
                <a:latin typeface="Poppins"/>
                <a:ea typeface="Poppins"/>
                <a:cs typeface="Poppins"/>
                <a:sym typeface="Poppins"/>
              </a:rPr>
              <a:t>38 DLE programs</a:t>
            </a:r>
            <a:endParaRPr sz="1300" b="0"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Poppins"/>
                <a:ea typeface="Poppins"/>
                <a:cs typeface="Poppins"/>
                <a:sym typeface="Poppins"/>
              </a:rPr>
              <a:t>(Spanish, Armenian &amp; Korean)</a:t>
            </a:r>
            <a:endParaRPr sz="1300" b="0" i="0" u="none" strike="noStrike" cap="none">
              <a:solidFill>
                <a:srgbClr val="000000"/>
              </a:solidFill>
              <a:latin typeface="Poppins"/>
              <a:ea typeface="Poppins"/>
              <a:cs typeface="Poppins"/>
              <a:sym typeface="Poppins"/>
            </a:endParaRPr>
          </a:p>
        </p:txBody>
      </p:sp>
      <p:sp>
        <p:nvSpPr>
          <p:cNvPr id="7346" name="Google Shape;7346;g30f76d506d9_0_6"/>
          <p:cNvSpPr txBox="1"/>
          <p:nvPr/>
        </p:nvSpPr>
        <p:spPr>
          <a:xfrm>
            <a:off x="133750" y="2505002"/>
            <a:ext cx="2715900" cy="915900"/>
          </a:xfrm>
          <a:prstGeom prst="rect">
            <a:avLst/>
          </a:prstGeom>
          <a:solidFill>
            <a:srgbClr val="F0A4F0"/>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3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rgbClr val="000000"/>
                </a:solidFill>
                <a:latin typeface="Poppins"/>
                <a:ea typeface="Poppins"/>
                <a:cs typeface="Poppins"/>
                <a:sym typeface="Poppins"/>
              </a:rPr>
              <a:t>Region West </a:t>
            </a:r>
            <a:endParaRPr sz="13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0" i="0" u="none" strike="noStrike" cap="none">
                <a:solidFill>
                  <a:srgbClr val="000000"/>
                </a:solidFill>
                <a:latin typeface="Poppins"/>
                <a:ea typeface="Poppins"/>
                <a:cs typeface="Poppins"/>
                <a:sym typeface="Poppins"/>
              </a:rPr>
              <a:t>6</a:t>
            </a:r>
            <a:r>
              <a:rPr lang="en" sz="1300">
                <a:latin typeface="Poppins"/>
                <a:ea typeface="Poppins"/>
                <a:cs typeface="Poppins"/>
                <a:sym typeface="Poppins"/>
              </a:rPr>
              <a:t>0</a:t>
            </a:r>
            <a:r>
              <a:rPr lang="en" sz="1300" b="0" i="0" u="none" strike="noStrike" cap="none">
                <a:solidFill>
                  <a:srgbClr val="000000"/>
                </a:solidFill>
                <a:latin typeface="Poppins"/>
                <a:ea typeface="Poppins"/>
                <a:cs typeface="Poppins"/>
                <a:sym typeface="Poppins"/>
              </a:rPr>
              <a:t> DLE programs</a:t>
            </a:r>
            <a:endParaRPr sz="1300" b="0"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Poppins"/>
                <a:ea typeface="Poppins"/>
                <a:cs typeface="Poppins"/>
                <a:sym typeface="Poppins"/>
              </a:rPr>
              <a:t>(Spanish, Korean, Mandarin, French, Armenian &amp; Japanese)</a:t>
            </a:r>
            <a:endParaRPr sz="1300" b="0" i="0" u="none" strike="noStrike" cap="none">
              <a:solidFill>
                <a:srgbClr val="000000"/>
              </a:solidFill>
              <a:latin typeface="Poppins"/>
              <a:ea typeface="Poppins"/>
              <a:cs typeface="Poppins"/>
              <a:sym typeface="Poppins"/>
            </a:endParaRPr>
          </a:p>
        </p:txBody>
      </p:sp>
      <p:sp>
        <p:nvSpPr>
          <p:cNvPr id="7347" name="Google Shape;7347;g30f76d506d9_0_6"/>
          <p:cNvSpPr txBox="1"/>
          <p:nvPr/>
        </p:nvSpPr>
        <p:spPr>
          <a:xfrm>
            <a:off x="6294350" y="1403402"/>
            <a:ext cx="2715900" cy="915900"/>
          </a:xfrm>
          <a:prstGeom prst="rect">
            <a:avLst/>
          </a:prstGeom>
          <a:solidFill>
            <a:srgbClr val="A0F0DD"/>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3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rgbClr val="000000"/>
                </a:solidFill>
                <a:latin typeface="Poppins"/>
                <a:ea typeface="Poppins"/>
                <a:cs typeface="Poppins"/>
                <a:sym typeface="Poppins"/>
              </a:rPr>
              <a:t>Region East</a:t>
            </a:r>
            <a:endParaRPr sz="13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0" i="0" u="none" strike="noStrike" cap="none">
                <a:solidFill>
                  <a:srgbClr val="000000"/>
                </a:solidFill>
                <a:latin typeface="Poppins"/>
                <a:ea typeface="Poppins"/>
                <a:cs typeface="Poppins"/>
                <a:sym typeface="Poppins"/>
              </a:rPr>
              <a:t>8</a:t>
            </a:r>
            <a:r>
              <a:rPr lang="en" sz="1300">
                <a:latin typeface="Poppins"/>
                <a:ea typeface="Poppins"/>
                <a:cs typeface="Poppins"/>
                <a:sym typeface="Poppins"/>
              </a:rPr>
              <a:t>4</a:t>
            </a:r>
            <a:r>
              <a:rPr lang="en" sz="1300" b="0" i="0" u="none" strike="noStrike" cap="none">
                <a:solidFill>
                  <a:srgbClr val="000000"/>
                </a:solidFill>
                <a:latin typeface="Poppins"/>
                <a:ea typeface="Poppins"/>
                <a:cs typeface="Poppins"/>
                <a:sym typeface="Poppins"/>
              </a:rPr>
              <a:t> DLE programs</a:t>
            </a:r>
            <a:endParaRPr sz="1300" b="0"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Poppins"/>
                <a:ea typeface="Poppins"/>
                <a:cs typeface="Poppins"/>
                <a:sym typeface="Poppins"/>
              </a:rPr>
              <a:t>(Spanish, Mandarin &amp; Arabic)</a:t>
            </a:r>
            <a:endParaRPr sz="1300" b="0" i="0" u="none" strike="noStrike" cap="none">
              <a:solidFill>
                <a:srgbClr val="000000"/>
              </a:solidFill>
              <a:latin typeface="Poppins"/>
              <a:ea typeface="Poppins"/>
              <a:cs typeface="Poppins"/>
              <a:sym typeface="Poppins"/>
            </a:endParaRPr>
          </a:p>
        </p:txBody>
      </p:sp>
      <p:sp>
        <p:nvSpPr>
          <p:cNvPr id="7348" name="Google Shape;7348;g30f76d506d9_0_6"/>
          <p:cNvSpPr txBox="1"/>
          <p:nvPr/>
        </p:nvSpPr>
        <p:spPr>
          <a:xfrm>
            <a:off x="6294350" y="2505002"/>
            <a:ext cx="2715900" cy="915900"/>
          </a:xfrm>
          <a:prstGeom prst="rect">
            <a:avLst/>
          </a:prstGeom>
          <a:solidFill>
            <a:srgbClr val="FFFF99"/>
          </a:solidFill>
          <a:ln w="19050" cap="flat" cmpd="sng">
            <a:solidFill>
              <a:srgbClr val="000000"/>
            </a:solidFill>
            <a:prstDash val="solid"/>
            <a:round/>
            <a:headEnd type="none" w="sm" len="sm"/>
            <a:tailEnd type="none" w="sm" len="sm"/>
          </a:ln>
        </p:spPr>
        <p:txBody>
          <a:bodyPr spcFirstLastPara="1" wrap="square" lIns="68575" tIns="34275" rIns="68575" bIns="34275" anchor="t" anchorCtr="0">
            <a:noAutofit/>
          </a:bodyPr>
          <a:lstStyle/>
          <a:p>
            <a:pPr marL="0" marR="0" lvl="0" indent="0" algn="ctr" rtl="0">
              <a:lnSpc>
                <a:spcPct val="100000"/>
              </a:lnSpc>
              <a:spcBef>
                <a:spcPts val="0"/>
              </a:spcBef>
              <a:spcAft>
                <a:spcPts val="0"/>
              </a:spcAft>
              <a:buClr>
                <a:srgbClr val="000000"/>
              </a:buClr>
              <a:buSzPts val="1500"/>
              <a:buFont typeface="Arial"/>
              <a:buNone/>
            </a:pPr>
            <a:endParaRPr sz="300" b="1" i="0" u="none" strike="noStrike" cap="none">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rgbClr val="000000"/>
                </a:solidFill>
                <a:latin typeface="Poppins"/>
                <a:ea typeface="Poppins"/>
                <a:cs typeface="Poppins"/>
                <a:sym typeface="Poppins"/>
              </a:rPr>
              <a:t>Region South </a:t>
            </a:r>
            <a:endParaRPr sz="13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500"/>
              <a:buFont typeface="Arial"/>
              <a:buNone/>
            </a:pPr>
            <a:r>
              <a:rPr lang="en" sz="1300" b="0" i="0" u="none" strike="noStrike" cap="none">
                <a:solidFill>
                  <a:srgbClr val="000000"/>
                </a:solidFill>
                <a:latin typeface="Poppins"/>
                <a:ea typeface="Poppins"/>
                <a:cs typeface="Poppins"/>
                <a:sym typeface="Poppins"/>
              </a:rPr>
              <a:t>5</a:t>
            </a:r>
            <a:r>
              <a:rPr lang="en" sz="1300">
                <a:latin typeface="Poppins"/>
                <a:ea typeface="Poppins"/>
                <a:cs typeface="Poppins"/>
                <a:sym typeface="Poppins"/>
              </a:rPr>
              <a:t>0</a:t>
            </a:r>
            <a:r>
              <a:rPr lang="en" sz="1300" b="0" i="0" u="none" strike="noStrike" cap="none">
                <a:solidFill>
                  <a:srgbClr val="000000"/>
                </a:solidFill>
                <a:latin typeface="Poppins"/>
                <a:ea typeface="Poppins"/>
                <a:cs typeface="Poppins"/>
                <a:sym typeface="Poppins"/>
              </a:rPr>
              <a:t> DLE programs</a:t>
            </a:r>
            <a:endParaRPr sz="1300" b="0"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Poppins"/>
                <a:ea typeface="Poppins"/>
                <a:cs typeface="Poppins"/>
                <a:sym typeface="Poppins"/>
              </a:rPr>
              <a:t>(Spanish, Korean, </a:t>
            </a:r>
            <a:endParaRPr sz="1300" b="0"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r>
              <a:rPr lang="en" sz="1300" b="0" i="0" u="none" strike="noStrike" cap="none">
                <a:solidFill>
                  <a:srgbClr val="000000"/>
                </a:solidFill>
                <a:latin typeface="Poppins"/>
                <a:ea typeface="Poppins"/>
                <a:cs typeface="Poppins"/>
                <a:sym typeface="Poppins"/>
              </a:rPr>
              <a:t>Mandarin &amp; Japanese)</a:t>
            </a:r>
            <a:endParaRPr sz="1300" b="0" i="0" u="none" strike="noStrike" cap="none">
              <a:solidFill>
                <a:srgbClr val="000000"/>
              </a:solidFill>
              <a:latin typeface="Poppins"/>
              <a:ea typeface="Poppins"/>
              <a:cs typeface="Poppins"/>
              <a:sym typeface="Poppins"/>
            </a:endParaRPr>
          </a:p>
        </p:txBody>
      </p:sp>
      <p:sp>
        <p:nvSpPr>
          <p:cNvPr id="7349" name="Google Shape;7349;g30f76d506d9_0_6"/>
          <p:cNvSpPr txBox="1"/>
          <p:nvPr/>
        </p:nvSpPr>
        <p:spPr>
          <a:xfrm>
            <a:off x="163600" y="3551000"/>
            <a:ext cx="28965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chemeClr val="lt1"/>
                </a:solidFill>
                <a:latin typeface="Poppins"/>
                <a:ea typeface="Poppins"/>
                <a:cs typeface="Poppins"/>
                <a:sym typeface="Poppins"/>
              </a:rPr>
              <a:t>A total of  </a:t>
            </a:r>
            <a:r>
              <a:rPr lang="en" sz="1700" b="1" i="0" u="none" strike="noStrike" cap="none">
                <a:solidFill>
                  <a:schemeClr val="lt1"/>
                </a:solidFill>
                <a:latin typeface="Poppins"/>
                <a:ea typeface="Poppins"/>
                <a:cs typeface="Poppins"/>
                <a:sym typeface="Poppins"/>
              </a:rPr>
              <a:t>3</a:t>
            </a:r>
            <a:r>
              <a:rPr lang="en" sz="1700" b="1">
                <a:solidFill>
                  <a:schemeClr val="lt1"/>
                </a:solidFill>
                <a:latin typeface="Poppins"/>
                <a:ea typeface="Poppins"/>
                <a:cs typeface="Poppins"/>
                <a:sym typeface="Poppins"/>
              </a:rPr>
              <a:t>84</a:t>
            </a:r>
            <a:r>
              <a:rPr lang="en" sz="1700" b="1" i="0" u="none" strike="noStrike" cap="none">
                <a:solidFill>
                  <a:schemeClr val="lt1"/>
                </a:solidFill>
                <a:latin typeface="Poppins"/>
                <a:ea typeface="Poppins"/>
                <a:cs typeface="Poppins"/>
                <a:sym typeface="Poppins"/>
              </a:rPr>
              <a:t> </a:t>
            </a:r>
            <a:r>
              <a:rPr lang="en" sz="1700" b="0" i="0" u="none" strike="noStrike" cap="none">
                <a:solidFill>
                  <a:schemeClr val="lt1"/>
                </a:solidFill>
                <a:latin typeface="Poppins"/>
                <a:ea typeface="Poppins"/>
                <a:cs typeface="Poppins"/>
                <a:sym typeface="Poppins"/>
              </a:rPr>
              <a:t>secondary schools offer LOTE WLC courses. </a:t>
            </a:r>
            <a:endParaRPr sz="1700" b="0" i="0" u="none" strike="noStrike" cap="none">
              <a:solidFill>
                <a:srgbClr val="B6D7A8"/>
              </a:solidFill>
              <a:latin typeface="Poppins"/>
              <a:ea typeface="Poppins"/>
              <a:cs typeface="Poppins"/>
              <a:sym typeface="Poppins"/>
            </a:endParaRPr>
          </a:p>
        </p:txBody>
      </p:sp>
      <p:sp>
        <p:nvSpPr>
          <p:cNvPr id="7350" name="Google Shape;7350;g30f76d506d9_0_6"/>
          <p:cNvSpPr txBox="1"/>
          <p:nvPr/>
        </p:nvSpPr>
        <p:spPr>
          <a:xfrm>
            <a:off x="4886900" y="449525"/>
            <a:ext cx="4335900" cy="84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 sz="1300" b="1" i="0" u="none" strike="noStrike" cap="none">
                <a:solidFill>
                  <a:srgbClr val="93C47D"/>
                </a:solidFill>
                <a:latin typeface="Poppins"/>
                <a:ea typeface="Poppins"/>
                <a:cs typeface="Poppins"/>
                <a:sym typeface="Poppins"/>
              </a:rPr>
              <a:t>Celebrando la promesa a la biliteracidad</a:t>
            </a:r>
            <a:endParaRPr sz="1300" b="1" i="0" u="none" strike="noStrike" cap="none">
              <a:solidFill>
                <a:srgbClr val="93C47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3C47D"/>
                </a:solidFill>
                <a:latin typeface="Poppins"/>
                <a:ea typeface="Poppins"/>
                <a:cs typeface="Poppins"/>
                <a:sym typeface="Poppins"/>
              </a:rPr>
              <a:t>Todas las escuelas del LAUSD, los programas de educación en dos idiomas (DLE) y </a:t>
            </a:r>
            <a:endParaRPr sz="1000" b="0" i="0" u="none" strike="noStrike" cap="none">
              <a:solidFill>
                <a:srgbClr val="93C47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93C47D"/>
                </a:solidFill>
                <a:latin typeface="Poppins"/>
                <a:ea typeface="Poppins"/>
                <a:cs typeface="Poppins"/>
                <a:sym typeface="Poppins"/>
              </a:rPr>
              <a:t>Cursos secundarios de lenguas y culturas del mundo (WLC)</a:t>
            </a:r>
            <a:endParaRPr sz="1000" b="0" i="0" u="none" strike="noStrike" cap="none">
              <a:solidFill>
                <a:srgbClr val="93C47D"/>
              </a:solidFill>
              <a:latin typeface="Poppins"/>
              <a:ea typeface="Poppins"/>
              <a:cs typeface="Poppins"/>
              <a:sym typeface="Poppins"/>
            </a:endParaRPr>
          </a:p>
        </p:txBody>
      </p:sp>
      <p:sp>
        <p:nvSpPr>
          <p:cNvPr id="7351" name="Google Shape;7351;g30f76d506d9_0_6"/>
          <p:cNvSpPr txBox="1"/>
          <p:nvPr/>
        </p:nvSpPr>
        <p:spPr>
          <a:xfrm>
            <a:off x="6048125" y="3606600"/>
            <a:ext cx="3000000" cy="969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 sz="1700" b="0" i="0" u="none" strike="noStrike" cap="none">
                <a:solidFill>
                  <a:srgbClr val="B6D7A8"/>
                </a:solidFill>
                <a:latin typeface="Poppins"/>
                <a:ea typeface="Poppins"/>
                <a:cs typeface="Poppins"/>
                <a:sym typeface="Poppins"/>
              </a:rPr>
              <a:t>378 escuelas secundarias ofrecen cursos de idiomas mundiales. </a:t>
            </a:r>
            <a:endParaRPr sz="1700" b="0" i="0" u="none" strike="noStrike" cap="none">
              <a:solidFill>
                <a:srgbClr val="B6D7A8"/>
              </a:solidFill>
              <a:latin typeface="Poppins"/>
              <a:ea typeface="Poppins"/>
              <a:cs typeface="Poppins"/>
              <a:sym typeface="Poppi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356"/>
        <p:cNvGrpSpPr/>
        <p:nvPr/>
      </p:nvGrpSpPr>
      <p:grpSpPr>
        <a:xfrm>
          <a:off x="0" y="0"/>
          <a:ext cx="0" cy="0"/>
          <a:chOff x="0" y="0"/>
          <a:chExt cx="0" cy="0"/>
        </a:xfrm>
      </p:grpSpPr>
      <p:sp>
        <p:nvSpPr>
          <p:cNvPr id="7357" name="Google Shape;7357;p60"/>
          <p:cNvSpPr txBox="1">
            <a:spLocks noGrp="1"/>
          </p:cNvSpPr>
          <p:nvPr>
            <p:ph type="title"/>
          </p:nvPr>
        </p:nvSpPr>
        <p:spPr>
          <a:xfrm>
            <a:off x="41375" y="150"/>
            <a:ext cx="9144000" cy="7734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3200"/>
              <a:buNone/>
            </a:pPr>
            <a:r>
              <a:rPr lang="en" sz="2800"/>
              <a:t>MMED Dual Language &amp; World Languages Team </a:t>
            </a:r>
            <a:r>
              <a:rPr lang="en" sz="2600"/>
              <a:t>Contact Information</a:t>
            </a:r>
            <a:endParaRPr sz="2600"/>
          </a:p>
        </p:txBody>
      </p:sp>
      <p:pic>
        <p:nvPicPr>
          <p:cNvPr id="7358" name="Google Shape;7358;p60"/>
          <p:cNvPicPr preferRelativeResize="0"/>
          <p:nvPr/>
        </p:nvPicPr>
        <p:blipFill rotWithShape="1">
          <a:blip r:embed="rId3">
            <a:alphaModFix/>
          </a:blip>
          <a:srcRect/>
          <a:stretch/>
        </p:blipFill>
        <p:spPr>
          <a:xfrm>
            <a:off x="332175" y="467875"/>
            <a:ext cx="1528925" cy="984650"/>
          </a:xfrm>
          <a:prstGeom prst="rect">
            <a:avLst/>
          </a:prstGeom>
          <a:noFill/>
          <a:ln>
            <a:noFill/>
          </a:ln>
        </p:spPr>
      </p:pic>
      <p:graphicFrame>
        <p:nvGraphicFramePr>
          <p:cNvPr id="7359" name="Google Shape;7359;p60"/>
          <p:cNvGraphicFramePr/>
          <p:nvPr/>
        </p:nvGraphicFramePr>
        <p:xfrm>
          <a:off x="126913" y="1452525"/>
          <a:ext cx="8890175" cy="3261210"/>
        </p:xfrm>
        <a:graphic>
          <a:graphicData uri="http://schemas.openxmlformats.org/drawingml/2006/table">
            <a:tbl>
              <a:tblPr>
                <a:noFill/>
                <a:tableStyleId>{A63F82D4-51C0-4CFF-BB12-6852717CE194}</a:tableStyleId>
              </a:tblPr>
              <a:tblGrid>
                <a:gridCol w="2769400">
                  <a:extLst>
                    <a:ext uri="{9D8B030D-6E8A-4147-A177-3AD203B41FA5}">
                      <a16:colId xmlns:a16="http://schemas.microsoft.com/office/drawing/2014/main" val="20000"/>
                    </a:ext>
                  </a:extLst>
                </a:gridCol>
                <a:gridCol w="2191475">
                  <a:extLst>
                    <a:ext uri="{9D8B030D-6E8A-4147-A177-3AD203B41FA5}">
                      <a16:colId xmlns:a16="http://schemas.microsoft.com/office/drawing/2014/main" val="20001"/>
                    </a:ext>
                  </a:extLst>
                </a:gridCol>
                <a:gridCol w="2268700">
                  <a:extLst>
                    <a:ext uri="{9D8B030D-6E8A-4147-A177-3AD203B41FA5}">
                      <a16:colId xmlns:a16="http://schemas.microsoft.com/office/drawing/2014/main" val="20002"/>
                    </a:ext>
                  </a:extLst>
                </a:gridCol>
                <a:gridCol w="1660600">
                  <a:extLst>
                    <a:ext uri="{9D8B030D-6E8A-4147-A177-3AD203B41FA5}">
                      <a16:colId xmlns:a16="http://schemas.microsoft.com/office/drawing/2014/main" val="20003"/>
                    </a:ext>
                  </a:extLst>
                </a:gridCol>
              </a:tblGrid>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UTK-1st Promise to Bilingualism</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solidFill>
                            <a:srgbClr val="274E13"/>
                          </a:solidFill>
                        </a:rPr>
                        <a:t>Promesa al bilingüismo</a:t>
                      </a:r>
                      <a:endParaRPr sz="1400" u="none" strike="noStrike" cap="none">
                        <a:solidFill>
                          <a:srgbClr val="274E13"/>
                        </a:solidFill>
                      </a:endParaRPr>
                    </a:p>
                  </a:txBody>
                  <a:tcPr marL="91425" marR="91425" marT="91425" marB="91425">
                    <a:solidFill>
                      <a:srgbClr val="D9D2E9"/>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Aram Davtyan,</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aram.davtyan@lausd.net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241-2042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0"/>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3rd Grade Pathway to Biliteracy, </a:t>
                      </a:r>
                      <a:r>
                        <a:rPr lang="en" sz="1400" u="none" strike="noStrike" cap="none">
                          <a:solidFill>
                            <a:srgbClr val="274E13"/>
                          </a:solidFill>
                        </a:rPr>
                        <a:t>Camino a la biliteracidad</a:t>
                      </a:r>
                      <a:endParaRPr sz="1400" u="none" strike="noStrike" cap="none">
                        <a:solidFill>
                          <a:srgbClr val="274E13"/>
                        </a:solidFill>
                      </a:endParaRPr>
                    </a:p>
                  </a:txBody>
                  <a:tcPr marL="91425" marR="91425" marT="91425" marB="91425">
                    <a:solidFill>
                      <a:srgbClr val="FF990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1"/>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5/6th Grade Pathway to Biliteracy, </a:t>
                      </a:r>
                      <a:r>
                        <a:rPr lang="en" sz="1400" u="none" strike="noStrike" cap="none">
                          <a:solidFill>
                            <a:srgbClr val="274E13"/>
                          </a:solidFill>
                        </a:rPr>
                        <a:t>Camino a la biliteracidad</a:t>
                      </a:r>
                      <a:endParaRPr sz="1400" u="none" strike="noStrike" cap="none"/>
                    </a:p>
                  </a:txBody>
                  <a:tcPr marL="91425" marR="91425" marT="91425" marB="91425">
                    <a:solidFill>
                      <a:srgbClr val="B6D7A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Blanca Valle-Alvarado,</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bvalle@lausd.net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241-4172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2"/>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8th Grade Pathway to Biliteracy, </a:t>
                      </a:r>
                      <a:r>
                        <a:rPr lang="en" sz="1400" u="none" strike="noStrike" cap="none">
                          <a:solidFill>
                            <a:srgbClr val="274E13"/>
                          </a:solidFill>
                        </a:rPr>
                        <a:t>Camino a la biliteracidad</a:t>
                      </a:r>
                      <a:endParaRPr sz="1400" u="none" strike="noStrike" cap="none"/>
                    </a:p>
                  </a:txBody>
                  <a:tcPr marL="91425" marR="91425" marT="91425" marB="91425">
                    <a:solidFill>
                      <a:srgbClr val="C9DAF8"/>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Elise Kim,</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DLE Specialist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elise.kim@lausd.net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241-5582</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3"/>
                  </a:ext>
                </a:extLst>
              </a:tr>
              <a:tr h="3810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12th Grade SEALS of Biliteracy, </a:t>
                      </a:r>
                      <a:r>
                        <a:rPr lang="en" sz="1400" u="none" strike="noStrike" cap="none">
                          <a:solidFill>
                            <a:srgbClr val="274E13"/>
                          </a:solidFill>
                        </a:rPr>
                        <a:t>Sellos de la biliteracidad</a:t>
                      </a:r>
                      <a:endParaRPr sz="1400" u="none" strike="noStrike" cap="none"/>
                    </a:p>
                  </a:txBody>
                  <a:tcPr marL="91425" marR="91425" marT="91425" marB="91425">
                    <a:solidFill>
                      <a:srgbClr val="FFF2CC"/>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Youssef Mossadaq,</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 sz="1400" u="none" strike="noStrike" cap="none"/>
                        <a:t>WLC Coordinator</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yxm9573@lausd.net</a:t>
                      </a:r>
                      <a:endParaRPr sz="1400" u="none" strike="noStrike" cap="none"/>
                    </a:p>
                  </a:txBody>
                  <a:tcPr marL="91425" marR="91425" marT="91425" marB="91425">
                    <a:solidFill>
                      <a:srgbClr val="F3F3F3"/>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(213) 241-4517</a:t>
                      </a:r>
                      <a:endParaRPr sz="1400" u="none" strike="noStrike" cap="none"/>
                    </a:p>
                  </a:txBody>
                  <a:tcPr marL="91425" marR="91425" marT="91425" marB="91425">
                    <a:solidFill>
                      <a:srgbClr val="F3F3F3"/>
                    </a:solidFill>
                  </a:tcPr>
                </a:tc>
                <a:extLst>
                  <a:ext uri="{0D108BD9-81ED-4DB2-BD59-A6C34878D82A}">
                    <a16:rowId xmlns:a16="http://schemas.microsoft.com/office/drawing/2014/main" val="10004"/>
                  </a:ext>
                </a:extLst>
              </a:tr>
            </a:tbl>
          </a:graphicData>
        </a:graphic>
      </p:graphicFrame>
      <p:sp>
        <p:nvSpPr>
          <p:cNvPr id="7360" name="Google Shape;7360;p60"/>
          <p:cNvSpPr txBox="1"/>
          <p:nvPr/>
        </p:nvSpPr>
        <p:spPr>
          <a:xfrm>
            <a:off x="2085300" y="799238"/>
            <a:ext cx="6544200" cy="627600"/>
          </a:xfrm>
          <a:prstGeom prst="rect">
            <a:avLst/>
          </a:prstGeom>
          <a:noFill/>
          <a:ln>
            <a:noFill/>
          </a:ln>
        </p:spPr>
        <p:txBody>
          <a:bodyPr spcFirstLastPara="1" wrap="square" lIns="91425" tIns="91425" rIns="91425" bIns="91425" anchor="ctr" anchorCtr="0">
            <a:noAutofit/>
          </a:bodyPr>
          <a:lstStyle/>
          <a:p>
            <a:pPr marL="0" marR="0" lvl="0" indent="0" algn="ctr" rtl="0">
              <a:lnSpc>
                <a:spcPct val="90000"/>
              </a:lnSpc>
              <a:spcBef>
                <a:spcPts val="0"/>
              </a:spcBef>
              <a:spcAft>
                <a:spcPts val="0"/>
              </a:spcAft>
              <a:buClr>
                <a:srgbClr val="000000"/>
              </a:buClr>
              <a:buSzPts val="1800"/>
              <a:buFont typeface="Arial"/>
              <a:buNone/>
            </a:pPr>
            <a:r>
              <a:rPr lang="en" sz="1800" b="1" i="0" u="none" strike="noStrike" cap="none">
                <a:solidFill>
                  <a:srgbClr val="274E13"/>
                </a:solidFill>
                <a:latin typeface="Poppins"/>
                <a:ea typeface="Poppins"/>
                <a:cs typeface="Poppins"/>
                <a:sym typeface="Poppins"/>
              </a:rPr>
              <a:t>Información de contacto: Equipo MMED, </a:t>
            </a:r>
            <a:endParaRPr sz="1800" b="1" i="0" u="none" strike="noStrike" cap="none">
              <a:solidFill>
                <a:srgbClr val="274E13"/>
              </a:solidFill>
              <a:latin typeface="Poppins"/>
              <a:ea typeface="Poppins"/>
              <a:cs typeface="Poppins"/>
              <a:sym typeface="Poppins"/>
            </a:endParaRPr>
          </a:p>
          <a:p>
            <a:pPr marL="0" marR="0" lvl="0" indent="0" algn="ctr" rtl="0">
              <a:lnSpc>
                <a:spcPct val="90000"/>
              </a:lnSpc>
              <a:spcBef>
                <a:spcPts val="0"/>
              </a:spcBef>
              <a:spcAft>
                <a:spcPts val="0"/>
              </a:spcAft>
              <a:buClr>
                <a:srgbClr val="000000"/>
              </a:buClr>
              <a:buSzPts val="1800"/>
              <a:buFont typeface="Arial"/>
              <a:buNone/>
            </a:pPr>
            <a:r>
              <a:rPr lang="en" sz="1800" b="1" i="0" u="none" strike="noStrike" cap="none">
                <a:solidFill>
                  <a:srgbClr val="274E13"/>
                </a:solidFill>
                <a:latin typeface="Poppins"/>
                <a:ea typeface="Poppins"/>
                <a:cs typeface="Poppins"/>
                <a:sym typeface="Poppins"/>
              </a:rPr>
              <a:t>Educación de lenguaje dual e Idiomas mundiales</a:t>
            </a:r>
            <a:endParaRPr sz="1800" b="1" i="0" u="none" strike="noStrike" cap="none">
              <a:solidFill>
                <a:srgbClr val="274E13"/>
              </a:solidFill>
              <a:latin typeface="Poppins"/>
              <a:ea typeface="Poppins"/>
              <a:cs typeface="Poppins"/>
              <a:sym typeface="Poppi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364"/>
        <p:cNvGrpSpPr/>
        <p:nvPr/>
      </p:nvGrpSpPr>
      <p:grpSpPr>
        <a:xfrm>
          <a:off x="0" y="0"/>
          <a:ext cx="0" cy="0"/>
          <a:chOff x="0" y="0"/>
          <a:chExt cx="0" cy="0"/>
        </a:xfrm>
      </p:grpSpPr>
      <p:sp>
        <p:nvSpPr>
          <p:cNvPr id="7365" name="Google Shape;7365;g30ec124b87c_0_2"/>
          <p:cNvSpPr txBox="1">
            <a:spLocks noGrp="1"/>
          </p:cNvSpPr>
          <p:nvPr>
            <p:ph type="subTitle" idx="4294967295"/>
          </p:nvPr>
        </p:nvSpPr>
        <p:spPr>
          <a:xfrm>
            <a:off x="314550" y="561100"/>
            <a:ext cx="4257600" cy="42264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chemeClr val="dk1"/>
              </a:buClr>
              <a:buSzPts val="1800"/>
              <a:buFont typeface="Lato"/>
              <a:buNone/>
            </a:pPr>
            <a:endParaRPr sz="2400" b="0" i="0" u="none" strike="noStrike" cap="none">
              <a:solidFill>
                <a:srgbClr val="FFFF00"/>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5333"/>
              <a:buFont typeface="Arial"/>
              <a:buNone/>
            </a:pPr>
            <a:r>
              <a:rPr lang="en" sz="3200" b="1" i="0" u="none" strike="noStrike" cap="none">
                <a:solidFill>
                  <a:schemeClr val="lt1"/>
                </a:solidFill>
                <a:latin typeface="Poppins"/>
                <a:ea typeface="Poppins"/>
                <a:cs typeface="Poppins"/>
                <a:sym typeface="Poppins"/>
              </a:rPr>
              <a:t>Next Steps</a:t>
            </a:r>
            <a:endParaRPr sz="3200" b="1" i="0" u="none" strike="noStrike" cap="none">
              <a:solidFill>
                <a:schemeClr val="lt1"/>
              </a:solidFill>
              <a:latin typeface="Poppins"/>
              <a:ea typeface="Poppins"/>
              <a:cs typeface="Poppins"/>
              <a:sym typeface="Poppins"/>
            </a:endParaRPr>
          </a:p>
          <a:p>
            <a:pPr marL="0" marR="0" lvl="0" indent="0" algn="ctr" rtl="0">
              <a:lnSpc>
                <a:spcPct val="115000"/>
              </a:lnSpc>
              <a:spcBef>
                <a:spcPts val="0"/>
              </a:spcBef>
              <a:spcAft>
                <a:spcPts val="0"/>
              </a:spcAft>
              <a:buClr>
                <a:schemeClr val="dk1"/>
              </a:buClr>
              <a:buSzPts val="1800"/>
              <a:buFont typeface="Lato"/>
              <a:buNone/>
            </a:pPr>
            <a:endParaRPr sz="2400" b="0" i="0" u="none" strike="noStrike" cap="none">
              <a:solidFill>
                <a:srgbClr val="FFFF00"/>
              </a:solidFill>
              <a:latin typeface="Poppins"/>
              <a:ea typeface="Poppins"/>
              <a:cs typeface="Poppins"/>
              <a:sym typeface="Poppins"/>
            </a:endParaRPr>
          </a:p>
          <a:p>
            <a:pPr marL="0" marR="0" lvl="0" indent="0" algn="ctr" rtl="0">
              <a:lnSpc>
                <a:spcPct val="115000"/>
              </a:lnSpc>
              <a:spcBef>
                <a:spcPts val="0"/>
              </a:spcBef>
              <a:spcAft>
                <a:spcPts val="0"/>
              </a:spcAft>
              <a:buClr>
                <a:schemeClr val="dk1"/>
              </a:buClr>
              <a:buSzPts val="1800"/>
              <a:buFont typeface="Lato"/>
              <a:buNone/>
            </a:pPr>
            <a:r>
              <a:rPr lang="en" sz="2200" b="0" i="0" u="none" strike="noStrike" cap="none">
                <a:solidFill>
                  <a:schemeClr val="lt1"/>
                </a:solidFill>
                <a:latin typeface="Poppins"/>
                <a:ea typeface="Poppins"/>
                <a:cs typeface="Poppins"/>
                <a:sym typeface="Poppins"/>
              </a:rPr>
              <a:t>How are you going to help your child earn the award and stay on the Pathway to Biliteracy to strengthen their multilingual super powers?</a:t>
            </a:r>
            <a:endParaRPr sz="2200" b="0" i="0" u="none" strike="noStrike" cap="none">
              <a:solidFill>
                <a:schemeClr val="lt1"/>
              </a:solidFill>
              <a:latin typeface="Poppins"/>
              <a:ea typeface="Poppins"/>
              <a:cs typeface="Poppins"/>
              <a:sym typeface="Poppins"/>
            </a:endParaRPr>
          </a:p>
        </p:txBody>
      </p:sp>
      <p:sp>
        <p:nvSpPr>
          <p:cNvPr id="7366" name="Google Shape;7366;g30ec124b87c_0_2"/>
          <p:cNvSpPr txBox="1"/>
          <p:nvPr/>
        </p:nvSpPr>
        <p:spPr>
          <a:xfrm>
            <a:off x="4794450" y="1080350"/>
            <a:ext cx="4106100" cy="35793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200"/>
              <a:buFont typeface="Arial"/>
              <a:buNone/>
            </a:pPr>
            <a:r>
              <a:rPr lang="en" sz="3200" b="1" i="0" u="none" strike="noStrike" cap="none">
                <a:solidFill>
                  <a:srgbClr val="6AA84F"/>
                </a:solidFill>
                <a:latin typeface="Poppins"/>
                <a:ea typeface="Poppins"/>
                <a:cs typeface="Poppins"/>
                <a:sym typeface="Poppins"/>
              </a:rPr>
              <a:t>Próximos pasos</a:t>
            </a:r>
            <a:endParaRPr sz="3200" b="1" i="0" u="none" strike="noStrike" cap="none">
              <a:solidFill>
                <a:srgbClr val="6AA84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 sz="2200" b="0" i="0" u="none" strike="noStrike" cap="none">
                <a:solidFill>
                  <a:srgbClr val="6AA84F"/>
                </a:solidFill>
                <a:latin typeface="Arial"/>
                <a:ea typeface="Arial"/>
                <a:cs typeface="Arial"/>
                <a:sym typeface="Arial"/>
              </a:rPr>
              <a:t>¿Cómo va a ayudar a su hijo/a a obtener el premio y permanecer en el camino hacia la biliteracidad para fortalecer sus superpoderes multilingües?</a:t>
            </a:r>
            <a:endParaRPr sz="2200" b="0" i="0" u="none" strike="noStrike" cap="none">
              <a:solidFill>
                <a:srgbClr val="6AA84F"/>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370"/>
        <p:cNvGrpSpPr/>
        <p:nvPr/>
      </p:nvGrpSpPr>
      <p:grpSpPr>
        <a:xfrm>
          <a:off x="0" y="0"/>
          <a:ext cx="0" cy="0"/>
          <a:chOff x="0" y="0"/>
          <a:chExt cx="0" cy="0"/>
        </a:xfrm>
      </p:grpSpPr>
      <p:sp>
        <p:nvSpPr>
          <p:cNvPr id="7371" name="Google Shape;7371;g30f76d506d9_0_2434"/>
          <p:cNvSpPr txBox="1">
            <a:spLocks noGrp="1"/>
          </p:cNvSpPr>
          <p:nvPr>
            <p:ph type="title"/>
          </p:nvPr>
        </p:nvSpPr>
        <p:spPr>
          <a:xfrm>
            <a:off x="1752825" y="55575"/>
            <a:ext cx="7161600" cy="8418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40"/>
              <a:buNone/>
            </a:pPr>
            <a:r>
              <a:rPr lang="en" sz="3040" b="1"/>
              <a:t>Don’t Forget to…</a:t>
            </a:r>
            <a:r>
              <a:rPr lang="en" sz="3040" b="1">
                <a:solidFill>
                  <a:srgbClr val="6AA84F"/>
                </a:solidFill>
              </a:rPr>
              <a:t>No olvides…</a:t>
            </a:r>
            <a:endParaRPr sz="3040" b="1">
              <a:solidFill>
                <a:srgbClr val="6AA84F"/>
              </a:solidFill>
            </a:endParaRPr>
          </a:p>
        </p:txBody>
      </p:sp>
      <p:graphicFrame>
        <p:nvGraphicFramePr>
          <p:cNvPr id="7372" name="Google Shape;7372;g30f76d506d9_0_2434"/>
          <p:cNvGraphicFramePr/>
          <p:nvPr/>
        </p:nvGraphicFramePr>
        <p:xfrm>
          <a:off x="130875" y="897375"/>
          <a:ext cx="8882250" cy="4190970"/>
        </p:xfrm>
        <a:graphic>
          <a:graphicData uri="http://schemas.openxmlformats.org/drawingml/2006/table">
            <a:tbl>
              <a:tblPr>
                <a:noFill/>
                <a:tableStyleId>{A63F82D4-51C0-4CFF-BB12-6852717CE194}</a:tableStyleId>
              </a:tblPr>
              <a:tblGrid>
                <a:gridCol w="2960750">
                  <a:extLst>
                    <a:ext uri="{9D8B030D-6E8A-4147-A177-3AD203B41FA5}">
                      <a16:colId xmlns:a16="http://schemas.microsoft.com/office/drawing/2014/main" val="20000"/>
                    </a:ext>
                  </a:extLst>
                </a:gridCol>
                <a:gridCol w="2960750">
                  <a:extLst>
                    <a:ext uri="{9D8B030D-6E8A-4147-A177-3AD203B41FA5}">
                      <a16:colId xmlns:a16="http://schemas.microsoft.com/office/drawing/2014/main" val="20001"/>
                    </a:ext>
                  </a:extLst>
                </a:gridCol>
                <a:gridCol w="2960750">
                  <a:extLst>
                    <a:ext uri="{9D8B030D-6E8A-4147-A177-3AD203B41FA5}">
                      <a16:colId xmlns:a16="http://schemas.microsoft.com/office/drawing/2014/main" val="20002"/>
                    </a:ext>
                  </a:extLst>
                </a:gridCol>
              </a:tblGrid>
              <a:tr h="381000">
                <a:tc>
                  <a:txBody>
                    <a:bodyPr/>
                    <a:lstStyle/>
                    <a:p>
                      <a:pPr marL="0" marR="0" lvl="0" indent="0" algn="l" rtl="0">
                        <a:lnSpc>
                          <a:spcPct val="100000"/>
                        </a:lnSpc>
                        <a:spcBef>
                          <a:spcPts val="0"/>
                        </a:spcBef>
                        <a:spcAft>
                          <a:spcPts val="0"/>
                        </a:spcAft>
                        <a:buClr>
                          <a:srgbClr val="000000"/>
                        </a:buClr>
                        <a:buSzPts val="2400"/>
                        <a:buFont typeface="Arial"/>
                        <a:buNone/>
                      </a:pPr>
                      <a:r>
                        <a:rPr lang="en" sz="1800" u="none" strike="noStrike" cap="none">
                          <a:solidFill>
                            <a:srgbClr val="FFFF00"/>
                          </a:solidFill>
                          <a:latin typeface="Poppins"/>
                          <a:ea typeface="Poppins"/>
                          <a:cs typeface="Poppins"/>
                          <a:sym typeface="Poppins"/>
                        </a:rPr>
                        <a:t>Inform your child’s teacher that they have multilingual superpowers!</a:t>
                      </a:r>
                      <a:endParaRPr sz="18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1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r>
                        <a:rPr lang="en" sz="1800" u="none" strike="noStrike" cap="none">
                          <a:solidFill>
                            <a:srgbClr val="6AA84F"/>
                          </a:solidFill>
                          <a:latin typeface="Poppins"/>
                          <a:ea typeface="Poppins"/>
                          <a:cs typeface="Poppins"/>
                          <a:sym typeface="Poppins"/>
                        </a:rPr>
                        <a:t>¡Informe al maestro de su hijo/a que tiene superpoderes multilingües!</a:t>
                      </a:r>
                      <a:endParaRPr sz="1800" u="none" strike="noStrike" cap="none">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400"/>
                        <a:buFont typeface="Arial"/>
                        <a:buNone/>
                      </a:pPr>
                      <a:endParaRPr sz="2400" u="none" strike="noStrike" cap="none">
                        <a:solidFill>
                          <a:srgbClr val="FFFF00"/>
                        </a:solidFill>
                        <a:latin typeface="Poppins"/>
                        <a:ea typeface="Poppins"/>
                        <a:cs typeface="Poppins"/>
                        <a:sym typeface="Poppi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 u="none" strike="noStrike" cap="none">
                          <a:solidFill>
                            <a:srgbClr val="FFFF00"/>
                          </a:solidFill>
                          <a:latin typeface="Poppins"/>
                          <a:ea typeface="Poppins"/>
                          <a:cs typeface="Poppins"/>
                          <a:sym typeface="Poppins"/>
                        </a:rPr>
                        <a:t>Engage your child with fun multilingual activities:</a:t>
                      </a:r>
                      <a:endParaRPr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u="none" strike="noStrike" cap="none">
                        <a:solidFill>
                          <a:srgbClr val="FFFF00"/>
                        </a:solidFill>
                        <a:latin typeface="Poppins"/>
                        <a:ea typeface="Poppins"/>
                        <a:cs typeface="Poppins"/>
                        <a:sym typeface="Poppins"/>
                      </a:endParaRPr>
                    </a:p>
                    <a:p>
                      <a:pPr marL="457200" marR="0" lvl="0" indent="-317500" algn="l" rtl="0">
                        <a:lnSpc>
                          <a:spcPct val="100000"/>
                        </a:lnSpc>
                        <a:spcBef>
                          <a:spcPts val="0"/>
                        </a:spcBef>
                        <a:spcAft>
                          <a:spcPts val="0"/>
                        </a:spcAft>
                        <a:buClr>
                          <a:srgbClr val="FFFF00"/>
                        </a:buClr>
                        <a:buSzPts val="1400"/>
                        <a:buFont typeface="Poppins"/>
                        <a:buChar char="●"/>
                      </a:pPr>
                      <a:r>
                        <a:rPr lang="en" u="none" strike="noStrike" cap="none">
                          <a:solidFill>
                            <a:srgbClr val="FFFF00"/>
                          </a:solidFill>
                          <a:latin typeface="Poppins"/>
                          <a:ea typeface="Poppins"/>
                          <a:cs typeface="Poppins"/>
                          <a:sym typeface="Poppins"/>
                        </a:rPr>
                        <a:t>Go on a word hunt around your  community</a:t>
                      </a:r>
                      <a:endParaRPr u="none" strike="noStrike" cap="none">
                        <a:solidFill>
                          <a:srgbClr val="FFFF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2000"/>
                        <a:buFont typeface="Arial"/>
                        <a:buNone/>
                      </a:pPr>
                      <a:r>
                        <a:rPr lang="en" u="none" strike="noStrike" cap="none">
                          <a:solidFill>
                            <a:srgbClr val="FFFF00"/>
                          </a:solidFill>
                          <a:latin typeface="Poppins"/>
                          <a:ea typeface="Poppins"/>
                          <a:cs typeface="Poppins"/>
                          <a:sym typeface="Poppins"/>
                        </a:rPr>
                        <a:t> </a:t>
                      </a:r>
                      <a:endParaRPr u="none" strike="noStrike" cap="none">
                        <a:solidFill>
                          <a:srgbClr val="FFFF00"/>
                        </a:solidFill>
                        <a:latin typeface="Poppins"/>
                        <a:ea typeface="Poppins"/>
                        <a:cs typeface="Poppins"/>
                        <a:sym typeface="Poppins"/>
                      </a:endParaRPr>
                    </a:p>
                    <a:p>
                      <a:pPr marL="457200" marR="0" lvl="0" indent="-317500" algn="l" rtl="0">
                        <a:lnSpc>
                          <a:spcPct val="100000"/>
                        </a:lnSpc>
                        <a:spcBef>
                          <a:spcPts val="0"/>
                        </a:spcBef>
                        <a:spcAft>
                          <a:spcPts val="0"/>
                        </a:spcAft>
                        <a:buClr>
                          <a:srgbClr val="FFFF00"/>
                        </a:buClr>
                        <a:buSzPts val="1400"/>
                        <a:buFont typeface="Poppins"/>
                        <a:buChar char="●"/>
                      </a:pPr>
                      <a:r>
                        <a:rPr lang="en" u="none" strike="noStrike" cap="none">
                          <a:solidFill>
                            <a:srgbClr val="FFFF00"/>
                          </a:solidFill>
                          <a:latin typeface="Poppins"/>
                          <a:ea typeface="Poppins"/>
                          <a:cs typeface="Poppins"/>
                          <a:sym typeface="Poppins"/>
                        </a:rPr>
                        <a:t>Write family recipes, letters, thank you cards</a:t>
                      </a:r>
                      <a:endParaRPr u="none" strike="noStrike" cap="none">
                        <a:solidFill>
                          <a:srgbClr val="FFFF00"/>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300"/>
                        <a:buFont typeface="Arial"/>
                        <a:buNone/>
                      </a:pPr>
                      <a:endParaRPr sz="1300" u="none" strike="noStrike" cap="none">
                        <a:solidFill>
                          <a:srgbClr val="FCCC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u="none" strike="noStrike" cap="none">
                          <a:solidFill>
                            <a:srgbClr val="6AA84F"/>
                          </a:solidFill>
                          <a:latin typeface="Poppins"/>
                          <a:ea typeface="Poppins"/>
                          <a:cs typeface="Poppins"/>
                          <a:sym typeface="Poppins"/>
                        </a:rPr>
                        <a:t>Involucra a tu hijo/a con divertidas actividades multilingües:</a:t>
                      </a:r>
                      <a:endParaRPr u="none" strike="noStrike" cap="none">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600" u="none" strike="noStrike" cap="none">
                        <a:solidFill>
                          <a:srgbClr val="6AA84F"/>
                        </a:solidFill>
                        <a:latin typeface="Poppins"/>
                        <a:ea typeface="Poppins"/>
                        <a:cs typeface="Poppins"/>
                        <a:sym typeface="Poppins"/>
                      </a:endParaRPr>
                    </a:p>
                    <a:p>
                      <a:pPr marL="457200" marR="0" lvl="0" indent="-317500" algn="l" rtl="0">
                        <a:lnSpc>
                          <a:spcPct val="100000"/>
                        </a:lnSpc>
                        <a:spcBef>
                          <a:spcPts val="0"/>
                        </a:spcBef>
                        <a:spcAft>
                          <a:spcPts val="0"/>
                        </a:spcAft>
                        <a:buClr>
                          <a:srgbClr val="6AA84F"/>
                        </a:buClr>
                        <a:buSzPts val="1400"/>
                        <a:buFont typeface="Poppins"/>
                        <a:buChar char="●"/>
                      </a:pPr>
                      <a:r>
                        <a:rPr lang="en" u="none" strike="noStrike" cap="none">
                          <a:solidFill>
                            <a:srgbClr val="6AA84F"/>
                          </a:solidFill>
                          <a:latin typeface="Poppins"/>
                          <a:ea typeface="Poppins"/>
                          <a:cs typeface="Poppins"/>
                          <a:sym typeface="Poppins"/>
                        </a:rPr>
                        <a:t>Realice una búsqueda de palabras en su comunidad</a:t>
                      </a:r>
                      <a:endParaRPr u="none" strike="noStrike" cap="none">
                        <a:solidFill>
                          <a:srgbClr val="6AA84F"/>
                        </a:solidFill>
                        <a:latin typeface="Poppins"/>
                        <a:ea typeface="Poppins"/>
                        <a:cs typeface="Poppins"/>
                        <a:sym typeface="Poppins"/>
                      </a:endParaRPr>
                    </a:p>
                    <a:p>
                      <a:pPr marL="457200" marR="0" lvl="0" indent="0" algn="l" rtl="0">
                        <a:lnSpc>
                          <a:spcPct val="100000"/>
                        </a:lnSpc>
                        <a:spcBef>
                          <a:spcPts val="0"/>
                        </a:spcBef>
                        <a:spcAft>
                          <a:spcPts val="0"/>
                        </a:spcAft>
                        <a:buClr>
                          <a:srgbClr val="000000"/>
                        </a:buClr>
                        <a:buSzPts val="1300"/>
                        <a:buFont typeface="Arial"/>
                        <a:buNone/>
                      </a:pPr>
                      <a:endParaRPr sz="600" u="none" strike="noStrike" cap="none">
                        <a:solidFill>
                          <a:srgbClr val="6AA84F"/>
                        </a:solidFill>
                        <a:latin typeface="Poppins"/>
                        <a:ea typeface="Poppins"/>
                        <a:cs typeface="Poppins"/>
                        <a:sym typeface="Poppins"/>
                      </a:endParaRPr>
                    </a:p>
                    <a:p>
                      <a:pPr marL="457200" marR="0" lvl="0" indent="-317500" algn="l" rtl="0">
                        <a:lnSpc>
                          <a:spcPct val="100000"/>
                        </a:lnSpc>
                        <a:spcBef>
                          <a:spcPts val="0"/>
                        </a:spcBef>
                        <a:spcAft>
                          <a:spcPts val="0"/>
                        </a:spcAft>
                        <a:buClr>
                          <a:srgbClr val="6AA84F"/>
                        </a:buClr>
                        <a:buSzPts val="1400"/>
                        <a:buFont typeface="Poppins"/>
                        <a:buChar char="●"/>
                      </a:pPr>
                      <a:r>
                        <a:rPr lang="en" u="none" strike="noStrike" cap="none">
                          <a:solidFill>
                            <a:srgbClr val="6AA84F"/>
                          </a:solidFill>
                          <a:latin typeface="Poppins"/>
                          <a:ea typeface="Poppins"/>
                          <a:cs typeface="Poppins"/>
                          <a:sym typeface="Poppins"/>
                        </a:rPr>
                        <a:t>Escribe recetas familiares, cartas, tarjetas de agradecimiento.</a:t>
                      </a:r>
                      <a:endParaRPr sz="1900" u="none" strike="noStrike" cap="none">
                        <a:solidFill>
                          <a:srgbClr val="6AA84F"/>
                        </a:solidFill>
                        <a:latin typeface="Poppins"/>
                        <a:ea typeface="Poppins"/>
                        <a:cs typeface="Poppins"/>
                        <a:sym typeface="Poppins"/>
                      </a:endParaRPr>
                    </a:p>
                  </a:txBody>
                  <a:tcPr marL="91425" marR="91425" marT="91425" marB="91425"/>
                </a:tc>
                <a:tc>
                  <a:txBody>
                    <a:bodyPr/>
                    <a:lstStyle/>
                    <a:p>
                      <a:pPr marL="0" marR="0" lvl="0" indent="0" algn="l" rtl="0">
                        <a:lnSpc>
                          <a:spcPct val="100000"/>
                        </a:lnSpc>
                        <a:spcBef>
                          <a:spcPts val="0"/>
                        </a:spcBef>
                        <a:spcAft>
                          <a:spcPts val="0"/>
                        </a:spcAft>
                        <a:buClr>
                          <a:srgbClr val="000000"/>
                        </a:buClr>
                        <a:buSzPts val="2000"/>
                        <a:buFont typeface="Arial"/>
                        <a:buNone/>
                      </a:pPr>
                      <a:r>
                        <a:rPr lang="en" sz="1800" u="none" strike="noStrike" cap="none">
                          <a:solidFill>
                            <a:srgbClr val="FFFF00"/>
                          </a:solidFill>
                          <a:latin typeface="Poppins"/>
                          <a:ea typeface="Poppins"/>
                          <a:cs typeface="Poppins"/>
                          <a:sym typeface="Poppins"/>
                        </a:rPr>
                        <a:t>Ask your school leadership about Pathway Awards</a:t>
                      </a:r>
                      <a:endParaRPr sz="18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r>
                        <a:rPr lang="en" sz="1800" u="none" strike="noStrike" cap="none">
                          <a:solidFill>
                            <a:srgbClr val="FFFF00"/>
                          </a:solidFill>
                          <a:latin typeface="Poppins"/>
                          <a:ea typeface="Poppins"/>
                          <a:cs typeface="Poppins"/>
                          <a:sym typeface="Poppins"/>
                        </a:rPr>
                        <a:t>process? </a:t>
                      </a:r>
                      <a:endParaRPr sz="1800" u="none" strike="noStrike" cap="none">
                        <a:solidFill>
                          <a:srgbClr val="FFFF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sz="1800" u="none" strike="noStrike" cap="none">
                        <a:solidFill>
                          <a:srgbClr val="B3D4FF"/>
                        </a:solidFill>
                        <a:latin typeface="Poppins"/>
                        <a:ea typeface="Poppins"/>
                        <a:cs typeface="Poppins"/>
                        <a:sym typeface="Poppins"/>
                      </a:endParaRPr>
                    </a:p>
                    <a:p>
                      <a:pPr marL="0" marR="0" lvl="0" indent="0" algn="l" rtl="0">
                        <a:lnSpc>
                          <a:spcPct val="100000"/>
                        </a:lnSpc>
                        <a:spcBef>
                          <a:spcPts val="0"/>
                        </a:spcBef>
                        <a:spcAft>
                          <a:spcPts val="0"/>
                        </a:spcAft>
                        <a:buClr>
                          <a:schemeClr val="dk1"/>
                        </a:buClr>
                        <a:buSzPts val="1100"/>
                        <a:buFont typeface="Arial"/>
                        <a:buNone/>
                      </a:pPr>
                      <a:r>
                        <a:rPr lang="en" sz="1800" u="none" strike="noStrike" cap="none">
                          <a:solidFill>
                            <a:srgbClr val="6AA84F"/>
                          </a:solidFill>
                          <a:latin typeface="Poppins"/>
                          <a:ea typeface="Poppins"/>
                          <a:cs typeface="Poppins"/>
                          <a:sym typeface="Poppins"/>
                        </a:rPr>
                        <a:t>Pregunte a los líderes de su escuela sobre el proceso de recibir los </a:t>
                      </a:r>
                      <a:r>
                        <a:rPr lang="en" sz="1800">
                          <a:solidFill>
                            <a:srgbClr val="6AA84F"/>
                          </a:solidFill>
                          <a:latin typeface="Poppins"/>
                          <a:ea typeface="Poppins"/>
                          <a:cs typeface="Poppins"/>
                          <a:sym typeface="Poppins"/>
                        </a:rPr>
                        <a:t>p</a:t>
                      </a:r>
                      <a:r>
                        <a:rPr lang="en" sz="1800" u="none" strike="noStrike" cap="none">
                          <a:solidFill>
                            <a:srgbClr val="6AA84F"/>
                          </a:solidFill>
                          <a:latin typeface="Poppins"/>
                          <a:ea typeface="Poppins"/>
                          <a:cs typeface="Poppins"/>
                          <a:sym typeface="Poppins"/>
                        </a:rPr>
                        <a:t>remios en </a:t>
                      </a:r>
                      <a:r>
                        <a:rPr lang="en" sz="2150" u="none" strike="noStrike" cap="none">
                          <a:solidFill>
                            <a:srgbClr val="6AA84F"/>
                          </a:solidFill>
                          <a:latin typeface="Poppins"/>
                          <a:ea typeface="Poppins"/>
                          <a:cs typeface="Poppins"/>
                          <a:sym typeface="Poppins"/>
                        </a:rPr>
                        <a:t>3</a:t>
                      </a:r>
                      <a:r>
                        <a:rPr lang="en" sz="2150" u="none" strike="noStrike" cap="none" baseline="30000">
                          <a:solidFill>
                            <a:srgbClr val="6AA84F"/>
                          </a:solidFill>
                          <a:latin typeface="Poppins"/>
                          <a:ea typeface="Poppins"/>
                          <a:cs typeface="Poppins"/>
                          <a:sym typeface="Poppins"/>
                        </a:rPr>
                        <a:t>er</a:t>
                      </a:r>
                      <a:r>
                        <a:rPr lang="en" sz="2150">
                          <a:solidFill>
                            <a:srgbClr val="6AA84F"/>
                          </a:solidFill>
                          <a:latin typeface="Poppins"/>
                          <a:ea typeface="Poppins"/>
                          <a:cs typeface="Poppins"/>
                          <a:sym typeface="Poppins"/>
                        </a:rPr>
                        <a:t>, </a:t>
                      </a:r>
                      <a:r>
                        <a:rPr lang="en" sz="2150" u="none" strike="noStrike" cap="none">
                          <a:solidFill>
                            <a:srgbClr val="6AA84F"/>
                          </a:solidFill>
                          <a:latin typeface="Poppins"/>
                          <a:ea typeface="Poppins"/>
                          <a:cs typeface="Poppins"/>
                          <a:sym typeface="Poppins"/>
                        </a:rPr>
                        <a:t>5</a:t>
                      </a:r>
                      <a:r>
                        <a:rPr lang="en" sz="2150" u="none" strike="noStrike" cap="none" baseline="30000">
                          <a:solidFill>
                            <a:srgbClr val="6AA84F"/>
                          </a:solidFill>
                          <a:latin typeface="Poppins"/>
                          <a:ea typeface="Poppins"/>
                          <a:cs typeface="Poppins"/>
                          <a:sym typeface="Poppins"/>
                        </a:rPr>
                        <a:t>o</a:t>
                      </a:r>
                      <a:r>
                        <a:rPr lang="en" sz="2150" u="none" strike="noStrike" cap="none">
                          <a:solidFill>
                            <a:srgbClr val="6AA84F"/>
                          </a:solidFill>
                          <a:latin typeface="Poppins"/>
                          <a:ea typeface="Poppins"/>
                          <a:cs typeface="Poppins"/>
                          <a:sym typeface="Poppins"/>
                        </a:rPr>
                        <a:t>/6</a:t>
                      </a:r>
                      <a:r>
                        <a:rPr lang="en" sz="2150" u="none" strike="noStrike" cap="none" baseline="30000">
                          <a:solidFill>
                            <a:srgbClr val="6AA84F"/>
                          </a:solidFill>
                          <a:latin typeface="Poppins"/>
                          <a:ea typeface="Poppins"/>
                          <a:cs typeface="Poppins"/>
                          <a:sym typeface="Poppins"/>
                        </a:rPr>
                        <a:t>o</a:t>
                      </a:r>
                      <a:endParaRPr sz="1800" u="none" strike="noStrike" cap="none">
                        <a:solidFill>
                          <a:srgbClr val="6AA84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2000"/>
                        <a:buFont typeface="Arial"/>
                        <a:buNone/>
                      </a:pPr>
                      <a:endParaRPr sz="2000" u="none" strike="noStrike" cap="none">
                        <a:solidFill>
                          <a:srgbClr val="B3D4FF"/>
                        </a:solidFill>
                        <a:latin typeface="Poppins"/>
                        <a:ea typeface="Poppins"/>
                        <a:cs typeface="Poppins"/>
                        <a:sym typeface="Poppins"/>
                      </a:endParaRPr>
                    </a:p>
                  </a:txBody>
                  <a:tcPr marL="91425" marR="91425" marT="91425" marB="91425"/>
                </a:tc>
                <a:extLst>
                  <a:ext uri="{0D108BD9-81ED-4DB2-BD59-A6C34878D82A}">
                    <a16:rowId xmlns:a16="http://schemas.microsoft.com/office/drawing/2014/main" val="10000"/>
                  </a:ext>
                </a:extLst>
              </a:tr>
            </a:tbl>
          </a:graphicData>
        </a:graphic>
      </p:graphicFrame>
      <p:pic>
        <p:nvPicPr>
          <p:cNvPr id="7373" name="Google Shape;7373;g30f76d506d9_0_2434"/>
          <p:cNvPicPr preferRelativeResize="0"/>
          <p:nvPr/>
        </p:nvPicPr>
        <p:blipFill rotWithShape="1">
          <a:blip r:embed="rId3">
            <a:alphaModFix/>
          </a:blip>
          <a:srcRect/>
          <a:stretch/>
        </p:blipFill>
        <p:spPr>
          <a:xfrm>
            <a:off x="1215725" y="3953275"/>
            <a:ext cx="1181525" cy="1071400"/>
          </a:xfrm>
          <a:prstGeom prst="rect">
            <a:avLst/>
          </a:prstGeom>
          <a:noFill/>
          <a:ln>
            <a:noFill/>
          </a:ln>
        </p:spPr>
      </p:pic>
      <p:pic>
        <p:nvPicPr>
          <p:cNvPr id="7374" name="Google Shape;7374;g30f76d506d9_0_2434"/>
          <p:cNvPicPr preferRelativeResize="0"/>
          <p:nvPr/>
        </p:nvPicPr>
        <p:blipFill rotWithShape="1">
          <a:blip r:embed="rId4">
            <a:alphaModFix/>
          </a:blip>
          <a:srcRect/>
          <a:stretch/>
        </p:blipFill>
        <p:spPr>
          <a:xfrm>
            <a:off x="7035575" y="3611382"/>
            <a:ext cx="714474" cy="1367096"/>
          </a:xfrm>
          <a:prstGeom prst="rect">
            <a:avLst/>
          </a:prstGeom>
          <a:noFill/>
          <a:ln>
            <a:noFill/>
          </a:ln>
        </p:spPr>
      </p:pic>
      <p:pic>
        <p:nvPicPr>
          <p:cNvPr id="7375" name="Google Shape;7375;g30f76d506d9_0_2434"/>
          <p:cNvPicPr preferRelativeResize="0"/>
          <p:nvPr/>
        </p:nvPicPr>
        <p:blipFill rotWithShape="1">
          <a:blip r:embed="rId5">
            <a:alphaModFix/>
          </a:blip>
          <a:srcRect/>
          <a:stretch/>
        </p:blipFill>
        <p:spPr>
          <a:xfrm>
            <a:off x="2775275" y="4016925"/>
            <a:ext cx="714487" cy="10714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379"/>
        <p:cNvGrpSpPr/>
        <p:nvPr/>
      </p:nvGrpSpPr>
      <p:grpSpPr>
        <a:xfrm>
          <a:off x="0" y="0"/>
          <a:ext cx="0" cy="0"/>
          <a:chOff x="0" y="0"/>
          <a:chExt cx="0" cy="0"/>
        </a:xfrm>
      </p:grpSpPr>
      <p:pic>
        <p:nvPicPr>
          <p:cNvPr id="7380" name="Google Shape;7380;g31012bc66d2_0_1737"/>
          <p:cNvPicPr preferRelativeResize="0"/>
          <p:nvPr/>
        </p:nvPicPr>
        <p:blipFill rotWithShape="1">
          <a:blip r:embed="rId3">
            <a:alphaModFix/>
          </a:blip>
          <a:srcRect/>
          <a:stretch/>
        </p:blipFill>
        <p:spPr>
          <a:xfrm>
            <a:off x="1245075" y="695875"/>
            <a:ext cx="7248000" cy="4068600"/>
          </a:xfrm>
          <a:prstGeom prst="round2DiagRect">
            <a:avLst>
              <a:gd name="adj1" fmla="val 16667"/>
              <a:gd name="adj2" fmla="val 0"/>
            </a:avLst>
          </a:prstGeom>
          <a:noFill/>
          <a:ln w="28575" cap="flat" cmpd="sng">
            <a:solidFill>
              <a:srgbClr val="FF0100"/>
            </a:solidFill>
            <a:prstDash val="solid"/>
            <a:round/>
            <a:headEnd type="none" w="sm" len="sm"/>
            <a:tailEnd type="none" w="sm" len="sm"/>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384"/>
        <p:cNvGrpSpPr/>
        <p:nvPr/>
      </p:nvGrpSpPr>
      <p:grpSpPr>
        <a:xfrm>
          <a:off x="0" y="0"/>
          <a:ext cx="0" cy="0"/>
          <a:chOff x="0" y="0"/>
          <a:chExt cx="0" cy="0"/>
        </a:xfrm>
      </p:grpSpPr>
      <p:sp>
        <p:nvSpPr>
          <p:cNvPr id="7385" name="Google Shape;7385;g38acf195055_0_877"/>
          <p:cNvSpPr txBox="1">
            <a:spLocks noGrp="1"/>
          </p:cNvSpPr>
          <p:nvPr>
            <p:ph type="title"/>
          </p:nvPr>
        </p:nvSpPr>
        <p:spPr>
          <a:xfrm>
            <a:off x="-25" y="150"/>
            <a:ext cx="9144000" cy="7734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200"/>
              <a:buNone/>
            </a:pPr>
            <a:r>
              <a:rPr lang="en" sz="2400"/>
              <a:t>DRAFT 2025-2026 Criteria Checklists Are Now Available!</a:t>
            </a:r>
            <a:endParaRPr sz="2400"/>
          </a:p>
        </p:txBody>
      </p:sp>
      <p:sp>
        <p:nvSpPr>
          <p:cNvPr id="7386" name="Google Shape;7386;g38acf195055_0_877"/>
          <p:cNvSpPr txBox="1"/>
          <p:nvPr/>
        </p:nvSpPr>
        <p:spPr>
          <a:xfrm>
            <a:off x="559038" y="953925"/>
            <a:ext cx="1172400" cy="25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674EA7"/>
                </a:solidFill>
                <a:latin typeface="Lato"/>
                <a:ea typeface="Lato"/>
                <a:cs typeface="Lato"/>
                <a:sym typeface="Lato"/>
              </a:rPr>
              <a:t>TK</a:t>
            </a:r>
            <a:endParaRPr sz="1800" b="1">
              <a:solidFill>
                <a:srgbClr val="674EA7"/>
              </a:solidFill>
              <a:latin typeface="Lato"/>
              <a:ea typeface="Lato"/>
              <a:cs typeface="Lato"/>
              <a:sym typeface="Lato"/>
            </a:endParaRPr>
          </a:p>
        </p:txBody>
      </p:sp>
      <p:sp>
        <p:nvSpPr>
          <p:cNvPr id="7387" name="Google Shape;7387;g38acf195055_0_877"/>
          <p:cNvSpPr txBox="1"/>
          <p:nvPr/>
        </p:nvSpPr>
        <p:spPr>
          <a:xfrm>
            <a:off x="2386450" y="1472313"/>
            <a:ext cx="1172400" cy="29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rgbClr val="002575"/>
                </a:solidFill>
                <a:latin typeface="Lato"/>
                <a:ea typeface="Lato"/>
                <a:cs typeface="Lato"/>
                <a:sym typeface="Lato"/>
              </a:rPr>
              <a:t>Kinder</a:t>
            </a:r>
            <a:endParaRPr sz="1800" b="1">
              <a:solidFill>
                <a:srgbClr val="002575"/>
              </a:solidFill>
              <a:latin typeface="Lato"/>
              <a:ea typeface="Lato"/>
              <a:cs typeface="Lato"/>
              <a:sym typeface="Lato"/>
            </a:endParaRPr>
          </a:p>
        </p:txBody>
      </p:sp>
      <p:sp>
        <p:nvSpPr>
          <p:cNvPr id="7388" name="Google Shape;7388;g38acf195055_0_877"/>
          <p:cNvSpPr txBox="1"/>
          <p:nvPr/>
        </p:nvSpPr>
        <p:spPr>
          <a:xfrm>
            <a:off x="3226575" y="1957400"/>
            <a:ext cx="1172400" cy="29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rgbClr val="D21D07"/>
                </a:solidFill>
                <a:latin typeface="Lato"/>
                <a:ea typeface="Lato"/>
                <a:cs typeface="Lato"/>
                <a:sym typeface="Lato"/>
              </a:rPr>
              <a:t>1st</a:t>
            </a:r>
            <a:endParaRPr sz="1800" b="1">
              <a:solidFill>
                <a:srgbClr val="D21D07"/>
              </a:solidFill>
              <a:latin typeface="Lato"/>
              <a:ea typeface="Lato"/>
              <a:cs typeface="Lato"/>
              <a:sym typeface="Lato"/>
            </a:endParaRPr>
          </a:p>
        </p:txBody>
      </p:sp>
      <p:pic>
        <p:nvPicPr>
          <p:cNvPr id="7389" name="Google Shape;7389;g38acf195055_0_877"/>
          <p:cNvPicPr preferRelativeResize="0"/>
          <p:nvPr/>
        </p:nvPicPr>
        <p:blipFill rotWithShape="1">
          <a:blip r:embed="rId3">
            <a:alphaModFix/>
          </a:blip>
          <a:srcRect b="13322"/>
          <a:stretch/>
        </p:blipFill>
        <p:spPr>
          <a:xfrm rot="2942214">
            <a:off x="507423" y="4357469"/>
            <a:ext cx="622253" cy="576385"/>
          </a:xfrm>
          <a:prstGeom prst="rect">
            <a:avLst/>
          </a:prstGeom>
          <a:noFill/>
          <a:ln>
            <a:noFill/>
          </a:ln>
        </p:spPr>
      </p:pic>
      <p:pic>
        <p:nvPicPr>
          <p:cNvPr id="7390" name="Google Shape;7390;g38acf195055_0_877" title="TK Criteria ss.png">
            <a:hlinkClick r:id="rId4"/>
          </p:cNvPr>
          <p:cNvPicPr preferRelativeResize="0"/>
          <p:nvPr/>
        </p:nvPicPr>
        <p:blipFill>
          <a:blip r:embed="rId5">
            <a:alphaModFix/>
          </a:blip>
          <a:stretch>
            <a:fillRect/>
          </a:stretch>
        </p:blipFill>
        <p:spPr>
          <a:xfrm>
            <a:off x="108550" y="1275025"/>
            <a:ext cx="2277910" cy="2946750"/>
          </a:xfrm>
          <a:prstGeom prst="rect">
            <a:avLst/>
          </a:prstGeom>
          <a:noFill/>
          <a:ln w="9525" cap="flat" cmpd="sng">
            <a:solidFill>
              <a:srgbClr val="888888"/>
            </a:solidFill>
            <a:prstDash val="solid"/>
            <a:round/>
            <a:headEnd type="none" w="sm" len="sm"/>
            <a:tailEnd type="none" w="sm" len="sm"/>
          </a:ln>
        </p:spPr>
      </p:pic>
      <p:pic>
        <p:nvPicPr>
          <p:cNvPr id="7391" name="Google Shape;7391;g38acf195055_0_877" title="Kinder Criteria ss.png">
            <a:hlinkClick r:id="rId6"/>
          </p:cNvPr>
          <p:cNvPicPr preferRelativeResize="0"/>
          <p:nvPr/>
        </p:nvPicPr>
        <p:blipFill>
          <a:blip r:embed="rId7">
            <a:alphaModFix/>
          </a:blip>
          <a:stretch>
            <a:fillRect/>
          </a:stretch>
        </p:blipFill>
        <p:spPr>
          <a:xfrm>
            <a:off x="1139350" y="1783100"/>
            <a:ext cx="2017925" cy="2607551"/>
          </a:xfrm>
          <a:prstGeom prst="rect">
            <a:avLst/>
          </a:prstGeom>
          <a:noFill/>
          <a:ln w="9525" cap="flat" cmpd="sng">
            <a:solidFill>
              <a:srgbClr val="9E9E9E"/>
            </a:solidFill>
            <a:prstDash val="solid"/>
            <a:round/>
            <a:headEnd type="none" w="sm" len="sm"/>
            <a:tailEnd type="none" w="sm" len="sm"/>
          </a:ln>
        </p:spPr>
      </p:pic>
      <p:pic>
        <p:nvPicPr>
          <p:cNvPr id="7392" name="Google Shape;7392;g38acf195055_0_877" title="Gr1 Criteria ss.png">
            <a:hlinkClick r:id="rId8"/>
          </p:cNvPr>
          <p:cNvPicPr preferRelativeResize="0"/>
          <p:nvPr/>
        </p:nvPicPr>
        <p:blipFill>
          <a:blip r:embed="rId9">
            <a:alphaModFix/>
          </a:blip>
          <a:stretch>
            <a:fillRect/>
          </a:stretch>
        </p:blipFill>
        <p:spPr>
          <a:xfrm>
            <a:off x="1825625" y="2383100"/>
            <a:ext cx="1967625" cy="2552599"/>
          </a:xfrm>
          <a:prstGeom prst="rect">
            <a:avLst/>
          </a:prstGeom>
          <a:noFill/>
          <a:ln w="9525" cap="flat" cmpd="sng">
            <a:solidFill>
              <a:srgbClr val="9E9E9E"/>
            </a:solidFill>
            <a:prstDash val="solid"/>
            <a:round/>
            <a:headEnd type="none" w="sm" len="sm"/>
            <a:tailEnd type="none" w="sm" len="sm"/>
          </a:ln>
        </p:spPr>
      </p:pic>
      <p:sp>
        <p:nvSpPr>
          <p:cNvPr id="7393" name="Google Shape;7393;g38acf195055_0_877"/>
          <p:cNvSpPr txBox="1"/>
          <p:nvPr/>
        </p:nvSpPr>
        <p:spPr>
          <a:xfrm>
            <a:off x="4468963" y="884950"/>
            <a:ext cx="1172400" cy="259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5D06"/>
                </a:solidFill>
                <a:latin typeface="Lato"/>
                <a:ea typeface="Lato"/>
                <a:cs typeface="Lato"/>
                <a:sym typeface="Lato"/>
              </a:rPr>
              <a:t>Grade 3</a:t>
            </a:r>
            <a:endParaRPr sz="1800" b="1">
              <a:solidFill>
                <a:srgbClr val="FF5D06"/>
              </a:solidFill>
              <a:latin typeface="Lato"/>
              <a:ea typeface="Lato"/>
              <a:cs typeface="Lato"/>
              <a:sym typeface="Lato"/>
            </a:endParaRPr>
          </a:p>
        </p:txBody>
      </p:sp>
      <p:sp>
        <p:nvSpPr>
          <p:cNvPr id="7394" name="Google Shape;7394;g38acf195055_0_877"/>
          <p:cNvSpPr txBox="1"/>
          <p:nvPr/>
        </p:nvSpPr>
        <p:spPr>
          <a:xfrm>
            <a:off x="5929825" y="1921500"/>
            <a:ext cx="916800" cy="2592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sz="1800" b="1">
                <a:solidFill>
                  <a:srgbClr val="125E32"/>
                </a:solidFill>
                <a:latin typeface="Lato"/>
                <a:ea typeface="Lato"/>
                <a:cs typeface="Lato"/>
                <a:sym typeface="Lato"/>
              </a:rPr>
              <a:t>Gr 5/6</a:t>
            </a:r>
            <a:endParaRPr sz="1800" b="1">
              <a:solidFill>
                <a:srgbClr val="125E32"/>
              </a:solidFill>
              <a:latin typeface="Lato"/>
              <a:ea typeface="Lato"/>
              <a:cs typeface="Lato"/>
              <a:sym typeface="Lato"/>
            </a:endParaRPr>
          </a:p>
        </p:txBody>
      </p:sp>
      <p:pic>
        <p:nvPicPr>
          <p:cNvPr id="7395" name="Google Shape;7395;g38acf195055_0_877" title="Gr3 Criteria ss .png">
            <a:hlinkClick r:id="rId10"/>
          </p:cNvPr>
          <p:cNvPicPr preferRelativeResize="0"/>
          <p:nvPr/>
        </p:nvPicPr>
        <p:blipFill>
          <a:blip r:embed="rId11">
            <a:alphaModFix/>
          </a:blip>
          <a:stretch>
            <a:fillRect/>
          </a:stretch>
        </p:blipFill>
        <p:spPr>
          <a:xfrm>
            <a:off x="3854075" y="1255550"/>
            <a:ext cx="2194641" cy="2831676"/>
          </a:xfrm>
          <a:prstGeom prst="rect">
            <a:avLst/>
          </a:prstGeom>
          <a:noFill/>
          <a:ln w="9525" cap="flat" cmpd="sng">
            <a:solidFill>
              <a:srgbClr val="9E9E9E"/>
            </a:solidFill>
            <a:prstDash val="solid"/>
            <a:round/>
            <a:headEnd type="none" w="sm" len="sm"/>
            <a:tailEnd type="none" w="sm" len="sm"/>
          </a:ln>
        </p:spPr>
      </p:pic>
      <p:pic>
        <p:nvPicPr>
          <p:cNvPr id="7396" name="Google Shape;7396;g38acf195055_0_877" title="Gr5.6 Criteria ss.png">
            <a:hlinkClick r:id="rId12"/>
          </p:cNvPr>
          <p:cNvPicPr preferRelativeResize="0"/>
          <p:nvPr/>
        </p:nvPicPr>
        <p:blipFill>
          <a:blip r:embed="rId13">
            <a:alphaModFix/>
          </a:blip>
          <a:stretch>
            <a:fillRect/>
          </a:stretch>
        </p:blipFill>
        <p:spPr>
          <a:xfrm>
            <a:off x="4730900" y="2219200"/>
            <a:ext cx="2077224" cy="2684205"/>
          </a:xfrm>
          <a:prstGeom prst="rect">
            <a:avLst/>
          </a:prstGeom>
          <a:noFill/>
          <a:ln w="9525" cap="flat" cmpd="sng">
            <a:solidFill>
              <a:srgbClr val="9E9E9E"/>
            </a:solidFill>
            <a:prstDash val="solid"/>
            <a:round/>
            <a:headEnd type="none" w="sm" len="sm"/>
            <a:tailEnd type="none" w="sm" len="sm"/>
          </a:ln>
        </p:spPr>
      </p:pic>
      <p:pic>
        <p:nvPicPr>
          <p:cNvPr id="7397" name="Google Shape;7397;g38acf195055_0_877" title="Reading Log Gr3, 5.6 ss.png">
            <a:hlinkClick r:id="rId14"/>
          </p:cNvPr>
          <p:cNvPicPr preferRelativeResize="0"/>
          <p:nvPr/>
        </p:nvPicPr>
        <p:blipFill>
          <a:blip r:embed="rId15">
            <a:alphaModFix/>
          </a:blip>
          <a:stretch>
            <a:fillRect/>
          </a:stretch>
        </p:blipFill>
        <p:spPr>
          <a:xfrm>
            <a:off x="6877425" y="1551600"/>
            <a:ext cx="2194650" cy="2839059"/>
          </a:xfrm>
          <a:prstGeom prst="rect">
            <a:avLst/>
          </a:prstGeom>
          <a:noFill/>
          <a:ln w="9525" cap="flat" cmpd="sng">
            <a:solidFill>
              <a:srgbClr val="9E9E9E"/>
            </a:solidFill>
            <a:prstDash val="solid"/>
            <a:round/>
            <a:headEnd type="none" w="sm" len="sm"/>
            <a:tailEnd type="none" w="sm" len="sm"/>
          </a:ln>
        </p:spPr>
      </p:pic>
      <p:sp>
        <p:nvSpPr>
          <p:cNvPr id="7398" name="Google Shape;7398;g38acf195055_0_877"/>
          <p:cNvSpPr txBox="1"/>
          <p:nvPr/>
        </p:nvSpPr>
        <p:spPr>
          <a:xfrm>
            <a:off x="6877425" y="953925"/>
            <a:ext cx="2142000" cy="518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0000FF"/>
                </a:solidFill>
                <a:latin typeface="Lato"/>
                <a:ea typeface="Lato"/>
                <a:cs typeface="Lato"/>
                <a:sym typeface="Lato"/>
              </a:rPr>
              <a:t>Reading Log </a:t>
            </a:r>
            <a:endParaRPr b="1">
              <a:solidFill>
                <a:srgbClr val="0000FF"/>
              </a:solidFill>
              <a:latin typeface="Lato"/>
              <a:ea typeface="Lato"/>
              <a:cs typeface="Lato"/>
              <a:sym typeface="Lato"/>
            </a:endParaRPr>
          </a:p>
          <a:p>
            <a:pPr marL="0" lvl="0" indent="0" algn="ctr" rtl="0">
              <a:spcBef>
                <a:spcPts val="0"/>
              </a:spcBef>
              <a:spcAft>
                <a:spcPts val="0"/>
              </a:spcAft>
              <a:buNone/>
            </a:pPr>
            <a:r>
              <a:rPr lang="en" b="1">
                <a:solidFill>
                  <a:srgbClr val="0000FF"/>
                </a:solidFill>
                <a:latin typeface="Lato"/>
                <a:ea typeface="Lato"/>
                <a:cs typeface="Lato"/>
                <a:sym typeface="Lato"/>
              </a:rPr>
              <a:t>Grades 3, 5/6</a:t>
            </a:r>
            <a:endParaRPr b="1">
              <a:solidFill>
                <a:srgbClr val="0000FF"/>
              </a:solidFill>
              <a:latin typeface="Lato"/>
              <a:ea typeface="Lato"/>
              <a:cs typeface="Lato"/>
              <a:sym typeface="Lato"/>
            </a:endParaRPr>
          </a:p>
        </p:txBody>
      </p:sp>
      <p:pic>
        <p:nvPicPr>
          <p:cNvPr id="7399" name="Google Shape;7399;g38acf195055_0_877"/>
          <p:cNvPicPr preferRelativeResize="0"/>
          <p:nvPr/>
        </p:nvPicPr>
        <p:blipFill rotWithShape="1">
          <a:blip r:embed="rId3">
            <a:alphaModFix/>
          </a:blip>
          <a:srcRect b="13322"/>
          <a:stretch/>
        </p:blipFill>
        <p:spPr>
          <a:xfrm rot="2387046">
            <a:off x="4306761" y="4043901"/>
            <a:ext cx="530404" cy="4913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35"/>
        <p:cNvGrpSpPr/>
        <p:nvPr/>
      </p:nvGrpSpPr>
      <p:grpSpPr>
        <a:xfrm>
          <a:off x="0" y="0"/>
          <a:ext cx="0" cy="0"/>
          <a:chOff x="0" y="0"/>
          <a:chExt cx="0" cy="0"/>
        </a:xfrm>
      </p:grpSpPr>
      <p:sp>
        <p:nvSpPr>
          <p:cNvPr id="6736" name="Google Shape;6736;g2fa762f733d_0_0"/>
          <p:cNvSpPr txBox="1">
            <a:spLocks noGrp="1"/>
          </p:cNvSpPr>
          <p:nvPr>
            <p:ph type="sldNum" idx="12"/>
          </p:nvPr>
        </p:nvSpPr>
        <p:spPr>
          <a:xfrm>
            <a:off x="8777250" y="4739425"/>
            <a:ext cx="3669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Clr>
                <a:srgbClr val="000000"/>
              </a:buClr>
              <a:buSzPts val="900"/>
              <a:buFont typeface="Arial"/>
              <a:buNone/>
            </a:pPr>
            <a:fld id="{00000000-1234-1234-1234-123412341234}" type="slidenum">
              <a:rPr lang="en" sz="900">
                <a:latin typeface="Poppins"/>
                <a:ea typeface="Poppins"/>
                <a:cs typeface="Poppins"/>
                <a:sym typeface="Poppins"/>
              </a:rPr>
              <a:t>6</a:t>
            </a:fld>
            <a:endParaRPr sz="900">
              <a:latin typeface="Poppins"/>
              <a:ea typeface="Poppins"/>
              <a:cs typeface="Poppins"/>
              <a:sym typeface="Poppins"/>
            </a:endParaRPr>
          </a:p>
        </p:txBody>
      </p:sp>
      <p:pic>
        <p:nvPicPr>
          <p:cNvPr id="6737" name="Google Shape;6737;g2fa762f733d_0_0"/>
          <p:cNvPicPr preferRelativeResize="0"/>
          <p:nvPr/>
        </p:nvPicPr>
        <p:blipFill rotWithShape="1">
          <a:blip r:embed="rId3">
            <a:alphaModFix/>
          </a:blip>
          <a:srcRect/>
          <a:stretch/>
        </p:blipFill>
        <p:spPr>
          <a:xfrm>
            <a:off x="267350" y="1690200"/>
            <a:ext cx="3283150" cy="2383125"/>
          </a:xfrm>
          <a:prstGeom prst="rect">
            <a:avLst/>
          </a:prstGeom>
          <a:noFill/>
          <a:ln w="76200" cap="flat" cmpd="sng">
            <a:solidFill>
              <a:schemeClr val="lt1"/>
            </a:solidFill>
            <a:prstDash val="solid"/>
            <a:round/>
            <a:headEnd type="none" w="sm" len="sm"/>
            <a:tailEnd type="none" w="sm" len="sm"/>
          </a:ln>
        </p:spPr>
      </p:pic>
      <p:sp>
        <p:nvSpPr>
          <p:cNvPr id="6738" name="Google Shape;6738;g2fa762f733d_0_0"/>
          <p:cNvSpPr/>
          <p:nvPr/>
        </p:nvSpPr>
        <p:spPr>
          <a:xfrm>
            <a:off x="225950" y="1235850"/>
            <a:ext cx="2346900" cy="393600"/>
          </a:xfrm>
          <a:prstGeom prst="roundRect">
            <a:avLst>
              <a:gd name="adj" fmla="val 16667"/>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600" b="0" i="0" u="none" strike="noStrike" cap="none">
                <a:solidFill>
                  <a:srgbClr val="434343"/>
                </a:solidFill>
                <a:latin typeface="Poppins"/>
                <a:ea typeface="Poppins"/>
                <a:cs typeface="Poppins"/>
                <a:sym typeface="Poppins"/>
              </a:rPr>
              <a:t>Lifelong Advantages</a:t>
            </a:r>
            <a:endParaRPr sz="1200" b="0" i="0" u="none" strike="noStrike" cap="none">
              <a:solidFill>
                <a:srgbClr val="000000"/>
              </a:solidFill>
              <a:latin typeface="Arial"/>
              <a:ea typeface="Arial"/>
              <a:cs typeface="Arial"/>
              <a:sym typeface="Arial"/>
            </a:endParaRPr>
          </a:p>
        </p:txBody>
      </p:sp>
      <p:sp>
        <p:nvSpPr>
          <p:cNvPr id="6739" name="Google Shape;6739;g2fa762f733d_0_0"/>
          <p:cNvSpPr/>
          <p:nvPr/>
        </p:nvSpPr>
        <p:spPr>
          <a:xfrm rot="1244505">
            <a:off x="2771035" y="963174"/>
            <a:ext cx="1180834" cy="903305"/>
          </a:xfrm>
          <a:prstGeom prst="wedgeRoundRectCallout">
            <a:avLst>
              <a:gd name="adj1" fmla="val -20833"/>
              <a:gd name="adj2" fmla="val 62500"/>
              <a:gd name="adj3" fmla="val 0"/>
            </a:avLst>
          </a:prstGeom>
          <a:solidFill>
            <a:srgbClr val="FCCC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rgbClr val="434343"/>
                </a:solidFill>
                <a:latin typeface="Poppins"/>
                <a:ea typeface="Poppins"/>
                <a:cs typeface="Poppins"/>
                <a:sym typeface="Poppins"/>
              </a:rPr>
              <a:t>Which one</a:t>
            </a:r>
            <a:endParaRPr sz="12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rgbClr val="434343"/>
                </a:solidFill>
                <a:latin typeface="Poppins"/>
                <a:ea typeface="Poppins"/>
                <a:cs typeface="Poppins"/>
                <a:sym typeface="Poppins"/>
              </a:rPr>
              <a:t>resonates with</a:t>
            </a:r>
            <a:endParaRPr sz="1200" b="0" i="0" u="none" strike="noStrike" cap="none">
              <a:solidFill>
                <a:srgbClr val="434343"/>
              </a:solidFill>
              <a:latin typeface="Poppins"/>
              <a:ea typeface="Poppins"/>
              <a:cs typeface="Poppins"/>
              <a:sym typeface="Poppins"/>
            </a:endParaRPr>
          </a:p>
          <a:p>
            <a:pPr marL="0" marR="0" lvl="0" indent="0" algn="ctr" rtl="0">
              <a:lnSpc>
                <a:spcPct val="100000"/>
              </a:lnSpc>
              <a:spcBef>
                <a:spcPts val="0"/>
              </a:spcBef>
              <a:spcAft>
                <a:spcPts val="0"/>
              </a:spcAft>
              <a:buClr>
                <a:schemeClr val="dk1"/>
              </a:buClr>
              <a:buSzPts val="1100"/>
              <a:buFont typeface="Arial"/>
              <a:buNone/>
            </a:pPr>
            <a:r>
              <a:rPr lang="en" sz="1200" b="0" i="0" u="none" strike="noStrike" cap="none">
                <a:solidFill>
                  <a:srgbClr val="434343"/>
                </a:solidFill>
                <a:latin typeface="Poppins"/>
                <a:ea typeface="Poppins"/>
                <a:cs typeface="Poppins"/>
                <a:sym typeface="Poppins"/>
              </a:rPr>
              <a:t>you &amp; why?</a:t>
            </a:r>
            <a:endParaRPr sz="1200" b="0" i="0" u="none" strike="noStrike" cap="none">
              <a:solidFill>
                <a:srgbClr val="434343"/>
              </a:solidFill>
              <a:latin typeface="Arial"/>
              <a:ea typeface="Arial"/>
              <a:cs typeface="Arial"/>
              <a:sym typeface="Arial"/>
            </a:endParaRPr>
          </a:p>
        </p:txBody>
      </p:sp>
      <p:sp>
        <p:nvSpPr>
          <p:cNvPr id="6740" name="Google Shape;6740;g2fa762f733d_0_0"/>
          <p:cNvSpPr txBox="1"/>
          <p:nvPr/>
        </p:nvSpPr>
        <p:spPr>
          <a:xfrm>
            <a:off x="160825" y="136125"/>
            <a:ext cx="4080600" cy="7464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2200" b="1" i="0" u="none" strike="noStrike" cap="none">
                <a:solidFill>
                  <a:schemeClr val="lt1"/>
                </a:solidFill>
                <a:latin typeface="Poppins"/>
                <a:ea typeface="Poppins"/>
                <a:cs typeface="Poppins"/>
                <a:sym typeface="Poppins"/>
              </a:rPr>
              <a:t>Benefits of Bilingualism and Biliteracy</a:t>
            </a:r>
            <a:endParaRPr sz="1000" b="0" i="0" u="none" strike="noStrike" cap="none">
              <a:solidFill>
                <a:schemeClr val="lt1"/>
              </a:solidFill>
              <a:latin typeface="Lato"/>
              <a:ea typeface="Lato"/>
              <a:cs typeface="Lato"/>
              <a:sym typeface="Lato"/>
            </a:endParaRPr>
          </a:p>
        </p:txBody>
      </p:sp>
      <p:pic>
        <p:nvPicPr>
          <p:cNvPr id="6741" name="Google Shape;6741;g2fa762f733d_0_0"/>
          <p:cNvPicPr preferRelativeResize="0"/>
          <p:nvPr/>
        </p:nvPicPr>
        <p:blipFill rotWithShape="1">
          <a:blip r:embed="rId4">
            <a:alphaModFix/>
          </a:blip>
          <a:srcRect/>
          <a:stretch/>
        </p:blipFill>
        <p:spPr>
          <a:xfrm>
            <a:off x="3747113" y="2506750"/>
            <a:ext cx="1192576" cy="1031176"/>
          </a:xfrm>
          <a:prstGeom prst="rect">
            <a:avLst/>
          </a:prstGeom>
          <a:noFill/>
          <a:ln>
            <a:noFill/>
          </a:ln>
        </p:spPr>
      </p:pic>
      <p:pic>
        <p:nvPicPr>
          <p:cNvPr id="6742" name="Google Shape;6742;g2fa762f733d_0_0"/>
          <p:cNvPicPr preferRelativeResize="0"/>
          <p:nvPr/>
        </p:nvPicPr>
        <p:blipFill rotWithShape="1">
          <a:blip r:embed="rId5">
            <a:alphaModFix/>
          </a:blip>
          <a:srcRect/>
          <a:stretch/>
        </p:blipFill>
        <p:spPr>
          <a:xfrm>
            <a:off x="4341277" y="3106453"/>
            <a:ext cx="360527" cy="277052"/>
          </a:xfrm>
          <a:prstGeom prst="rect">
            <a:avLst/>
          </a:prstGeom>
          <a:noFill/>
          <a:ln>
            <a:noFill/>
          </a:ln>
        </p:spPr>
      </p:pic>
      <p:pic>
        <p:nvPicPr>
          <p:cNvPr id="6743" name="Google Shape;6743;g2fa762f733d_0_0"/>
          <p:cNvPicPr preferRelativeResize="0"/>
          <p:nvPr/>
        </p:nvPicPr>
        <p:blipFill rotWithShape="1">
          <a:blip r:embed="rId6">
            <a:alphaModFix/>
          </a:blip>
          <a:srcRect/>
          <a:stretch/>
        </p:blipFill>
        <p:spPr>
          <a:xfrm>
            <a:off x="3747125" y="4085175"/>
            <a:ext cx="1192500" cy="849000"/>
          </a:xfrm>
          <a:prstGeom prst="roundRect">
            <a:avLst>
              <a:gd name="adj" fmla="val 16667"/>
            </a:avLst>
          </a:prstGeom>
          <a:noFill/>
          <a:ln w="38100" cap="flat" cmpd="sng">
            <a:solidFill>
              <a:srgbClr val="660000"/>
            </a:solidFill>
            <a:prstDash val="solid"/>
            <a:round/>
            <a:headEnd type="none" w="sm" len="sm"/>
            <a:tailEnd type="none" w="sm" len="sm"/>
          </a:ln>
        </p:spPr>
      </p:pic>
      <p:sp>
        <p:nvSpPr>
          <p:cNvPr id="6744" name="Google Shape;6744;g2fa762f733d_0_0"/>
          <p:cNvSpPr txBox="1"/>
          <p:nvPr/>
        </p:nvSpPr>
        <p:spPr>
          <a:xfrm>
            <a:off x="659675" y="4210263"/>
            <a:ext cx="23469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chemeClr val="lt1"/>
                </a:solidFill>
                <a:latin typeface="Poppins"/>
                <a:ea typeface="Poppins"/>
                <a:cs typeface="Poppins"/>
                <a:sym typeface="Poppins"/>
              </a:rPr>
              <a:t>Share in the chat! </a:t>
            </a:r>
            <a:endParaRPr sz="1800" b="0" i="0" u="none" strike="noStrike" cap="none">
              <a:solidFill>
                <a:schemeClr val="lt1"/>
              </a:solidFill>
              <a:latin typeface="Poppins"/>
              <a:ea typeface="Poppins"/>
              <a:cs typeface="Poppins"/>
              <a:sym typeface="Poppins"/>
            </a:endParaRPr>
          </a:p>
        </p:txBody>
      </p:sp>
      <p:sp>
        <p:nvSpPr>
          <p:cNvPr id="6745" name="Google Shape;6745;g2fa762f733d_0_0"/>
          <p:cNvSpPr txBox="1"/>
          <p:nvPr/>
        </p:nvSpPr>
        <p:spPr>
          <a:xfrm>
            <a:off x="4958000" y="83625"/>
            <a:ext cx="3986400" cy="9234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2100" b="1" i="0" u="none" strike="noStrike" cap="none">
                <a:solidFill>
                  <a:srgbClr val="B6D7A8"/>
                </a:solidFill>
                <a:latin typeface="Poppins"/>
                <a:ea typeface="Poppins"/>
                <a:cs typeface="Poppins"/>
                <a:sym typeface="Poppins"/>
              </a:rPr>
              <a:t>Beneficios del bilingüismo y la biliteracidad</a:t>
            </a:r>
            <a:endParaRPr sz="1000" b="0" i="0" u="none" strike="noStrike" cap="none">
              <a:solidFill>
                <a:schemeClr val="lt1"/>
              </a:solidFill>
              <a:latin typeface="Lato"/>
              <a:ea typeface="Lato"/>
              <a:cs typeface="Lato"/>
              <a:sym typeface="Lato"/>
            </a:endParaRPr>
          </a:p>
        </p:txBody>
      </p:sp>
      <p:pic>
        <p:nvPicPr>
          <p:cNvPr id="6746" name="Google Shape;6746;g2fa762f733d_0_0"/>
          <p:cNvPicPr preferRelativeResize="0"/>
          <p:nvPr/>
        </p:nvPicPr>
        <p:blipFill rotWithShape="1">
          <a:blip r:embed="rId3">
            <a:alphaModFix/>
          </a:blip>
          <a:srcRect/>
          <a:stretch/>
        </p:blipFill>
        <p:spPr>
          <a:xfrm>
            <a:off x="5102175" y="1683225"/>
            <a:ext cx="3495926" cy="2450849"/>
          </a:xfrm>
          <a:prstGeom prst="rect">
            <a:avLst/>
          </a:prstGeom>
          <a:noFill/>
          <a:ln w="76200" cap="flat" cmpd="sng">
            <a:solidFill>
              <a:schemeClr val="lt1"/>
            </a:solidFill>
            <a:prstDash val="solid"/>
            <a:round/>
            <a:headEnd type="none" w="sm" len="sm"/>
            <a:tailEnd type="none" w="sm" len="sm"/>
          </a:ln>
        </p:spPr>
      </p:pic>
      <p:sp>
        <p:nvSpPr>
          <p:cNvPr id="6747" name="Google Shape;6747;g2fa762f733d_0_0"/>
          <p:cNvSpPr/>
          <p:nvPr/>
        </p:nvSpPr>
        <p:spPr>
          <a:xfrm rot="1732435">
            <a:off x="7695362" y="1131646"/>
            <a:ext cx="1228867" cy="765358"/>
          </a:xfrm>
          <a:prstGeom prst="wedgeRoundRectCallout">
            <a:avLst>
              <a:gd name="adj1" fmla="val -20833"/>
              <a:gd name="adj2" fmla="val 62500"/>
              <a:gd name="adj3" fmla="val 0"/>
            </a:avLst>
          </a:prstGeom>
          <a:solidFill>
            <a:srgbClr val="FCCC00"/>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100"/>
              <a:buFont typeface="Arial"/>
              <a:buNone/>
            </a:pPr>
            <a:r>
              <a:rPr lang="en" sz="1100" b="0" i="0" u="none" strike="noStrike" cap="none">
                <a:solidFill>
                  <a:srgbClr val="00602D"/>
                </a:solidFill>
                <a:latin typeface="Poppins"/>
                <a:ea typeface="Poppins"/>
                <a:cs typeface="Poppins"/>
                <a:sym typeface="Poppins"/>
              </a:rPr>
              <a:t>¿Cuál ventaja le llama la atención y por qué?</a:t>
            </a:r>
            <a:endParaRPr sz="1100" b="0" i="0" u="none" strike="noStrike" cap="none">
              <a:solidFill>
                <a:srgbClr val="00602D"/>
              </a:solidFill>
              <a:latin typeface="Arial"/>
              <a:ea typeface="Arial"/>
              <a:cs typeface="Arial"/>
              <a:sym typeface="Arial"/>
            </a:endParaRPr>
          </a:p>
        </p:txBody>
      </p:sp>
      <p:sp>
        <p:nvSpPr>
          <p:cNvPr id="6748" name="Google Shape;6748;g2fa762f733d_0_0"/>
          <p:cNvSpPr/>
          <p:nvPr/>
        </p:nvSpPr>
        <p:spPr>
          <a:xfrm>
            <a:off x="5114550" y="1241325"/>
            <a:ext cx="2472300" cy="393600"/>
          </a:xfrm>
          <a:prstGeom prst="roundRect">
            <a:avLst>
              <a:gd name="adj" fmla="val 16667"/>
            </a:avLst>
          </a:prstGeom>
          <a:solidFill>
            <a:srgbClr val="F1C232"/>
          </a:solid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1"/>
              </a:buClr>
              <a:buSzPts val="1100"/>
              <a:buFont typeface="Arial"/>
              <a:buNone/>
            </a:pPr>
            <a:r>
              <a:rPr lang="en" sz="1500" b="0" i="0" u="none" strike="noStrike" cap="none">
                <a:solidFill>
                  <a:srgbClr val="00602D"/>
                </a:solidFill>
                <a:latin typeface="Arial"/>
                <a:ea typeface="Arial"/>
                <a:cs typeface="Arial"/>
                <a:sym typeface="Arial"/>
              </a:rPr>
              <a:t>Ventajas para toda la vida</a:t>
            </a:r>
            <a:endParaRPr sz="1500" b="0" i="0" u="none" strike="noStrike" cap="none">
              <a:solidFill>
                <a:srgbClr val="00602D"/>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400" b="0" i="0" u="none" strike="noStrike" cap="none">
              <a:solidFill>
                <a:srgbClr val="000000"/>
              </a:solidFill>
              <a:latin typeface="Arial"/>
              <a:ea typeface="Arial"/>
              <a:cs typeface="Arial"/>
              <a:sym typeface="Arial"/>
            </a:endParaRPr>
          </a:p>
        </p:txBody>
      </p:sp>
      <p:sp>
        <p:nvSpPr>
          <p:cNvPr id="6749" name="Google Shape;6749;g2fa762f733d_0_0"/>
          <p:cNvSpPr txBox="1"/>
          <p:nvPr/>
        </p:nvSpPr>
        <p:spPr>
          <a:xfrm>
            <a:off x="5777750" y="4233363"/>
            <a:ext cx="2346900" cy="415500"/>
          </a:xfrm>
          <a:prstGeom prst="rect">
            <a:avLst/>
          </a:prstGeom>
          <a:noFill/>
          <a:ln>
            <a:noFill/>
          </a:ln>
        </p:spPr>
        <p:txBody>
          <a:bodyPr spcFirstLastPara="1" wrap="square" lIns="91425" tIns="91425" rIns="91425" bIns="91425" anchor="t" anchorCtr="0">
            <a:spAutoFit/>
          </a:bodyPr>
          <a:lstStyle/>
          <a:p>
            <a:pPr marL="0" marR="38100" lvl="0" indent="0" algn="l" rtl="0">
              <a:lnSpc>
                <a:spcPct val="128571"/>
              </a:lnSpc>
              <a:spcBef>
                <a:spcPts val="0"/>
              </a:spcBef>
              <a:spcAft>
                <a:spcPts val="0"/>
              </a:spcAft>
              <a:buClr>
                <a:schemeClr val="dk1"/>
              </a:buClr>
              <a:buSzPts val="1100"/>
              <a:buFont typeface="Arial"/>
              <a:buNone/>
            </a:pPr>
            <a:r>
              <a:rPr lang="en" sz="1500" b="0" i="0" u="none" strike="noStrike" cap="none">
                <a:solidFill>
                  <a:srgbClr val="93C47D"/>
                </a:solidFill>
                <a:latin typeface="Poppins"/>
                <a:ea typeface="Poppins"/>
                <a:cs typeface="Poppins"/>
                <a:sym typeface="Poppins"/>
              </a:rPr>
              <a:t>¡Comparta en el chat!</a:t>
            </a:r>
            <a:endParaRPr sz="1800" b="0" i="0" u="none" strike="noStrike" cap="none">
              <a:solidFill>
                <a:srgbClr val="93C47D"/>
              </a:solidFill>
              <a:latin typeface="Poppins"/>
              <a:ea typeface="Poppins"/>
              <a:cs typeface="Poppins"/>
              <a:sym typeface="Poppins"/>
            </a:endParaRPr>
          </a:p>
        </p:txBody>
      </p:sp>
      <p:sp>
        <p:nvSpPr>
          <p:cNvPr id="6750" name="Google Shape;6750;g2fa762f733d_0_0"/>
          <p:cNvSpPr txBox="1"/>
          <p:nvPr/>
        </p:nvSpPr>
        <p:spPr>
          <a:xfrm rot="3438">
            <a:off x="5031021" y="1563100"/>
            <a:ext cx="2399701" cy="220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Líder multilingüe</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Cerebral y cognitivo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Económico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Académico</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Competencia sociocultural</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rgbClr val="00602D"/>
                </a:solidFill>
                <a:latin typeface="Poppins"/>
                <a:ea typeface="Poppins"/>
                <a:cs typeface="Poppins"/>
                <a:sym typeface="Poppins"/>
              </a:rPr>
              <a:t>Conexiones Familiares</a:t>
            </a:r>
            <a:endParaRPr sz="900" b="1" i="0" u="none" strike="noStrike" cap="none">
              <a:solidFill>
                <a:srgbClr val="00602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900"/>
              <a:buFont typeface="Arial"/>
              <a:buNone/>
            </a:pPr>
            <a:endParaRPr sz="900" b="1" i="0" u="none" strike="noStrike" cap="none">
              <a:solidFill>
                <a:srgbClr val="00602D"/>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54"/>
        <p:cNvGrpSpPr/>
        <p:nvPr/>
      </p:nvGrpSpPr>
      <p:grpSpPr>
        <a:xfrm>
          <a:off x="0" y="0"/>
          <a:ext cx="0" cy="0"/>
          <a:chOff x="0" y="0"/>
          <a:chExt cx="0" cy="0"/>
        </a:xfrm>
      </p:grpSpPr>
      <p:pic>
        <p:nvPicPr>
          <p:cNvPr id="6755" name="Google Shape;6755;g30b444836f5_1_2374"/>
          <p:cNvPicPr preferRelativeResize="0"/>
          <p:nvPr/>
        </p:nvPicPr>
        <p:blipFill rotWithShape="1">
          <a:blip r:embed="rId3">
            <a:alphaModFix/>
          </a:blip>
          <a:srcRect/>
          <a:stretch/>
        </p:blipFill>
        <p:spPr>
          <a:xfrm>
            <a:off x="3467150" y="1459250"/>
            <a:ext cx="2224725" cy="2806352"/>
          </a:xfrm>
          <a:prstGeom prst="rect">
            <a:avLst/>
          </a:prstGeom>
          <a:noFill/>
          <a:ln w="19050" cap="flat" cmpd="sng">
            <a:solidFill>
              <a:srgbClr val="000000"/>
            </a:solidFill>
            <a:prstDash val="solid"/>
            <a:round/>
            <a:headEnd type="none" w="sm" len="sm"/>
            <a:tailEnd type="none" w="sm" len="sm"/>
          </a:ln>
        </p:spPr>
      </p:pic>
      <p:sp>
        <p:nvSpPr>
          <p:cNvPr id="6756" name="Google Shape;6756;g30b444836f5_1_2374"/>
          <p:cNvSpPr txBox="1"/>
          <p:nvPr/>
        </p:nvSpPr>
        <p:spPr>
          <a:xfrm>
            <a:off x="152400" y="774925"/>
            <a:ext cx="3211200" cy="37092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chemeClr val="dk1"/>
              </a:buClr>
              <a:buSzPts val="3000"/>
              <a:buFont typeface="Arial"/>
              <a:buNone/>
            </a:pPr>
            <a:r>
              <a:rPr lang="en" sz="2200" b="0" i="0" u="none" strike="noStrike" cap="none">
                <a:solidFill>
                  <a:schemeClr val="lt1"/>
                </a:solidFill>
                <a:latin typeface="Poppins"/>
                <a:ea typeface="Poppins"/>
                <a:cs typeface="Poppins"/>
                <a:sym typeface="Poppins"/>
              </a:rPr>
              <a:t>Global California 2030 A Call to Action!</a:t>
            </a:r>
            <a:endParaRPr sz="6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18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1300" b="0" i="1" u="none" strike="noStrike" cap="none">
                <a:solidFill>
                  <a:srgbClr val="FFFFFF"/>
                </a:solidFill>
                <a:latin typeface="Poppins"/>
                <a:ea typeface="Poppins"/>
                <a:cs typeface="Poppins"/>
                <a:sym typeface="Poppins"/>
              </a:rPr>
              <a:t>“By 2030, we want </a:t>
            </a:r>
            <a:r>
              <a:rPr lang="en" sz="1300" b="0" i="1" u="none" strike="noStrike" cap="none">
                <a:solidFill>
                  <a:srgbClr val="F1C232"/>
                </a:solidFill>
                <a:latin typeface="Poppins"/>
                <a:ea typeface="Poppins"/>
                <a:cs typeface="Poppins"/>
                <a:sym typeface="Poppins"/>
              </a:rPr>
              <a:t>half of all K–12</a:t>
            </a:r>
            <a:r>
              <a:rPr lang="en" sz="1300" b="0" i="1" u="none" strike="noStrike" cap="none">
                <a:solidFill>
                  <a:srgbClr val="FFFFFF"/>
                </a:solidFill>
                <a:latin typeface="Poppins"/>
                <a:ea typeface="Poppins"/>
                <a:cs typeface="Poppins"/>
                <a:sym typeface="Poppins"/>
              </a:rPr>
              <a:t> students to participate in programs leading to proficiency in two or more languages, either through a class, a program, or an experience. By 2040, we want </a:t>
            </a:r>
            <a:r>
              <a:rPr lang="en" sz="1300" b="0" i="1" u="none" strike="noStrike" cap="none">
                <a:solidFill>
                  <a:srgbClr val="F1C232"/>
                </a:solidFill>
                <a:latin typeface="Poppins"/>
                <a:ea typeface="Poppins"/>
                <a:cs typeface="Poppins"/>
                <a:sym typeface="Poppins"/>
              </a:rPr>
              <a:t>three out of four students</a:t>
            </a:r>
            <a:r>
              <a:rPr lang="en" sz="1300" b="0" i="1" u="none" strike="noStrike" cap="none">
                <a:solidFill>
                  <a:srgbClr val="FFFFFF"/>
                </a:solidFill>
                <a:latin typeface="Poppins"/>
                <a:ea typeface="Poppins"/>
                <a:cs typeface="Poppins"/>
                <a:sym typeface="Poppins"/>
              </a:rPr>
              <a:t> to be proficient in two or more languages, earning them a </a:t>
            </a:r>
            <a:r>
              <a:rPr lang="en" sz="1300" b="0" i="1" u="none" strike="noStrike" cap="none">
                <a:solidFill>
                  <a:srgbClr val="F1C232"/>
                </a:solidFill>
                <a:latin typeface="Poppins"/>
                <a:ea typeface="Poppins"/>
                <a:cs typeface="Poppins"/>
                <a:sym typeface="Poppins"/>
              </a:rPr>
              <a:t>State Seal of Biliteracy.</a:t>
            </a:r>
            <a:r>
              <a:rPr lang="en" sz="1300" b="0" i="1" u="none" strike="noStrike" cap="none">
                <a:solidFill>
                  <a:srgbClr val="FFFFFF"/>
                </a:solidFill>
                <a:latin typeface="Poppins"/>
                <a:ea typeface="Poppins"/>
                <a:cs typeface="Poppins"/>
                <a:sym typeface="Poppins"/>
              </a:rPr>
              <a:t>”</a:t>
            </a:r>
            <a:endParaRPr sz="13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endParaRPr sz="1300" b="0" i="1" u="none" strike="noStrike" cap="none">
              <a:solidFill>
                <a:srgbClr val="FFFFFF"/>
              </a:solidFill>
              <a:latin typeface="Poppins"/>
              <a:ea typeface="Poppins"/>
              <a:cs typeface="Poppins"/>
              <a:sym typeface="Poppins"/>
            </a:endParaRPr>
          </a:p>
          <a:p>
            <a:pPr marL="0" marR="0" lvl="0" indent="0" algn="l" rtl="0">
              <a:lnSpc>
                <a:spcPct val="100000"/>
              </a:lnSpc>
              <a:spcBef>
                <a:spcPts val="900"/>
              </a:spcBef>
              <a:spcAft>
                <a:spcPts val="0"/>
              </a:spcAft>
              <a:buClr>
                <a:srgbClr val="000000"/>
              </a:buClr>
              <a:buSzPts val="800"/>
              <a:buFont typeface="Arial"/>
              <a:buNone/>
            </a:pPr>
            <a:r>
              <a:rPr lang="en" sz="1300" b="0" i="0" u="none" strike="noStrike" cap="none">
                <a:solidFill>
                  <a:srgbClr val="FFFFFF"/>
                </a:solidFill>
                <a:latin typeface="Poppins"/>
                <a:ea typeface="Poppins"/>
                <a:cs typeface="Poppins"/>
                <a:sym typeface="Poppins"/>
              </a:rPr>
              <a:t>      -Tom Torlakson, former State Superintendent</a:t>
            </a:r>
            <a:endParaRPr sz="13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500" b="0" i="0" u="none" strike="noStrike" cap="none">
                <a:solidFill>
                  <a:srgbClr val="000000"/>
                </a:solidFill>
                <a:latin typeface="Poppins"/>
                <a:ea typeface="Poppins"/>
                <a:cs typeface="Poppins"/>
                <a:sym typeface="Poppins"/>
              </a:rPr>
              <a:t>			</a:t>
            </a:r>
            <a:endParaRPr sz="5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Poppins"/>
              <a:ea typeface="Poppins"/>
              <a:cs typeface="Poppins"/>
              <a:sym typeface="Poppins"/>
            </a:endParaRPr>
          </a:p>
        </p:txBody>
      </p:sp>
      <p:sp>
        <p:nvSpPr>
          <p:cNvPr id="6757" name="Google Shape;6757;g30b444836f5_1_2374"/>
          <p:cNvSpPr txBox="1"/>
          <p:nvPr/>
        </p:nvSpPr>
        <p:spPr>
          <a:xfrm>
            <a:off x="5900375" y="669375"/>
            <a:ext cx="3012900" cy="42411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500" b="0" i="0" u="none" strike="noStrike" cap="none">
                <a:solidFill>
                  <a:srgbClr val="000000"/>
                </a:solidFill>
                <a:latin typeface="Poppins"/>
                <a:ea typeface="Poppins"/>
                <a:cs typeface="Poppins"/>
                <a:sym typeface="Poppins"/>
              </a:rPr>
              <a:t>			</a:t>
            </a:r>
            <a:endParaRPr sz="5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000000"/>
                </a:solidFill>
                <a:latin typeface="Poppins"/>
                <a:ea typeface="Poppins"/>
                <a:cs typeface="Poppins"/>
                <a:sym typeface="Poppins"/>
              </a:rPr>
              <a:t>		</a:t>
            </a:r>
            <a:endParaRPr sz="600" b="0" i="0" u="none" strike="noStrike" cap="none">
              <a:solidFill>
                <a:srgbClr val="000000"/>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000000"/>
              </a:solidFill>
              <a:latin typeface="Poppins"/>
              <a:ea typeface="Poppins"/>
              <a:cs typeface="Poppins"/>
              <a:sym typeface="Poppins"/>
            </a:endParaRPr>
          </a:p>
        </p:txBody>
      </p:sp>
      <p:sp>
        <p:nvSpPr>
          <p:cNvPr id="6758" name="Google Shape;6758;g30b444836f5_1_2374"/>
          <p:cNvSpPr txBox="1"/>
          <p:nvPr/>
        </p:nvSpPr>
        <p:spPr>
          <a:xfrm>
            <a:off x="5980000" y="679500"/>
            <a:ext cx="3000000" cy="419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B6D7A8"/>
                </a:solidFill>
                <a:latin typeface="Poppins"/>
                <a:ea typeface="Poppins"/>
                <a:cs typeface="Poppins"/>
                <a:sym typeface="Poppins"/>
              </a:rPr>
              <a:t>California global 2030 </a:t>
            </a: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r>
              <a:rPr lang="en" sz="1800" b="0" i="0" u="none" strike="noStrike" cap="none">
                <a:solidFill>
                  <a:srgbClr val="B6D7A8"/>
                </a:solidFill>
                <a:latin typeface="Poppins"/>
                <a:ea typeface="Poppins"/>
                <a:cs typeface="Poppins"/>
                <a:sym typeface="Poppins"/>
              </a:rPr>
              <a:t>¡Un llamado a la acción!</a:t>
            </a: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B6D7A8"/>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B6D7A8"/>
                </a:solidFill>
                <a:latin typeface="Poppins"/>
                <a:ea typeface="Poppins"/>
                <a:cs typeface="Poppins"/>
                <a:sym typeface="Poppins"/>
              </a:rPr>
              <a:t>“</a:t>
            </a:r>
            <a:r>
              <a:rPr lang="en" sz="1300" b="0" i="1" u="none" strike="noStrike" cap="none">
                <a:solidFill>
                  <a:srgbClr val="B6D7A8"/>
                </a:solidFill>
                <a:latin typeface="Poppins"/>
                <a:ea typeface="Poppins"/>
                <a:cs typeface="Poppins"/>
                <a:sym typeface="Poppins"/>
              </a:rPr>
              <a:t>Para 2030, queremos</a:t>
            </a:r>
            <a:r>
              <a:rPr lang="en" sz="1300" b="0" i="1" u="none" strike="noStrike" cap="none">
                <a:solidFill>
                  <a:srgbClr val="E8EAED"/>
                </a:solidFill>
                <a:latin typeface="Poppins"/>
                <a:ea typeface="Poppins"/>
                <a:cs typeface="Poppins"/>
                <a:sym typeface="Poppins"/>
              </a:rPr>
              <a:t> </a:t>
            </a:r>
            <a:r>
              <a:rPr lang="en" sz="1300" b="0" i="1" u="none" strike="noStrike" cap="none">
                <a:solidFill>
                  <a:srgbClr val="FCCC00"/>
                </a:solidFill>
                <a:latin typeface="Poppins"/>
                <a:ea typeface="Poppins"/>
                <a:cs typeface="Poppins"/>
                <a:sym typeface="Poppins"/>
              </a:rPr>
              <a:t>que la mitad de todos los estudiantes K-12 </a:t>
            </a:r>
            <a:r>
              <a:rPr lang="en" sz="1300" b="0" i="1" u="none" strike="noStrike" cap="none">
                <a:solidFill>
                  <a:srgbClr val="B6D7A8"/>
                </a:solidFill>
                <a:latin typeface="Poppins"/>
                <a:ea typeface="Poppins"/>
                <a:cs typeface="Poppins"/>
                <a:sym typeface="Poppins"/>
              </a:rPr>
              <a:t>participen en programas que les permitan dominar dos o más idiomas, ya sea a través de una clase, un programa o una experiencia. Para 2040, queremos que </a:t>
            </a:r>
            <a:r>
              <a:rPr lang="en" sz="1300" b="0" i="1" u="none" strike="noStrike" cap="none">
                <a:solidFill>
                  <a:srgbClr val="FCCC00"/>
                </a:solidFill>
                <a:latin typeface="Poppins"/>
                <a:ea typeface="Poppins"/>
                <a:cs typeface="Poppins"/>
                <a:sym typeface="Poppins"/>
              </a:rPr>
              <a:t>tres de cada cuatro estudiantes </a:t>
            </a:r>
            <a:r>
              <a:rPr lang="en" sz="1300" b="0" i="1" u="none" strike="noStrike" cap="none">
                <a:solidFill>
                  <a:srgbClr val="B6D7A8"/>
                </a:solidFill>
                <a:latin typeface="Poppins"/>
                <a:ea typeface="Poppins"/>
                <a:cs typeface="Poppins"/>
                <a:sym typeface="Poppins"/>
              </a:rPr>
              <a:t>dominen dos o más idiomas, lo que les permitirá obtener un</a:t>
            </a:r>
            <a:r>
              <a:rPr lang="en" sz="1300" b="0" i="1" u="none" strike="noStrike" cap="none">
                <a:solidFill>
                  <a:srgbClr val="E8EAED"/>
                </a:solidFill>
                <a:latin typeface="Poppins"/>
                <a:ea typeface="Poppins"/>
                <a:cs typeface="Poppins"/>
                <a:sym typeface="Poppins"/>
              </a:rPr>
              <a:t> </a:t>
            </a:r>
            <a:r>
              <a:rPr lang="en" sz="1300" b="0" i="1" u="none" strike="noStrike" cap="none">
                <a:solidFill>
                  <a:srgbClr val="FCCC00"/>
                </a:solidFill>
                <a:latin typeface="Poppins"/>
                <a:ea typeface="Poppins"/>
                <a:cs typeface="Poppins"/>
                <a:sym typeface="Poppins"/>
              </a:rPr>
              <a:t>Sello Estatal de Alfabetización Bilingüe</a:t>
            </a:r>
            <a:r>
              <a:rPr lang="en" sz="1300" b="0" i="1" u="none" strike="noStrike" cap="none">
                <a:solidFill>
                  <a:srgbClr val="E8EAED"/>
                </a:solidFill>
                <a:latin typeface="Poppins"/>
                <a:ea typeface="Poppins"/>
                <a:cs typeface="Poppins"/>
                <a:sym typeface="Poppins"/>
              </a:rPr>
              <a:t>”.</a:t>
            </a:r>
            <a:endParaRPr sz="1300" b="0" i="1" u="none" strike="noStrike" cap="none">
              <a:solidFill>
                <a:srgbClr val="E8EAE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300"/>
              <a:buFont typeface="Arial"/>
              <a:buNone/>
            </a:pPr>
            <a:endParaRPr sz="1300" b="0" i="1" u="none" strike="noStrike" cap="none">
              <a:solidFill>
                <a:srgbClr val="E8EAE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B6D7A8"/>
                </a:solidFill>
                <a:latin typeface="Poppins"/>
                <a:ea typeface="Poppins"/>
                <a:cs typeface="Poppins"/>
                <a:sym typeface="Poppins"/>
              </a:rPr>
              <a:t>-Tom Torlakson, ex superintendente estatal</a:t>
            </a:r>
            <a:endParaRPr sz="1200" b="0" i="0" u="none" strike="noStrike" cap="none">
              <a:solidFill>
                <a:srgbClr val="B6D7A8"/>
              </a:solidFill>
              <a:latin typeface="Poppins"/>
              <a:ea typeface="Poppins"/>
              <a:cs typeface="Poppins"/>
              <a:sym typeface="Poppins"/>
            </a:endParaRPr>
          </a:p>
          <a:p>
            <a:pPr marL="152400" marR="152400" lvl="0" indent="0" algn="l" rtl="0">
              <a:lnSpc>
                <a:spcPct val="115000"/>
              </a:lnSpc>
              <a:spcBef>
                <a:spcPts val="0"/>
              </a:spcBef>
              <a:spcAft>
                <a:spcPts val="0"/>
              </a:spcAft>
              <a:buClr>
                <a:srgbClr val="000000"/>
              </a:buClr>
              <a:buSzPts val="100"/>
              <a:buFont typeface="Arial"/>
              <a:buNone/>
            </a:pPr>
            <a:endParaRPr sz="100" b="0" i="0" u="none" strike="noStrike" cap="none">
              <a:solidFill>
                <a:srgbClr val="E8E8E8"/>
              </a:solidFill>
              <a:highlight>
                <a:srgbClr val="303134"/>
              </a:highlight>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62"/>
        <p:cNvGrpSpPr/>
        <p:nvPr/>
      </p:nvGrpSpPr>
      <p:grpSpPr>
        <a:xfrm>
          <a:off x="0" y="0"/>
          <a:ext cx="0" cy="0"/>
          <a:chOff x="0" y="0"/>
          <a:chExt cx="0" cy="0"/>
        </a:xfrm>
      </p:grpSpPr>
      <p:sp>
        <p:nvSpPr>
          <p:cNvPr id="6763" name="Google Shape;6763;g30b444836f5_1_792"/>
          <p:cNvSpPr txBox="1"/>
          <p:nvPr/>
        </p:nvSpPr>
        <p:spPr>
          <a:xfrm>
            <a:off x="147900" y="1366400"/>
            <a:ext cx="3861600" cy="1584600"/>
          </a:xfrm>
          <a:prstGeom prst="rect">
            <a:avLst/>
          </a:prstGeom>
          <a:noFill/>
          <a:ln>
            <a:noFill/>
          </a:ln>
        </p:spPr>
        <p:txBody>
          <a:bodyPr spcFirstLastPara="1" wrap="square" lIns="68575" tIns="68575" rIns="68575" bIns="6857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600" b="0" i="1" u="none" strike="noStrike" cap="none">
                <a:solidFill>
                  <a:srgbClr val="FFFFFF"/>
                </a:solidFill>
                <a:latin typeface="Poppins"/>
                <a:ea typeface="Poppins"/>
                <a:cs typeface="Poppins"/>
                <a:sym typeface="Poppins"/>
              </a:rPr>
              <a:t>“Provide students with expanded opportunities to become multilingual through dual and world language programs, including American Sign Language.” pg. 26	</a:t>
            </a:r>
            <a:endParaRPr sz="16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600" b="0" i="1" u="none" strike="noStrike" cap="none">
              <a:solidFill>
                <a:srgbClr val="FFFFFF"/>
              </a:solidFill>
              <a:latin typeface="Calibri"/>
              <a:ea typeface="Calibri"/>
              <a:cs typeface="Calibri"/>
              <a:sym typeface="Calibri"/>
            </a:endParaRPr>
          </a:p>
          <a:p>
            <a:pPr marL="0" marR="0" lvl="0" indent="0" algn="l" rtl="0">
              <a:lnSpc>
                <a:spcPct val="115000"/>
              </a:lnSpc>
              <a:spcBef>
                <a:spcPts val="900"/>
              </a:spcBef>
              <a:spcAft>
                <a:spcPts val="0"/>
              </a:spcAft>
              <a:buClr>
                <a:srgbClr val="000000"/>
              </a:buClr>
              <a:buSzPts val="800"/>
              <a:buFont typeface="Arial"/>
              <a:buNone/>
            </a:pPr>
            <a:r>
              <a:rPr lang="en" sz="1600" b="0" i="0" u="none" strike="noStrike" cap="none">
                <a:solidFill>
                  <a:srgbClr val="FFFFFF"/>
                </a:solidFill>
                <a:latin typeface="Calibri"/>
                <a:ea typeface="Calibri"/>
                <a:cs typeface="Calibri"/>
                <a:sym typeface="Calibri"/>
              </a:rPr>
              <a:t>            </a:t>
            </a:r>
            <a:endParaRPr sz="1600" b="0" i="0" u="none" strike="noStrike" cap="none">
              <a:solidFill>
                <a:srgbClr val="FFFFFF"/>
              </a:solidFill>
              <a:latin typeface="Gill Sans"/>
              <a:ea typeface="Gill Sans"/>
              <a:cs typeface="Gill Sans"/>
              <a:sym typeface="Gill Sans"/>
            </a:endParaRPr>
          </a:p>
          <a:p>
            <a:pPr marL="0" marR="0" lvl="0" indent="0" algn="l" rtl="0">
              <a:lnSpc>
                <a:spcPct val="115000"/>
              </a:lnSpc>
              <a:spcBef>
                <a:spcPts val="900"/>
              </a:spcBef>
              <a:spcAft>
                <a:spcPts val="0"/>
              </a:spcAft>
              <a:buClr>
                <a:srgbClr val="000000"/>
              </a:buClr>
              <a:buSzPts val="800"/>
              <a:buFont typeface="Arial"/>
              <a:buNone/>
            </a:pPr>
            <a:r>
              <a:rPr lang="en" sz="1600" b="0" i="0" u="none" strike="noStrike" cap="none">
                <a:solidFill>
                  <a:srgbClr val="FFFFFF"/>
                </a:solidFill>
                <a:latin typeface="Arial"/>
                <a:ea typeface="Arial"/>
                <a:cs typeface="Arial"/>
                <a:sym typeface="Arial"/>
              </a:rPr>
              <a:t>				</a:t>
            </a:r>
            <a:endParaRPr sz="1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1600" b="0" i="0" u="none" strike="noStrike" cap="none">
                <a:solidFill>
                  <a:srgbClr val="FFFFFF"/>
                </a:solidFill>
                <a:latin typeface="Arial"/>
                <a:ea typeface="Arial"/>
                <a:cs typeface="Arial"/>
                <a:sym typeface="Arial"/>
              </a:rPr>
              <a:t>			</a:t>
            </a:r>
            <a:endParaRPr sz="1600">
              <a:solidFill>
                <a:srgbClr val="FFFFFF"/>
              </a:solidFill>
            </a:endParaRPr>
          </a:p>
          <a:p>
            <a:pPr marL="0" marR="0" lvl="0" indent="0" algn="l" rtl="0">
              <a:lnSpc>
                <a:spcPct val="100000"/>
              </a:lnSpc>
              <a:spcBef>
                <a:spcPts val="0"/>
              </a:spcBef>
              <a:spcAft>
                <a:spcPts val="0"/>
              </a:spcAft>
              <a:buClr>
                <a:srgbClr val="000000"/>
              </a:buClr>
              <a:buSzPts val="800"/>
              <a:buFont typeface="Arial"/>
              <a:buNone/>
            </a:pPr>
            <a:endParaRPr sz="1600" b="0" i="0" u="none" strike="noStrike" cap="none">
              <a:solidFill>
                <a:srgbClr val="FFFFFF"/>
              </a:solidFill>
              <a:latin typeface="Gill Sans"/>
              <a:ea typeface="Gill Sans"/>
              <a:cs typeface="Gill Sans"/>
              <a:sym typeface="Gill Sans"/>
            </a:endParaRPr>
          </a:p>
        </p:txBody>
      </p:sp>
      <p:pic>
        <p:nvPicPr>
          <p:cNvPr id="6764" name="Google Shape;6764;g30b444836f5_1_792"/>
          <p:cNvPicPr preferRelativeResize="0"/>
          <p:nvPr/>
        </p:nvPicPr>
        <p:blipFill rotWithShape="1">
          <a:blip r:embed="rId3">
            <a:alphaModFix/>
          </a:blip>
          <a:srcRect/>
          <a:stretch/>
        </p:blipFill>
        <p:spPr>
          <a:xfrm>
            <a:off x="4041751" y="1478075"/>
            <a:ext cx="867824" cy="1171610"/>
          </a:xfrm>
          <a:prstGeom prst="rect">
            <a:avLst/>
          </a:prstGeom>
          <a:noFill/>
          <a:ln w="38100" cap="flat" cmpd="sng">
            <a:solidFill>
              <a:srgbClr val="FCE5CD"/>
            </a:solidFill>
            <a:prstDash val="solid"/>
            <a:round/>
            <a:headEnd type="none" w="sm" len="sm"/>
            <a:tailEnd type="none" w="sm" len="sm"/>
          </a:ln>
        </p:spPr>
      </p:pic>
      <p:sp>
        <p:nvSpPr>
          <p:cNvPr id="6765" name="Google Shape;6765;g30b444836f5_1_792"/>
          <p:cNvSpPr txBox="1"/>
          <p:nvPr/>
        </p:nvSpPr>
        <p:spPr>
          <a:xfrm>
            <a:off x="147900" y="3123075"/>
            <a:ext cx="4157400" cy="1354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 sz="1600" b="0" i="1" u="none" strike="noStrike" cap="none">
                <a:solidFill>
                  <a:srgbClr val="FFFFFF"/>
                </a:solidFill>
                <a:latin typeface="Poppins"/>
                <a:ea typeface="Poppins"/>
                <a:cs typeface="Poppins"/>
                <a:sym typeface="Poppins"/>
              </a:rPr>
              <a:t>“</a:t>
            </a:r>
            <a:r>
              <a:rPr lang="en" sz="1600" b="1" i="1" u="none" strike="noStrike" cap="none">
                <a:solidFill>
                  <a:srgbClr val="FFFFFF"/>
                </a:solidFill>
                <a:latin typeface="Poppins"/>
                <a:ea typeface="Poppins"/>
                <a:cs typeface="Poppins"/>
                <a:sym typeface="Poppins"/>
              </a:rPr>
              <a:t>By 2026</a:t>
            </a:r>
            <a:r>
              <a:rPr lang="en" sz="1600" b="0" i="1" u="none" strike="noStrike" cap="none">
                <a:solidFill>
                  <a:srgbClr val="FFFFFF"/>
                </a:solidFill>
                <a:latin typeface="Poppins"/>
                <a:ea typeface="Poppins"/>
                <a:cs typeface="Poppins"/>
                <a:sym typeface="Poppins"/>
              </a:rPr>
              <a:t>, ensure at least </a:t>
            </a:r>
            <a:r>
              <a:rPr lang="en" sz="1600" b="0" i="1" u="none" strike="noStrike" cap="none">
                <a:solidFill>
                  <a:srgbClr val="F1C232"/>
                </a:solidFill>
                <a:latin typeface="Poppins"/>
                <a:ea typeface="Poppins"/>
                <a:cs typeface="Poppins"/>
                <a:sym typeface="Poppins"/>
              </a:rPr>
              <a:t>50% </a:t>
            </a:r>
            <a:r>
              <a:rPr lang="en" sz="1600" b="0" i="1" u="none" strike="noStrike" cap="none">
                <a:solidFill>
                  <a:srgbClr val="FFFFFF"/>
                </a:solidFill>
                <a:latin typeface="Poppins"/>
                <a:ea typeface="Poppins"/>
                <a:cs typeface="Poppins"/>
                <a:sym typeface="Poppins"/>
              </a:rPr>
              <a:t>of our </a:t>
            </a:r>
            <a:r>
              <a:rPr lang="en" sz="1600" b="0" i="1" u="none" strike="noStrike" cap="none">
                <a:solidFill>
                  <a:srgbClr val="F1C232"/>
                </a:solidFill>
                <a:latin typeface="Poppins"/>
                <a:ea typeface="Poppins"/>
                <a:cs typeface="Poppins"/>
                <a:sym typeface="Poppins"/>
              </a:rPr>
              <a:t>graduating seniors</a:t>
            </a:r>
            <a:r>
              <a:rPr lang="en" sz="1600" b="0" i="1" u="none" strike="noStrike" cap="none">
                <a:solidFill>
                  <a:srgbClr val="FFFFFF"/>
                </a:solidFill>
                <a:latin typeface="Poppins"/>
                <a:ea typeface="Poppins"/>
                <a:cs typeface="Poppins"/>
                <a:sym typeface="Poppins"/>
              </a:rPr>
              <a:t> receive the </a:t>
            </a:r>
            <a:r>
              <a:rPr lang="en" sz="1600" b="0" i="1" u="none" strike="noStrike" cap="none">
                <a:solidFill>
                  <a:srgbClr val="F1C232"/>
                </a:solidFill>
                <a:latin typeface="Poppins"/>
                <a:ea typeface="Poppins"/>
                <a:cs typeface="Poppins"/>
                <a:sym typeface="Poppins"/>
              </a:rPr>
              <a:t>California Seal of Biliteracy</a:t>
            </a:r>
            <a:r>
              <a:rPr lang="en" sz="1600" b="0" i="1" u="none" strike="noStrike" cap="none">
                <a:solidFill>
                  <a:srgbClr val="FFFFFF"/>
                </a:solidFill>
                <a:latin typeface="Poppins"/>
                <a:ea typeface="Poppins"/>
                <a:cs typeface="Poppins"/>
                <a:sym typeface="Poppins"/>
              </a:rPr>
              <a:t>.”</a:t>
            </a:r>
            <a:endParaRPr sz="1600" i="1">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200" i="1">
              <a:solidFill>
                <a:srgbClr val="FFFFFF"/>
              </a:solidFill>
              <a:latin typeface="Poppins"/>
              <a:ea typeface="Poppins"/>
              <a:cs typeface="Poppins"/>
              <a:sym typeface="Poppins"/>
            </a:endParaRPr>
          </a:p>
          <a:p>
            <a:pPr marL="0" lvl="0" indent="0" algn="l" rtl="0">
              <a:spcBef>
                <a:spcPts val="0"/>
              </a:spcBef>
              <a:spcAft>
                <a:spcPts val="0"/>
              </a:spcAft>
              <a:buClr>
                <a:schemeClr val="dk1"/>
              </a:buClr>
              <a:buSzPts val="800"/>
              <a:buFont typeface="Arial"/>
              <a:buNone/>
            </a:pPr>
            <a:r>
              <a:rPr lang="en" sz="1600">
                <a:solidFill>
                  <a:schemeClr val="lt1"/>
                </a:solidFill>
                <a:latin typeface="Poppins"/>
                <a:ea typeface="Poppins"/>
                <a:cs typeface="Poppins"/>
                <a:sym typeface="Poppins"/>
              </a:rPr>
              <a:t>-Alberto Carvalho, Superintendent</a:t>
            </a:r>
            <a:endParaRPr sz="1600" i="1">
              <a:solidFill>
                <a:srgbClr val="FFFFFF"/>
              </a:solidFill>
              <a:latin typeface="Poppins"/>
              <a:ea typeface="Poppins"/>
              <a:cs typeface="Poppins"/>
              <a:sym typeface="Poppins"/>
            </a:endParaRPr>
          </a:p>
        </p:txBody>
      </p:sp>
      <p:sp>
        <p:nvSpPr>
          <p:cNvPr id="6766" name="Google Shape;6766;g30b444836f5_1_792"/>
          <p:cNvSpPr txBox="1"/>
          <p:nvPr/>
        </p:nvSpPr>
        <p:spPr>
          <a:xfrm>
            <a:off x="91750" y="733375"/>
            <a:ext cx="4065600" cy="5727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3000"/>
              <a:buFont typeface="Arial"/>
              <a:buNone/>
            </a:pPr>
            <a:r>
              <a:rPr lang="en" sz="2400" b="0" i="0" u="none" strike="noStrike" cap="none">
                <a:solidFill>
                  <a:srgbClr val="FFFFFF"/>
                </a:solidFill>
                <a:latin typeface="Poppins"/>
                <a:ea typeface="Poppins"/>
                <a:cs typeface="Poppins"/>
                <a:sym typeface="Poppins"/>
              </a:rPr>
              <a:t>Strategic Plan 2022-2026</a:t>
            </a:r>
            <a:endParaRPr sz="2400" b="0" i="0" u="none" strike="noStrike" cap="none">
              <a:solidFill>
                <a:srgbClr val="FFFFFF"/>
              </a:solidFill>
              <a:latin typeface="Poppins"/>
              <a:ea typeface="Poppins"/>
              <a:cs typeface="Poppins"/>
              <a:sym typeface="Poppins"/>
            </a:endParaRPr>
          </a:p>
        </p:txBody>
      </p:sp>
      <p:pic>
        <p:nvPicPr>
          <p:cNvPr id="6767" name="Google Shape;6767;g30b444836f5_1_792"/>
          <p:cNvPicPr preferRelativeResize="0"/>
          <p:nvPr/>
        </p:nvPicPr>
        <p:blipFill rotWithShape="1">
          <a:blip r:embed="rId4">
            <a:alphaModFix/>
          </a:blip>
          <a:srcRect/>
          <a:stretch/>
        </p:blipFill>
        <p:spPr>
          <a:xfrm>
            <a:off x="4157338" y="3293556"/>
            <a:ext cx="636625" cy="646044"/>
          </a:xfrm>
          <a:prstGeom prst="rect">
            <a:avLst/>
          </a:prstGeom>
          <a:noFill/>
          <a:ln>
            <a:noFill/>
          </a:ln>
        </p:spPr>
      </p:pic>
      <p:sp>
        <p:nvSpPr>
          <p:cNvPr id="6768" name="Google Shape;6768;g30b444836f5_1_792"/>
          <p:cNvSpPr txBox="1"/>
          <p:nvPr/>
        </p:nvSpPr>
        <p:spPr>
          <a:xfrm>
            <a:off x="5033625" y="1249850"/>
            <a:ext cx="4065600" cy="3287400"/>
          </a:xfrm>
          <a:prstGeom prst="rect">
            <a:avLst/>
          </a:prstGeom>
          <a:noFill/>
          <a:ln>
            <a:noFill/>
          </a:ln>
        </p:spPr>
        <p:txBody>
          <a:bodyPr spcFirstLastPara="1" wrap="square" lIns="68575" tIns="68575" rIns="68575" bIns="68575" anchor="t" anchorCtr="0">
            <a:noAutofit/>
          </a:bodyPr>
          <a:lstStyle/>
          <a:p>
            <a:pPr marL="0" marR="38100" lvl="0" indent="0" algn="l" rtl="0">
              <a:lnSpc>
                <a:spcPct val="115000"/>
              </a:lnSpc>
              <a:spcBef>
                <a:spcPts val="0"/>
              </a:spcBef>
              <a:spcAft>
                <a:spcPts val="0"/>
              </a:spcAft>
              <a:buClr>
                <a:schemeClr val="dk1"/>
              </a:buClr>
              <a:buSzPts val="1100"/>
              <a:buFont typeface="Arial"/>
              <a:buNone/>
            </a:pPr>
            <a:r>
              <a:rPr lang="en" sz="1600" b="0" i="1" u="none" strike="noStrike" cap="none">
                <a:solidFill>
                  <a:srgbClr val="A2C4C9"/>
                </a:solidFill>
                <a:latin typeface="Poppins"/>
                <a:ea typeface="Poppins"/>
                <a:cs typeface="Poppins"/>
                <a:sym typeface="Poppins"/>
              </a:rPr>
              <a:t>"Proporcionar a los estudiantes mayores oportunidades para volverse multilingües a través de programas duales y de idiomas mundiales, incluido el lenguaje de señas americano". pág. 26</a:t>
            </a:r>
            <a:endParaRPr sz="1600" b="0" i="1" u="none" strike="noStrike" cap="none">
              <a:solidFill>
                <a:srgbClr val="A2C4C9"/>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r>
              <a:rPr lang="en" sz="1800" b="0" i="1" u="none" strike="noStrike" cap="none">
                <a:solidFill>
                  <a:srgbClr val="FFFFFF"/>
                </a:solidFill>
                <a:latin typeface="Poppins"/>
                <a:ea typeface="Poppins"/>
                <a:cs typeface="Poppins"/>
                <a:sym typeface="Poppins"/>
              </a:rPr>
              <a:t>	</a:t>
            </a:r>
            <a:endParaRPr sz="1800" b="0" i="1" u="none" strike="noStrike" cap="none">
              <a:solidFill>
                <a:srgbClr val="FFFFFF"/>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100"/>
              <a:buFont typeface="Arial"/>
              <a:buNone/>
            </a:pPr>
            <a:endParaRPr sz="1700" b="0" i="1" u="none" strike="noStrike" cap="none">
              <a:solidFill>
                <a:srgbClr val="FFFFFF"/>
              </a:solidFill>
              <a:latin typeface="Calibri"/>
              <a:ea typeface="Calibri"/>
              <a:cs typeface="Calibri"/>
              <a:sym typeface="Calibri"/>
            </a:endParaRPr>
          </a:p>
          <a:p>
            <a:pPr marL="0" marR="0" lvl="0" indent="0" algn="l" rtl="0">
              <a:lnSpc>
                <a:spcPct val="115000"/>
              </a:lnSpc>
              <a:spcBef>
                <a:spcPts val="900"/>
              </a:spcBef>
              <a:spcAft>
                <a:spcPts val="0"/>
              </a:spcAft>
              <a:buClr>
                <a:srgbClr val="000000"/>
              </a:buClr>
              <a:buSzPts val="800"/>
              <a:buFont typeface="Arial"/>
              <a:buNone/>
            </a:pPr>
            <a:r>
              <a:rPr lang="en" sz="1700" b="0" i="0" u="none" strike="noStrike" cap="none">
                <a:solidFill>
                  <a:srgbClr val="FFFFFF"/>
                </a:solidFill>
                <a:latin typeface="Calibri"/>
                <a:ea typeface="Calibri"/>
                <a:cs typeface="Calibri"/>
                <a:sym typeface="Calibri"/>
              </a:rPr>
              <a:t>            </a:t>
            </a:r>
            <a:endParaRPr sz="1500" b="0" i="0" u="none" strike="noStrike" cap="none">
              <a:solidFill>
                <a:srgbClr val="FFFFFF"/>
              </a:solidFill>
              <a:latin typeface="Gill Sans"/>
              <a:ea typeface="Gill Sans"/>
              <a:cs typeface="Gill Sans"/>
              <a:sym typeface="Gill Sans"/>
            </a:endParaRPr>
          </a:p>
          <a:p>
            <a:pPr marL="0" marR="0" lvl="0" indent="0" algn="l" rtl="0">
              <a:lnSpc>
                <a:spcPct val="115000"/>
              </a:lnSpc>
              <a:spcBef>
                <a:spcPts val="900"/>
              </a:spcBef>
              <a:spcAft>
                <a:spcPts val="0"/>
              </a:spcAft>
              <a:buClr>
                <a:srgbClr val="000000"/>
              </a:buClr>
              <a:buSzPts val="800"/>
              <a:buFont typeface="Arial"/>
              <a:buNone/>
            </a:pPr>
            <a:r>
              <a:rPr lang="en" sz="600" b="0" i="0" u="none" strike="noStrike" cap="none">
                <a:solidFill>
                  <a:srgbClr val="FFFFFF"/>
                </a:solidFill>
                <a:latin typeface="Arial"/>
                <a:ea typeface="Arial"/>
                <a:cs typeface="Arial"/>
                <a:sym typeface="Arial"/>
              </a:rPr>
              <a:t>				</a:t>
            </a:r>
            <a:endParaRPr sz="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FFFFFF"/>
                </a:solidFill>
                <a:latin typeface="Arial"/>
                <a:ea typeface="Arial"/>
                <a:cs typeface="Arial"/>
                <a:sym typeface="Arial"/>
              </a:rPr>
              <a:t>			</a:t>
            </a:r>
            <a:endParaRPr sz="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600" b="0" i="0" u="none" strike="noStrike" cap="none">
                <a:solidFill>
                  <a:srgbClr val="FFFFFF"/>
                </a:solidFill>
                <a:latin typeface="Arial"/>
                <a:ea typeface="Arial"/>
                <a:cs typeface="Arial"/>
                <a:sym typeface="Arial"/>
              </a:rPr>
              <a:t>		</a:t>
            </a:r>
            <a:endParaRPr sz="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endParaRPr sz="900" b="0" i="0" u="none" strike="noStrike" cap="none">
              <a:solidFill>
                <a:srgbClr val="FFFFFF"/>
              </a:solidFill>
              <a:latin typeface="Gill Sans"/>
              <a:ea typeface="Gill Sans"/>
              <a:cs typeface="Gill Sans"/>
              <a:sym typeface="Gill Sans"/>
            </a:endParaRPr>
          </a:p>
        </p:txBody>
      </p:sp>
      <p:sp>
        <p:nvSpPr>
          <p:cNvPr id="6769" name="Google Shape;6769;g30b444836f5_1_792"/>
          <p:cNvSpPr txBox="1"/>
          <p:nvPr/>
        </p:nvSpPr>
        <p:spPr>
          <a:xfrm>
            <a:off x="4941825" y="3123075"/>
            <a:ext cx="4157400" cy="1881000"/>
          </a:xfrm>
          <a:prstGeom prst="rect">
            <a:avLst/>
          </a:prstGeom>
          <a:noFill/>
          <a:ln>
            <a:noFill/>
          </a:ln>
        </p:spPr>
        <p:txBody>
          <a:bodyPr spcFirstLastPara="1" wrap="square" lIns="91425" tIns="91425" rIns="91425" bIns="91425" anchor="t" anchorCtr="0">
            <a:spAutoFit/>
          </a:bodyPr>
          <a:lstStyle/>
          <a:p>
            <a:pPr marL="0" marR="38100" lvl="0" indent="0" algn="l" rtl="0">
              <a:lnSpc>
                <a:spcPct val="100000"/>
              </a:lnSpc>
              <a:spcBef>
                <a:spcPts val="0"/>
              </a:spcBef>
              <a:spcAft>
                <a:spcPts val="0"/>
              </a:spcAft>
              <a:buClr>
                <a:schemeClr val="dk1"/>
              </a:buClr>
              <a:buSzPts val="1100"/>
              <a:buFont typeface="Arial"/>
              <a:buNone/>
            </a:pPr>
            <a:r>
              <a:rPr lang="en" sz="1600" b="0" i="1" u="none" strike="noStrike" cap="none">
                <a:solidFill>
                  <a:srgbClr val="B6D7A8"/>
                </a:solidFill>
                <a:latin typeface="Poppins"/>
                <a:ea typeface="Poppins"/>
                <a:cs typeface="Poppins"/>
                <a:sym typeface="Poppins"/>
              </a:rPr>
              <a:t>“Para 2026, asegurar que al menos el </a:t>
            </a:r>
            <a:r>
              <a:rPr lang="en" sz="1600" b="0" i="1" u="none" strike="noStrike" cap="none">
                <a:solidFill>
                  <a:srgbClr val="FCCC00"/>
                </a:solidFill>
                <a:latin typeface="Poppins"/>
                <a:ea typeface="Poppins"/>
                <a:cs typeface="Poppins"/>
                <a:sym typeface="Poppins"/>
              </a:rPr>
              <a:t>50%</a:t>
            </a:r>
            <a:r>
              <a:rPr lang="en" sz="1600" b="0" i="1" u="none" strike="noStrike" cap="none">
                <a:solidFill>
                  <a:srgbClr val="E8EAED"/>
                </a:solidFill>
                <a:latin typeface="Poppins"/>
                <a:ea typeface="Poppins"/>
                <a:cs typeface="Poppins"/>
                <a:sym typeface="Poppins"/>
              </a:rPr>
              <a:t> </a:t>
            </a:r>
            <a:r>
              <a:rPr lang="en" sz="1600" b="0" i="1" u="none" strike="noStrike" cap="none">
                <a:solidFill>
                  <a:srgbClr val="B6D7A8"/>
                </a:solidFill>
                <a:latin typeface="Poppins"/>
                <a:ea typeface="Poppins"/>
                <a:cs typeface="Poppins"/>
                <a:sym typeface="Poppins"/>
              </a:rPr>
              <a:t>de nuestros estudiantes que se </a:t>
            </a:r>
            <a:r>
              <a:rPr lang="en" sz="1600" b="0" i="1" u="none" strike="noStrike" cap="none">
                <a:solidFill>
                  <a:srgbClr val="FCCC00"/>
                </a:solidFill>
                <a:latin typeface="Poppins"/>
                <a:ea typeface="Poppins"/>
                <a:cs typeface="Poppins"/>
                <a:sym typeface="Poppins"/>
              </a:rPr>
              <a:t>gradúan reciban el Sello de Alfabetización Bilingüe de California</a:t>
            </a:r>
            <a:r>
              <a:rPr lang="en" sz="1600" b="0" i="1" u="none" strike="noStrike" cap="none">
                <a:solidFill>
                  <a:srgbClr val="E8EAED"/>
                </a:solidFill>
                <a:latin typeface="Poppins"/>
                <a:ea typeface="Poppins"/>
                <a:cs typeface="Poppins"/>
                <a:sym typeface="Poppins"/>
              </a:rPr>
              <a:t>”.</a:t>
            </a:r>
            <a:endParaRPr sz="1600" i="1">
              <a:solidFill>
                <a:srgbClr val="E8EAED"/>
              </a:solidFill>
              <a:latin typeface="Poppins"/>
              <a:ea typeface="Poppins"/>
              <a:cs typeface="Poppins"/>
              <a:sym typeface="Poppins"/>
            </a:endParaRPr>
          </a:p>
          <a:p>
            <a:pPr marL="0" lvl="0" indent="0" algn="l" rtl="0">
              <a:lnSpc>
                <a:spcPct val="115000"/>
              </a:lnSpc>
              <a:spcBef>
                <a:spcPts val="900"/>
              </a:spcBef>
              <a:spcAft>
                <a:spcPts val="0"/>
              </a:spcAft>
              <a:buClr>
                <a:schemeClr val="dk1"/>
              </a:buClr>
              <a:buSzPts val="1900"/>
              <a:buFont typeface="Arial"/>
              <a:buNone/>
            </a:pPr>
            <a:r>
              <a:rPr lang="en" sz="1600">
                <a:solidFill>
                  <a:srgbClr val="B6D7A8"/>
                </a:solidFill>
                <a:latin typeface="Poppins"/>
                <a:ea typeface="Poppins"/>
                <a:cs typeface="Poppins"/>
                <a:sym typeface="Poppins"/>
              </a:rPr>
              <a:t>-Alberto Carvalho, Superintendent</a:t>
            </a:r>
            <a:r>
              <a:rPr lang="en" sz="1800">
                <a:solidFill>
                  <a:schemeClr val="lt1"/>
                </a:solidFill>
                <a:latin typeface="Calibri"/>
                <a:ea typeface="Calibri"/>
                <a:cs typeface="Calibri"/>
                <a:sym typeface="Calibri"/>
              </a:rPr>
              <a:t>	</a:t>
            </a:r>
            <a:endParaRPr sz="1600" i="1">
              <a:solidFill>
                <a:srgbClr val="E8EAE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900"/>
              <a:buFont typeface="Arial"/>
              <a:buNone/>
            </a:pPr>
            <a:endParaRPr sz="1800" b="0" i="1" u="none" strike="noStrike" cap="none">
              <a:solidFill>
                <a:srgbClr val="FFFFFF"/>
              </a:solidFill>
              <a:latin typeface="Poppins"/>
              <a:ea typeface="Poppins"/>
              <a:cs typeface="Poppins"/>
              <a:sym typeface="Poppins"/>
            </a:endParaRPr>
          </a:p>
        </p:txBody>
      </p:sp>
      <p:sp>
        <p:nvSpPr>
          <p:cNvPr id="6770" name="Google Shape;6770;g30b444836f5_1_792"/>
          <p:cNvSpPr txBox="1"/>
          <p:nvPr/>
        </p:nvSpPr>
        <p:spPr>
          <a:xfrm>
            <a:off x="4941825" y="677150"/>
            <a:ext cx="4065600" cy="572700"/>
          </a:xfrm>
          <a:prstGeom prst="rect">
            <a:avLst/>
          </a:prstGeom>
          <a:noFill/>
          <a:ln>
            <a:noFill/>
          </a:ln>
        </p:spPr>
        <p:txBody>
          <a:bodyPr spcFirstLastPara="1" wrap="square" lIns="91425" tIns="91425" rIns="91425" bIns="91425" anchor="ctr" anchorCtr="0">
            <a:noAutofit/>
          </a:bodyPr>
          <a:lstStyle/>
          <a:p>
            <a:pPr marL="0" marR="38100" lvl="0" indent="0" algn="l" rtl="0">
              <a:lnSpc>
                <a:spcPct val="128571"/>
              </a:lnSpc>
              <a:spcBef>
                <a:spcPts val="0"/>
              </a:spcBef>
              <a:spcAft>
                <a:spcPts val="0"/>
              </a:spcAft>
              <a:buClr>
                <a:schemeClr val="dk1"/>
              </a:buClr>
              <a:buSzPts val="1100"/>
              <a:buFont typeface="Arial"/>
              <a:buNone/>
            </a:pPr>
            <a:r>
              <a:rPr lang="en" sz="2400" b="0" i="0" u="none" strike="noStrike" cap="none">
                <a:solidFill>
                  <a:srgbClr val="B6D7A8"/>
                </a:solidFill>
                <a:latin typeface="Arial"/>
                <a:ea typeface="Arial"/>
                <a:cs typeface="Arial"/>
                <a:sym typeface="Arial"/>
              </a:rPr>
              <a:t>Plan Estratégico 2022-2026</a:t>
            </a:r>
            <a:endParaRPr sz="2400" b="0" i="0" u="none" strike="noStrike" cap="none">
              <a:solidFill>
                <a:srgbClr val="B6D7A8"/>
              </a:solidFill>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75"/>
        <p:cNvGrpSpPr/>
        <p:nvPr/>
      </p:nvGrpSpPr>
      <p:grpSpPr>
        <a:xfrm>
          <a:off x="0" y="0"/>
          <a:ext cx="0" cy="0"/>
          <a:chOff x="0" y="0"/>
          <a:chExt cx="0" cy="0"/>
        </a:xfrm>
      </p:grpSpPr>
      <p:pic>
        <p:nvPicPr>
          <p:cNvPr id="6776" name="Google Shape;6776;g30fd9288ee6_3_2"/>
          <p:cNvPicPr preferRelativeResize="0"/>
          <p:nvPr/>
        </p:nvPicPr>
        <p:blipFill rotWithShape="1">
          <a:blip r:embed="rId3">
            <a:alphaModFix/>
          </a:blip>
          <a:srcRect/>
          <a:stretch/>
        </p:blipFill>
        <p:spPr>
          <a:xfrm flipH="1">
            <a:off x="3729276" y="274300"/>
            <a:ext cx="2551924" cy="1176250"/>
          </a:xfrm>
          <a:prstGeom prst="rect">
            <a:avLst/>
          </a:prstGeom>
          <a:noFill/>
          <a:ln>
            <a:noFill/>
          </a:ln>
        </p:spPr>
      </p:pic>
      <p:sp>
        <p:nvSpPr>
          <p:cNvPr id="6777" name="Google Shape;6777;g30fd9288ee6_3_2"/>
          <p:cNvSpPr txBox="1"/>
          <p:nvPr/>
        </p:nvSpPr>
        <p:spPr>
          <a:xfrm>
            <a:off x="8645069" y="4686881"/>
            <a:ext cx="379500" cy="295200"/>
          </a:xfrm>
          <a:prstGeom prst="rect">
            <a:avLst/>
          </a:prstGeom>
          <a:noFill/>
          <a:ln>
            <a:noFill/>
          </a:ln>
        </p:spPr>
        <p:txBody>
          <a:bodyPr spcFirstLastPara="1" wrap="square" lIns="68575" tIns="68575" rIns="68575" bIns="68575"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 sz="1100" b="0" i="0" u="none" strike="noStrike" cap="none">
                <a:solidFill>
                  <a:srgbClr val="000000"/>
                </a:solidFill>
                <a:latin typeface="Poppins"/>
                <a:ea typeface="Poppins"/>
                <a:cs typeface="Poppins"/>
                <a:sym typeface="Poppins"/>
              </a:rPr>
              <a:t>9</a:t>
            </a:fld>
            <a:endParaRPr sz="1100" b="0" i="0" u="none" strike="noStrike" cap="none">
              <a:solidFill>
                <a:srgbClr val="000000"/>
              </a:solidFill>
              <a:latin typeface="Poppins"/>
              <a:ea typeface="Poppins"/>
              <a:cs typeface="Poppins"/>
              <a:sym typeface="Poppins"/>
            </a:endParaRPr>
          </a:p>
        </p:txBody>
      </p:sp>
      <p:sp>
        <p:nvSpPr>
          <p:cNvPr id="6778" name="Google Shape;6778;g30fd9288ee6_3_2"/>
          <p:cNvSpPr txBox="1"/>
          <p:nvPr/>
        </p:nvSpPr>
        <p:spPr>
          <a:xfrm>
            <a:off x="28163" y="4803056"/>
            <a:ext cx="837900" cy="328500"/>
          </a:xfrm>
          <a:prstGeom prst="rect">
            <a:avLst/>
          </a:prstGeom>
          <a:noFill/>
          <a:ln>
            <a:noFill/>
          </a:ln>
        </p:spPr>
        <p:txBody>
          <a:bodyPr spcFirstLastPara="1" wrap="square" lIns="68575" tIns="68575" rIns="68575" bIns="685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Arial"/>
                <a:ea typeface="Arial"/>
                <a:cs typeface="Arial"/>
                <a:sym typeface="Arial"/>
              </a:rPr>
              <a:t> </a:t>
            </a:r>
            <a:endParaRPr sz="1100" b="1" i="0" u="none" strike="noStrike" cap="none">
              <a:solidFill>
                <a:schemeClr val="dk1"/>
              </a:solidFill>
              <a:latin typeface="Poppins"/>
              <a:ea typeface="Poppins"/>
              <a:cs typeface="Poppins"/>
              <a:sym typeface="Poppins"/>
            </a:endParaRPr>
          </a:p>
        </p:txBody>
      </p:sp>
      <p:sp>
        <p:nvSpPr>
          <p:cNvPr id="6779" name="Google Shape;6779;g30fd9288ee6_3_2"/>
          <p:cNvSpPr/>
          <p:nvPr/>
        </p:nvSpPr>
        <p:spPr>
          <a:xfrm>
            <a:off x="6884800" y="866875"/>
            <a:ext cx="2184000" cy="13425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6780" name="Google Shape;6780;g30fd9288ee6_3_2"/>
          <p:cNvCxnSpPr/>
          <p:nvPr/>
        </p:nvCxnSpPr>
        <p:spPr>
          <a:xfrm rot="10800000" flipH="1">
            <a:off x="99175" y="2403925"/>
            <a:ext cx="8955600" cy="5700"/>
          </a:xfrm>
          <a:prstGeom prst="straightConnector1">
            <a:avLst/>
          </a:prstGeom>
          <a:noFill/>
          <a:ln w="76200" cap="flat" cmpd="sng">
            <a:solidFill>
              <a:srgbClr val="595959"/>
            </a:solidFill>
            <a:prstDash val="solid"/>
            <a:round/>
            <a:headEnd type="none" w="sm" len="sm"/>
            <a:tailEnd type="none" w="sm" len="sm"/>
          </a:ln>
        </p:spPr>
      </p:cxnSp>
      <p:grpSp>
        <p:nvGrpSpPr>
          <p:cNvPr id="6781" name="Google Shape;6781;g30fd9288ee6_3_2"/>
          <p:cNvGrpSpPr/>
          <p:nvPr/>
        </p:nvGrpSpPr>
        <p:grpSpPr>
          <a:xfrm>
            <a:off x="1594500" y="2282700"/>
            <a:ext cx="243600" cy="234600"/>
            <a:chOff x="1564300" y="2088125"/>
            <a:chExt cx="243600" cy="234600"/>
          </a:xfrm>
        </p:grpSpPr>
        <p:sp>
          <p:nvSpPr>
            <p:cNvPr id="6782" name="Google Shape;6782;g30fd9288ee6_3_2"/>
            <p:cNvSpPr/>
            <p:nvPr/>
          </p:nvSpPr>
          <p:spPr>
            <a:xfrm>
              <a:off x="1564300" y="2088125"/>
              <a:ext cx="243600" cy="234600"/>
            </a:xfrm>
            <a:prstGeom prst="ellipse">
              <a:avLst/>
            </a:prstGeom>
            <a:solidFill>
              <a:srgbClr val="418BF7"/>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3" name="Google Shape;6783;g30fd9288ee6_3_2"/>
            <p:cNvSpPr/>
            <p:nvPr/>
          </p:nvSpPr>
          <p:spPr>
            <a:xfrm>
              <a:off x="1607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784" name="Google Shape;6784;g30fd9288ee6_3_2"/>
          <p:cNvGrpSpPr/>
          <p:nvPr/>
        </p:nvGrpSpPr>
        <p:grpSpPr>
          <a:xfrm>
            <a:off x="8001250" y="2289475"/>
            <a:ext cx="243600" cy="234600"/>
            <a:chOff x="7971050" y="2094900"/>
            <a:chExt cx="243600" cy="234600"/>
          </a:xfrm>
        </p:grpSpPr>
        <p:sp>
          <p:nvSpPr>
            <p:cNvPr id="6785" name="Google Shape;6785;g30fd9288ee6_3_2"/>
            <p:cNvSpPr/>
            <p:nvPr/>
          </p:nvSpPr>
          <p:spPr>
            <a:xfrm>
              <a:off x="7971050" y="2094900"/>
              <a:ext cx="243600" cy="234600"/>
            </a:xfrm>
            <a:prstGeom prst="ellipse">
              <a:avLst/>
            </a:prstGeom>
            <a:solidFill>
              <a:srgbClr val="EACC7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6" name="Google Shape;6786;g30fd9288ee6_3_2"/>
            <p:cNvSpPr/>
            <p:nvPr/>
          </p:nvSpPr>
          <p:spPr>
            <a:xfrm>
              <a:off x="8014250"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787" name="Google Shape;6787;g30fd9288ee6_3_2"/>
          <p:cNvGrpSpPr/>
          <p:nvPr/>
        </p:nvGrpSpPr>
        <p:grpSpPr>
          <a:xfrm>
            <a:off x="5070050" y="2282688"/>
            <a:ext cx="243600" cy="234600"/>
            <a:chOff x="5037325" y="2085950"/>
            <a:chExt cx="243600" cy="234600"/>
          </a:xfrm>
        </p:grpSpPr>
        <p:sp>
          <p:nvSpPr>
            <p:cNvPr id="6788" name="Google Shape;6788;g30fd9288ee6_3_2"/>
            <p:cNvSpPr/>
            <p:nvPr/>
          </p:nvSpPr>
          <p:spPr>
            <a:xfrm>
              <a:off x="5037325" y="2085950"/>
              <a:ext cx="243600" cy="234600"/>
            </a:xfrm>
            <a:prstGeom prst="ellipse">
              <a:avLst/>
            </a:prstGeom>
            <a:solidFill>
              <a:srgbClr val="0082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9" name="Google Shape;6789;g30fd9288ee6_3_2"/>
            <p:cNvSpPr/>
            <p:nvPr/>
          </p:nvSpPr>
          <p:spPr>
            <a:xfrm>
              <a:off x="50805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6790" name="Google Shape;6790;g30fd9288ee6_3_2"/>
          <p:cNvGrpSpPr/>
          <p:nvPr/>
        </p:nvGrpSpPr>
        <p:grpSpPr>
          <a:xfrm>
            <a:off x="6233950" y="2282688"/>
            <a:ext cx="243600" cy="234600"/>
            <a:chOff x="6066050" y="2094900"/>
            <a:chExt cx="243600" cy="234600"/>
          </a:xfrm>
        </p:grpSpPr>
        <p:sp>
          <p:nvSpPr>
            <p:cNvPr id="6791" name="Google Shape;6791;g30fd9288ee6_3_2"/>
            <p:cNvSpPr/>
            <p:nvPr/>
          </p:nvSpPr>
          <p:spPr>
            <a:xfrm>
              <a:off x="6066050" y="2094900"/>
              <a:ext cx="243600" cy="234600"/>
            </a:xfrm>
            <a:prstGeom prst="ellipse">
              <a:avLst/>
            </a:prstGeom>
            <a:solidFill>
              <a:srgbClr val="4A86E8"/>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2" name="Google Shape;6792;g30fd9288ee6_3_2"/>
            <p:cNvSpPr/>
            <p:nvPr/>
          </p:nvSpPr>
          <p:spPr>
            <a:xfrm>
              <a:off x="6109253" y="213735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793" name="Google Shape;6793;g30fd9288ee6_3_2"/>
          <p:cNvSpPr txBox="1"/>
          <p:nvPr/>
        </p:nvSpPr>
        <p:spPr>
          <a:xfrm>
            <a:off x="6839800" y="881350"/>
            <a:ext cx="2274000" cy="1342500"/>
          </a:xfrm>
          <a:prstGeom prst="rect">
            <a:avLst/>
          </a:prstGeom>
          <a:no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chemeClr val="dk1"/>
                </a:solidFill>
                <a:latin typeface="Poppins"/>
                <a:ea typeface="Poppins"/>
                <a:cs typeface="Poppins"/>
                <a:sym typeface="Poppins"/>
              </a:rPr>
              <a:t>California Department of Education &amp; L.A. Unified Seals </a:t>
            </a: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chemeClr val="dk1"/>
                </a:solidFill>
                <a:latin typeface="Poppins"/>
                <a:ea typeface="Poppins"/>
                <a:cs typeface="Poppins"/>
                <a:sym typeface="Poppins"/>
              </a:rPr>
              <a:t>of Biliteracy</a:t>
            </a: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endParaRPr sz="1000" b="1" i="1" u="none" strike="noStrike" cap="none">
              <a:solidFill>
                <a:schemeClr val="dk1"/>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rgbClr val="38761D"/>
                </a:solidFill>
                <a:latin typeface="Poppins"/>
                <a:ea typeface="Poppins"/>
                <a:cs typeface="Poppins"/>
                <a:sym typeface="Poppins"/>
              </a:rPr>
              <a:t>Departamento de Educación de California y</a:t>
            </a:r>
            <a:endParaRPr sz="1000" b="1" i="1" u="none" strike="noStrike" cap="none">
              <a:solidFill>
                <a:srgbClr val="38761D"/>
              </a:solidFill>
              <a:latin typeface="Poppins"/>
              <a:ea typeface="Poppins"/>
              <a:cs typeface="Poppins"/>
              <a:sym typeface="Poppins"/>
            </a:endParaRPr>
          </a:p>
          <a:p>
            <a:pPr marL="0" marR="0" lvl="0" indent="0" algn="l" rtl="0">
              <a:lnSpc>
                <a:spcPct val="100000"/>
              </a:lnSpc>
              <a:spcBef>
                <a:spcPts val="0"/>
              </a:spcBef>
              <a:spcAft>
                <a:spcPts val="0"/>
              </a:spcAft>
              <a:buClr>
                <a:srgbClr val="000000"/>
              </a:buClr>
              <a:buSzPts val="1000"/>
              <a:buFont typeface="Arial"/>
              <a:buNone/>
            </a:pPr>
            <a:r>
              <a:rPr lang="en" sz="1000" b="1" i="1" u="none" strike="noStrike" cap="none">
                <a:solidFill>
                  <a:srgbClr val="38761D"/>
                </a:solidFill>
                <a:latin typeface="Poppins"/>
                <a:ea typeface="Poppins"/>
                <a:cs typeface="Poppins"/>
                <a:sym typeface="Poppins"/>
              </a:rPr>
              <a:t>Distrito Unificado de Los Ángeles </a:t>
            </a:r>
            <a:endParaRPr sz="1000" b="1" i="1" u="none" strike="noStrike" cap="none">
              <a:solidFill>
                <a:srgbClr val="38761D"/>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1000" b="1" i="1" u="none" strike="noStrike" cap="none">
                <a:solidFill>
                  <a:srgbClr val="38761D"/>
                </a:solidFill>
                <a:latin typeface="Poppins"/>
                <a:ea typeface="Poppins"/>
                <a:cs typeface="Poppins"/>
                <a:sym typeface="Poppins"/>
              </a:rPr>
              <a:t>Sellos de la biliteracidad</a:t>
            </a:r>
            <a:endParaRPr sz="1000" b="1" i="1" u="none" strike="noStrike" cap="none">
              <a:solidFill>
                <a:srgbClr val="38761D"/>
              </a:solidFill>
              <a:latin typeface="Poppins"/>
              <a:ea typeface="Poppins"/>
              <a:cs typeface="Poppins"/>
              <a:sym typeface="Poppins"/>
            </a:endParaRPr>
          </a:p>
        </p:txBody>
      </p:sp>
      <p:pic>
        <p:nvPicPr>
          <p:cNvPr id="6794" name="Google Shape;6794;g30fd9288ee6_3_2"/>
          <p:cNvPicPr preferRelativeResize="0"/>
          <p:nvPr/>
        </p:nvPicPr>
        <p:blipFill rotWithShape="1">
          <a:blip r:embed="rId4">
            <a:alphaModFix/>
          </a:blip>
          <a:srcRect/>
          <a:stretch/>
        </p:blipFill>
        <p:spPr>
          <a:xfrm>
            <a:off x="8087914" y="3338663"/>
            <a:ext cx="843464" cy="843464"/>
          </a:xfrm>
          <a:prstGeom prst="rect">
            <a:avLst/>
          </a:prstGeom>
          <a:noFill/>
          <a:ln>
            <a:noFill/>
          </a:ln>
        </p:spPr>
      </p:pic>
      <p:pic>
        <p:nvPicPr>
          <p:cNvPr id="6795" name="Google Shape;6795;g30fd9288ee6_3_2"/>
          <p:cNvPicPr preferRelativeResize="0"/>
          <p:nvPr/>
        </p:nvPicPr>
        <p:blipFill rotWithShape="1">
          <a:blip r:embed="rId5">
            <a:alphaModFix/>
          </a:blip>
          <a:srcRect/>
          <a:stretch/>
        </p:blipFill>
        <p:spPr>
          <a:xfrm>
            <a:off x="7224331" y="2926625"/>
            <a:ext cx="900229" cy="913533"/>
          </a:xfrm>
          <a:prstGeom prst="rect">
            <a:avLst/>
          </a:prstGeom>
          <a:noFill/>
          <a:ln>
            <a:noFill/>
          </a:ln>
        </p:spPr>
      </p:pic>
      <p:sp>
        <p:nvSpPr>
          <p:cNvPr id="6796" name="Google Shape;6796;g30fd9288ee6_3_2"/>
          <p:cNvSpPr txBox="1"/>
          <p:nvPr/>
        </p:nvSpPr>
        <p:spPr>
          <a:xfrm>
            <a:off x="30200" y="2726588"/>
            <a:ext cx="1163700" cy="4773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Transitional </a:t>
            </a:r>
            <a:endParaRPr sz="1100" b="1" i="0" u="none" strike="noStrike" cap="none">
              <a:solidFill>
                <a:srgbClr val="000000"/>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800"/>
              <a:buFont typeface="Arial"/>
              <a:buNone/>
            </a:pPr>
            <a:r>
              <a:rPr lang="en" sz="1100" b="1" i="0" u="none" strike="noStrike" cap="none">
                <a:solidFill>
                  <a:srgbClr val="000000"/>
                </a:solidFill>
                <a:latin typeface="Poppins"/>
                <a:ea typeface="Poppins"/>
                <a:cs typeface="Poppins"/>
                <a:sym typeface="Poppins"/>
              </a:rPr>
              <a:t>Kindergarten</a:t>
            </a:r>
            <a:endParaRPr sz="1100" b="1" i="0" u="none" strike="noStrike" cap="none">
              <a:solidFill>
                <a:srgbClr val="000000"/>
              </a:solidFill>
              <a:latin typeface="Poppins"/>
              <a:ea typeface="Poppins"/>
              <a:cs typeface="Poppins"/>
              <a:sym typeface="Poppins"/>
            </a:endParaRPr>
          </a:p>
        </p:txBody>
      </p:sp>
      <p:grpSp>
        <p:nvGrpSpPr>
          <p:cNvPr id="6797" name="Google Shape;6797;g30fd9288ee6_3_2"/>
          <p:cNvGrpSpPr/>
          <p:nvPr/>
        </p:nvGrpSpPr>
        <p:grpSpPr>
          <a:xfrm>
            <a:off x="484475" y="2280525"/>
            <a:ext cx="243600" cy="234600"/>
            <a:chOff x="454275" y="2085950"/>
            <a:chExt cx="243600" cy="234600"/>
          </a:xfrm>
        </p:grpSpPr>
        <p:sp>
          <p:nvSpPr>
            <p:cNvPr id="6798" name="Google Shape;6798;g30fd9288ee6_3_2"/>
            <p:cNvSpPr/>
            <p:nvPr/>
          </p:nvSpPr>
          <p:spPr>
            <a:xfrm>
              <a:off x="454275" y="2085950"/>
              <a:ext cx="243600" cy="234600"/>
            </a:xfrm>
            <a:prstGeom prst="ellipse">
              <a:avLst/>
            </a:prstGeom>
            <a:solidFill>
              <a:srgbClr val="9900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9" name="Google Shape;6799;g30fd9288ee6_3_2"/>
            <p:cNvSpPr/>
            <p:nvPr/>
          </p:nvSpPr>
          <p:spPr>
            <a:xfrm>
              <a:off x="501563" y="2130581"/>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00" name="Google Shape;6800;g30fd9288ee6_3_2"/>
          <p:cNvSpPr txBox="1"/>
          <p:nvPr/>
        </p:nvSpPr>
        <p:spPr>
          <a:xfrm>
            <a:off x="333025" y="1655825"/>
            <a:ext cx="2766600" cy="6003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200" b="1" i="0" u="none" strike="noStrike" cap="none">
                <a:solidFill>
                  <a:srgbClr val="000000"/>
                </a:solidFill>
                <a:latin typeface="Poppins"/>
                <a:ea typeface="Poppins"/>
                <a:cs typeface="Poppins"/>
                <a:sym typeface="Poppins"/>
              </a:rPr>
              <a:t>Promise to Bilingualism Awards</a:t>
            </a:r>
            <a:endParaRPr sz="1200" b="1" i="0" u="none" strike="noStrike" cap="none">
              <a:solidFill>
                <a:srgbClr val="000000"/>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1300" b="1" i="0" u="none" strike="noStrike" cap="none">
                <a:solidFill>
                  <a:srgbClr val="38761D"/>
                </a:solidFill>
                <a:latin typeface="Arial"/>
                <a:ea typeface="Arial"/>
                <a:cs typeface="Arial"/>
                <a:sym typeface="Arial"/>
              </a:rPr>
              <a:t>Premios Promesa al Bilingüismo</a:t>
            </a:r>
            <a:endParaRPr sz="1200" b="1" i="0" u="none" strike="noStrike" cap="none">
              <a:solidFill>
                <a:srgbClr val="38761D"/>
              </a:solidFill>
              <a:latin typeface="Poppins"/>
              <a:ea typeface="Poppins"/>
              <a:cs typeface="Poppins"/>
              <a:sym typeface="Poppins"/>
            </a:endParaRPr>
          </a:p>
        </p:txBody>
      </p:sp>
      <p:grpSp>
        <p:nvGrpSpPr>
          <p:cNvPr id="6801" name="Google Shape;6801;g30fd9288ee6_3_2"/>
          <p:cNvGrpSpPr/>
          <p:nvPr/>
        </p:nvGrpSpPr>
        <p:grpSpPr>
          <a:xfrm>
            <a:off x="3906150" y="2282700"/>
            <a:ext cx="243600" cy="234600"/>
            <a:chOff x="4008600" y="2085950"/>
            <a:chExt cx="243600" cy="234600"/>
          </a:xfrm>
        </p:grpSpPr>
        <p:sp>
          <p:nvSpPr>
            <p:cNvPr id="6802" name="Google Shape;6802;g30fd9288ee6_3_2"/>
            <p:cNvSpPr/>
            <p:nvPr/>
          </p:nvSpPr>
          <p:spPr>
            <a:xfrm>
              <a:off x="4008600" y="2085950"/>
              <a:ext cx="243600" cy="234600"/>
            </a:xfrm>
            <a:prstGeom prst="ellipse">
              <a:avLst/>
            </a:prstGeom>
            <a:solidFill>
              <a:srgbClr val="FF99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3" name="Google Shape;6803;g30fd9288ee6_3_2"/>
            <p:cNvSpPr/>
            <p:nvPr/>
          </p:nvSpPr>
          <p:spPr>
            <a:xfrm>
              <a:off x="4051788"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04" name="Google Shape;6804;g30fd9288ee6_3_2"/>
          <p:cNvSpPr txBox="1"/>
          <p:nvPr/>
        </p:nvSpPr>
        <p:spPr>
          <a:xfrm>
            <a:off x="3471700" y="1689350"/>
            <a:ext cx="3413100" cy="523200"/>
          </a:xfrm>
          <a:prstGeom prst="rect">
            <a:avLst/>
          </a:prstGeom>
          <a:noFill/>
          <a:ln>
            <a:noFill/>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500"/>
              <a:buFont typeface="Arial"/>
              <a:buNone/>
            </a:pPr>
            <a:r>
              <a:rPr lang="en" sz="1300" b="1" i="0" u="none" strike="noStrike" cap="none">
                <a:solidFill>
                  <a:srgbClr val="000000"/>
                </a:solidFill>
                <a:latin typeface="Poppins"/>
                <a:ea typeface="Poppins"/>
                <a:cs typeface="Poppins"/>
                <a:sym typeface="Poppins"/>
              </a:rPr>
              <a:t>Pathway to Biliteracy Awards</a:t>
            </a:r>
            <a:endParaRPr sz="1300" b="1" i="0" u="none" strike="noStrike" cap="none">
              <a:solidFill>
                <a:srgbClr val="000000"/>
              </a:solidFill>
              <a:latin typeface="Poppins"/>
              <a:ea typeface="Poppins"/>
              <a:cs typeface="Poppins"/>
              <a:sym typeface="Poppins"/>
            </a:endParaRPr>
          </a:p>
          <a:p>
            <a:pPr marL="0" marR="38100" lvl="0" indent="0" algn="l" rtl="0">
              <a:lnSpc>
                <a:spcPct val="128571"/>
              </a:lnSpc>
              <a:spcBef>
                <a:spcPts val="0"/>
              </a:spcBef>
              <a:spcAft>
                <a:spcPts val="0"/>
              </a:spcAft>
              <a:buClr>
                <a:schemeClr val="dk1"/>
              </a:buClr>
              <a:buSzPts val="1100"/>
              <a:buFont typeface="Arial"/>
              <a:buNone/>
            </a:pPr>
            <a:r>
              <a:rPr lang="en" sz="1200" b="1" i="0" u="none" strike="noStrike" cap="none">
                <a:solidFill>
                  <a:srgbClr val="38761D"/>
                </a:solidFill>
                <a:latin typeface="Arial"/>
                <a:ea typeface="Arial"/>
                <a:cs typeface="Arial"/>
                <a:sym typeface="Arial"/>
              </a:rPr>
              <a:t>Premios Camino a la Biliteracidad</a:t>
            </a:r>
            <a:endParaRPr sz="1300" b="1" i="0" u="none" strike="noStrike" cap="none">
              <a:solidFill>
                <a:srgbClr val="38761D"/>
              </a:solidFill>
              <a:latin typeface="Poppins"/>
              <a:ea typeface="Poppins"/>
              <a:cs typeface="Poppins"/>
              <a:sym typeface="Poppins"/>
            </a:endParaRPr>
          </a:p>
        </p:txBody>
      </p:sp>
      <p:sp>
        <p:nvSpPr>
          <p:cNvPr id="6805" name="Google Shape;6805;g30fd9288ee6_3_2"/>
          <p:cNvSpPr txBox="1"/>
          <p:nvPr/>
        </p:nvSpPr>
        <p:spPr>
          <a:xfrm>
            <a:off x="1134475" y="2837900"/>
            <a:ext cx="12111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Kindergarten</a:t>
            </a:r>
            <a:endParaRPr sz="1200" b="1" i="0" u="none" strike="noStrike" cap="none">
              <a:solidFill>
                <a:srgbClr val="000000"/>
              </a:solidFill>
              <a:latin typeface="Poppins"/>
              <a:ea typeface="Poppins"/>
              <a:cs typeface="Poppins"/>
              <a:sym typeface="Poppins"/>
            </a:endParaRPr>
          </a:p>
        </p:txBody>
      </p:sp>
      <p:sp>
        <p:nvSpPr>
          <p:cNvPr id="6806" name="Google Shape;6806;g30fd9288ee6_3_2"/>
          <p:cNvSpPr txBox="1"/>
          <p:nvPr/>
        </p:nvSpPr>
        <p:spPr>
          <a:xfrm>
            <a:off x="2277475" y="28321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1st Grade</a:t>
            </a:r>
            <a:endParaRPr sz="1200" b="1" i="0" u="none" strike="noStrike" cap="none">
              <a:solidFill>
                <a:srgbClr val="000000"/>
              </a:solidFill>
              <a:latin typeface="Poppins"/>
              <a:ea typeface="Poppins"/>
              <a:cs typeface="Poppins"/>
              <a:sym typeface="Poppins"/>
            </a:endParaRPr>
          </a:p>
        </p:txBody>
      </p:sp>
      <p:grpSp>
        <p:nvGrpSpPr>
          <p:cNvPr id="6807" name="Google Shape;6807;g30fd9288ee6_3_2"/>
          <p:cNvGrpSpPr/>
          <p:nvPr/>
        </p:nvGrpSpPr>
        <p:grpSpPr>
          <a:xfrm>
            <a:off x="2737525" y="2282700"/>
            <a:ext cx="243600" cy="234600"/>
            <a:chOff x="2631125" y="2088125"/>
            <a:chExt cx="243600" cy="234600"/>
          </a:xfrm>
        </p:grpSpPr>
        <p:sp>
          <p:nvSpPr>
            <p:cNvPr id="6808" name="Google Shape;6808;g30fd9288ee6_3_2"/>
            <p:cNvSpPr/>
            <p:nvPr/>
          </p:nvSpPr>
          <p:spPr>
            <a:xfrm>
              <a:off x="2631125" y="2088125"/>
              <a:ext cx="243600" cy="234600"/>
            </a:xfrm>
            <a:prstGeom prst="ellipse">
              <a:avLst/>
            </a:prstGeom>
            <a:solidFill>
              <a:srgbClr val="FF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9" name="Google Shape;6809;g30fd9288ee6_3_2"/>
            <p:cNvSpPr/>
            <p:nvPr/>
          </p:nvSpPr>
          <p:spPr>
            <a:xfrm>
              <a:off x="2674313" y="2128406"/>
              <a:ext cx="157200" cy="149700"/>
            </a:xfrm>
            <a:prstGeom prst="ellipse">
              <a:avLst/>
            </a:prstGeom>
            <a:solidFill>
              <a:srgbClr val="434343"/>
            </a:solidFill>
            <a:ln w="9525" cap="flat" cmpd="sng">
              <a:solidFill>
                <a:srgbClr val="434343"/>
              </a:solidFill>
              <a:prstDash val="solid"/>
              <a:round/>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810" name="Google Shape;6810;g30fd9288ee6_3_2"/>
          <p:cNvSpPr txBox="1"/>
          <p:nvPr/>
        </p:nvSpPr>
        <p:spPr>
          <a:xfrm>
            <a:off x="3496675" y="2837900"/>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3rd Grade</a:t>
            </a:r>
            <a:endParaRPr sz="1200" b="1" i="0" u="none" strike="noStrike" cap="none">
              <a:solidFill>
                <a:srgbClr val="000000"/>
              </a:solidFill>
              <a:latin typeface="Poppins"/>
              <a:ea typeface="Poppins"/>
              <a:cs typeface="Poppins"/>
              <a:sym typeface="Poppins"/>
            </a:endParaRPr>
          </a:p>
        </p:txBody>
      </p:sp>
      <p:sp>
        <p:nvSpPr>
          <p:cNvPr id="6811" name="Google Shape;6811;g30fd9288ee6_3_2"/>
          <p:cNvSpPr txBox="1"/>
          <p:nvPr/>
        </p:nvSpPr>
        <p:spPr>
          <a:xfrm>
            <a:off x="4607475" y="26035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5/6th Grade</a:t>
            </a:r>
            <a:endParaRPr sz="1200" b="1" i="0" u="none" strike="noStrike" cap="none">
              <a:solidFill>
                <a:srgbClr val="000000"/>
              </a:solidFill>
              <a:latin typeface="Poppins"/>
              <a:ea typeface="Poppins"/>
              <a:cs typeface="Poppins"/>
              <a:sym typeface="Poppins"/>
            </a:endParaRPr>
          </a:p>
        </p:txBody>
      </p:sp>
      <p:sp>
        <p:nvSpPr>
          <p:cNvPr id="6812" name="Google Shape;6812;g30fd9288ee6_3_2"/>
          <p:cNvSpPr txBox="1"/>
          <p:nvPr/>
        </p:nvSpPr>
        <p:spPr>
          <a:xfrm>
            <a:off x="5773900" y="2603563"/>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8th Grade</a:t>
            </a:r>
            <a:endParaRPr sz="1200" b="1" i="0" u="none" strike="noStrike" cap="none">
              <a:solidFill>
                <a:srgbClr val="000000"/>
              </a:solidFill>
              <a:latin typeface="Poppins"/>
              <a:ea typeface="Poppins"/>
              <a:cs typeface="Poppins"/>
              <a:sym typeface="Poppins"/>
            </a:endParaRPr>
          </a:p>
        </p:txBody>
      </p:sp>
      <p:sp>
        <p:nvSpPr>
          <p:cNvPr id="6813" name="Google Shape;6813;g30fd9288ee6_3_2"/>
          <p:cNvSpPr txBox="1"/>
          <p:nvPr/>
        </p:nvSpPr>
        <p:spPr>
          <a:xfrm>
            <a:off x="7553800" y="2625500"/>
            <a:ext cx="1163700" cy="323100"/>
          </a:xfrm>
          <a:prstGeom prst="rect">
            <a:avLst/>
          </a:prstGeom>
          <a:noFill/>
          <a:ln>
            <a:noFill/>
          </a:ln>
        </p:spPr>
        <p:txBody>
          <a:bodyPr spcFirstLastPara="1" wrap="square" lIns="68575" tIns="68575" rIns="68575" bIns="68575" anchor="t" anchorCtr="0">
            <a:spAutoFit/>
          </a:bodyPr>
          <a:lstStyle/>
          <a:p>
            <a:pPr marL="0" marR="0" lvl="0" indent="0" algn="ctr" rtl="0">
              <a:lnSpc>
                <a:spcPct val="100000"/>
              </a:lnSpc>
              <a:spcBef>
                <a:spcPts val="0"/>
              </a:spcBef>
              <a:spcAft>
                <a:spcPts val="0"/>
              </a:spcAft>
              <a:buClr>
                <a:srgbClr val="000000"/>
              </a:buClr>
              <a:buSzPts val="800"/>
              <a:buFont typeface="Arial"/>
              <a:buNone/>
            </a:pPr>
            <a:r>
              <a:rPr lang="en" sz="1200" b="1" i="0" u="none" strike="noStrike" cap="none">
                <a:solidFill>
                  <a:srgbClr val="000000"/>
                </a:solidFill>
                <a:latin typeface="Poppins"/>
                <a:ea typeface="Poppins"/>
                <a:cs typeface="Poppins"/>
                <a:sym typeface="Poppins"/>
              </a:rPr>
              <a:t>12th Grade</a:t>
            </a:r>
            <a:endParaRPr sz="1200" b="1" i="0" u="none" strike="noStrike" cap="none">
              <a:solidFill>
                <a:srgbClr val="000000"/>
              </a:solidFill>
              <a:latin typeface="Poppins"/>
              <a:ea typeface="Poppins"/>
              <a:cs typeface="Poppins"/>
              <a:sym typeface="Poppins"/>
            </a:endParaRPr>
          </a:p>
        </p:txBody>
      </p:sp>
      <p:pic>
        <p:nvPicPr>
          <p:cNvPr id="6814" name="Google Shape;6814;g30fd9288ee6_3_2"/>
          <p:cNvPicPr preferRelativeResize="0"/>
          <p:nvPr/>
        </p:nvPicPr>
        <p:blipFill rotWithShape="1">
          <a:blip r:embed="rId6">
            <a:alphaModFix/>
          </a:blip>
          <a:srcRect l="7462" r="4010" b="1573"/>
          <a:stretch/>
        </p:blipFill>
        <p:spPr>
          <a:xfrm>
            <a:off x="3656725" y="3397789"/>
            <a:ext cx="843600" cy="827700"/>
          </a:xfrm>
          <a:prstGeom prst="ellipse">
            <a:avLst/>
          </a:prstGeom>
          <a:noFill/>
          <a:ln>
            <a:noFill/>
          </a:ln>
        </p:spPr>
      </p:pic>
      <p:pic>
        <p:nvPicPr>
          <p:cNvPr id="6815" name="Google Shape;6815;g30fd9288ee6_3_2"/>
          <p:cNvPicPr preferRelativeResize="0"/>
          <p:nvPr/>
        </p:nvPicPr>
        <p:blipFill rotWithShape="1">
          <a:blip r:embed="rId7">
            <a:alphaModFix/>
          </a:blip>
          <a:srcRect l="11984" t="2623" r="8108" b="5959"/>
          <a:stretch/>
        </p:blipFill>
        <p:spPr>
          <a:xfrm>
            <a:off x="1300822" y="3422091"/>
            <a:ext cx="876300" cy="826200"/>
          </a:xfrm>
          <a:prstGeom prst="ellipse">
            <a:avLst/>
          </a:prstGeom>
          <a:noFill/>
          <a:ln>
            <a:noFill/>
          </a:ln>
        </p:spPr>
      </p:pic>
      <p:pic>
        <p:nvPicPr>
          <p:cNvPr id="6816" name="Google Shape;6816;g30fd9288ee6_3_2"/>
          <p:cNvPicPr preferRelativeResize="0"/>
          <p:nvPr/>
        </p:nvPicPr>
        <p:blipFill rotWithShape="1">
          <a:blip r:embed="rId8">
            <a:alphaModFix/>
          </a:blip>
          <a:srcRect l="12141" t="1752" r="2831" b="2508"/>
          <a:stretch/>
        </p:blipFill>
        <p:spPr>
          <a:xfrm>
            <a:off x="2444182" y="3422100"/>
            <a:ext cx="876300" cy="826200"/>
          </a:xfrm>
          <a:prstGeom prst="ellipse">
            <a:avLst/>
          </a:prstGeom>
          <a:noFill/>
          <a:ln>
            <a:noFill/>
          </a:ln>
        </p:spPr>
      </p:pic>
      <p:grpSp>
        <p:nvGrpSpPr>
          <p:cNvPr id="6817" name="Google Shape;6817;g30fd9288ee6_3_2"/>
          <p:cNvGrpSpPr/>
          <p:nvPr/>
        </p:nvGrpSpPr>
        <p:grpSpPr>
          <a:xfrm>
            <a:off x="4605147" y="2926617"/>
            <a:ext cx="1213410" cy="1393920"/>
            <a:chOff x="4662993" y="2779580"/>
            <a:chExt cx="1163831" cy="1405870"/>
          </a:xfrm>
        </p:grpSpPr>
        <p:pic>
          <p:nvPicPr>
            <p:cNvPr id="6818" name="Google Shape;6818;g30fd9288ee6_3_2"/>
            <p:cNvPicPr preferRelativeResize="0"/>
            <p:nvPr/>
          </p:nvPicPr>
          <p:blipFill rotWithShape="1">
            <a:blip r:embed="rId9">
              <a:alphaModFix/>
            </a:blip>
            <a:srcRect/>
            <a:stretch/>
          </p:blipFill>
          <p:spPr>
            <a:xfrm>
              <a:off x="4662993" y="2779580"/>
              <a:ext cx="1163831" cy="1405870"/>
            </a:xfrm>
            <a:prstGeom prst="rect">
              <a:avLst/>
            </a:prstGeom>
            <a:noFill/>
            <a:ln>
              <a:noFill/>
            </a:ln>
          </p:spPr>
        </p:pic>
        <p:pic>
          <p:nvPicPr>
            <p:cNvPr id="6819" name="Google Shape;6819;g30fd9288ee6_3_2"/>
            <p:cNvPicPr preferRelativeResize="0"/>
            <p:nvPr/>
          </p:nvPicPr>
          <p:blipFill rotWithShape="1">
            <a:blip r:embed="rId10">
              <a:alphaModFix/>
            </a:blip>
            <a:srcRect l="5780" t="3393" r="3158" b="4132"/>
            <a:stretch/>
          </p:blipFill>
          <p:spPr>
            <a:xfrm>
              <a:off x="4897325" y="3391650"/>
              <a:ext cx="697800" cy="692700"/>
            </a:xfrm>
            <a:prstGeom prst="ellipse">
              <a:avLst/>
            </a:prstGeom>
            <a:noFill/>
            <a:ln>
              <a:noFill/>
            </a:ln>
          </p:spPr>
        </p:pic>
      </p:grpSp>
      <p:grpSp>
        <p:nvGrpSpPr>
          <p:cNvPr id="6820" name="Google Shape;6820;g30fd9288ee6_3_2"/>
          <p:cNvGrpSpPr/>
          <p:nvPr/>
        </p:nvGrpSpPr>
        <p:grpSpPr>
          <a:xfrm>
            <a:off x="5747697" y="2926616"/>
            <a:ext cx="1213383" cy="1393897"/>
            <a:chOff x="5884372" y="2779593"/>
            <a:chExt cx="1163805" cy="1405847"/>
          </a:xfrm>
        </p:grpSpPr>
        <p:pic>
          <p:nvPicPr>
            <p:cNvPr id="6821" name="Google Shape;6821;g30fd9288ee6_3_2"/>
            <p:cNvPicPr preferRelativeResize="0"/>
            <p:nvPr/>
          </p:nvPicPr>
          <p:blipFill rotWithShape="1">
            <a:blip r:embed="rId11">
              <a:alphaModFix/>
            </a:blip>
            <a:srcRect/>
            <a:stretch/>
          </p:blipFill>
          <p:spPr>
            <a:xfrm>
              <a:off x="5884372" y="2779593"/>
              <a:ext cx="1163805" cy="1405847"/>
            </a:xfrm>
            <a:prstGeom prst="rect">
              <a:avLst/>
            </a:prstGeom>
            <a:noFill/>
            <a:ln>
              <a:noFill/>
            </a:ln>
          </p:spPr>
        </p:pic>
        <p:pic>
          <p:nvPicPr>
            <p:cNvPr id="6822" name="Google Shape;6822;g30fd9288ee6_3_2"/>
            <p:cNvPicPr preferRelativeResize="0"/>
            <p:nvPr/>
          </p:nvPicPr>
          <p:blipFill rotWithShape="1">
            <a:blip r:embed="rId12">
              <a:alphaModFix/>
            </a:blip>
            <a:srcRect l="8675" t="11624" r="9791" b="6506"/>
            <a:stretch/>
          </p:blipFill>
          <p:spPr>
            <a:xfrm>
              <a:off x="6126500" y="3391650"/>
              <a:ext cx="697800" cy="700800"/>
            </a:xfrm>
            <a:prstGeom prst="ellipse">
              <a:avLst/>
            </a:prstGeom>
            <a:noFill/>
            <a:ln>
              <a:noFill/>
            </a:ln>
          </p:spPr>
        </p:pic>
      </p:grpSp>
      <p:sp>
        <p:nvSpPr>
          <p:cNvPr id="6823" name="Google Shape;6823;g30fd9288ee6_3_2"/>
          <p:cNvSpPr txBox="1">
            <a:spLocks noGrp="1"/>
          </p:cNvSpPr>
          <p:nvPr>
            <p:ph type="title"/>
          </p:nvPr>
        </p:nvSpPr>
        <p:spPr>
          <a:xfrm>
            <a:off x="-34825" y="150"/>
            <a:ext cx="9102600" cy="773400"/>
          </a:xfrm>
          <a:prstGeom prst="rect">
            <a:avLst/>
          </a:prstGeom>
          <a:noFill/>
          <a:ln>
            <a:noFill/>
          </a:ln>
        </p:spPr>
        <p:txBody>
          <a:bodyPr spcFirstLastPara="1" wrap="square" lIns="91425" tIns="91425" rIns="91425" bIns="91425" anchor="ctr" anchorCtr="0">
            <a:normAutofit/>
          </a:bodyPr>
          <a:lstStyle/>
          <a:p>
            <a:pPr marL="0" lvl="0" indent="0" algn="l" rtl="0">
              <a:lnSpc>
                <a:spcPct val="100000"/>
              </a:lnSpc>
              <a:spcBef>
                <a:spcPts val="0"/>
              </a:spcBef>
              <a:spcAft>
                <a:spcPts val="0"/>
              </a:spcAft>
              <a:buSzPts val="2880"/>
              <a:buNone/>
            </a:pPr>
            <a:r>
              <a:rPr lang="en" sz="2870"/>
              <a:t>The Multilingual Journey/</a:t>
            </a:r>
            <a:r>
              <a:rPr lang="en" sz="2870">
                <a:solidFill>
                  <a:srgbClr val="B6D7A8"/>
                </a:solidFill>
              </a:rPr>
              <a:t>El camino multilingüe</a:t>
            </a:r>
            <a:endParaRPr sz="2780">
              <a:solidFill>
                <a:srgbClr val="B6D7A8"/>
              </a:solidFill>
            </a:endParaRPr>
          </a:p>
        </p:txBody>
      </p:sp>
      <p:pic>
        <p:nvPicPr>
          <p:cNvPr id="6824" name="Google Shape;6824;g30fd9288ee6_3_2"/>
          <p:cNvPicPr preferRelativeResize="0"/>
          <p:nvPr/>
        </p:nvPicPr>
        <p:blipFill rotWithShape="1">
          <a:blip r:embed="rId13">
            <a:alphaModFix/>
          </a:blip>
          <a:srcRect/>
          <a:stretch/>
        </p:blipFill>
        <p:spPr>
          <a:xfrm>
            <a:off x="190325" y="3392183"/>
            <a:ext cx="843448" cy="838928"/>
          </a:xfrm>
          <a:prstGeom prst="rect">
            <a:avLst/>
          </a:prstGeom>
          <a:noFill/>
          <a:ln>
            <a:noFill/>
          </a:ln>
        </p:spPr>
      </p:pic>
      <p:sp>
        <p:nvSpPr>
          <p:cNvPr id="6825" name="Google Shape;6825;g30fd9288ee6_3_2"/>
          <p:cNvSpPr txBox="1"/>
          <p:nvPr/>
        </p:nvSpPr>
        <p:spPr>
          <a:xfrm>
            <a:off x="381775" y="3582100"/>
            <a:ext cx="414300" cy="3648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1C232"/>
              </a:solidFill>
              <a:latin typeface="Londrina Solid"/>
              <a:ea typeface="Londrina Solid"/>
              <a:cs typeface="Londrina Solid"/>
              <a:sym typeface="Londrina Solid"/>
            </a:endParaRPr>
          </a:p>
        </p:txBody>
      </p:sp>
      <p:sp>
        <p:nvSpPr>
          <p:cNvPr id="6826" name="Google Shape;6826;g30fd9288ee6_3_2"/>
          <p:cNvSpPr/>
          <p:nvPr/>
        </p:nvSpPr>
        <p:spPr>
          <a:xfrm>
            <a:off x="416525" y="3643099"/>
            <a:ext cx="379501" cy="234600"/>
          </a:xfrm>
          <a:prstGeom prst="rect">
            <a:avLst/>
          </a:prstGeom>
        </p:spPr>
        <p:txBody>
          <a:bodyPr>
            <a:prstTxWarp prst="textPlain">
              <a:avLst/>
            </a:prstTxWarp>
          </a:bodyPr>
          <a:lstStyle/>
          <a:p>
            <a:pPr lvl="0" algn="ctr"/>
            <a:r>
              <a:rPr b="1" i="0">
                <a:ln w="19050" cap="flat" cmpd="sng">
                  <a:solidFill>
                    <a:srgbClr val="000000"/>
                  </a:solidFill>
                  <a:prstDash val="solid"/>
                  <a:round/>
                  <a:headEnd type="none" w="sm" len="sm"/>
                  <a:tailEnd type="none" w="sm" len="sm"/>
                </a:ln>
                <a:solidFill>
                  <a:srgbClr val="FFD966"/>
                </a:solidFill>
                <a:latin typeface="Poppins"/>
              </a:rPr>
              <a:t>TK</a:t>
            </a:r>
          </a:p>
        </p:txBody>
      </p:sp>
      <p:pic>
        <p:nvPicPr>
          <p:cNvPr id="6827" name="Google Shape;6827;g30fd9288ee6_3_2"/>
          <p:cNvPicPr preferRelativeResize="0"/>
          <p:nvPr/>
        </p:nvPicPr>
        <p:blipFill rotWithShape="1">
          <a:blip r:embed="rId14">
            <a:alphaModFix/>
          </a:blip>
          <a:srcRect l="1748" t="36098" r="3724" b="14526"/>
          <a:stretch/>
        </p:blipFill>
        <p:spPr>
          <a:xfrm>
            <a:off x="7409975" y="4225500"/>
            <a:ext cx="1614606" cy="843450"/>
          </a:xfrm>
          <a:prstGeom prst="rect">
            <a:avLst/>
          </a:prstGeom>
          <a:noFill/>
          <a:ln w="19050" cap="flat" cmpd="sng">
            <a:solidFill>
              <a:srgbClr val="F6B26B"/>
            </a:solidFill>
            <a:prstDash val="solid"/>
            <a:round/>
            <a:headEnd type="none" w="sm" len="sm"/>
            <a:tailEnd type="none" w="sm" len="sm"/>
          </a:ln>
        </p:spPr>
      </p:pic>
      <p:pic>
        <p:nvPicPr>
          <p:cNvPr id="6828" name="Google Shape;6828;g30fd9288ee6_3_2" title="Screenshot 2025-10-13 at 7.23.22 AM.png"/>
          <p:cNvPicPr preferRelativeResize="0"/>
          <p:nvPr/>
        </p:nvPicPr>
        <p:blipFill rotWithShape="1">
          <a:blip r:embed="rId15">
            <a:alphaModFix/>
          </a:blip>
          <a:srcRect l="10306" t="28925" r="14459" b="626"/>
          <a:stretch/>
        </p:blipFill>
        <p:spPr>
          <a:xfrm>
            <a:off x="1594500" y="866873"/>
            <a:ext cx="534000" cy="879300"/>
          </a:xfrm>
          <a:prstGeom prst="roundRect">
            <a:avLst>
              <a:gd name="adj" fmla="val 16667"/>
            </a:avLst>
          </a:prstGeom>
          <a:noFill/>
          <a:ln w="19050" cap="flat" cmpd="sng">
            <a:solidFill>
              <a:srgbClr val="9900FF"/>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024 MMED Deck">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8606</Words>
  <Application>Microsoft Office PowerPoint</Application>
  <PresentationFormat>On-screen Show (16:9)</PresentationFormat>
  <Paragraphs>1205</Paragraphs>
  <Slides>55</Slides>
  <Notes>55</Notes>
  <HiddenSlides>0</HiddenSlides>
  <MMClips>0</MMClips>
  <ScaleCrop>false</ScaleCrop>
  <HeadingPairs>
    <vt:vector size="4" baseType="variant">
      <vt:variant>
        <vt:lpstr>Theme</vt:lpstr>
      </vt:variant>
      <vt:variant>
        <vt:i4>8</vt:i4>
      </vt:variant>
      <vt:variant>
        <vt:lpstr>Slide Titles</vt:lpstr>
      </vt:variant>
      <vt:variant>
        <vt:i4>55</vt:i4>
      </vt:variant>
    </vt:vector>
  </HeadingPairs>
  <TitlesOfParts>
    <vt:vector size="63" baseType="lpstr">
      <vt:lpstr>2024 MMED Deck</vt:lpstr>
      <vt:lpstr>2024 MMED Deck</vt:lpstr>
      <vt:lpstr>2024 MMED Deck</vt:lpstr>
      <vt:lpstr>Simple Light</vt:lpstr>
      <vt:lpstr>2024 MMED Deck</vt:lpstr>
      <vt:lpstr>2024 MMED Deck</vt:lpstr>
      <vt:lpstr>2024 MMED Deck</vt:lpstr>
      <vt:lpstr>2024 MMED Deck</vt:lpstr>
      <vt:lpstr>Pathway to Biliteracy Awards, Honoring and Celebrating Language &amp; Culture   Family Informational Sessions for Grades 3 and 5/6 October, 2025   </vt:lpstr>
      <vt:lpstr>Meet our MMED Leadership Nuestros líderes </vt:lpstr>
      <vt:lpstr>PowerPoint Presentation</vt:lpstr>
      <vt:lpstr>Recordatorio amable  La sesión informativa virtual de hoy está dirigida a familias de estudiantes en los grados:  3er grado  5o/6o grado </vt:lpstr>
      <vt:lpstr>La sesión de hoy</vt:lpstr>
      <vt:lpstr>PowerPoint Presentation</vt:lpstr>
      <vt:lpstr>PowerPoint Presentation</vt:lpstr>
      <vt:lpstr>PowerPoint Presentation</vt:lpstr>
      <vt:lpstr>The Multilingual Journey/El camino multilingüe</vt:lpstr>
      <vt:lpstr>What are the  Pathway to Biliteracy Awards  in 3rd and 5th/6th Grade?</vt:lpstr>
      <vt:lpstr>PowerPoint Presentation</vt:lpstr>
      <vt:lpstr> First Step! ¡Primeros pasos!  Recognize the gifts of multilingualism and honor cultural identities Reconoce las riquezas multilingües y honra las identidades culturales </vt:lpstr>
      <vt:lpstr>LA Unified’s Diverse Students</vt:lpstr>
      <vt:lpstr>What language(s) do you speak at home?</vt:lpstr>
      <vt:lpstr>PowerPoint Presentation</vt:lpstr>
      <vt:lpstr>Awards Earned in Multiple Languages/ Premios obtenidos en varios idiomas</vt:lpstr>
      <vt:lpstr>Celebrating the Pathway to Multiliteracy Celebrando el camino hacia la multiliteracidad </vt:lpstr>
      <vt:lpstr>How does your child earn the 3rd, 5th/6th  Grade  Pathway to Biliteracy Awards?</vt:lpstr>
      <vt:lpstr>3rd &amp;  5/6th Grade Pathway to Biliteracy Awards</vt:lpstr>
      <vt:lpstr>3rd &amp; 5/6th Grade  Pathway to Biliteracy Award </vt:lpstr>
      <vt:lpstr>PowerPoint Presentation</vt:lpstr>
      <vt:lpstr>5th/6th  Grade Pathway to Biliteracy Award Criteria  Criterios del camino  a la biliteracidad de  5o/6o grado</vt:lpstr>
      <vt:lpstr>Option 1 to Meet English Requirement Opción 1 de requisitos para Inglés </vt:lpstr>
      <vt:lpstr>Option 2 to Meet English Requirement 2nda  opción de requisitos para inglés</vt:lpstr>
      <vt:lpstr>Option 3 to Meet English Requirement Tercera opción de requisitos para Inglés</vt:lpstr>
      <vt:lpstr>Requirements for  Language(s) Other Than English  Requisitos para otros idiomas en adición al inglés</vt:lpstr>
      <vt:lpstr>Option 1 to Meet Language Other Than English Requirements 1era Opción de requisitos para idiomas aparte de Inglés</vt:lpstr>
      <vt:lpstr>Option 1 to Meet Language Other Than English Requirements 1era Opción de requisitos para idiomas aparte de Inglés</vt:lpstr>
      <vt:lpstr>Sample Texts for Reading Logs Ejemplos de texto para leer</vt:lpstr>
      <vt:lpstr>PowerPoint Presentation</vt:lpstr>
      <vt:lpstr>PowerPoint Presentation</vt:lpstr>
      <vt:lpstr>Option 2 to Meet Language Other Than English (Spanish) 2nda opción de requisitos para idiomas aparte de Inglés (español)</vt:lpstr>
      <vt:lpstr>Dual Language Criteria Requisitos para el estudiantes del programa lenguaje Dual </vt:lpstr>
      <vt:lpstr>Pathway to Biliteracy Award Recipients/ Los ganadores del Premio Camino al Biliteracidad</vt:lpstr>
      <vt:lpstr>PowerPoint Presentation</vt:lpstr>
      <vt:lpstr>PowerPoint Presentation</vt:lpstr>
      <vt:lpstr>Your Community and Home as a Resource! ¡Su comunidad y su hogar como recurso!</vt:lpstr>
      <vt:lpstr>Supporting Your Child’s Bilingualism Apoyando el bilingüismo de su hijo</vt:lpstr>
      <vt:lpstr>PowerPoint Presentation</vt:lpstr>
      <vt:lpstr>Spanish  Resources/Recursos en español</vt:lpstr>
      <vt:lpstr>Armenian Resources/Recursos armenios</vt:lpstr>
      <vt:lpstr>Korean Resources/Recursos coreanos</vt:lpstr>
      <vt:lpstr>Mandarin  Resources/Recursos mandarín</vt:lpstr>
      <vt:lpstr>Filipino Resources/Recursos filipinos</vt:lpstr>
      <vt:lpstr>French Resources/Recursos franceses</vt:lpstr>
      <vt:lpstr>Various Languages Resources/Recursos en varios idiomas</vt:lpstr>
      <vt:lpstr>K’iche’ Resources/Recursos en K’iche’ </vt:lpstr>
      <vt:lpstr>PowerPoint Presentation</vt:lpstr>
      <vt:lpstr>Learning Library on Sora/ Biblioteca de aprendizaje en Sora</vt:lpstr>
      <vt:lpstr>Celebrating the Promise to Biliteracy All LAUSD Schools, Dual Language Education (DLE) Programs and  World Languages and Cultures (WLC) Secondary Courses</vt:lpstr>
      <vt:lpstr>MMED Dual Language &amp; World Languages Team Contact Information</vt:lpstr>
      <vt:lpstr>PowerPoint Presentation</vt:lpstr>
      <vt:lpstr>Don’t Forget to…No olvides…</vt:lpstr>
      <vt:lpstr>PowerPoint Presentation</vt:lpstr>
      <vt:lpstr>DRAFT 2025-2026 Criteria Checklists Are Now Available!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Mossadaq, Youssef</cp:lastModifiedBy>
  <cp:revision>2</cp:revision>
  <dcterms:modified xsi:type="dcterms:W3CDTF">2025-12-10T23:36:21Z</dcterms:modified>
</cp:coreProperties>
</file>