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60" r:id="rId1"/>
  </p:sldMasterIdLst>
  <p:notesMasterIdLst>
    <p:notesMasterId r:id="rId39"/>
  </p:notesMasterIdLst>
  <p:handoutMasterIdLst>
    <p:handoutMasterId r:id="rId40"/>
  </p:handoutMasterIdLst>
  <p:sldIdLst>
    <p:sldId id="515" r:id="rId2"/>
    <p:sldId id="949" r:id="rId3"/>
    <p:sldId id="950" r:id="rId4"/>
    <p:sldId id="934" r:id="rId5"/>
    <p:sldId id="951" r:id="rId6"/>
    <p:sldId id="957" r:id="rId7"/>
    <p:sldId id="932" r:id="rId8"/>
    <p:sldId id="952" r:id="rId9"/>
    <p:sldId id="937" r:id="rId10"/>
    <p:sldId id="958" r:id="rId11"/>
    <p:sldId id="969" r:id="rId12"/>
    <p:sldId id="953" r:id="rId13"/>
    <p:sldId id="970" r:id="rId14"/>
    <p:sldId id="959" r:id="rId15"/>
    <p:sldId id="943" r:id="rId16"/>
    <p:sldId id="955" r:id="rId17"/>
    <p:sldId id="960" r:id="rId18"/>
    <p:sldId id="640" r:id="rId19"/>
    <p:sldId id="594" r:id="rId20"/>
    <p:sldId id="596" r:id="rId21"/>
    <p:sldId id="679" r:id="rId22"/>
    <p:sldId id="680" r:id="rId23"/>
    <p:sldId id="599" r:id="rId24"/>
    <p:sldId id="961" r:id="rId25"/>
    <p:sldId id="617" r:id="rId26"/>
    <p:sldId id="880" r:id="rId27"/>
    <p:sldId id="962" r:id="rId28"/>
    <p:sldId id="889" r:id="rId29"/>
    <p:sldId id="956" r:id="rId30"/>
    <p:sldId id="963" r:id="rId31"/>
    <p:sldId id="919" r:id="rId32"/>
    <p:sldId id="946" r:id="rId33"/>
    <p:sldId id="964" r:id="rId34"/>
    <p:sldId id="967" r:id="rId35"/>
    <p:sldId id="966" r:id="rId36"/>
    <p:sldId id="971" r:id="rId37"/>
    <p:sldId id="9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4hQatTucqC8LdfQJKDi3KQ==" hashData="5N0kCKQqPE2RMhxcI2jCIaX60t4="/>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579"/>
    <a:srgbClr val="FF5400"/>
    <a:srgbClr val="FF2F92"/>
    <a:srgbClr val="F06D2E"/>
    <a:srgbClr val="EF9219"/>
    <a:srgbClr val="FCD5B5"/>
    <a:srgbClr val="BACDE6"/>
    <a:srgbClr val="EFC349"/>
    <a:srgbClr val="B3EB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1" autoAdjust="0"/>
    <p:restoredTop sz="85220" autoAdjust="0"/>
  </p:normalViewPr>
  <p:slideViewPr>
    <p:cSldViewPr snapToGrid="0" snapToObjects="1">
      <p:cViewPr>
        <p:scale>
          <a:sx n="70" d="100"/>
          <a:sy n="70" d="100"/>
        </p:scale>
        <p:origin x="2528" y="1064"/>
      </p:cViewPr>
      <p:guideLst>
        <p:guide orient="horz" pos="2160"/>
        <p:guide pos="3840"/>
      </p:guideLst>
    </p:cSldViewPr>
  </p:slideViewPr>
  <p:outlineViewPr>
    <p:cViewPr>
      <p:scale>
        <a:sx n="33" d="100"/>
        <a:sy n="33" d="100"/>
      </p:scale>
      <p:origin x="0" y="-15296"/>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76" d="100"/>
          <a:sy n="76" d="100"/>
        </p:scale>
        <p:origin x="3504"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C8735AEA-5CDB-48DE-9EE4-394986D09431}" type="presOf" srcId="{69D44C71-AC0A-460A-8692-DD88C7F779D1}" destId="{5DC2262A-6A15-4218-958D-2D0C60D6A2A3}" srcOrd="0" destOrd="0" presId="urn:microsoft.com/office/officeart/2005/8/layout/bProcess3"/>
    <dgm:cxn modelId="{C826C039-7C11-4500-A366-E2215AB9D9D8}" srcId="{8275FC31-D836-4AD6-8912-A0CB4FE71206}" destId="{D9691276-6A25-4614-B6DC-423CBBE3178C}" srcOrd="1" destOrd="0" parTransId="{3B2A318D-19FF-4656-AB9A-F210D72B166A}" sibTransId="{71E1FF04-37FF-42A7-837B-F06BA6DCDE74}"/>
    <dgm:cxn modelId="{14641A37-F414-4C82-9D87-B5707DE49BE3}" type="presOf" srcId="{D99B1876-695C-4103-8375-59628F6148E5}" destId="{414FF2A5-9EF5-4EF9-8736-1B57A85BD3ED}" srcOrd="0" destOrd="0" presId="urn:microsoft.com/office/officeart/2005/8/layout/bProcess3"/>
    <dgm:cxn modelId="{13843DD9-F418-4232-9DDC-480D45317C11}" type="presOf" srcId="{3982F9AB-8EDA-47AA-B37D-CA936A8536CE}" destId="{723D0B67-AA59-440A-9D1F-1BD53CE7F606}" srcOrd="1" destOrd="0" presId="urn:microsoft.com/office/officeart/2005/8/layout/bProcess3"/>
    <dgm:cxn modelId="{9ABABDD6-B36F-4D44-8091-D2B8E27EBF0A}" type="presOf" srcId="{6E20175F-CED4-4A1B-AA55-2845EC0A1EF0}" destId="{8FB84479-3CFA-48F0-9C2A-2F7B80C93A5B}" srcOrd="1" destOrd="0" presId="urn:microsoft.com/office/officeart/2005/8/layout/bProcess3"/>
    <dgm:cxn modelId="{96BAD843-917C-40BB-BBDE-6FFC9933CCB1}" type="presOf" srcId="{5AC14F78-5FFF-491D-B43D-266672EB627D}" destId="{3D1EC571-53A3-4AA0-B8A4-04BCCE392E61}" srcOrd="0" destOrd="0" presId="urn:microsoft.com/office/officeart/2005/8/layout/bProcess3"/>
    <dgm:cxn modelId="{F49E7D2A-A4DC-4079-A5D0-9F2698B9A8A0}" type="presOf" srcId="{86C80C4A-BB3C-4667-807A-B3CFE7643CAC}" destId="{F56DF62A-EAF6-44E2-B688-6FE4BCA7D85E}" srcOrd="0" destOrd="0" presId="urn:microsoft.com/office/officeart/2005/8/layout/bProcess3"/>
    <dgm:cxn modelId="{AFAEC771-659D-40B4-BA0F-EA445B190FB5}" type="presOf" srcId="{19FA4BDD-E28B-431D-80A7-198B67B3035F}" destId="{92A4E4C7-8B70-437E-87A2-7A77850FBA0B}" srcOrd="0" destOrd="0" presId="urn:microsoft.com/office/officeart/2005/8/layout/bProcess3"/>
    <dgm:cxn modelId="{10B5B2CF-28D9-42C6-ADC2-9F7BE123870E}" type="presOf" srcId="{478EEA42-E66A-4CBE-91A2-D83991F95157}" destId="{7FB1CF97-E843-4F3A-B757-56BD38E15DCA}" srcOrd="0" destOrd="0" presId="urn:microsoft.com/office/officeart/2005/8/layout/bProcess3"/>
    <dgm:cxn modelId="{68363597-C42B-4E12-809C-E353315547BF}" type="presOf" srcId="{86C80C4A-BB3C-4667-807A-B3CFE7643CAC}" destId="{50C6D23F-D6DB-47A9-AE3A-08F598B143E7}" srcOrd="1" destOrd="0" presId="urn:microsoft.com/office/officeart/2005/8/layout/bProcess3"/>
    <dgm:cxn modelId="{45F2C7F0-4674-4506-BD90-A8AB1B2F386A}" type="presOf" srcId="{71E1FF04-37FF-42A7-837B-F06BA6DCDE74}" destId="{F159553C-9177-4DB3-9AA9-B1112EE34D6B}" srcOrd="1"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6F5E3155-5C25-41E9-9B00-5D1F9A457BF1}" type="presOf" srcId="{8275FC31-D836-4AD6-8912-A0CB4FE71206}" destId="{2672DEC8-6A26-4E74-9605-60390158C2D6}" srcOrd="0" destOrd="0" presId="urn:microsoft.com/office/officeart/2005/8/layout/bProcess3"/>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7FF89EBC-E60A-4300-872E-97D8CCB737F9}" type="presOf" srcId="{93A2EC77-5158-47D4-9796-122FDC354C6C}" destId="{D98C08A9-08A8-4575-B05A-EEDE364A25CB}" srcOrd="0" destOrd="0" presId="urn:microsoft.com/office/officeart/2005/8/layout/bProcess3"/>
    <dgm:cxn modelId="{3026524F-ABE2-4B25-AA3D-C74538786176}" type="presOf" srcId="{3982F9AB-8EDA-47AA-B37D-CA936A8536CE}" destId="{0D19A43D-EDB4-403C-ADDF-224E9230FD89}" srcOrd="0" destOrd="0" presId="urn:microsoft.com/office/officeart/2005/8/layout/bProcess3"/>
    <dgm:cxn modelId="{95EF9F6A-8F80-4809-B802-2776F5C5B7A1}" type="presOf" srcId="{71E1FF04-37FF-42A7-837B-F06BA6DCDE74}" destId="{54A8819C-B69B-4464-BD81-289F985CDB63}" srcOrd="0" destOrd="0" presId="urn:microsoft.com/office/officeart/2005/8/layout/bProcess3"/>
    <dgm:cxn modelId="{5BEAA25A-72CD-4445-B96D-5E4B9D846F12}" type="presOf" srcId="{D99B1876-695C-4103-8375-59628F6148E5}" destId="{86FDB266-BAA9-4E83-B4C8-88EB38131F1E}" srcOrd="1" destOrd="0" presId="urn:microsoft.com/office/officeart/2005/8/layout/bProcess3"/>
    <dgm:cxn modelId="{7A36F6C2-17A3-48EF-A328-D8598891A343}" type="presOf" srcId="{6E02E00A-B7C2-4D7B-9929-048E046AF425}" destId="{0FCE8B48-8247-4C66-963F-DE6BDACDBA83}" srcOrd="0"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78E1187-A547-476D-9103-73F7E7D2C27B}" srcId="{8275FC31-D836-4AD6-8912-A0CB4FE71206}" destId="{93A2EC77-5158-47D4-9796-122FDC354C6C}" srcOrd="6" destOrd="0" parTransId="{3BAD0422-46A0-4614-9E3C-B300DFD427BE}" sibTransId="{5AC14F78-5FFF-491D-B43D-266672EB627D}"/>
    <dgm:cxn modelId="{1B18BE6F-FB1D-48BB-BD14-59C556B40E42}" srcId="{8275FC31-D836-4AD6-8912-A0CB4FE71206}" destId="{19FA4BDD-E28B-431D-80A7-198B67B3035F}" srcOrd="5" destOrd="0" parTransId="{CFA720E6-DE2F-45CE-918F-CA0B23FDD6C6}" sibTransId="{3982F9AB-8EDA-47AA-B37D-CA936A8536CE}"/>
    <dgm:cxn modelId="{BC61F150-85CF-403C-A1A8-960CED50C6DD}" type="presOf" srcId="{B87A2881-5482-4F86-8912-1F02601948A7}" destId="{9BE5B4DA-EC63-4E10-B592-559EAF93DF4D}" srcOrd="1" destOrd="0" presId="urn:microsoft.com/office/officeart/2005/8/layout/bProcess3"/>
    <dgm:cxn modelId="{6E5AABB5-E2F9-42EC-B971-BFDA4BD7AE0A}" type="presOf" srcId="{5AC14F78-5FFF-491D-B43D-266672EB627D}" destId="{33722775-2C8C-482D-AE57-E0EA69106D51}" srcOrd="1" destOrd="0" presId="urn:microsoft.com/office/officeart/2005/8/layout/bProcess3"/>
    <dgm:cxn modelId="{6B11F798-5F7F-4F7B-8F27-F79CA78505DE}" type="presOf" srcId="{6E20175F-CED4-4A1B-AA55-2845EC0A1EF0}" destId="{28FCC420-DB26-4C90-B42E-4B7006E8770C}" srcOrd="0" destOrd="0" presId="urn:microsoft.com/office/officeart/2005/8/layout/bProcess3"/>
    <dgm:cxn modelId="{9510C4C7-F6C3-4C0E-99E9-893B2F7CFFF6}" type="presOf" srcId="{B87A2881-5482-4F86-8912-1F02601948A7}" destId="{8339E549-7E3B-4990-A9E6-0FAE20641AB7}" srcOrd="0" destOrd="0" presId="urn:microsoft.com/office/officeart/2005/8/layout/bProcess3"/>
    <dgm:cxn modelId="{E6FE4496-736F-4E2C-8052-B3D819AFBDAE}" type="presOf" srcId="{9E26C186-EDCB-45D9-AF26-CE42C15A2E5E}" destId="{D823C69C-CE74-4295-9965-3559BF9BD1C9}" srcOrd="0"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E9E422AA-1709-458A-9367-5AEE6B627765}" type="presOf" srcId="{D9691276-6A25-4614-B6DC-423CBBE3178C}" destId="{2C77F434-6169-4543-AF91-C635A2266B4E}" srcOrd="0" destOrd="0" presId="urn:microsoft.com/office/officeart/2005/8/layout/bProcess3"/>
    <dgm:cxn modelId="{BCAF747C-38B5-47EA-85C4-1D47849A11B6}" type="presOf" srcId="{3A97E8D4-D217-4417-8946-01A1570D9AF9}" destId="{CA21C951-A33B-4946-BAEA-2054E7FF2B63}" srcOrd="0" destOrd="0" presId="urn:microsoft.com/office/officeart/2005/8/layout/bProcess3"/>
    <dgm:cxn modelId="{64776389-2FB4-48D0-9107-9595C4C84B82}" type="presParOf" srcId="{2672DEC8-6A26-4E74-9605-60390158C2D6}" destId="{7FB1CF97-E843-4F3A-B757-56BD38E15DCA}" srcOrd="0" destOrd="0" presId="urn:microsoft.com/office/officeart/2005/8/layout/bProcess3"/>
    <dgm:cxn modelId="{64E15717-616C-4160-A519-A213F4F8F921}" type="presParOf" srcId="{2672DEC8-6A26-4E74-9605-60390158C2D6}" destId="{8339E549-7E3B-4990-A9E6-0FAE20641AB7}" srcOrd="1" destOrd="0" presId="urn:microsoft.com/office/officeart/2005/8/layout/bProcess3"/>
    <dgm:cxn modelId="{5C27FBA6-98A1-4F71-9587-0BEA52AD1EEE}" type="presParOf" srcId="{8339E549-7E3B-4990-A9E6-0FAE20641AB7}" destId="{9BE5B4DA-EC63-4E10-B592-559EAF93DF4D}" srcOrd="0" destOrd="0" presId="urn:microsoft.com/office/officeart/2005/8/layout/bProcess3"/>
    <dgm:cxn modelId="{68B99519-2515-4133-AEE8-9A53B2AFECA9}" type="presParOf" srcId="{2672DEC8-6A26-4E74-9605-60390158C2D6}" destId="{2C77F434-6169-4543-AF91-C635A2266B4E}" srcOrd="2" destOrd="0" presId="urn:microsoft.com/office/officeart/2005/8/layout/bProcess3"/>
    <dgm:cxn modelId="{8C814D99-EB12-4D8F-BBF0-FCC39375D3D1}" type="presParOf" srcId="{2672DEC8-6A26-4E74-9605-60390158C2D6}" destId="{54A8819C-B69B-4464-BD81-289F985CDB63}" srcOrd="3" destOrd="0" presId="urn:microsoft.com/office/officeart/2005/8/layout/bProcess3"/>
    <dgm:cxn modelId="{BB0BBC8C-2E1B-451E-A3A9-9DF99591C8F5}" type="presParOf" srcId="{54A8819C-B69B-4464-BD81-289F985CDB63}" destId="{F159553C-9177-4DB3-9AA9-B1112EE34D6B}" srcOrd="0" destOrd="0" presId="urn:microsoft.com/office/officeart/2005/8/layout/bProcess3"/>
    <dgm:cxn modelId="{2A817315-3B08-4E23-B9EE-B85A10F2AA83}" type="presParOf" srcId="{2672DEC8-6A26-4E74-9605-60390158C2D6}" destId="{5DC2262A-6A15-4218-958D-2D0C60D6A2A3}" srcOrd="4" destOrd="0" presId="urn:microsoft.com/office/officeart/2005/8/layout/bProcess3"/>
    <dgm:cxn modelId="{7320FB58-90CB-4333-BD7A-059E4226D37F}" type="presParOf" srcId="{2672DEC8-6A26-4E74-9605-60390158C2D6}" destId="{414FF2A5-9EF5-4EF9-8736-1B57A85BD3ED}" srcOrd="5" destOrd="0" presId="urn:microsoft.com/office/officeart/2005/8/layout/bProcess3"/>
    <dgm:cxn modelId="{5EA053BD-7059-4F48-92EF-D99C37C47EF9}" type="presParOf" srcId="{414FF2A5-9EF5-4EF9-8736-1B57A85BD3ED}" destId="{86FDB266-BAA9-4E83-B4C8-88EB38131F1E}" srcOrd="0" destOrd="0" presId="urn:microsoft.com/office/officeart/2005/8/layout/bProcess3"/>
    <dgm:cxn modelId="{887615E7-FD44-45C2-B683-2F1E0A337D4E}" type="presParOf" srcId="{2672DEC8-6A26-4E74-9605-60390158C2D6}" destId="{CA21C951-A33B-4946-BAEA-2054E7FF2B63}" srcOrd="6" destOrd="0" presId="urn:microsoft.com/office/officeart/2005/8/layout/bProcess3"/>
    <dgm:cxn modelId="{2D0DFAD1-D372-46C4-AA1E-10F14CEA2406}" type="presParOf" srcId="{2672DEC8-6A26-4E74-9605-60390158C2D6}" destId="{F56DF62A-EAF6-44E2-B688-6FE4BCA7D85E}" srcOrd="7" destOrd="0" presId="urn:microsoft.com/office/officeart/2005/8/layout/bProcess3"/>
    <dgm:cxn modelId="{04B0D221-9CE8-4D98-95BE-843A8CB15B30}" type="presParOf" srcId="{F56DF62A-EAF6-44E2-B688-6FE4BCA7D85E}" destId="{50C6D23F-D6DB-47A9-AE3A-08F598B143E7}" srcOrd="0" destOrd="0" presId="urn:microsoft.com/office/officeart/2005/8/layout/bProcess3"/>
    <dgm:cxn modelId="{886818E5-2449-43CC-B8A6-644081EE1A7B}" type="presParOf" srcId="{2672DEC8-6A26-4E74-9605-60390158C2D6}" destId="{0FCE8B48-8247-4C66-963F-DE6BDACDBA83}" srcOrd="8" destOrd="0" presId="urn:microsoft.com/office/officeart/2005/8/layout/bProcess3"/>
    <dgm:cxn modelId="{125E7912-0518-49A6-90F8-DB6C33F5C535}" type="presParOf" srcId="{2672DEC8-6A26-4E74-9605-60390158C2D6}" destId="{28FCC420-DB26-4C90-B42E-4B7006E8770C}" srcOrd="9" destOrd="0" presId="urn:microsoft.com/office/officeart/2005/8/layout/bProcess3"/>
    <dgm:cxn modelId="{7D0C59A4-7410-4607-A751-437AED8BC903}" type="presParOf" srcId="{28FCC420-DB26-4C90-B42E-4B7006E8770C}" destId="{8FB84479-3CFA-48F0-9C2A-2F7B80C93A5B}" srcOrd="0" destOrd="0" presId="urn:microsoft.com/office/officeart/2005/8/layout/bProcess3"/>
    <dgm:cxn modelId="{C6636639-9402-4669-8FA4-B970D3E11A18}" type="presParOf" srcId="{2672DEC8-6A26-4E74-9605-60390158C2D6}" destId="{92A4E4C7-8B70-437E-87A2-7A77850FBA0B}" srcOrd="10" destOrd="0" presId="urn:microsoft.com/office/officeart/2005/8/layout/bProcess3"/>
    <dgm:cxn modelId="{60700049-EAB4-49F7-9418-6B42D23D6012}" type="presParOf" srcId="{2672DEC8-6A26-4E74-9605-60390158C2D6}" destId="{0D19A43D-EDB4-403C-ADDF-224E9230FD89}" srcOrd="11" destOrd="0" presId="urn:microsoft.com/office/officeart/2005/8/layout/bProcess3"/>
    <dgm:cxn modelId="{0A670FE6-F67A-46FD-A23E-D0799F97C01E}" type="presParOf" srcId="{0D19A43D-EDB4-403C-ADDF-224E9230FD89}" destId="{723D0B67-AA59-440A-9D1F-1BD53CE7F606}" srcOrd="0" destOrd="0" presId="urn:microsoft.com/office/officeart/2005/8/layout/bProcess3"/>
    <dgm:cxn modelId="{AA8E3205-9031-4C98-9A4A-098D3F1C7986}" type="presParOf" srcId="{2672DEC8-6A26-4E74-9605-60390158C2D6}" destId="{D98C08A9-08A8-4575-B05A-EEDE364A25CB}" srcOrd="12" destOrd="0" presId="urn:microsoft.com/office/officeart/2005/8/layout/bProcess3"/>
    <dgm:cxn modelId="{B274BE35-2149-464B-B446-AEB217643150}" type="presParOf" srcId="{2672DEC8-6A26-4E74-9605-60390158C2D6}" destId="{3D1EC571-53A3-4AA0-B8A4-04BCCE392E61}" srcOrd="13" destOrd="0" presId="urn:microsoft.com/office/officeart/2005/8/layout/bProcess3"/>
    <dgm:cxn modelId="{1970D65C-E49B-4DCE-9409-469336D98FE1}" type="presParOf" srcId="{3D1EC571-53A3-4AA0-B8A4-04BCCE392E61}" destId="{33722775-2C8C-482D-AE57-E0EA69106D51}" srcOrd="0" destOrd="0" presId="urn:microsoft.com/office/officeart/2005/8/layout/bProcess3"/>
    <dgm:cxn modelId="{F137A34F-1B1F-482C-BDCD-F1E3EF5E0382}"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105326AF-1EBF-4B5B-839D-97FB1717BA26}" type="presOf" srcId="{9E26C186-EDCB-45D9-AF26-CE42C15A2E5E}" destId="{D823C69C-CE74-4295-9965-3559BF9BD1C9}" srcOrd="0" destOrd="0" presId="urn:microsoft.com/office/officeart/2005/8/layout/bProcess3"/>
    <dgm:cxn modelId="{C826C039-7C11-4500-A366-E2215AB9D9D8}" srcId="{8275FC31-D836-4AD6-8912-A0CB4FE71206}" destId="{D9691276-6A25-4614-B6DC-423CBBE3178C}" srcOrd="1" destOrd="0" parTransId="{3B2A318D-19FF-4656-AB9A-F210D72B166A}" sibTransId="{71E1FF04-37FF-42A7-837B-F06BA6DCDE74}"/>
    <dgm:cxn modelId="{16185D7E-8620-416D-9E7D-9D739637BE8D}" type="presOf" srcId="{86C80C4A-BB3C-4667-807A-B3CFE7643CAC}" destId="{50C6D23F-D6DB-47A9-AE3A-08F598B143E7}" srcOrd="1" destOrd="0" presId="urn:microsoft.com/office/officeart/2005/8/layout/bProcess3"/>
    <dgm:cxn modelId="{16C75512-569F-42A7-8E8D-2A18CE2BA4FE}" type="presOf" srcId="{6E02E00A-B7C2-4D7B-9929-048E046AF425}" destId="{0FCE8B48-8247-4C66-963F-DE6BDACDBA83}" srcOrd="0" destOrd="0" presId="urn:microsoft.com/office/officeart/2005/8/layout/bProcess3"/>
    <dgm:cxn modelId="{2F21CE70-3655-4442-A36F-E95F00087567}" type="presOf" srcId="{5AC14F78-5FFF-491D-B43D-266672EB627D}" destId="{3D1EC571-53A3-4AA0-B8A4-04BCCE392E61}" srcOrd="0" destOrd="0" presId="urn:microsoft.com/office/officeart/2005/8/layout/bProcess3"/>
    <dgm:cxn modelId="{FDAC17E9-A685-461C-BFFA-977421D932D6}" type="presOf" srcId="{3A97E8D4-D217-4417-8946-01A1570D9AF9}" destId="{CA21C951-A33B-4946-BAEA-2054E7FF2B63}" srcOrd="0" destOrd="0" presId="urn:microsoft.com/office/officeart/2005/8/layout/bProcess3"/>
    <dgm:cxn modelId="{B9EBF9A3-05AF-4851-8EC3-13C5035CF824}" type="presOf" srcId="{93A2EC77-5158-47D4-9796-122FDC354C6C}" destId="{D98C08A9-08A8-4575-B05A-EEDE364A25CB}" srcOrd="0" destOrd="0" presId="urn:microsoft.com/office/officeart/2005/8/layout/bProcess3"/>
    <dgm:cxn modelId="{5E2A738A-9A41-4701-BAFD-536AD255157B}" type="presOf" srcId="{6E20175F-CED4-4A1B-AA55-2845EC0A1EF0}" destId="{28FCC420-DB26-4C90-B42E-4B7006E8770C}" srcOrd="0" destOrd="0" presId="urn:microsoft.com/office/officeart/2005/8/layout/bProcess3"/>
    <dgm:cxn modelId="{F54C9691-AD4B-4CD8-B216-7F1633AF6443}" type="presOf" srcId="{478EEA42-E66A-4CBE-91A2-D83991F95157}" destId="{7FB1CF97-E843-4F3A-B757-56BD38E15DCA}" srcOrd="0" destOrd="0" presId="urn:microsoft.com/office/officeart/2005/8/layout/bProcess3"/>
    <dgm:cxn modelId="{43D3EF85-2540-48B1-8BD0-42D55DA5E277}" type="presOf" srcId="{71E1FF04-37FF-42A7-837B-F06BA6DCDE74}" destId="{F159553C-9177-4DB3-9AA9-B1112EE34D6B}" srcOrd="1" destOrd="0" presId="urn:microsoft.com/office/officeart/2005/8/layout/bProcess3"/>
    <dgm:cxn modelId="{FCB18639-B24E-4725-95AD-210AB4B2264F}" type="presOf" srcId="{B87A2881-5482-4F86-8912-1F02601948A7}" destId="{9BE5B4DA-EC63-4E10-B592-559EAF93DF4D}" srcOrd="1" destOrd="0" presId="urn:microsoft.com/office/officeart/2005/8/layout/bProcess3"/>
    <dgm:cxn modelId="{C91AC76F-B393-4037-AF13-BE10C58D788B}" type="presOf" srcId="{19FA4BDD-E28B-431D-80A7-198B67B3035F}" destId="{92A4E4C7-8B70-437E-87A2-7A77850FBA0B}" srcOrd="0" destOrd="0" presId="urn:microsoft.com/office/officeart/2005/8/layout/bProcess3"/>
    <dgm:cxn modelId="{E3EFFC9E-867E-4D97-8835-20A45AD62514}" type="presOf" srcId="{5AC14F78-5FFF-491D-B43D-266672EB627D}" destId="{33722775-2C8C-482D-AE57-E0EA69106D51}" srcOrd="1" destOrd="0" presId="urn:microsoft.com/office/officeart/2005/8/layout/bProcess3"/>
    <dgm:cxn modelId="{CC96F1AD-1038-485A-97D8-DC80F81CCA4A}" type="presOf" srcId="{3982F9AB-8EDA-47AA-B37D-CA936A8536CE}" destId="{0D19A43D-EDB4-403C-ADDF-224E9230FD89}" srcOrd="0" destOrd="0" presId="urn:microsoft.com/office/officeart/2005/8/layout/bProcess3"/>
    <dgm:cxn modelId="{0297DDBB-19E9-4F53-A14E-2F04D457374D}" type="presOf" srcId="{D99B1876-695C-4103-8375-59628F6148E5}" destId="{86FDB266-BAA9-4E83-B4C8-88EB38131F1E}" srcOrd="1" destOrd="0" presId="urn:microsoft.com/office/officeart/2005/8/layout/bProcess3"/>
    <dgm:cxn modelId="{3B0DDB09-D339-41D1-B77A-29BBC2DF4537}" type="presOf" srcId="{D99B1876-695C-4103-8375-59628F6148E5}" destId="{414FF2A5-9EF5-4EF9-8736-1B57A85BD3ED}" srcOrd="0"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0EAA903A-E6A0-4F10-97A8-E656E86D6D73}" type="presOf" srcId="{86C80C4A-BB3C-4667-807A-B3CFE7643CAC}" destId="{F56DF62A-EAF6-44E2-B688-6FE4BCA7D85E}" srcOrd="0" destOrd="0" presId="urn:microsoft.com/office/officeart/2005/8/layout/bProcess3"/>
    <dgm:cxn modelId="{2F443D67-2646-42C4-9539-F6BB9DED8C2A}" type="presOf" srcId="{8275FC31-D836-4AD6-8912-A0CB4FE71206}" destId="{2672DEC8-6A26-4E74-9605-60390158C2D6}" srcOrd="0"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78E1187-A547-476D-9103-73F7E7D2C27B}" srcId="{8275FC31-D836-4AD6-8912-A0CB4FE71206}" destId="{93A2EC77-5158-47D4-9796-122FDC354C6C}" srcOrd="6" destOrd="0" parTransId="{3BAD0422-46A0-4614-9E3C-B300DFD427BE}" sibTransId="{5AC14F78-5FFF-491D-B43D-266672EB627D}"/>
    <dgm:cxn modelId="{1AC3E144-35BE-4811-9DDF-4CC793D3603A}" type="presOf" srcId="{6E20175F-CED4-4A1B-AA55-2845EC0A1EF0}" destId="{8FB84479-3CFA-48F0-9C2A-2F7B80C93A5B}" srcOrd="1" destOrd="0" presId="urn:microsoft.com/office/officeart/2005/8/layout/bProcess3"/>
    <dgm:cxn modelId="{1B18BE6F-FB1D-48BB-BD14-59C556B40E42}" srcId="{8275FC31-D836-4AD6-8912-A0CB4FE71206}" destId="{19FA4BDD-E28B-431D-80A7-198B67B3035F}" srcOrd="5" destOrd="0" parTransId="{CFA720E6-DE2F-45CE-918F-CA0B23FDD6C6}" sibTransId="{3982F9AB-8EDA-47AA-B37D-CA936A8536CE}"/>
    <dgm:cxn modelId="{9E2E800E-58CB-4B33-B107-461C072DE653}" type="presOf" srcId="{3982F9AB-8EDA-47AA-B37D-CA936A8536CE}" destId="{723D0B67-AA59-440A-9D1F-1BD53CE7F606}" srcOrd="1" destOrd="0" presId="urn:microsoft.com/office/officeart/2005/8/layout/bProcess3"/>
    <dgm:cxn modelId="{F86F2622-0C27-481C-8DA4-525D24C7067A}" type="presOf" srcId="{69D44C71-AC0A-460A-8692-DD88C7F779D1}" destId="{5DC2262A-6A15-4218-958D-2D0C60D6A2A3}" srcOrd="0" destOrd="0" presId="urn:microsoft.com/office/officeart/2005/8/layout/bProcess3"/>
    <dgm:cxn modelId="{E4000A6A-4EF4-44F6-8642-E3B1EED8C280}" type="presOf" srcId="{71E1FF04-37FF-42A7-837B-F06BA6DCDE74}" destId="{54A8819C-B69B-4464-BD81-289F985CDB63}" srcOrd="0" destOrd="0" presId="urn:microsoft.com/office/officeart/2005/8/layout/bProcess3"/>
    <dgm:cxn modelId="{808BD490-F0D0-49D9-BE8F-84D423C82AB2}" type="presOf" srcId="{D9691276-6A25-4614-B6DC-423CBBE3178C}" destId="{2C77F434-6169-4543-AF91-C635A2266B4E}" srcOrd="0" destOrd="0" presId="urn:microsoft.com/office/officeart/2005/8/layout/bProcess3"/>
    <dgm:cxn modelId="{BF42A6FD-FFDE-401C-87F5-538C9459EB18}" type="presOf" srcId="{B87A2881-5482-4F86-8912-1F02601948A7}" destId="{8339E549-7E3B-4990-A9E6-0FAE20641AB7}" srcOrd="0"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FE6E842E-CDBC-4896-921E-2EF01C158430}" type="presParOf" srcId="{2672DEC8-6A26-4E74-9605-60390158C2D6}" destId="{7FB1CF97-E843-4F3A-B757-56BD38E15DCA}" srcOrd="0" destOrd="0" presId="urn:microsoft.com/office/officeart/2005/8/layout/bProcess3"/>
    <dgm:cxn modelId="{7C404EA2-BD9B-4C47-A923-6A0759490E12}" type="presParOf" srcId="{2672DEC8-6A26-4E74-9605-60390158C2D6}" destId="{8339E549-7E3B-4990-A9E6-0FAE20641AB7}" srcOrd="1" destOrd="0" presId="urn:microsoft.com/office/officeart/2005/8/layout/bProcess3"/>
    <dgm:cxn modelId="{E1D6E4CD-978A-4447-9CCB-E88BCD655C7C}" type="presParOf" srcId="{8339E549-7E3B-4990-A9E6-0FAE20641AB7}" destId="{9BE5B4DA-EC63-4E10-B592-559EAF93DF4D}" srcOrd="0" destOrd="0" presId="urn:microsoft.com/office/officeart/2005/8/layout/bProcess3"/>
    <dgm:cxn modelId="{DC25D8F9-CF50-49EB-8519-C97FABD47DF8}" type="presParOf" srcId="{2672DEC8-6A26-4E74-9605-60390158C2D6}" destId="{2C77F434-6169-4543-AF91-C635A2266B4E}" srcOrd="2" destOrd="0" presId="urn:microsoft.com/office/officeart/2005/8/layout/bProcess3"/>
    <dgm:cxn modelId="{A9F506D3-F59C-426F-81FB-EFE38F75D64C}" type="presParOf" srcId="{2672DEC8-6A26-4E74-9605-60390158C2D6}" destId="{54A8819C-B69B-4464-BD81-289F985CDB63}" srcOrd="3" destOrd="0" presId="urn:microsoft.com/office/officeart/2005/8/layout/bProcess3"/>
    <dgm:cxn modelId="{FFF53B07-9D5B-4CDA-8804-59FF45BBE1BA}" type="presParOf" srcId="{54A8819C-B69B-4464-BD81-289F985CDB63}" destId="{F159553C-9177-4DB3-9AA9-B1112EE34D6B}" srcOrd="0" destOrd="0" presId="urn:microsoft.com/office/officeart/2005/8/layout/bProcess3"/>
    <dgm:cxn modelId="{3E2E840B-AB90-4E44-BC55-3288E93B6FB9}" type="presParOf" srcId="{2672DEC8-6A26-4E74-9605-60390158C2D6}" destId="{5DC2262A-6A15-4218-958D-2D0C60D6A2A3}" srcOrd="4" destOrd="0" presId="urn:microsoft.com/office/officeart/2005/8/layout/bProcess3"/>
    <dgm:cxn modelId="{46E8EF4B-3B51-465C-B12E-0EDAF378C2D0}" type="presParOf" srcId="{2672DEC8-6A26-4E74-9605-60390158C2D6}" destId="{414FF2A5-9EF5-4EF9-8736-1B57A85BD3ED}" srcOrd="5" destOrd="0" presId="urn:microsoft.com/office/officeart/2005/8/layout/bProcess3"/>
    <dgm:cxn modelId="{B946CAFB-3C58-49F8-93A7-BE29FA72D1EC}" type="presParOf" srcId="{414FF2A5-9EF5-4EF9-8736-1B57A85BD3ED}" destId="{86FDB266-BAA9-4E83-B4C8-88EB38131F1E}" srcOrd="0" destOrd="0" presId="urn:microsoft.com/office/officeart/2005/8/layout/bProcess3"/>
    <dgm:cxn modelId="{9978DA56-9348-4F72-B8DF-916699022D1D}" type="presParOf" srcId="{2672DEC8-6A26-4E74-9605-60390158C2D6}" destId="{CA21C951-A33B-4946-BAEA-2054E7FF2B63}" srcOrd="6" destOrd="0" presId="urn:microsoft.com/office/officeart/2005/8/layout/bProcess3"/>
    <dgm:cxn modelId="{FEE54D6F-536E-4D04-BFCD-F1F5205428AB}" type="presParOf" srcId="{2672DEC8-6A26-4E74-9605-60390158C2D6}" destId="{F56DF62A-EAF6-44E2-B688-6FE4BCA7D85E}" srcOrd="7" destOrd="0" presId="urn:microsoft.com/office/officeart/2005/8/layout/bProcess3"/>
    <dgm:cxn modelId="{93F83AC0-76F8-4788-AF87-1002D0C266F3}" type="presParOf" srcId="{F56DF62A-EAF6-44E2-B688-6FE4BCA7D85E}" destId="{50C6D23F-D6DB-47A9-AE3A-08F598B143E7}" srcOrd="0" destOrd="0" presId="urn:microsoft.com/office/officeart/2005/8/layout/bProcess3"/>
    <dgm:cxn modelId="{0E5A86B0-B63C-4A3F-A3D1-E5F9E2CCCA1E}" type="presParOf" srcId="{2672DEC8-6A26-4E74-9605-60390158C2D6}" destId="{0FCE8B48-8247-4C66-963F-DE6BDACDBA83}" srcOrd="8" destOrd="0" presId="urn:microsoft.com/office/officeart/2005/8/layout/bProcess3"/>
    <dgm:cxn modelId="{08857743-2FBD-4CDB-9815-4DB93EFA77FC}" type="presParOf" srcId="{2672DEC8-6A26-4E74-9605-60390158C2D6}" destId="{28FCC420-DB26-4C90-B42E-4B7006E8770C}" srcOrd="9" destOrd="0" presId="urn:microsoft.com/office/officeart/2005/8/layout/bProcess3"/>
    <dgm:cxn modelId="{7F038A49-9671-4F16-90FA-E92D6A0447EB}" type="presParOf" srcId="{28FCC420-DB26-4C90-B42E-4B7006E8770C}" destId="{8FB84479-3CFA-48F0-9C2A-2F7B80C93A5B}" srcOrd="0" destOrd="0" presId="urn:microsoft.com/office/officeart/2005/8/layout/bProcess3"/>
    <dgm:cxn modelId="{1C35982B-2DAB-442B-B0A6-E941889DA687}" type="presParOf" srcId="{2672DEC8-6A26-4E74-9605-60390158C2D6}" destId="{92A4E4C7-8B70-437E-87A2-7A77850FBA0B}" srcOrd="10" destOrd="0" presId="urn:microsoft.com/office/officeart/2005/8/layout/bProcess3"/>
    <dgm:cxn modelId="{AD1CB994-8348-45AC-BD3C-6417A644B1B5}" type="presParOf" srcId="{2672DEC8-6A26-4E74-9605-60390158C2D6}" destId="{0D19A43D-EDB4-403C-ADDF-224E9230FD89}" srcOrd="11" destOrd="0" presId="urn:microsoft.com/office/officeart/2005/8/layout/bProcess3"/>
    <dgm:cxn modelId="{B8233269-EFDE-4412-A6F8-32CA04E1AD55}" type="presParOf" srcId="{0D19A43D-EDB4-403C-ADDF-224E9230FD89}" destId="{723D0B67-AA59-440A-9D1F-1BD53CE7F606}" srcOrd="0" destOrd="0" presId="urn:microsoft.com/office/officeart/2005/8/layout/bProcess3"/>
    <dgm:cxn modelId="{22DABF14-FAFD-4EFF-A6A6-A07AB79D6267}" type="presParOf" srcId="{2672DEC8-6A26-4E74-9605-60390158C2D6}" destId="{D98C08A9-08A8-4575-B05A-EEDE364A25CB}" srcOrd="12" destOrd="0" presId="urn:microsoft.com/office/officeart/2005/8/layout/bProcess3"/>
    <dgm:cxn modelId="{D8B29D10-3C82-44A6-9295-3809D7338B45}" type="presParOf" srcId="{2672DEC8-6A26-4E74-9605-60390158C2D6}" destId="{3D1EC571-53A3-4AA0-B8A4-04BCCE392E61}" srcOrd="13" destOrd="0" presId="urn:microsoft.com/office/officeart/2005/8/layout/bProcess3"/>
    <dgm:cxn modelId="{54ABA6D4-E6E3-4BCD-9BDB-BA20E73A58A7}" type="presParOf" srcId="{3D1EC571-53A3-4AA0-B8A4-04BCCE392E61}" destId="{33722775-2C8C-482D-AE57-E0EA69106D51}" srcOrd="0" destOrd="0" presId="urn:microsoft.com/office/officeart/2005/8/layout/bProcess3"/>
    <dgm:cxn modelId="{3B17659E-F817-4429-BB50-7125C1F32E77}"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4B80AC0F-A5DD-48D6-86AD-D3947018DD37}" type="presOf" srcId="{6E02E00A-B7C2-4D7B-9929-048E046AF425}" destId="{0FCE8B48-8247-4C66-963F-DE6BDACDBA83}" srcOrd="0" destOrd="0" presId="urn:microsoft.com/office/officeart/2005/8/layout/bProcess3"/>
    <dgm:cxn modelId="{C826C039-7C11-4500-A366-E2215AB9D9D8}" srcId="{8275FC31-D836-4AD6-8912-A0CB4FE71206}" destId="{D9691276-6A25-4614-B6DC-423CBBE3178C}" srcOrd="1" destOrd="0" parTransId="{3B2A318D-19FF-4656-AB9A-F210D72B166A}" sibTransId="{71E1FF04-37FF-42A7-837B-F06BA6DCDE74}"/>
    <dgm:cxn modelId="{AB287304-07F8-4D52-975C-1C8268213D63}" type="presOf" srcId="{B87A2881-5482-4F86-8912-1F02601948A7}" destId="{8339E549-7E3B-4990-A9E6-0FAE20641AB7}" srcOrd="0" destOrd="0" presId="urn:microsoft.com/office/officeart/2005/8/layout/bProcess3"/>
    <dgm:cxn modelId="{931DEBF9-1781-4EBC-AE27-5FBA75754117}" type="presOf" srcId="{5AC14F78-5FFF-491D-B43D-266672EB627D}" destId="{3D1EC571-53A3-4AA0-B8A4-04BCCE392E61}" srcOrd="0" destOrd="0" presId="urn:microsoft.com/office/officeart/2005/8/layout/bProcess3"/>
    <dgm:cxn modelId="{32518638-50B6-4F2C-8AE2-012B78288864}" type="presOf" srcId="{D99B1876-695C-4103-8375-59628F6148E5}" destId="{414FF2A5-9EF5-4EF9-8736-1B57A85BD3ED}" srcOrd="0" destOrd="0" presId="urn:microsoft.com/office/officeart/2005/8/layout/bProcess3"/>
    <dgm:cxn modelId="{43B394A3-12D2-4267-9CF2-8AC05143934E}" type="presOf" srcId="{8275FC31-D836-4AD6-8912-A0CB4FE71206}" destId="{2672DEC8-6A26-4E74-9605-60390158C2D6}" srcOrd="0" destOrd="0" presId="urn:microsoft.com/office/officeart/2005/8/layout/bProcess3"/>
    <dgm:cxn modelId="{DAB38C83-7454-4CB7-A70D-09BA09790CBE}" type="presOf" srcId="{3A97E8D4-D217-4417-8946-01A1570D9AF9}" destId="{CA21C951-A33B-4946-BAEA-2054E7FF2B63}" srcOrd="0" destOrd="0" presId="urn:microsoft.com/office/officeart/2005/8/layout/bProcess3"/>
    <dgm:cxn modelId="{9FB1F90C-E6F7-497E-BE72-909A004F5090}" type="presOf" srcId="{D99B1876-695C-4103-8375-59628F6148E5}" destId="{86FDB266-BAA9-4E83-B4C8-88EB38131F1E}" srcOrd="1" destOrd="0" presId="urn:microsoft.com/office/officeart/2005/8/layout/bProcess3"/>
    <dgm:cxn modelId="{6B600B5A-E2C6-4B43-9F61-6A36EE330465}" type="presOf" srcId="{478EEA42-E66A-4CBE-91A2-D83991F95157}" destId="{7FB1CF97-E843-4F3A-B757-56BD38E15DCA}" srcOrd="0" destOrd="0" presId="urn:microsoft.com/office/officeart/2005/8/layout/bProcess3"/>
    <dgm:cxn modelId="{6BA0378D-78A8-460F-AE9F-26881CB39FC1}" type="presOf" srcId="{3982F9AB-8EDA-47AA-B37D-CA936A8536CE}" destId="{723D0B67-AA59-440A-9D1F-1BD53CE7F606}" srcOrd="1"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9A022014-A526-4CAD-92C6-9777A608275C}" type="presOf" srcId="{71E1FF04-37FF-42A7-837B-F06BA6DCDE74}" destId="{F159553C-9177-4DB3-9AA9-B1112EE34D6B}" srcOrd="1" destOrd="0" presId="urn:microsoft.com/office/officeart/2005/8/layout/bProcess3"/>
    <dgm:cxn modelId="{0B8ED644-129F-4ED0-A1B6-AFE3F6F0A644}" type="presOf" srcId="{B87A2881-5482-4F86-8912-1F02601948A7}" destId="{9BE5B4DA-EC63-4E10-B592-559EAF93DF4D}" srcOrd="1" destOrd="0" presId="urn:microsoft.com/office/officeart/2005/8/layout/bProcess3"/>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37B72E05-4BE3-4495-AD1E-DFF8B2F89F41}" type="presOf" srcId="{5AC14F78-5FFF-491D-B43D-266672EB627D}" destId="{33722775-2C8C-482D-AE57-E0EA69106D51}" srcOrd="1" destOrd="0" presId="urn:microsoft.com/office/officeart/2005/8/layout/bProcess3"/>
    <dgm:cxn modelId="{33D38AB2-55B3-4496-8510-F09A7B2F2666}" type="presOf" srcId="{86C80C4A-BB3C-4667-807A-B3CFE7643CAC}" destId="{F56DF62A-EAF6-44E2-B688-6FE4BCA7D85E}" srcOrd="0" destOrd="0" presId="urn:microsoft.com/office/officeart/2005/8/layout/bProcess3"/>
    <dgm:cxn modelId="{89AEE4A4-1C3F-4D17-B455-389BC085074A}" type="presOf" srcId="{D9691276-6A25-4614-B6DC-423CBBE3178C}" destId="{2C77F434-6169-4543-AF91-C635A2266B4E}" srcOrd="0"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78E1187-A547-476D-9103-73F7E7D2C27B}" srcId="{8275FC31-D836-4AD6-8912-A0CB4FE71206}" destId="{93A2EC77-5158-47D4-9796-122FDC354C6C}" srcOrd="6" destOrd="0" parTransId="{3BAD0422-46A0-4614-9E3C-B300DFD427BE}" sibTransId="{5AC14F78-5FFF-491D-B43D-266672EB627D}"/>
    <dgm:cxn modelId="{1B18BE6F-FB1D-48BB-BD14-59C556B40E42}" srcId="{8275FC31-D836-4AD6-8912-A0CB4FE71206}" destId="{19FA4BDD-E28B-431D-80A7-198B67B3035F}" srcOrd="5" destOrd="0" parTransId="{CFA720E6-DE2F-45CE-918F-CA0B23FDD6C6}" sibTransId="{3982F9AB-8EDA-47AA-B37D-CA936A8536CE}"/>
    <dgm:cxn modelId="{D7946C1F-BC8F-4B9B-84C1-F2DE8F5F54B9}" type="presOf" srcId="{69D44C71-AC0A-460A-8692-DD88C7F779D1}" destId="{5DC2262A-6A15-4218-958D-2D0C60D6A2A3}" srcOrd="0" destOrd="0" presId="urn:microsoft.com/office/officeart/2005/8/layout/bProcess3"/>
    <dgm:cxn modelId="{E93C25B0-7C01-44DC-AFCE-468E2B05BD13}" type="presOf" srcId="{86C80C4A-BB3C-4667-807A-B3CFE7643CAC}" destId="{50C6D23F-D6DB-47A9-AE3A-08F598B143E7}" srcOrd="1" destOrd="0" presId="urn:microsoft.com/office/officeart/2005/8/layout/bProcess3"/>
    <dgm:cxn modelId="{E8C43041-E472-4F44-B269-CB09E5E3CEC1}" type="presOf" srcId="{19FA4BDD-E28B-431D-80A7-198B67B3035F}" destId="{92A4E4C7-8B70-437E-87A2-7A77850FBA0B}" srcOrd="0" destOrd="0" presId="urn:microsoft.com/office/officeart/2005/8/layout/bProcess3"/>
    <dgm:cxn modelId="{DCBECA7A-735A-44CC-8469-11BF6EE2AC62}" type="presOf" srcId="{71E1FF04-37FF-42A7-837B-F06BA6DCDE74}" destId="{54A8819C-B69B-4464-BD81-289F985CDB63}" srcOrd="0" destOrd="0" presId="urn:microsoft.com/office/officeart/2005/8/layout/bProcess3"/>
    <dgm:cxn modelId="{7D5B3A7D-6947-4CB4-801B-07CFF0109388}" type="presOf" srcId="{6E20175F-CED4-4A1B-AA55-2845EC0A1EF0}" destId="{28FCC420-DB26-4C90-B42E-4B7006E8770C}" srcOrd="0" destOrd="0" presId="urn:microsoft.com/office/officeart/2005/8/layout/bProcess3"/>
    <dgm:cxn modelId="{38EFC5C0-EAEA-44A0-9D50-0C2C641E2146}" type="presOf" srcId="{9E26C186-EDCB-45D9-AF26-CE42C15A2E5E}" destId="{D823C69C-CE74-4295-9965-3559BF9BD1C9}" srcOrd="0" destOrd="0" presId="urn:microsoft.com/office/officeart/2005/8/layout/bProcess3"/>
    <dgm:cxn modelId="{CAA0D626-11DA-423D-9971-EAB770793CF4}" type="presOf" srcId="{3982F9AB-8EDA-47AA-B37D-CA936A8536CE}" destId="{0D19A43D-EDB4-403C-ADDF-224E9230FD89}" srcOrd="0"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8DC9F731-CC68-4DA1-8CCC-0DB1CB1A56BF}" type="presOf" srcId="{6E20175F-CED4-4A1B-AA55-2845EC0A1EF0}" destId="{8FB84479-3CFA-48F0-9C2A-2F7B80C93A5B}" srcOrd="1" destOrd="0" presId="urn:microsoft.com/office/officeart/2005/8/layout/bProcess3"/>
    <dgm:cxn modelId="{5166B395-195A-4024-A2E8-D847EB563AD1}" type="presOf" srcId="{93A2EC77-5158-47D4-9796-122FDC354C6C}" destId="{D98C08A9-08A8-4575-B05A-EEDE364A25CB}" srcOrd="0" destOrd="0" presId="urn:microsoft.com/office/officeart/2005/8/layout/bProcess3"/>
    <dgm:cxn modelId="{95D51600-5DE8-453F-8626-BCAC91E6F1AE}" type="presParOf" srcId="{2672DEC8-6A26-4E74-9605-60390158C2D6}" destId="{7FB1CF97-E843-4F3A-B757-56BD38E15DCA}" srcOrd="0" destOrd="0" presId="urn:microsoft.com/office/officeart/2005/8/layout/bProcess3"/>
    <dgm:cxn modelId="{FB823C24-AAAC-408A-8B86-CE7F9821338F}" type="presParOf" srcId="{2672DEC8-6A26-4E74-9605-60390158C2D6}" destId="{8339E549-7E3B-4990-A9E6-0FAE20641AB7}" srcOrd="1" destOrd="0" presId="urn:microsoft.com/office/officeart/2005/8/layout/bProcess3"/>
    <dgm:cxn modelId="{7414E2C9-66CD-4AAD-9655-C5D4541DF4AF}" type="presParOf" srcId="{8339E549-7E3B-4990-A9E6-0FAE20641AB7}" destId="{9BE5B4DA-EC63-4E10-B592-559EAF93DF4D}" srcOrd="0" destOrd="0" presId="urn:microsoft.com/office/officeart/2005/8/layout/bProcess3"/>
    <dgm:cxn modelId="{425D656E-354B-4B1B-BC4C-39A82FDB1670}" type="presParOf" srcId="{2672DEC8-6A26-4E74-9605-60390158C2D6}" destId="{2C77F434-6169-4543-AF91-C635A2266B4E}" srcOrd="2" destOrd="0" presId="urn:microsoft.com/office/officeart/2005/8/layout/bProcess3"/>
    <dgm:cxn modelId="{C5452DE6-31BC-4A90-B22D-F503F3FEB60D}" type="presParOf" srcId="{2672DEC8-6A26-4E74-9605-60390158C2D6}" destId="{54A8819C-B69B-4464-BD81-289F985CDB63}" srcOrd="3" destOrd="0" presId="urn:microsoft.com/office/officeart/2005/8/layout/bProcess3"/>
    <dgm:cxn modelId="{593377B4-95DD-4ECE-BFA5-EC6E37A09519}" type="presParOf" srcId="{54A8819C-B69B-4464-BD81-289F985CDB63}" destId="{F159553C-9177-4DB3-9AA9-B1112EE34D6B}" srcOrd="0" destOrd="0" presId="urn:microsoft.com/office/officeart/2005/8/layout/bProcess3"/>
    <dgm:cxn modelId="{7FCC4E15-E4BF-441F-BEB5-85BCED0A5D41}" type="presParOf" srcId="{2672DEC8-6A26-4E74-9605-60390158C2D6}" destId="{5DC2262A-6A15-4218-958D-2D0C60D6A2A3}" srcOrd="4" destOrd="0" presId="urn:microsoft.com/office/officeart/2005/8/layout/bProcess3"/>
    <dgm:cxn modelId="{E59B83BC-460D-44E7-9434-9B13E70251B6}" type="presParOf" srcId="{2672DEC8-6A26-4E74-9605-60390158C2D6}" destId="{414FF2A5-9EF5-4EF9-8736-1B57A85BD3ED}" srcOrd="5" destOrd="0" presId="urn:microsoft.com/office/officeart/2005/8/layout/bProcess3"/>
    <dgm:cxn modelId="{D07AE5FE-2A38-4710-B938-39A860E682E5}" type="presParOf" srcId="{414FF2A5-9EF5-4EF9-8736-1B57A85BD3ED}" destId="{86FDB266-BAA9-4E83-B4C8-88EB38131F1E}" srcOrd="0" destOrd="0" presId="urn:microsoft.com/office/officeart/2005/8/layout/bProcess3"/>
    <dgm:cxn modelId="{F6A11BB9-C5BE-4811-A215-C63A88064CF6}" type="presParOf" srcId="{2672DEC8-6A26-4E74-9605-60390158C2D6}" destId="{CA21C951-A33B-4946-BAEA-2054E7FF2B63}" srcOrd="6" destOrd="0" presId="urn:microsoft.com/office/officeart/2005/8/layout/bProcess3"/>
    <dgm:cxn modelId="{D4FB1E8C-8799-46D7-84EF-22AE35DE4A56}" type="presParOf" srcId="{2672DEC8-6A26-4E74-9605-60390158C2D6}" destId="{F56DF62A-EAF6-44E2-B688-6FE4BCA7D85E}" srcOrd="7" destOrd="0" presId="urn:microsoft.com/office/officeart/2005/8/layout/bProcess3"/>
    <dgm:cxn modelId="{9F092FC6-312E-43F8-82FE-55F6FE721D77}" type="presParOf" srcId="{F56DF62A-EAF6-44E2-B688-6FE4BCA7D85E}" destId="{50C6D23F-D6DB-47A9-AE3A-08F598B143E7}" srcOrd="0" destOrd="0" presId="urn:microsoft.com/office/officeart/2005/8/layout/bProcess3"/>
    <dgm:cxn modelId="{17B37EF1-29AC-4EB3-8C0C-102BFD90D9D4}" type="presParOf" srcId="{2672DEC8-6A26-4E74-9605-60390158C2D6}" destId="{0FCE8B48-8247-4C66-963F-DE6BDACDBA83}" srcOrd="8" destOrd="0" presId="urn:microsoft.com/office/officeart/2005/8/layout/bProcess3"/>
    <dgm:cxn modelId="{AD950E30-6EBD-41F0-85E2-57520BACEEEF}" type="presParOf" srcId="{2672DEC8-6A26-4E74-9605-60390158C2D6}" destId="{28FCC420-DB26-4C90-B42E-4B7006E8770C}" srcOrd="9" destOrd="0" presId="urn:microsoft.com/office/officeart/2005/8/layout/bProcess3"/>
    <dgm:cxn modelId="{EDD1155F-A326-4A6D-9C9F-2C444A7400AE}" type="presParOf" srcId="{28FCC420-DB26-4C90-B42E-4B7006E8770C}" destId="{8FB84479-3CFA-48F0-9C2A-2F7B80C93A5B}" srcOrd="0" destOrd="0" presId="urn:microsoft.com/office/officeart/2005/8/layout/bProcess3"/>
    <dgm:cxn modelId="{F729A86F-EF02-47B5-A198-D126C726A6F3}" type="presParOf" srcId="{2672DEC8-6A26-4E74-9605-60390158C2D6}" destId="{92A4E4C7-8B70-437E-87A2-7A77850FBA0B}" srcOrd="10" destOrd="0" presId="urn:microsoft.com/office/officeart/2005/8/layout/bProcess3"/>
    <dgm:cxn modelId="{86B508EC-0F53-4FCC-BA72-B69EF0870888}" type="presParOf" srcId="{2672DEC8-6A26-4E74-9605-60390158C2D6}" destId="{0D19A43D-EDB4-403C-ADDF-224E9230FD89}" srcOrd="11" destOrd="0" presId="urn:microsoft.com/office/officeart/2005/8/layout/bProcess3"/>
    <dgm:cxn modelId="{A253CE5E-8979-47B3-B1FD-26882AA4723E}" type="presParOf" srcId="{0D19A43D-EDB4-403C-ADDF-224E9230FD89}" destId="{723D0B67-AA59-440A-9D1F-1BD53CE7F606}" srcOrd="0" destOrd="0" presId="urn:microsoft.com/office/officeart/2005/8/layout/bProcess3"/>
    <dgm:cxn modelId="{A30E2756-9D97-4719-A435-8D587E358AC0}" type="presParOf" srcId="{2672DEC8-6A26-4E74-9605-60390158C2D6}" destId="{D98C08A9-08A8-4575-B05A-EEDE364A25CB}" srcOrd="12" destOrd="0" presId="urn:microsoft.com/office/officeart/2005/8/layout/bProcess3"/>
    <dgm:cxn modelId="{F7F18641-19E5-4618-8344-EFB84306E619}" type="presParOf" srcId="{2672DEC8-6A26-4E74-9605-60390158C2D6}" destId="{3D1EC571-53A3-4AA0-B8A4-04BCCE392E61}" srcOrd="13" destOrd="0" presId="urn:microsoft.com/office/officeart/2005/8/layout/bProcess3"/>
    <dgm:cxn modelId="{03EC44CC-9195-41CF-8768-B4BF9C7E1871}" type="presParOf" srcId="{3D1EC571-53A3-4AA0-B8A4-04BCCE392E61}" destId="{33722775-2C8C-482D-AE57-E0EA69106D51}" srcOrd="0" destOrd="0" presId="urn:microsoft.com/office/officeart/2005/8/layout/bProcess3"/>
    <dgm:cxn modelId="{0CDCC17D-3BC8-4EAB-8F18-9DC6E8A65CC1}"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139A249E-011E-4125-95E5-B6398AD8C6B7}" type="presOf" srcId="{5AC14F78-5FFF-491D-B43D-266672EB627D}" destId="{3D1EC571-53A3-4AA0-B8A4-04BCCE392E61}" srcOrd="0" destOrd="0" presId="urn:microsoft.com/office/officeart/2005/8/layout/bProcess3"/>
    <dgm:cxn modelId="{C826C039-7C11-4500-A366-E2215AB9D9D8}" srcId="{8275FC31-D836-4AD6-8912-A0CB4FE71206}" destId="{D9691276-6A25-4614-B6DC-423CBBE3178C}" srcOrd="1" destOrd="0" parTransId="{3B2A318D-19FF-4656-AB9A-F210D72B166A}" sibTransId="{71E1FF04-37FF-42A7-837B-F06BA6DCDE74}"/>
    <dgm:cxn modelId="{6EEDC6EB-E397-4EB2-99EB-3CB65CD4DE0A}" type="presOf" srcId="{478EEA42-E66A-4CBE-91A2-D83991F95157}" destId="{7FB1CF97-E843-4F3A-B757-56BD38E15DCA}" srcOrd="0" destOrd="0" presId="urn:microsoft.com/office/officeart/2005/8/layout/bProcess3"/>
    <dgm:cxn modelId="{09A3466A-B7D8-446F-BC01-94A61625C113}" type="presOf" srcId="{B87A2881-5482-4F86-8912-1F02601948A7}" destId="{8339E549-7E3B-4990-A9E6-0FAE20641AB7}" srcOrd="0" destOrd="0" presId="urn:microsoft.com/office/officeart/2005/8/layout/bProcess3"/>
    <dgm:cxn modelId="{F328F3C8-43C1-4A06-BF37-8A4EF2BFA11D}" type="presOf" srcId="{69D44C71-AC0A-460A-8692-DD88C7F779D1}" destId="{5DC2262A-6A15-4218-958D-2D0C60D6A2A3}" srcOrd="0" destOrd="0" presId="urn:microsoft.com/office/officeart/2005/8/layout/bProcess3"/>
    <dgm:cxn modelId="{F3BC862B-C53F-41C7-B0FF-1AD6F8EF41F4}" type="presOf" srcId="{19FA4BDD-E28B-431D-80A7-198B67B3035F}" destId="{92A4E4C7-8B70-437E-87A2-7A77850FBA0B}" srcOrd="0" destOrd="0" presId="urn:microsoft.com/office/officeart/2005/8/layout/bProcess3"/>
    <dgm:cxn modelId="{3050F294-F544-48DC-B501-D589572C65DD}" type="presOf" srcId="{D99B1876-695C-4103-8375-59628F6148E5}" destId="{86FDB266-BAA9-4E83-B4C8-88EB38131F1E}" srcOrd="1" destOrd="0" presId="urn:microsoft.com/office/officeart/2005/8/layout/bProcess3"/>
    <dgm:cxn modelId="{F64ED11F-D6A0-4F6F-AC04-BF62CA709A48}" type="presOf" srcId="{3982F9AB-8EDA-47AA-B37D-CA936A8536CE}" destId="{723D0B67-AA59-440A-9D1F-1BD53CE7F606}" srcOrd="1" destOrd="0" presId="urn:microsoft.com/office/officeart/2005/8/layout/bProcess3"/>
    <dgm:cxn modelId="{0B2C1C6D-1915-4C6A-9921-D0B59DD4CD17}" type="presOf" srcId="{71E1FF04-37FF-42A7-837B-F06BA6DCDE74}" destId="{F159553C-9177-4DB3-9AA9-B1112EE34D6B}" srcOrd="1" destOrd="0" presId="urn:microsoft.com/office/officeart/2005/8/layout/bProcess3"/>
    <dgm:cxn modelId="{C8D50355-F7C2-4749-ACB9-CA4E4B933AD9}" type="presOf" srcId="{5AC14F78-5FFF-491D-B43D-266672EB627D}" destId="{33722775-2C8C-482D-AE57-E0EA69106D51}" srcOrd="1" destOrd="0" presId="urn:microsoft.com/office/officeart/2005/8/layout/bProcess3"/>
    <dgm:cxn modelId="{780B7312-BA6D-41A8-8987-30CB135A8143}" type="presOf" srcId="{B87A2881-5482-4F86-8912-1F02601948A7}" destId="{9BE5B4DA-EC63-4E10-B592-559EAF93DF4D}" srcOrd="1"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AB4460CB-BFC7-4BC1-8D69-CADC4CAE22A8}" type="presOf" srcId="{6E20175F-CED4-4A1B-AA55-2845EC0A1EF0}" destId="{28FCC420-DB26-4C90-B42E-4B7006E8770C}" srcOrd="0" destOrd="0" presId="urn:microsoft.com/office/officeart/2005/8/layout/bProcess3"/>
    <dgm:cxn modelId="{6BD1B7B4-D367-41CB-BB0E-74EED184BF76}" type="presOf" srcId="{9E26C186-EDCB-45D9-AF26-CE42C15A2E5E}" destId="{D823C69C-CE74-4295-9965-3559BF9BD1C9}" srcOrd="0" destOrd="0" presId="urn:microsoft.com/office/officeart/2005/8/layout/bProcess3"/>
    <dgm:cxn modelId="{E0C5C970-7C92-4E55-8BCB-B3843B787BD6}" type="presOf" srcId="{6E20175F-CED4-4A1B-AA55-2845EC0A1EF0}" destId="{8FB84479-3CFA-48F0-9C2A-2F7B80C93A5B}" srcOrd="1" destOrd="0" presId="urn:microsoft.com/office/officeart/2005/8/layout/bProcess3"/>
    <dgm:cxn modelId="{2D9D0555-AA2B-48C4-8BA3-2C3CE6628391}" type="presOf" srcId="{86C80C4A-BB3C-4667-807A-B3CFE7643CAC}" destId="{50C6D23F-D6DB-47A9-AE3A-08F598B143E7}" srcOrd="1" destOrd="0" presId="urn:microsoft.com/office/officeart/2005/8/layout/bProcess3"/>
    <dgm:cxn modelId="{EE05E516-228C-4B5C-808B-7904403B162C}" type="presOf" srcId="{D9691276-6A25-4614-B6DC-423CBBE3178C}" destId="{2C77F434-6169-4543-AF91-C635A2266B4E}" srcOrd="0" destOrd="0" presId="urn:microsoft.com/office/officeart/2005/8/layout/bProcess3"/>
    <dgm:cxn modelId="{FE52E89D-A6ED-490E-8630-F1CFFF8CEE48}" type="presOf" srcId="{3982F9AB-8EDA-47AA-B37D-CA936A8536CE}" destId="{0D19A43D-EDB4-403C-ADDF-224E9230FD89}" srcOrd="0"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78E1187-A547-476D-9103-73F7E7D2C27B}" srcId="{8275FC31-D836-4AD6-8912-A0CB4FE71206}" destId="{93A2EC77-5158-47D4-9796-122FDC354C6C}" srcOrd="6" destOrd="0" parTransId="{3BAD0422-46A0-4614-9E3C-B300DFD427BE}" sibTransId="{5AC14F78-5FFF-491D-B43D-266672EB627D}"/>
    <dgm:cxn modelId="{1B18BE6F-FB1D-48BB-BD14-59C556B40E42}" srcId="{8275FC31-D836-4AD6-8912-A0CB4FE71206}" destId="{19FA4BDD-E28B-431D-80A7-198B67B3035F}" srcOrd="5" destOrd="0" parTransId="{CFA720E6-DE2F-45CE-918F-CA0B23FDD6C6}" sibTransId="{3982F9AB-8EDA-47AA-B37D-CA936A8536CE}"/>
    <dgm:cxn modelId="{2D2164D7-F3D6-4693-8908-574A9FD28389}" type="presOf" srcId="{93A2EC77-5158-47D4-9796-122FDC354C6C}" destId="{D98C08A9-08A8-4575-B05A-EEDE364A25CB}" srcOrd="0" destOrd="0" presId="urn:microsoft.com/office/officeart/2005/8/layout/bProcess3"/>
    <dgm:cxn modelId="{2F67A287-5119-467E-AA53-B983E9D6E69A}" type="presOf" srcId="{71E1FF04-37FF-42A7-837B-F06BA6DCDE74}" destId="{54A8819C-B69B-4464-BD81-289F985CDB63}" srcOrd="0" destOrd="0" presId="urn:microsoft.com/office/officeart/2005/8/layout/bProcess3"/>
    <dgm:cxn modelId="{97196DEF-52D8-4B2C-9A39-4E06B84AEA7A}" type="presOf" srcId="{3A97E8D4-D217-4417-8946-01A1570D9AF9}" destId="{CA21C951-A33B-4946-BAEA-2054E7FF2B63}" srcOrd="0" destOrd="0" presId="urn:microsoft.com/office/officeart/2005/8/layout/bProcess3"/>
    <dgm:cxn modelId="{D1B7C358-B1AE-4F0D-A76D-4E763E1E4B01}" type="presOf" srcId="{D99B1876-695C-4103-8375-59628F6148E5}" destId="{414FF2A5-9EF5-4EF9-8736-1B57A85BD3ED}" srcOrd="0" destOrd="0" presId="urn:microsoft.com/office/officeart/2005/8/layout/bProcess3"/>
    <dgm:cxn modelId="{87EA8432-ED7D-4D2D-97DB-144D6A1026BE}" type="presOf" srcId="{6E02E00A-B7C2-4D7B-9929-048E046AF425}" destId="{0FCE8B48-8247-4C66-963F-DE6BDACDBA83}" srcOrd="0" destOrd="0" presId="urn:microsoft.com/office/officeart/2005/8/layout/bProcess3"/>
    <dgm:cxn modelId="{F05057C7-961A-48E1-841B-6434D93BA7AD}" type="presOf" srcId="{8275FC31-D836-4AD6-8912-A0CB4FE71206}" destId="{2672DEC8-6A26-4E74-9605-60390158C2D6}" srcOrd="0" destOrd="0" presId="urn:microsoft.com/office/officeart/2005/8/layout/bProcess3"/>
    <dgm:cxn modelId="{F0A1170B-A646-459A-8F90-2BF5594BCDD8}" type="presOf" srcId="{86C80C4A-BB3C-4667-807A-B3CFE7643CAC}" destId="{F56DF62A-EAF6-44E2-B688-6FE4BCA7D85E}" srcOrd="0"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6B9F60B7-835F-4D82-A27A-8FEA07448CEE}" type="presParOf" srcId="{2672DEC8-6A26-4E74-9605-60390158C2D6}" destId="{7FB1CF97-E843-4F3A-B757-56BD38E15DCA}" srcOrd="0" destOrd="0" presId="urn:microsoft.com/office/officeart/2005/8/layout/bProcess3"/>
    <dgm:cxn modelId="{2497AD61-BDC7-4524-9494-FE449CDCD62B}" type="presParOf" srcId="{2672DEC8-6A26-4E74-9605-60390158C2D6}" destId="{8339E549-7E3B-4990-A9E6-0FAE20641AB7}" srcOrd="1" destOrd="0" presId="urn:microsoft.com/office/officeart/2005/8/layout/bProcess3"/>
    <dgm:cxn modelId="{2DC61B6B-6EC0-4093-A5EA-0E49EBFCA5ED}" type="presParOf" srcId="{8339E549-7E3B-4990-A9E6-0FAE20641AB7}" destId="{9BE5B4DA-EC63-4E10-B592-559EAF93DF4D}" srcOrd="0" destOrd="0" presId="urn:microsoft.com/office/officeart/2005/8/layout/bProcess3"/>
    <dgm:cxn modelId="{BAD437F8-662B-4447-879A-BD911B2DA086}" type="presParOf" srcId="{2672DEC8-6A26-4E74-9605-60390158C2D6}" destId="{2C77F434-6169-4543-AF91-C635A2266B4E}" srcOrd="2" destOrd="0" presId="urn:microsoft.com/office/officeart/2005/8/layout/bProcess3"/>
    <dgm:cxn modelId="{A335399F-05E5-4AE7-90B3-1AD1246EDAD1}" type="presParOf" srcId="{2672DEC8-6A26-4E74-9605-60390158C2D6}" destId="{54A8819C-B69B-4464-BD81-289F985CDB63}" srcOrd="3" destOrd="0" presId="urn:microsoft.com/office/officeart/2005/8/layout/bProcess3"/>
    <dgm:cxn modelId="{5B89FC68-0296-460B-80EB-05CD973E0D82}" type="presParOf" srcId="{54A8819C-B69B-4464-BD81-289F985CDB63}" destId="{F159553C-9177-4DB3-9AA9-B1112EE34D6B}" srcOrd="0" destOrd="0" presId="urn:microsoft.com/office/officeart/2005/8/layout/bProcess3"/>
    <dgm:cxn modelId="{83C831C3-EFB8-435F-8331-04B87BB70AF8}" type="presParOf" srcId="{2672DEC8-6A26-4E74-9605-60390158C2D6}" destId="{5DC2262A-6A15-4218-958D-2D0C60D6A2A3}" srcOrd="4" destOrd="0" presId="urn:microsoft.com/office/officeart/2005/8/layout/bProcess3"/>
    <dgm:cxn modelId="{528CED9E-EF76-4DF2-9097-12A59089FBBD}" type="presParOf" srcId="{2672DEC8-6A26-4E74-9605-60390158C2D6}" destId="{414FF2A5-9EF5-4EF9-8736-1B57A85BD3ED}" srcOrd="5" destOrd="0" presId="urn:microsoft.com/office/officeart/2005/8/layout/bProcess3"/>
    <dgm:cxn modelId="{202BFC9A-62D6-4F33-8B99-72008EA745A0}" type="presParOf" srcId="{414FF2A5-9EF5-4EF9-8736-1B57A85BD3ED}" destId="{86FDB266-BAA9-4E83-B4C8-88EB38131F1E}" srcOrd="0" destOrd="0" presId="urn:microsoft.com/office/officeart/2005/8/layout/bProcess3"/>
    <dgm:cxn modelId="{C9FC5DF7-28AB-48F0-B023-CBD96E5D3DAC}" type="presParOf" srcId="{2672DEC8-6A26-4E74-9605-60390158C2D6}" destId="{CA21C951-A33B-4946-BAEA-2054E7FF2B63}" srcOrd="6" destOrd="0" presId="urn:microsoft.com/office/officeart/2005/8/layout/bProcess3"/>
    <dgm:cxn modelId="{B6DF7D46-F22C-4CE6-A5F2-5E6AF5A00E4F}" type="presParOf" srcId="{2672DEC8-6A26-4E74-9605-60390158C2D6}" destId="{F56DF62A-EAF6-44E2-B688-6FE4BCA7D85E}" srcOrd="7" destOrd="0" presId="urn:microsoft.com/office/officeart/2005/8/layout/bProcess3"/>
    <dgm:cxn modelId="{11C9C367-C355-4750-9ED8-6CC4EFF1E591}" type="presParOf" srcId="{F56DF62A-EAF6-44E2-B688-6FE4BCA7D85E}" destId="{50C6D23F-D6DB-47A9-AE3A-08F598B143E7}" srcOrd="0" destOrd="0" presId="urn:microsoft.com/office/officeart/2005/8/layout/bProcess3"/>
    <dgm:cxn modelId="{168CE489-8044-454F-97BB-3F0923F4CF36}" type="presParOf" srcId="{2672DEC8-6A26-4E74-9605-60390158C2D6}" destId="{0FCE8B48-8247-4C66-963F-DE6BDACDBA83}" srcOrd="8" destOrd="0" presId="urn:microsoft.com/office/officeart/2005/8/layout/bProcess3"/>
    <dgm:cxn modelId="{9CF14017-1DC2-4C4E-AF5F-616660F5FBD0}" type="presParOf" srcId="{2672DEC8-6A26-4E74-9605-60390158C2D6}" destId="{28FCC420-DB26-4C90-B42E-4B7006E8770C}" srcOrd="9" destOrd="0" presId="urn:microsoft.com/office/officeart/2005/8/layout/bProcess3"/>
    <dgm:cxn modelId="{DEA08DAC-A2AE-4D9D-A92D-4E509F3B096F}" type="presParOf" srcId="{28FCC420-DB26-4C90-B42E-4B7006E8770C}" destId="{8FB84479-3CFA-48F0-9C2A-2F7B80C93A5B}" srcOrd="0" destOrd="0" presId="urn:microsoft.com/office/officeart/2005/8/layout/bProcess3"/>
    <dgm:cxn modelId="{740ACF5D-A000-4E0B-8B3D-166C1DE60C66}" type="presParOf" srcId="{2672DEC8-6A26-4E74-9605-60390158C2D6}" destId="{92A4E4C7-8B70-437E-87A2-7A77850FBA0B}" srcOrd="10" destOrd="0" presId="urn:microsoft.com/office/officeart/2005/8/layout/bProcess3"/>
    <dgm:cxn modelId="{46953207-D814-4302-860C-8C91540C7933}" type="presParOf" srcId="{2672DEC8-6A26-4E74-9605-60390158C2D6}" destId="{0D19A43D-EDB4-403C-ADDF-224E9230FD89}" srcOrd="11" destOrd="0" presId="urn:microsoft.com/office/officeart/2005/8/layout/bProcess3"/>
    <dgm:cxn modelId="{4C740FB7-8860-40F6-A7C5-DA191565C837}" type="presParOf" srcId="{0D19A43D-EDB4-403C-ADDF-224E9230FD89}" destId="{723D0B67-AA59-440A-9D1F-1BD53CE7F606}" srcOrd="0" destOrd="0" presId="urn:microsoft.com/office/officeart/2005/8/layout/bProcess3"/>
    <dgm:cxn modelId="{ECB982F0-18DE-4078-AC38-E8F999AE08EE}" type="presParOf" srcId="{2672DEC8-6A26-4E74-9605-60390158C2D6}" destId="{D98C08A9-08A8-4575-B05A-EEDE364A25CB}" srcOrd="12" destOrd="0" presId="urn:microsoft.com/office/officeart/2005/8/layout/bProcess3"/>
    <dgm:cxn modelId="{2412AEA2-AEA2-464B-9158-0E0D9DFA56A2}" type="presParOf" srcId="{2672DEC8-6A26-4E74-9605-60390158C2D6}" destId="{3D1EC571-53A3-4AA0-B8A4-04BCCE392E61}" srcOrd="13" destOrd="0" presId="urn:microsoft.com/office/officeart/2005/8/layout/bProcess3"/>
    <dgm:cxn modelId="{0329F13B-26BB-43F7-A9EB-02AD15D7C1FC}" type="presParOf" srcId="{3D1EC571-53A3-4AA0-B8A4-04BCCE392E61}" destId="{33722775-2C8C-482D-AE57-E0EA69106D51}" srcOrd="0" destOrd="0" presId="urn:microsoft.com/office/officeart/2005/8/layout/bProcess3"/>
    <dgm:cxn modelId="{E77F6FDA-BEE1-4E13-8750-B33102FD192D}"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EE2F4E-3AC7-1745-9E3F-AAD211B2EE2A}" type="doc">
      <dgm:prSet loTypeId="urn:microsoft.com/office/officeart/2005/8/layout/hierarchy3" loCatId="" qsTypeId="urn:microsoft.com/office/officeart/2005/8/quickstyle/simple4" qsCatId="simple" csTypeId="urn:microsoft.com/office/officeart/2005/8/colors/accent0_2" csCatId="mainScheme" phldr="1"/>
      <dgm:spPr/>
      <dgm:t>
        <a:bodyPr/>
        <a:lstStyle/>
        <a:p>
          <a:endParaRPr lang="en-US"/>
        </a:p>
      </dgm:t>
    </dgm:pt>
    <dgm:pt modelId="{169F4EDC-F95E-1F44-BED7-D8896725B995}">
      <dgm:prSet phldrT="[Text]" custT="1"/>
      <dgm:spPr>
        <a:solidFill>
          <a:srgbClr val="FEFDA1"/>
        </a:solidFill>
        <a:ln>
          <a:solidFill>
            <a:schemeClr val="accent1"/>
          </a:solidFill>
        </a:ln>
      </dgm:spPr>
      <dgm:t>
        <a:bodyPr/>
        <a:lstStyle/>
        <a:p>
          <a:endParaRPr lang="en-US" sz="2400" b="1" dirty="0">
            <a:solidFill>
              <a:schemeClr val="tx1"/>
            </a:solidFill>
          </a:endParaRPr>
        </a:p>
      </dgm:t>
    </dgm:pt>
    <dgm:pt modelId="{2DCB70A3-DFA7-774C-AC8E-173256F17F09}" type="parTrans" cxnId="{AB011EEA-0F85-BB45-A871-AB33E59D9A57}">
      <dgm:prSet/>
      <dgm:spPr/>
      <dgm:t>
        <a:bodyPr/>
        <a:lstStyle/>
        <a:p>
          <a:endParaRPr lang="en-US"/>
        </a:p>
      </dgm:t>
    </dgm:pt>
    <dgm:pt modelId="{C45C5769-1775-FC40-8FD3-768303A1B574}" type="sibTrans" cxnId="{AB011EEA-0F85-BB45-A871-AB33E59D9A57}">
      <dgm:prSet/>
      <dgm:spPr/>
      <dgm:t>
        <a:bodyPr/>
        <a:lstStyle/>
        <a:p>
          <a:endParaRPr lang="en-US"/>
        </a:p>
      </dgm:t>
    </dgm:pt>
    <dgm:pt modelId="{D6D06E30-77BD-C54B-B886-1C641C912F9D}">
      <dgm:prSet phldrT="[Text]" custT="1"/>
      <dgm:spPr>
        <a:solidFill>
          <a:srgbClr val="DFBACE">
            <a:alpha val="90000"/>
          </a:srgbClr>
        </a:solidFill>
        <a:ln>
          <a:solidFill>
            <a:schemeClr val="accent1"/>
          </a:solidFill>
        </a:ln>
      </dgm:spPr>
      <dgm:t>
        <a:bodyPr/>
        <a:lstStyle/>
        <a:p>
          <a:pPr defTabSz="2311400">
            <a:lnSpc>
              <a:spcPct val="90000"/>
            </a:lnSpc>
            <a:spcBef>
              <a:spcPct val="0"/>
            </a:spcBef>
            <a:spcAft>
              <a:spcPct val="35000"/>
            </a:spcAft>
          </a:pPr>
          <a:endParaRPr lang="en-US" sz="900" dirty="0">
            <a:solidFill>
              <a:schemeClr val="tx1"/>
            </a:solidFill>
          </a:endParaRPr>
        </a:p>
      </dgm:t>
    </dgm:pt>
    <dgm:pt modelId="{8F1DF3B3-A133-E943-8E60-B3DA83E6628B}" type="parTrans" cxnId="{2AAEC626-D1D6-7844-A0AE-B7F137D223E2}">
      <dgm:prSet/>
      <dgm:spPr>
        <a:ln>
          <a:solidFill>
            <a:schemeClr val="accent1"/>
          </a:solidFill>
        </a:ln>
      </dgm:spPr>
      <dgm:t>
        <a:bodyPr/>
        <a:lstStyle/>
        <a:p>
          <a:endParaRPr lang="en-US"/>
        </a:p>
      </dgm:t>
    </dgm:pt>
    <dgm:pt modelId="{AC13A32D-8115-B74B-8742-C09C99D4945C}" type="sibTrans" cxnId="{2AAEC626-D1D6-7844-A0AE-B7F137D223E2}">
      <dgm:prSet/>
      <dgm:spPr/>
      <dgm:t>
        <a:bodyPr/>
        <a:lstStyle/>
        <a:p>
          <a:endParaRPr lang="en-US"/>
        </a:p>
      </dgm:t>
    </dgm:pt>
    <dgm:pt modelId="{DB211832-9827-BB44-8B08-B437B8AADC11}">
      <dgm:prSet phldrT="[Text]" custT="1"/>
      <dgm:spPr>
        <a:solidFill>
          <a:srgbClr val="BACDE6"/>
        </a:solidFill>
        <a:ln>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dgm:t>
    </dgm:pt>
    <dgm:pt modelId="{2F8960DD-6612-E64F-82F8-B94CA8A261E7}" type="parTrans" cxnId="{4E054958-A5F4-A544-AAF0-8519315B34E5}">
      <dgm:prSet/>
      <dgm:spPr>
        <a:ln>
          <a:solidFill>
            <a:schemeClr val="accent1"/>
          </a:solidFill>
        </a:ln>
      </dgm:spPr>
      <dgm:t>
        <a:bodyPr/>
        <a:lstStyle/>
        <a:p>
          <a:endParaRPr lang="en-US"/>
        </a:p>
      </dgm:t>
    </dgm:pt>
    <dgm:pt modelId="{DE890784-9CB8-F14A-A240-7EBBD56FAE9D}" type="sibTrans" cxnId="{4E054958-A5F4-A544-AAF0-8519315B34E5}">
      <dgm:prSet/>
      <dgm:spPr/>
      <dgm:t>
        <a:bodyPr/>
        <a:lstStyle/>
        <a:p>
          <a:endParaRPr lang="en-US"/>
        </a:p>
      </dgm:t>
    </dgm:pt>
    <dgm:pt modelId="{6565C92D-BC75-7A4E-9023-85A814B2408D}">
      <dgm:prSet phldrT="[Text]" custT="1"/>
      <dgm:spPr>
        <a:solidFill>
          <a:srgbClr val="FEFDA1"/>
        </a:solidFill>
        <a:ln>
          <a:solidFill>
            <a:schemeClr val="accent1"/>
          </a:solidFill>
        </a:ln>
        <a:effectLst>
          <a:glow rad="63500">
            <a:schemeClr val="tx1">
              <a:alpha val="40000"/>
            </a:schemeClr>
          </a:glow>
        </a:effectLst>
      </dgm:spPr>
      <dgm:t>
        <a:bodyPr/>
        <a:lstStyle/>
        <a:p>
          <a:endParaRPr lang="en-US" sz="2400" b="1" dirty="0">
            <a:solidFill>
              <a:schemeClr val="tx1"/>
            </a:solidFill>
          </a:endParaRPr>
        </a:p>
      </dgm:t>
    </dgm:pt>
    <dgm:pt modelId="{648FE476-3F16-ED43-9995-23286C7C9E90}" type="parTrans" cxnId="{EFB5F060-B8BF-1940-8FBC-A9641F83B0F8}">
      <dgm:prSet/>
      <dgm:spPr/>
      <dgm:t>
        <a:bodyPr/>
        <a:lstStyle/>
        <a:p>
          <a:endParaRPr lang="en-US"/>
        </a:p>
      </dgm:t>
    </dgm:pt>
    <dgm:pt modelId="{F15F31FE-AF8B-F640-BB6B-A2D76D76DECE}" type="sibTrans" cxnId="{EFB5F060-B8BF-1940-8FBC-A9641F83B0F8}">
      <dgm:prSet/>
      <dgm:spPr/>
      <dgm:t>
        <a:bodyPr/>
        <a:lstStyle/>
        <a:p>
          <a:endParaRPr lang="en-US"/>
        </a:p>
      </dgm:t>
    </dgm:pt>
    <dgm:pt modelId="{3E585372-084A-4A4B-AC46-ED7DBA887768}">
      <dgm:prSet phldrT="[Text]" custT="1"/>
      <dgm:spPr>
        <a:solidFill>
          <a:srgbClr val="DFBACE">
            <a:alpha val="89804"/>
          </a:srgbClr>
        </a:solidFill>
        <a:ln>
          <a:solidFill>
            <a:schemeClr val="accent1"/>
          </a:solidFill>
        </a:ln>
        <a:effectLst/>
      </dgm:spPr>
      <dgm:t>
        <a:bodyPr/>
        <a:lstStyle/>
        <a:p>
          <a:endParaRPr lang="en-US" sz="2000" b="1" dirty="0">
            <a:solidFill>
              <a:schemeClr val="tx1"/>
            </a:solidFill>
          </a:endParaRPr>
        </a:p>
      </dgm:t>
    </dgm:pt>
    <dgm:pt modelId="{95A210B8-4C6C-0342-9482-51123BE32156}" type="parTrans" cxnId="{A2437E87-A0B2-3540-B7C9-56B459EF1CD1}">
      <dgm:prSet/>
      <dgm:spPr>
        <a:ln>
          <a:solidFill>
            <a:schemeClr val="accent1"/>
          </a:solidFill>
        </a:ln>
      </dgm:spPr>
      <dgm:t>
        <a:bodyPr/>
        <a:lstStyle/>
        <a:p>
          <a:endParaRPr lang="en-US"/>
        </a:p>
      </dgm:t>
    </dgm:pt>
    <dgm:pt modelId="{F4921950-88A1-684C-8BDD-2B0B8FA780F8}" type="sibTrans" cxnId="{A2437E87-A0B2-3540-B7C9-56B459EF1CD1}">
      <dgm:prSet/>
      <dgm:spPr/>
      <dgm:t>
        <a:bodyPr/>
        <a:lstStyle/>
        <a:p>
          <a:endParaRPr lang="en-US"/>
        </a:p>
      </dgm:t>
    </dgm:pt>
    <dgm:pt modelId="{D8712E14-C5FE-EE4B-BD82-A6659B07FDF7}">
      <dgm:prSet phldrT="[Text]" custT="1"/>
      <dgm:spPr>
        <a:solidFill>
          <a:srgbClr val="BACDE6">
            <a:alpha val="90000"/>
          </a:srgbClr>
        </a:solidFill>
        <a:ln>
          <a:solidFill>
            <a:schemeClr val="accent1"/>
          </a:solidFill>
        </a:ln>
      </dgm:spPr>
      <dgm:t>
        <a:bodyPr/>
        <a:lstStyle/>
        <a:p>
          <a:endParaRPr lang="en-US" sz="2000" b="1" dirty="0">
            <a:solidFill>
              <a:schemeClr val="tx1"/>
            </a:solidFill>
          </a:endParaRPr>
        </a:p>
      </dgm:t>
    </dgm:pt>
    <dgm:pt modelId="{BDDA9058-401A-F445-BD65-05F61CD4A1B6}" type="parTrans" cxnId="{113B918B-79BE-4D4C-8061-22DC04CA898A}">
      <dgm:prSet/>
      <dgm:spPr>
        <a:ln>
          <a:solidFill>
            <a:schemeClr val="accent1"/>
          </a:solidFill>
        </a:ln>
      </dgm:spPr>
      <dgm:t>
        <a:bodyPr/>
        <a:lstStyle/>
        <a:p>
          <a:endParaRPr lang="en-US"/>
        </a:p>
      </dgm:t>
    </dgm:pt>
    <dgm:pt modelId="{9C1D4931-0EC8-2B43-ADA3-34E23D494D99}" type="sibTrans" cxnId="{113B918B-79BE-4D4C-8061-22DC04CA898A}">
      <dgm:prSet/>
      <dgm:spPr/>
      <dgm:t>
        <a:bodyPr/>
        <a:lstStyle/>
        <a:p>
          <a:endParaRPr lang="en-US"/>
        </a:p>
      </dgm:t>
    </dgm:pt>
    <dgm:pt modelId="{DFF4F21D-7012-FD43-8BD5-FDA6166C8D64}">
      <dgm:prSet custT="1"/>
      <dgm:spPr>
        <a:solidFill>
          <a:srgbClr val="FCD5B5"/>
        </a:solidFill>
        <a:ln>
          <a:solidFill>
            <a:schemeClr val="accent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200" i="1" baseline="0" dirty="0">
            <a:solidFill>
              <a:schemeClr val="tx1"/>
            </a:solidFill>
          </a:endParaRPr>
        </a:p>
      </dgm:t>
    </dgm:pt>
    <dgm:pt modelId="{2FA24D02-00E4-E742-A787-F53FD93A0F53}" type="parTrans" cxnId="{9BBBE043-9B2F-2E4B-A0FA-87317892ECA7}">
      <dgm:prSet/>
      <dgm:spPr>
        <a:ln>
          <a:solidFill>
            <a:schemeClr val="accent1"/>
          </a:solidFill>
        </a:ln>
      </dgm:spPr>
      <dgm:t>
        <a:bodyPr/>
        <a:lstStyle/>
        <a:p>
          <a:endParaRPr lang="en-US"/>
        </a:p>
      </dgm:t>
    </dgm:pt>
    <dgm:pt modelId="{9165E49D-D314-F24F-ADD9-5F449DEE9432}" type="sibTrans" cxnId="{9BBBE043-9B2F-2E4B-A0FA-87317892ECA7}">
      <dgm:prSet/>
      <dgm:spPr/>
      <dgm:t>
        <a:bodyPr/>
        <a:lstStyle/>
        <a:p>
          <a:endParaRPr lang="en-US"/>
        </a:p>
      </dgm:t>
    </dgm:pt>
    <dgm:pt modelId="{5920DF05-0040-BC42-BDF6-634C60A2404E}">
      <dgm:prSet custT="1"/>
      <dgm:spPr>
        <a:solidFill>
          <a:srgbClr val="FCD5B5">
            <a:alpha val="90000"/>
          </a:srgbClr>
        </a:solidFill>
        <a:ln>
          <a:solidFill>
            <a:schemeClr val="accent1"/>
          </a:solidFill>
        </a:ln>
      </dgm:spPr>
      <dgm:t>
        <a:bodyPr/>
        <a:lstStyle/>
        <a:p>
          <a:endParaRPr lang="en-US" sz="2000" b="1" dirty="0">
            <a:solidFill>
              <a:schemeClr val="tx1"/>
            </a:solidFill>
          </a:endParaRPr>
        </a:p>
      </dgm:t>
    </dgm:pt>
    <dgm:pt modelId="{7D4EAA5E-B5B2-1A4D-AAC9-E210B8445315}" type="parTrans" cxnId="{2419A548-9E7C-C745-AF82-785C5865D603}">
      <dgm:prSet/>
      <dgm:spPr>
        <a:ln>
          <a:solidFill>
            <a:schemeClr val="accent1"/>
          </a:solidFill>
        </a:ln>
      </dgm:spPr>
      <dgm:t>
        <a:bodyPr/>
        <a:lstStyle/>
        <a:p>
          <a:endParaRPr lang="en-US"/>
        </a:p>
      </dgm:t>
    </dgm:pt>
    <dgm:pt modelId="{D9DA1944-89EA-1E44-A43F-05B420EA34BD}" type="sibTrans" cxnId="{2419A548-9E7C-C745-AF82-785C5865D603}">
      <dgm:prSet/>
      <dgm:spPr/>
      <dgm:t>
        <a:bodyPr/>
        <a:lstStyle/>
        <a:p>
          <a:endParaRPr lang="en-US"/>
        </a:p>
      </dgm:t>
    </dgm:pt>
    <dgm:pt modelId="{CD9B19F2-B8F1-6741-B065-FFFE6D7417FC}" type="pres">
      <dgm:prSet presAssocID="{57EE2F4E-3AC7-1745-9E3F-AAD211B2EE2A}" presName="diagram" presStyleCnt="0">
        <dgm:presLayoutVars>
          <dgm:chPref val="1"/>
          <dgm:dir/>
          <dgm:animOne val="branch"/>
          <dgm:animLvl val="lvl"/>
          <dgm:resizeHandles/>
        </dgm:presLayoutVars>
      </dgm:prSet>
      <dgm:spPr/>
      <dgm:t>
        <a:bodyPr/>
        <a:lstStyle/>
        <a:p>
          <a:endParaRPr lang="en-US"/>
        </a:p>
      </dgm:t>
    </dgm:pt>
    <dgm:pt modelId="{22B4709F-7EE5-2342-811F-D58F87145F2F}" type="pres">
      <dgm:prSet presAssocID="{169F4EDC-F95E-1F44-BED7-D8896725B995}" presName="root" presStyleCnt="0"/>
      <dgm:spPr/>
    </dgm:pt>
    <dgm:pt modelId="{CFF4B9BA-B4EE-654B-B59B-1CC53E007CCD}" type="pres">
      <dgm:prSet presAssocID="{169F4EDC-F95E-1F44-BED7-D8896725B995}" presName="rootComposite" presStyleCnt="0"/>
      <dgm:spPr/>
    </dgm:pt>
    <dgm:pt modelId="{A5DBB78B-5D5B-A74C-9B01-E87A162F8345}" type="pres">
      <dgm:prSet presAssocID="{169F4EDC-F95E-1F44-BED7-D8896725B995}" presName="rootText" presStyleLbl="node1" presStyleIdx="0" presStyleCnt="2" custScaleX="142233" custScaleY="79314" custLinFactNeighborX="-50372" custLinFactNeighborY="8724"/>
      <dgm:spPr/>
      <dgm:t>
        <a:bodyPr/>
        <a:lstStyle/>
        <a:p>
          <a:endParaRPr lang="en-US"/>
        </a:p>
      </dgm:t>
    </dgm:pt>
    <dgm:pt modelId="{5ADDAB74-AAB2-4A43-A0BA-A54B97064FF2}" type="pres">
      <dgm:prSet presAssocID="{169F4EDC-F95E-1F44-BED7-D8896725B995}" presName="rootConnector" presStyleLbl="node1" presStyleIdx="0" presStyleCnt="2"/>
      <dgm:spPr/>
      <dgm:t>
        <a:bodyPr/>
        <a:lstStyle/>
        <a:p>
          <a:endParaRPr lang="en-US"/>
        </a:p>
      </dgm:t>
    </dgm:pt>
    <dgm:pt modelId="{2F1BB830-8DD9-FC48-8A2D-1CD2B7376403}" type="pres">
      <dgm:prSet presAssocID="{169F4EDC-F95E-1F44-BED7-D8896725B995}" presName="childShape" presStyleCnt="0"/>
      <dgm:spPr/>
    </dgm:pt>
    <dgm:pt modelId="{ED6BE4A9-A27B-4740-926B-62679D15E33B}" type="pres">
      <dgm:prSet presAssocID="{8F1DF3B3-A133-E943-8E60-B3DA83E6628B}" presName="Name13" presStyleLbl="parChTrans1D2" presStyleIdx="0" presStyleCnt="6"/>
      <dgm:spPr/>
      <dgm:t>
        <a:bodyPr/>
        <a:lstStyle/>
        <a:p>
          <a:endParaRPr lang="en-US"/>
        </a:p>
      </dgm:t>
    </dgm:pt>
    <dgm:pt modelId="{CCB167FD-43F3-8F45-841F-9908C0FFB74F}" type="pres">
      <dgm:prSet presAssocID="{D6D06E30-77BD-C54B-B886-1C641C912F9D}" presName="childText" presStyleLbl="bgAcc1" presStyleIdx="0" presStyleCnt="6" custScaleX="205052" custScaleY="92230" custLinFactNeighborX="-60075" custLinFactNeighborY="-1728">
        <dgm:presLayoutVars>
          <dgm:bulletEnabled val="1"/>
        </dgm:presLayoutVars>
      </dgm:prSet>
      <dgm:spPr/>
      <dgm:t>
        <a:bodyPr/>
        <a:lstStyle/>
        <a:p>
          <a:endParaRPr lang="en-US"/>
        </a:p>
      </dgm:t>
    </dgm:pt>
    <dgm:pt modelId="{7B8BEFA7-1036-E34F-88C5-DD0917C785E2}" type="pres">
      <dgm:prSet presAssocID="{2F8960DD-6612-E64F-82F8-B94CA8A261E7}" presName="Name13" presStyleLbl="parChTrans1D2" presStyleIdx="1" presStyleCnt="6"/>
      <dgm:spPr/>
      <dgm:t>
        <a:bodyPr/>
        <a:lstStyle/>
        <a:p>
          <a:endParaRPr lang="en-US"/>
        </a:p>
      </dgm:t>
    </dgm:pt>
    <dgm:pt modelId="{186D6D71-57D7-7146-AC48-3B790488DB2D}" type="pres">
      <dgm:prSet presAssocID="{DB211832-9827-BB44-8B08-B437B8AADC11}" presName="childText" presStyleLbl="bgAcc1" presStyleIdx="1" presStyleCnt="6" custScaleX="203784" custLinFactNeighborX="-60221" custLinFactNeighborY="-10334">
        <dgm:presLayoutVars>
          <dgm:bulletEnabled val="1"/>
        </dgm:presLayoutVars>
      </dgm:prSet>
      <dgm:spPr/>
      <dgm:t>
        <a:bodyPr/>
        <a:lstStyle/>
        <a:p>
          <a:endParaRPr lang="en-US"/>
        </a:p>
      </dgm:t>
    </dgm:pt>
    <dgm:pt modelId="{C7165658-1737-814E-94D5-A6DA621DBF9B}" type="pres">
      <dgm:prSet presAssocID="{2FA24D02-00E4-E742-A787-F53FD93A0F53}" presName="Name13" presStyleLbl="parChTrans1D2" presStyleIdx="2" presStyleCnt="6"/>
      <dgm:spPr/>
      <dgm:t>
        <a:bodyPr/>
        <a:lstStyle/>
        <a:p>
          <a:endParaRPr lang="en-US"/>
        </a:p>
      </dgm:t>
    </dgm:pt>
    <dgm:pt modelId="{9A859394-A7AD-434E-B9E1-77EB846C4DA7}" type="pres">
      <dgm:prSet presAssocID="{DFF4F21D-7012-FD43-8BD5-FDA6166C8D64}" presName="childText" presStyleLbl="bgAcc1" presStyleIdx="2" presStyleCnt="6" custScaleX="201053" custLinFactNeighborX="-57960" custLinFactNeighborY="-19624">
        <dgm:presLayoutVars>
          <dgm:bulletEnabled val="1"/>
        </dgm:presLayoutVars>
      </dgm:prSet>
      <dgm:spPr/>
      <dgm:t>
        <a:bodyPr/>
        <a:lstStyle/>
        <a:p>
          <a:endParaRPr lang="en-US"/>
        </a:p>
      </dgm:t>
    </dgm:pt>
    <dgm:pt modelId="{52C03859-ACC0-DE48-AD1F-1A969135549D}" type="pres">
      <dgm:prSet presAssocID="{6565C92D-BC75-7A4E-9023-85A814B2408D}" presName="root" presStyleCnt="0"/>
      <dgm:spPr/>
    </dgm:pt>
    <dgm:pt modelId="{1A876998-B248-F146-8ABC-7F544DC73699}" type="pres">
      <dgm:prSet presAssocID="{6565C92D-BC75-7A4E-9023-85A814B2408D}" presName="rootComposite" presStyleCnt="0"/>
      <dgm:spPr/>
    </dgm:pt>
    <dgm:pt modelId="{B7B1610C-5158-354D-B7A6-BFEF76C24BF4}" type="pres">
      <dgm:prSet presAssocID="{6565C92D-BC75-7A4E-9023-85A814B2408D}" presName="rootText" presStyleLbl="node1" presStyleIdx="1" presStyleCnt="2" custScaleX="123018" custScaleY="80161" custLinFactNeighborX="5639" custLinFactNeighborY="5093"/>
      <dgm:spPr/>
      <dgm:t>
        <a:bodyPr/>
        <a:lstStyle/>
        <a:p>
          <a:endParaRPr lang="en-US"/>
        </a:p>
      </dgm:t>
    </dgm:pt>
    <dgm:pt modelId="{3DA98971-20E3-BE45-9DF2-183313768AF2}" type="pres">
      <dgm:prSet presAssocID="{6565C92D-BC75-7A4E-9023-85A814B2408D}" presName="rootConnector" presStyleLbl="node1" presStyleIdx="1" presStyleCnt="2"/>
      <dgm:spPr/>
      <dgm:t>
        <a:bodyPr/>
        <a:lstStyle/>
        <a:p>
          <a:endParaRPr lang="en-US"/>
        </a:p>
      </dgm:t>
    </dgm:pt>
    <dgm:pt modelId="{F967FF85-FBDF-264B-AA25-89070851DA61}" type="pres">
      <dgm:prSet presAssocID="{6565C92D-BC75-7A4E-9023-85A814B2408D}" presName="childShape" presStyleCnt="0"/>
      <dgm:spPr/>
    </dgm:pt>
    <dgm:pt modelId="{6A0EF9A2-DDF5-994F-AC4A-6DE22744A1B6}" type="pres">
      <dgm:prSet presAssocID="{95A210B8-4C6C-0342-9482-51123BE32156}" presName="Name13" presStyleLbl="parChTrans1D2" presStyleIdx="3" presStyleCnt="6"/>
      <dgm:spPr/>
      <dgm:t>
        <a:bodyPr/>
        <a:lstStyle/>
        <a:p>
          <a:endParaRPr lang="en-US"/>
        </a:p>
      </dgm:t>
    </dgm:pt>
    <dgm:pt modelId="{716F169A-342C-F44C-B39E-8E2143608AB7}" type="pres">
      <dgm:prSet presAssocID="{3E585372-084A-4A4B-AC46-ED7DBA887768}" presName="childText" presStyleLbl="bgAcc1" presStyleIdx="3" presStyleCnt="6" custScaleX="192837" custScaleY="92009" custLinFactNeighborX="4992" custLinFactNeighborY="-5007">
        <dgm:presLayoutVars>
          <dgm:bulletEnabled val="1"/>
        </dgm:presLayoutVars>
      </dgm:prSet>
      <dgm:spPr/>
      <dgm:t>
        <a:bodyPr/>
        <a:lstStyle/>
        <a:p>
          <a:endParaRPr lang="en-US"/>
        </a:p>
      </dgm:t>
    </dgm:pt>
    <dgm:pt modelId="{4023B260-C37C-5843-BCD4-7A581182EF79}" type="pres">
      <dgm:prSet presAssocID="{BDDA9058-401A-F445-BD65-05F61CD4A1B6}" presName="Name13" presStyleLbl="parChTrans1D2" presStyleIdx="4" presStyleCnt="6"/>
      <dgm:spPr/>
      <dgm:t>
        <a:bodyPr/>
        <a:lstStyle/>
        <a:p>
          <a:endParaRPr lang="en-US"/>
        </a:p>
      </dgm:t>
    </dgm:pt>
    <dgm:pt modelId="{9CA6151C-7DA3-9E45-88B7-4F62761E5633}" type="pres">
      <dgm:prSet presAssocID="{D8712E14-C5FE-EE4B-BD82-A6659B07FDF7}" presName="childText" presStyleLbl="bgAcc1" presStyleIdx="4" presStyleCnt="6" custScaleX="190453" custLinFactNeighborX="5857" custLinFactNeighborY="-12439">
        <dgm:presLayoutVars>
          <dgm:bulletEnabled val="1"/>
        </dgm:presLayoutVars>
      </dgm:prSet>
      <dgm:spPr/>
      <dgm:t>
        <a:bodyPr/>
        <a:lstStyle/>
        <a:p>
          <a:endParaRPr lang="en-US"/>
        </a:p>
      </dgm:t>
    </dgm:pt>
    <dgm:pt modelId="{47E537F7-DF90-4247-8E0F-5DC843EF5FC4}" type="pres">
      <dgm:prSet presAssocID="{7D4EAA5E-B5B2-1A4D-AAC9-E210B8445315}" presName="Name13" presStyleLbl="parChTrans1D2" presStyleIdx="5" presStyleCnt="6"/>
      <dgm:spPr/>
      <dgm:t>
        <a:bodyPr/>
        <a:lstStyle/>
        <a:p>
          <a:endParaRPr lang="en-US"/>
        </a:p>
      </dgm:t>
    </dgm:pt>
    <dgm:pt modelId="{9F30E4C6-B47C-064D-9CF3-6B5028E03AA4}" type="pres">
      <dgm:prSet presAssocID="{5920DF05-0040-BC42-BDF6-634C60A2404E}" presName="childText" presStyleLbl="bgAcc1" presStyleIdx="5" presStyleCnt="6" custScaleX="187444" custLinFactNeighborX="7145" custLinFactNeighborY="-20014">
        <dgm:presLayoutVars>
          <dgm:bulletEnabled val="1"/>
        </dgm:presLayoutVars>
      </dgm:prSet>
      <dgm:spPr/>
      <dgm:t>
        <a:bodyPr/>
        <a:lstStyle/>
        <a:p>
          <a:endParaRPr lang="en-US"/>
        </a:p>
      </dgm:t>
    </dgm:pt>
  </dgm:ptLst>
  <dgm:cxnLst>
    <dgm:cxn modelId="{A143302D-9D02-4C9B-82F6-E9A0CA9DAF68}" type="presOf" srcId="{D8712E14-C5FE-EE4B-BD82-A6659B07FDF7}" destId="{9CA6151C-7DA3-9E45-88B7-4F62761E5633}" srcOrd="0" destOrd="0" presId="urn:microsoft.com/office/officeart/2005/8/layout/hierarchy3"/>
    <dgm:cxn modelId="{685283EC-9374-4CBF-86E1-84FD12CF40EE}" type="presOf" srcId="{2FA24D02-00E4-E742-A787-F53FD93A0F53}" destId="{C7165658-1737-814E-94D5-A6DA621DBF9B}" srcOrd="0" destOrd="0" presId="urn:microsoft.com/office/officeart/2005/8/layout/hierarchy3"/>
    <dgm:cxn modelId="{095C1435-57CA-4535-B82A-83D423BEC330}" type="presOf" srcId="{BDDA9058-401A-F445-BD65-05F61CD4A1B6}" destId="{4023B260-C37C-5843-BCD4-7A581182EF79}" srcOrd="0" destOrd="0" presId="urn:microsoft.com/office/officeart/2005/8/layout/hierarchy3"/>
    <dgm:cxn modelId="{E7AEC4ED-B36A-4642-A54B-1AC099B67053}" type="presOf" srcId="{DB211832-9827-BB44-8B08-B437B8AADC11}" destId="{186D6D71-57D7-7146-AC48-3B790488DB2D}" srcOrd="0" destOrd="0" presId="urn:microsoft.com/office/officeart/2005/8/layout/hierarchy3"/>
    <dgm:cxn modelId="{2AAEC626-D1D6-7844-A0AE-B7F137D223E2}" srcId="{169F4EDC-F95E-1F44-BED7-D8896725B995}" destId="{D6D06E30-77BD-C54B-B886-1C641C912F9D}" srcOrd="0" destOrd="0" parTransId="{8F1DF3B3-A133-E943-8E60-B3DA83E6628B}" sibTransId="{AC13A32D-8115-B74B-8742-C09C99D4945C}"/>
    <dgm:cxn modelId="{9BBBE043-9B2F-2E4B-A0FA-87317892ECA7}" srcId="{169F4EDC-F95E-1F44-BED7-D8896725B995}" destId="{DFF4F21D-7012-FD43-8BD5-FDA6166C8D64}" srcOrd="2" destOrd="0" parTransId="{2FA24D02-00E4-E742-A787-F53FD93A0F53}" sibTransId="{9165E49D-D314-F24F-ADD9-5F449DEE9432}"/>
    <dgm:cxn modelId="{113B918B-79BE-4D4C-8061-22DC04CA898A}" srcId="{6565C92D-BC75-7A4E-9023-85A814B2408D}" destId="{D8712E14-C5FE-EE4B-BD82-A6659B07FDF7}" srcOrd="1" destOrd="0" parTransId="{BDDA9058-401A-F445-BD65-05F61CD4A1B6}" sibTransId="{9C1D4931-0EC8-2B43-ADA3-34E23D494D99}"/>
    <dgm:cxn modelId="{2A597F0C-3A2B-4971-9D36-C5A512EEB32B}" type="presOf" srcId="{6565C92D-BC75-7A4E-9023-85A814B2408D}" destId="{3DA98971-20E3-BE45-9DF2-183313768AF2}" srcOrd="1" destOrd="0" presId="urn:microsoft.com/office/officeart/2005/8/layout/hierarchy3"/>
    <dgm:cxn modelId="{AB011EEA-0F85-BB45-A871-AB33E59D9A57}" srcId="{57EE2F4E-3AC7-1745-9E3F-AAD211B2EE2A}" destId="{169F4EDC-F95E-1F44-BED7-D8896725B995}" srcOrd="0" destOrd="0" parTransId="{2DCB70A3-DFA7-774C-AC8E-173256F17F09}" sibTransId="{C45C5769-1775-FC40-8FD3-768303A1B574}"/>
    <dgm:cxn modelId="{4FC34766-DE94-433D-A72F-EA326390BB2E}" type="presOf" srcId="{5920DF05-0040-BC42-BDF6-634C60A2404E}" destId="{9F30E4C6-B47C-064D-9CF3-6B5028E03AA4}" srcOrd="0" destOrd="0" presId="urn:microsoft.com/office/officeart/2005/8/layout/hierarchy3"/>
    <dgm:cxn modelId="{48D06E02-0D87-45AF-9A87-4EB62549F5D7}" type="presOf" srcId="{169F4EDC-F95E-1F44-BED7-D8896725B995}" destId="{A5DBB78B-5D5B-A74C-9B01-E87A162F8345}" srcOrd="0" destOrd="0" presId="urn:microsoft.com/office/officeart/2005/8/layout/hierarchy3"/>
    <dgm:cxn modelId="{D8B548FD-F794-4457-BF1B-1C8AEDF8F0F8}" type="presOf" srcId="{95A210B8-4C6C-0342-9482-51123BE32156}" destId="{6A0EF9A2-DDF5-994F-AC4A-6DE22744A1B6}" srcOrd="0" destOrd="0" presId="urn:microsoft.com/office/officeart/2005/8/layout/hierarchy3"/>
    <dgm:cxn modelId="{4CCE4C20-34EB-4C94-A195-A4BB9105CFE7}" type="presOf" srcId="{8F1DF3B3-A133-E943-8E60-B3DA83E6628B}" destId="{ED6BE4A9-A27B-4740-926B-62679D15E33B}" srcOrd="0" destOrd="0" presId="urn:microsoft.com/office/officeart/2005/8/layout/hierarchy3"/>
    <dgm:cxn modelId="{F5C39385-67FC-4A93-A172-FBC293F0DB25}" type="presOf" srcId="{DFF4F21D-7012-FD43-8BD5-FDA6166C8D64}" destId="{9A859394-A7AD-434E-B9E1-77EB846C4DA7}" srcOrd="0" destOrd="0" presId="urn:microsoft.com/office/officeart/2005/8/layout/hierarchy3"/>
    <dgm:cxn modelId="{A2437E87-A0B2-3540-B7C9-56B459EF1CD1}" srcId="{6565C92D-BC75-7A4E-9023-85A814B2408D}" destId="{3E585372-084A-4A4B-AC46-ED7DBA887768}" srcOrd="0" destOrd="0" parTransId="{95A210B8-4C6C-0342-9482-51123BE32156}" sibTransId="{F4921950-88A1-684C-8BDD-2B0B8FA780F8}"/>
    <dgm:cxn modelId="{4E054958-A5F4-A544-AAF0-8519315B34E5}" srcId="{169F4EDC-F95E-1F44-BED7-D8896725B995}" destId="{DB211832-9827-BB44-8B08-B437B8AADC11}" srcOrd="1" destOrd="0" parTransId="{2F8960DD-6612-E64F-82F8-B94CA8A261E7}" sibTransId="{DE890784-9CB8-F14A-A240-7EBBD56FAE9D}"/>
    <dgm:cxn modelId="{2419A548-9E7C-C745-AF82-785C5865D603}" srcId="{6565C92D-BC75-7A4E-9023-85A814B2408D}" destId="{5920DF05-0040-BC42-BDF6-634C60A2404E}" srcOrd="2" destOrd="0" parTransId="{7D4EAA5E-B5B2-1A4D-AAC9-E210B8445315}" sibTransId="{D9DA1944-89EA-1E44-A43F-05B420EA34BD}"/>
    <dgm:cxn modelId="{EDA1F14C-2D88-4A98-A8AC-0B6486E51E7D}" type="presOf" srcId="{57EE2F4E-3AC7-1745-9E3F-AAD211B2EE2A}" destId="{CD9B19F2-B8F1-6741-B065-FFFE6D7417FC}" srcOrd="0" destOrd="0" presId="urn:microsoft.com/office/officeart/2005/8/layout/hierarchy3"/>
    <dgm:cxn modelId="{190B5814-85F8-48B5-9D09-EAA091F5135D}" type="presOf" srcId="{3E585372-084A-4A4B-AC46-ED7DBA887768}" destId="{716F169A-342C-F44C-B39E-8E2143608AB7}" srcOrd="0" destOrd="0" presId="urn:microsoft.com/office/officeart/2005/8/layout/hierarchy3"/>
    <dgm:cxn modelId="{EFB5F060-B8BF-1940-8FBC-A9641F83B0F8}" srcId="{57EE2F4E-3AC7-1745-9E3F-AAD211B2EE2A}" destId="{6565C92D-BC75-7A4E-9023-85A814B2408D}" srcOrd="1" destOrd="0" parTransId="{648FE476-3F16-ED43-9995-23286C7C9E90}" sibTransId="{F15F31FE-AF8B-F640-BB6B-A2D76D76DECE}"/>
    <dgm:cxn modelId="{F964C270-0D92-4CFE-BB72-2C049DCC1AB8}" type="presOf" srcId="{169F4EDC-F95E-1F44-BED7-D8896725B995}" destId="{5ADDAB74-AAB2-4A43-A0BA-A54B97064FF2}" srcOrd="1" destOrd="0" presId="urn:microsoft.com/office/officeart/2005/8/layout/hierarchy3"/>
    <dgm:cxn modelId="{7C1842F6-69FD-457F-9B13-9AD5AB078866}" type="presOf" srcId="{2F8960DD-6612-E64F-82F8-B94CA8A261E7}" destId="{7B8BEFA7-1036-E34F-88C5-DD0917C785E2}" srcOrd="0" destOrd="0" presId="urn:microsoft.com/office/officeart/2005/8/layout/hierarchy3"/>
    <dgm:cxn modelId="{911710C0-A311-472C-BEC4-7F987C3F7E56}" type="presOf" srcId="{7D4EAA5E-B5B2-1A4D-AAC9-E210B8445315}" destId="{47E537F7-DF90-4247-8E0F-5DC843EF5FC4}" srcOrd="0" destOrd="0" presId="urn:microsoft.com/office/officeart/2005/8/layout/hierarchy3"/>
    <dgm:cxn modelId="{99B023A3-3386-4C60-9FFF-0139BF6E9080}" type="presOf" srcId="{D6D06E30-77BD-C54B-B886-1C641C912F9D}" destId="{CCB167FD-43F3-8F45-841F-9908C0FFB74F}" srcOrd="0" destOrd="0" presId="urn:microsoft.com/office/officeart/2005/8/layout/hierarchy3"/>
    <dgm:cxn modelId="{7B107042-F599-48EC-A922-B3C941BF42A9}" type="presOf" srcId="{6565C92D-BC75-7A4E-9023-85A814B2408D}" destId="{B7B1610C-5158-354D-B7A6-BFEF76C24BF4}" srcOrd="0" destOrd="0" presId="urn:microsoft.com/office/officeart/2005/8/layout/hierarchy3"/>
    <dgm:cxn modelId="{BDAAB43E-A9A5-4BB9-90F8-58E04E2589EF}" type="presParOf" srcId="{CD9B19F2-B8F1-6741-B065-FFFE6D7417FC}" destId="{22B4709F-7EE5-2342-811F-D58F87145F2F}" srcOrd="0" destOrd="0" presId="urn:microsoft.com/office/officeart/2005/8/layout/hierarchy3"/>
    <dgm:cxn modelId="{FD6FC3F0-D23F-4967-B55D-7C3275B53CB5}" type="presParOf" srcId="{22B4709F-7EE5-2342-811F-D58F87145F2F}" destId="{CFF4B9BA-B4EE-654B-B59B-1CC53E007CCD}" srcOrd="0" destOrd="0" presId="urn:microsoft.com/office/officeart/2005/8/layout/hierarchy3"/>
    <dgm:cxn modelId="{D717E2F3-0749-4BC1-9969-A0AE28330EAB}" type="presParOf" srcId="{CFF4B9BA-B4EE-654B-B59B-1CC53E007CCD}" destId="{A5DBB78B-5D5B-A74C-9B01-E87A162F8345}" srcOrd="0" destOrd="0" presId="urn:microsoft.com/office/officeart/2005/8/layout/hierarchy3"/>
    <dgm:cxn modelId="{8BFE31DF-0582-4B4E-8F73-0D71465CB56A}" type="presParOf" srcId="{CFF4B9BA-B4EE-654B-B59B-1CC53E007CCD}" destId="{5ADDAB74-AAB2-4A43-A0BA-A54B97064FF2}" srcOrd="1" destOrd="0" presId="urn:microsoft.com/office/officeart/2005/8/layout/hierarchy3"/>
    <dgm:cxn modelId="{41CE74BB-0C85-4F42-977A-48C2D2B5A6DF}" type="presParOf" srcId="{22B4709F-7EE5-2342-811F-D58F87145F2F}" destId="{2F1BB830-8DD9-FC48-8A2D-1CD2B7376403}" srcOrd="1" destOrd="0" presId="urn:microsoft.com/office/officeart/2005/8/layout/hierarchy3"/>
    <dgm:cxn modelId="{0962BC1B-38B2-4C50-91CF-0C6CA349A31E}" type="presParOf" srcId="{2F1BB830-8DD9-FC48-8A2D-1CD2B7376403}" destId="{ED6BE4A9-A27B-4740-926B-62679D15E33B}" srcOrd="0" destOrd="0" presId="urn:microsoft.com/office/officeart/2005/8/layout/hierarchy3"/>
    <dgm:cxn modelId="{593D38E8-E43C-4A05-B637-356F6B5B5EEC}" type="presParOf" srcId="{2F1BB830-8DD9-FC48-8A2D-1CD2B7376403}" destId="{CCB167FD-43F3-8F45-841F-9908C0FFB74F}" srcOrd="1" destOrd="0" presId="urn:microsoft.com/office/officeart/2005/8/layout/hierarchy3"/>
    <dgm:cxn modelId="{C76DF0A6-5E88-4275-A4F7-83BCC8341DD5}" type="presParOf" srcId="{2F1BB830-8DD9-FC48-8A2D-1CD2B7376403}" destId="{7B8BEFA7-1036-E34F-88C5-DD0917C785E2}" srcOrd="2" destOrd="0" presId="urn:microsoft.com/office/officeart/2005/8/layout/hierarchy3"/>
    <dgm:cxn modelId="{C3E0D0CA-F03E-458D-976F-812AEE02DD32}" type="presParOf" srcId="{2F1BB830-8DD9-FC48-8A2D-1CD2B7376403}" destId="{186D6D71-57D7-7146-AC48-3B790488DB2D}" srcOrd="3" destOrd="0" presId="urn:microsoft.com/office/officeart/2005/8/layout/hierarchy3"/>
    <dgm:cxn modelId="{8F0FB04A-0A0B-4E38-8B60-136DA7617CEC}" type="presParOf" srcId="{2F1BB830-8DD9-FC48-8A2D-1CD2B7376403}" destId="{C7165658-1737-814E-94D5-A6DA621DBF9B}" srcOrd="4" destOrd="0" presId="urn:microsoft.com/office/officeart/2005/8/layout/hierarchy3"/>
    <dgm:cxn modelId="{FC0EE986-76D8-4866-B8AD-FA3E1E3D2620}" type="presParOf" srcId="{2F1BB830-8DD9-FC48-8A2D-1CD2B7376403}" destId="{9A859394-A7AD-434E-B9E1-77EB846C4DA7}" srcOrd="5" destOrd="0" presId="urn:microsoft.com/office/officeart/2005/8/layout/hierarchy3"/>
    <dgm:cxn modelId="{E45B6A4D-6DE4-4027-9499-0D96B9D9F83C}" type="presParOf" srcId="{CD9B19F2-B8F1-6741-B065-FFFE6D7417FC}" destId="{52C03859-ACC0-DE48-AD1F-1A969135549D}" srcOrd="1" destOrd="0" presId="urn:microsoft.com/office/officeart/2005/8/layout/hierarchy3"/>
    <dgm:cxn modelId="{3AA1FF19-A06B-4679-90F0-A3FFFBFDB702}" type="presParOf" srcId="{52C03859-ACC0-DE48-AD1F-1A969135549D}" destId="{1A876998-B248-F146-8ABC-7F544DC73699}" srcOrd="0" destOrd="0" presId="urn:microsoft.com/office/officeart/2005/8/layout/hierarchy3"/>
    <dgm:cxn modelId="{671A91F4-9E1A-4640-8580-E63FC71A215C}" type="presParOf" srcId="{1A876998-B248-F146-8ABC-7F544DC73699}" destId="{B7B1610C-5158-354D-B7A6-BFEF76C24BF4}" srcOrd="0" destOrd="0" presId="urn:microsoft.com/office/officeart/2005/8/layout/hierarchy3"/>
    <dgm:cxn modelId="{30CFC35A-6E0F-46CD-B899-0F793D14553D}" type="presParOf" srcId="{1A876998-B248-F146-8ABC-7F544DC73699}" destId="{3DA98971-20E3-BE45-9DF2-183313768AF2}" srcOrd="1" destOrd="0" presId="urn:microsoft.com/office/officeart/2005/8/layout/hierarchy3"/>
    <dgm:cxn modelId="{5ADDC2D7-0EAA-4DF5-A95A-334FDAB21D3D}" type="presParOf" srcId="{52C03859-ACC0-DE48-AD1F-1A969135549D}" destId="{F967FF85-FBDF-264B-AA25-89070851DA61}" srcOrd="1" destOrd="0" presId="urn:microsoft.com/office/officeart/2005/8/layout/hierarchy3"/>
    <dgm:cxn modelId="{75A5BED2-F369-4853-8B85-4015F451EDA5}" type="presParOf" srcId="{F967FF85-FBDF-264B-AA25-89070851DA61}" destId="{6A0EF9A2-DDF5-994F-AC4A-6DE22744A1B6}" srcOrd="0" destOrd="0" presId="urn:microsoft.com/office/officeart/2005/8/layout/hierarchy3"/>
    <dgm:cxn modelId="{1FBE525E-F33A-437A-AD04-27AED87E9BA1}" type="presParOf" srcId="{F967FF85-FBDF-264B-AA25-89070851DA61}" destId="{716F169A-342C-F44C-B39E-8E2143608AB7}" srcOrd="1" destOrd="0" presId="urn:microsoft.com/office/officeart/2005/8/layout/hierarchy3"/>
    <dgm:cxn modelId="{853D8567-D710-4CFC-9675-D61082401664}" type="presParOf" srcId="{F967FF85-FBDF-264B-AA25-89070851DA61}" destId="{4023B260-C37C-5843-BCD4-7A581182EF79}" srcOrd="2" destOrd="0" presId="urn:microsoft.com/office/officeart/2005/8/layout/hierarchy3"/>
    <dgm:cxn modelId="{01BE39A8-CFF1-4F1B-8205-54DC11FA5567}" type="presParOf" srcId="{F967FF85-FBDF-264B-AA25-89070851DA61}" destId="{9CA6151C-7DA3-9E45-88B7-4F62761E5633}" srcOrd="3" destOrd="0" presId="urn:microsoft.com/office/officeart/2005/8/layout/hierarchy3"/>
    <dgm:cxn modelId="{E86144B1-7CB1-4403-9DBA-71D3C5D0ED8C}" type="presParOf" srcId="{F967FF85-FBDF-264B-AA25-89070851DA61}" destId="{47E537F7-DF90-4247-8E0F-5DC843EF5FC4}" srcOrd="4" destOrd="0" presId="urn:microsoft.com/office/officeart/2005/8/layout/hierarchy3"/>
    <dgm:cxn modelId="{05D75D3A-8861-4B73-9BB8-4CC38AE44FF8}" type="presParOf" srcId="{F967FF85-FBDF-264B-AA25-89070851DA61}" destId="{9F30E4C6-B47C-064D-9CF3-6B5028E03AA4}" srcOrd="5" destOrd="0" presId="urn:microsoft.com/office/officeart/2005/8/layout/hierarchy3"/>
  </dgm:cxnLst>
  <dgm:bg>
    <a:effectLst>
      <a:glow rad="127000">
        <a:schemeClr val="tx1"/>
      </a:glo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C4A60CBA-F919-428B-821C-56A915FF5C00}" type="presOf" srcId="{19FA4BDD-E28B-431D-80A7-198B67B3035F}" destId="{92A4E4C7-8B70-437E-87A2-7A77850FBA0B}" srcOrd="0" destOrd="0" presId="urn:microsoft.com/office/officeart/2005/8/layout/bProcess3"/>
    <dgm:cxn modelId="{C826C039-7C11-4500-A366-E2215AB9D9D8}" srcId="{8275FC31-D836-4AD6-8912-A0CB4FE71206}" destId="{D9691276-6A25-4614-B6DC-423CBBE3178C}" srcOrd="1" destOrd="0" parTransId="{3B2A318D-19FF-4656-AB9A-F210D72B166A}" sibTransId="{71E1FF04-37FF-42A7-837B-F06BA6DCDE74}"/>
    <dgm:cxn modelId="{ABABC350-F085-4611-8323-C2BE0764BE18}" type="presOf" srcId="{6E02E00A-B7C2-4D7B-9929-048E046AF425}" destId="{0FCE8B48-8247-4C66-963F-DE6BDACDBA83}" srcOrd="0" destOrd="0" presId="urn:microsoft.com/office/officeart/2005/8/layout/bProcess3"/>
    <dgm:cxn modelId="{B7089816-52C2-49F7-A2B5-E989E73A81DD}" type="presOf" srcId="{6E20175F-CED4-4A1B-AA55-2845EC0A1EF0}" destId="{28FCC420-DB26-4C90-B42E-4B7006E8770C}" srcOrd="0" destOrd="0" presId="urn:microsoft.com/office/officeart/2005/8/layout/bProcess3"/>
    <dgm:cxn modelId="{B28AB989-ED17-4D98-BD11-5E04A638C9B4}" type="presOf" srcId="{86C80C4A-BB3C-4667-807A-B3CFE7643CAC}" destId="{50C6D23F-D6DB-47A9-AE3A-08F598B143E7}" srcOrd="1" destOrd="0" presId="urn:microsoft.com/office/officeart/2005/8/layout/bProcess3"/>
    <dgm:cxn modelId="{DFA180C4-76B0-467E-9661-4FA0D66C3923}" type="presOf" srcId="{478EEA42-E66A-4CBE-91A2-D83991F95157}" destId="{7FB1CF97-E843-4F3A-B757-56BD38E15DCA}" srcOrd="0" destOrd="0" presId="urn:microsoft.com/office/officeart/2005/8/layout/bProcess3"/>
    <dgm:cxn modelId="{84C8903B-D402-4DF8-B001-609FE0E7D3C2}" type="presOf" srcId="{D9691276-6A25-4614-B6DC-423CBBE3178C}" destId="{2C77F434-6169-4543-AF91-C635A2266B4E}" srcOrd="0" destOrd="0" presId="urn:microsoft.com/office/officeart/2005/8/layout/bProcess3"/>
    <dgm:cxn modelId="{038F8F12-2C75-41CC-B3A8-F40832108051}" type="presOf" srcId="{9E26C186-EDCB-45D9-AF26-CE42C15A2E5E}" destId="{D823C69C-CE74-4295-9965-3559BF9BD1C9}" srcOrd="0" destOrd="0" presId="urn:microsoft.com/office/officeart/2005/8/layout/bProcess3"/>
    <dgm:cxn modelId="{BE55B355-6344-46AD-9920-E0F34EE98C8E}" type="presOf" srcId="{B87A2881-5482-4F86-8912-1F02601948A7}" destId="{9BE5B4DA-EC63-4E10-B592-559EAF93DF4D}" srcOrd="1" destOrd="0" presId="urn:microsoft.com/office/officeart/2005/8/layout/bProcess3"/>
    <dgm:cxn modelId="{7EA4F480-A768-48A0-A43C-8E1FCCF97C7D}" type="presOf" srcId="{D99B1876-695C-4103-8375-59628F6148E5}" destId="{86FDB266-BAA9-4E83-B4C8-88EB38131F1E}" srcOrd="1" destOrd="0" presId="urn:microsoft.com/office/officeart/2005/8/layout/bProcess3"/>
    <dgm:cxn modelId="{B7F6BCBF-F6FE-4D8D-9F37-23A5E383CECB}" type="presOf" srcId="{D99B1876-695C-4103-8375-59628F6148E5}" destId="{414FF2A5-9EF5-4EF9-8736-1B57A85BD3ED}" srcOrd="0" destOrd="0" presId="urn:microsoft.com/office/officeart/2005/8/layout/bProcess3"/>
    <dgm:cxn modelId="{C655ACD1-DDF6-4C89-AE18-AFE3529A4B95}" type="presOf" srcId="{5AC14F78-5FFF-491D-B43D-266672EB627D}" destId="{33722775-2C8C-482D-AE57-E0EA69106D51}" srcOrd="1" destOrd="0" presId="urn:microsoft.com/office/officeart/2005/8/layout/bProcess3"/>
    <dgm:cxn modelId="{B131971C-6B44-4B1A-83B8-2D2988171A91}" type="presOf" srcId="{86C80C4A-BB3C-4667-807A-B3CFE7643CAC}" destId="{F56DF62A-EAF6-44E2-B688-6FE4BCA7D85E}" srcOrd="0"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DE437993-0661-4A8F-B254-59DD3A9ED91E}" type="presOf" srcId="{93A2EC77-5158-47D4-9796-122FDC354C6C}" destId="{D98C08A9-08A8-4575-B05A-EEDE364A25CB}" srcOrd="0" destOrd="0" presId="urn:microsoft.com/office/officeart/2005/8/layout/bProcess3"/>
    <dgm:cxn modelId="{A4481CFE-E3D8-444B-8BBB-D1B2DB323570}" type="presOf" srcId="{71E1FF04-37FF-42A7-837B-F06BA6DCDE74}" destId="{54A8819C-B69B-4464-BD81-289F985CDB63}" srcOrd="0" destOrd="0" presId="urn:microsoft.com/office/officeart/2005/8/layout/bProcess3"/>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61E87FBA-F446-4EE5-83AD-57B0635BC018}" type="presOf" srcId="{8275FC31-D836-4AD6-8912-A0CB4FE71206}" destId="{2672DEC8-6A26-4E74-9605-60390158C2D6}" srcOrd="0" destOrd="0" presId="urn:microsoft.com/office/officeart/2005/8/layout/bProcess3"/>
    <dgm:cxn modelId="{E3921207-4AFE-4745-B4B6-788FFB175F84}" type="presOf" srcId="{B87A2881-5482-4F86-8912-1F02601948A7}" destId="{8339E549-7E3B-4990-A9E6-0FAE20641AB7}" srcOrd="0"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9EAE0D5-553D-4F7D-9298-C751B0F52F81}" type="presOf" srcId="{5AC14F78-5FFF-491D-B43D-266672EB627D}" destId="{3D1EC571-53A3-4AA0-B8A4-04BCCE392E61}" srcOrd="0" destOrd="0" presId="urn:microsoft.com/office/officeart/2005/8/layout/bProcess3"/>
    <dgm:cxn modelId="{B78E1187-A547-476D-9103-73F7E7D2C27B}" srcId="{8275FC31-D836-4AD6-8912-A0CB4FE71206}" destId="{93A2EC77-5158-47D4-9796-122FDC354C6C}" srcOrd="6" destOrd="0" parTransId="{3BAD0422-46A0-4614-9E3C-B300DFD427BE}" sibTransId="{5AC14F78-5FFF-491D-B43D-266672EB627D}"/>
    <dgm:cxn modelId="{0DB16021-D409-4950-93AC-9FB66CA2EA25}" type="presOf" srcId="{3982F9AB-8EDA-47AA-B37D-CA936A8536CE}" destId="{0D19A43D-EDB4-403C-ADDF-224E9230FD89}" srcOrd="0" destOrd="0" presId="urn:microsoft.com/office/officeart/2005/8/layout/bProcess3"/>
    <dgm:cxn modelId="{1B18BE6F-FB1D-48BB-BD14-59C556B40E42}" srcId="{8275FC31-D836-4AD6-8912-A0CB4FE71206}" destId="{19FA4BDD-E28B-431D-80A7-198B67B3035F}" srcOrd="5" destOrd="0" parTransId="{CFA720E6-DE2F-45CE-918F-CA0B23FDD6C6}" sibTransId="{3982F9AB-8EDA-47AA-B37D-CA936A8536CE}"/>
    <dgm:cxn modelId="{11F98E1A-AE32-470A-B516-7AB7690EFCEB}" type="presOf" srcId="{69D44C71-AC0A-460A-8692-DD88C7F779D1}" destId="{5DC2262A-6A15-4218-958D-2D0C60D6A2A3}" srcOrd="0" destOrd="0" presId="urn:microsoft.com/office/officeart/2005/8/layout/bProcess3"/>
    <dgm:cxn modelId="{1BDEC2CC-9A64-48B0-8BDA-0C3B566245D7}" type="presOf" srcId="{71E1FF04-37FF-42A7-837B-F06BA6DCDE74}" destId="{F159553C-9177-4DB3-9AA9-B1112EE34D6B}" srcOrd="1" destOrd="0" presId="urn:microsoft.com/office/officeart/2005/8/layout/bProcess3"/>
    <dgm:cxn modelId="{3149866D-BF90-429A-B842-325F6D97909A}" type="presOf" srcId="{3A97E8D4-D217-4417-8946-01A1570D9AF9}" destId="{CA21C951-A33B-4946-BAEA-2054E7FF2B63}" srcOrd="0" destOrd="0" presId="urn:microsoft.com/office/officeart/2005/8/layout/bProcess3"/>
    <dgm:cxn modelId="{41E709B9-F547-4EF8-BF04-6FBA101E8513}" type="presOf" srcId="{3982F9AB-8EDA-47AA-B37D-CA936A8536CE}" destId="{723D0B67-AA59-440A-9D1F-1BD53CE7F606}" srcOrd="1"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B3466EE2-C893-4420-9BE4-89125DCE5711}" type="presOf" srcId="{6E20175F-CED4-4A1B-AA55-2845EC0A1EF0}" destId="{8FB84479-3CFA-48F0-9C2A-2F7B80C93A5B}" srcOrd="1" destOrd="0" presId="urn:microsoft.com/office/officeart/2005/8/layout/bProcess3"/>
    <dgm:cxn modelId="{E6E7D999-73AA-4E65-B50D-BCC73F29DC37}" type="presParOf" srcId="{2672DEC8-6A26-4E74-9605-60390158C2D6}" destId="{7FB1CF97-E843-4F3A-B757-56BD38E15DCA}" srcOrd="0" destOrd="0" presId="urn:microsoft.com/office/officeart/2005/8/layout/bProcess3"/>
    <dgm:cxn modelId="{30051A53-F8D8-4375-ADC1-99391079168D}" type="presParOf" srcId="{2672DEC8-6A26-4E74-9605-60390158C2D6}" destId="{8339E549-7E3B-4990-A9E6-0FAE20641AB7}" srcOrd="1" destOrd="0" presId="urn:microsoft.com/office/officeart/2005/8/layout/bProcess3"/>
    <dgm:cxn modelId="{1B4A817E-4003-48C4-9042-0CCE9A1264F5}" type="presParOf" srcId="{8339E549-7E3B-4990-A9E6-0FAE20641AB7}" destId="{9BE5B4DA-EC63-4E10-B592-559EAF93DF4D}" srcOrd="0" destOrd="0" presId="urn:microsoft.com/office/officeart/2005/8/layout/bProcess3"/>
    <dgm:cxn modelId="{25193D14-6D10-4AD0-A033-E4B153381E1A}" type="presParOf" srcId="{2672DEC8-6A26-4E74-9605-60390158C2D6}" destId="{2C77F434-6169-4543-AF91-C635A2266B4E}" srcOrd="2" destOrd="0" presId="urn:microsoft.com/office/officeart/2005/8/layout/bProcess3"/>
    <dgm:cxn modelId="{634915EF-3078-468C-963F-112921752EE4}" type="presParOf" srcId="{2672DEC8-6A26-4E74-9605-60390158C2D6}" destId="{54A8819C-B69B-4464-BD81-289F985CDB63}" srcOrd="3" destOrd="0" presId="urn:microsoft.com/office/officeart/2005/8/layout/bProcess3"/>
    <dgm:cxn modelId="{E2D73A67-0766-46B6-861E-08CEE3612CE6}" type="presParOf" srcId="{54A8819C-B69B-4464-BD81-289F985CDB63}" destId="{F159553C-9177-4DB3-9AA9-B1112EE34D6B}" srcOrd="0" destOrd="0" presId="urn:microsoft.com/office/officeart/2005/8/layout/bProcess3"/>
    <dgm:cxn modelId="{2895A4BA-1D9B-459B-9721-39EAA7E3C7C1}" type="presParOf" srcId="{2672DEC8-6A26-4E74-9605-60390158C2D6}" destId="{5DC2262A-6A15-4218-958D-2D0C60D6A2A3}" srcOrd="4" destOrd="0" presId="urn:microsoft.com/office/officeart/2005/8/layout/bProcess3"/>
    <dgm:cxn modelId="{3946D0AC-EA9F-454B-AFD9-FDB5C9300B7C}" type="presParOf" srcId="{2672DEC8-6A26-4E74-9605-60390158C2D6}" destId="{414FF2A5-9EF5-4EF9-8736-1B57A85BD3ED}" srcOrd="5" destOrd="0" presId="urn:microsoft.com/office/officeart/2005/8/layout/bProcess3"/>
    <dgm:cxn modelId="{A8E17F34-62A3-4985-8895-EB490FF6E129}" type="presParOf" srcId="{414FF2A5-9EF5-4EF9-8736-1B57A85BD3ED}" destId="{86FDB266-BAA9-4E83-B4C8-88EB38131F1E}" srcOrd="0" destOrd="0" presId="urn:microsoft.com/office/officeart/2005/8/layout/bProcess3"/>
    <dgm:cxn modelId="{FED7EA5F-1EC3-40E5-814D-79DEABFD83FA}" type="presParOf" srcId="{2672DEC8-6A26-4E74-9605-60390158C2D6}" destId="{CA21C951-A33B-4946-BAEA-2054E7FF2B63}" srcOrd="6" destOrd="0" presId="urn:microsoft.com/office/officeart/2005/8/layout/bProcess3"/>
    <dgm:cxn modelId="{56A25F90-3ACE-477E-BABA-47539EC2E1C3}" type="presParOf" srcId="{2672DEC8-6A26-4E74-9605-60390158C2D6}" destId="{F56DF62A-EAF6-44E2-B688-6FE4BCA7D85E}" srcOrd="7" destOrd="0" presId="urn:microsoft.com/office/officeart/2005/8/layout/bProcess3"/>
    <dgm:cxn modelId="{96C47E8A-AB79-4EFB-A587-0DA8C89831DB}" type="presParOf" srcId="{F56DF62A-EAF6-44E2-B688-6FE4BCA7D85E}" destId="{50C6D23F-D6DB-47A9-AE3A-08F598B143E7}" srcOrd="0" destOrd="0" presId="urn:microsoft.com/office/officeart/2005/8/layout/bProcess3"/>
    <dgm:cxn modelId="{2D27CF48-7ACB-46FC-9557-52CCA6CFBF62}" type="presParOf" srcId="{2672DEC8-6A26-4E74-9605-60390158C2D6}" destId="{0FCE8B48-8247-4C66-963F-DE6BDACDBA83}" srcOrd="8" destOrd="0" presId="urn:microsoft.com/office/officeart/2005/8/layout/bProcess3"/>
    <dgm:cxn modelId="{55CB05F3-F295-4C6A-8B35-7019FDA55D6D}" type="presParOf" srcId="{2672DEC8-6A26-4E74-9605-60390158C2D6}" destId="{28FCC420-DB26-4C90-B42E-4B7006E8770C}" srcOrd="9" destOrd="0" presId="urn:microsoft.com/office/officeart/2005/8/layout/bProcess3"/>
    <dgm:cxn modelId="{9C526606-A8AC-4F7F-96FB-733FD7273930}" type="presParOf" srcId="{28FCC420-DB26-4C90-B42E-4B7006E8770C}" destId="{8FB84479-3CFA-48F0-9C2A-2F7B80C93A5B}" srcOrd="0" destOrd="0" presId="urn:microsoft.com/office/officeart/2005/8/layout/bProcess3"/>
    <dgm:cxn modelId="{E02E8CE2-8A76-42A2-9D04-E2F355092D36}" type="presParOf" srcId="{2672DEC8-6A26-4E74-9605-60390158C2D6}" destId="{92A4E4C7-8B70-437E-87A2-7A77850FBA0B}" srcOrd="10" destOrd="0" presId="urn:microsoft.com/office/officeart/2005/8/layout/bProcess3"/>
    <dgm:cxn modelId="{6997942F-82E1-456E-9C12-B21844F3E2F0}" type="presParOf" srcId="{2672DEC8-6A26-4E74-9605-60390158C2D6}" destId="{0D19A43D-EDB4-403C-ADDF-224E9230FD89}" srcOrd="11" destOrd="0" presId="urn:microsoft.com/office/officeart/2005/8/layout/bProcess3"/>
    <dgm:cxn modelId="{C13D987F-FF06-4A0B-9FAF-C8413B3F1FA1}" type="presParOf" srcId="{0D19A43D-EDB4-403C-ADDF-224E9230FD89}" destId="{723D0B67-AA59-440A-9D1F-1BD53CE7F606}" srcOrd="0" destOrd="0" presId="urn:microsoft.com/office/officeart/2005/8/layout/bProcess3"/>
    <dgm:cxn modelId="{0CE57726-7409-49C7-A90B-905B0A9C69F7}" type="presParOf" srcId="{2672DEC8-6A26-4E74-9605-60390158C2D6}" destId="{D98C08A9-08A8-4575-B05A-EEDE364A25CB}" srcOrd="12" destOrd="0" presId="urn:microsoft.com/office/officeart/2005/8/layout/bProcess3"/>
    <dgm:cxn modelId="{0E665843-AD3C-4CA3-9B09-8A4577E6E954}" type="presParOf" srcId="{2672DEC8-6A26-4E74-9605-60390158C2D6}" destId="{3D1EC571-53A3-4AA0-B8A4-04BCCE392E61}" srcOrd="13" destOrd="0" presId="urn:microsoft.com/office/officeart/2005/8/layout/bProcess3"/>
    <dgm:cxn modelId="{BD3D58D8-4B99-4448-AF77-03DC0AA49286}" type="presParOf" srcId="{3D1EC571-53A3-4AA0-B8A4-04BCCE392E61}" destId="{33722775-2C8C-482D-AE57-E0EA69106D51}" srcOrd="0" destOrd="0" presId="urn:microsoft.com/office/officeart/2005/8/layout/bProcess3"/>
    <dgm:cxn modelId="{4ADBFB5A-48D0-4D1E-A47E-F607C2FBFA8D}"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A1F2CCC5-44CE-41F7-B952-A28624FB7308}" type="presOf" srcId="{D99B1876-695C-4103-8375-59628F6148E5}" destId="{414FF2A5-9EF5-4EF9-8736-1B57A85BD3ED}" srcOrd="0" destOrd="0" presId="urn:microsoft.com/office/officeart/2005/8/layout/bProcess3"/>
    <dgm:cxn modelId="{C826C039-7C11-4500-A366-E2215AB9D9D8}" srcId="{8275FC31-D836-4AD6-8912-A0CB4FE71206}" destId="{D9691276-6A25-4614-B6DC-423CBBE3178C}" srcOrd="1" destOrd="0" parTransId="{3B2A318D-19FF-4656-AB9A-F210D72B166A}" sibTransId="{71E1FF04-37FF-42A7-837B-F06BA6DCDE74}"/>
    <dgm:cxn modelId="{2C699BCD-8054-4420-A56C-EB7F4E8673F0}" type="presOf" srcId="{3A97E8D4-D217-4417-8946-01A1570D9AF9}" destId="{CA21C951-A33B-4946-BAEA-2054E7FF2B63}" srcOrd="0" destOrd="0" presId="urn:microsoft.com/office/officeart/2005/8/layout/bProcess3"/>
    <dgm:cxn modelId="{8C2724F0-570B-4069-9283-5AD434437DC7}" type="presOf" srcId="{71E1FF04-37FF-42A7-837B-F06BA6DCDE74}" destId="{F159553C-9177-4DB3-9AA9-B1112EE34D6B}" srcOrd="1" destOrd="0" presId="urn:microsoft.com/office/officeart/2005/8/layout/bProcess3"/>
    <dgm:cxn modelId="{394A1273-BBC1-4009-B5E9-FA5885B7CCBA}" type="presOf" srcId="{D99B1876-695C-4103-8375-59628F6148E5}" destId="{86FDB266-BAA9-4E83-B4C8-88EB38131F1E}" srcOrd="1" destOrd="0" presId="urn:microsoft.com/office/officeart/2005/8/layout/bProcess3"/>
    <dgm:cxn modelId="{582D768C-A451-405B-A951-5BF6F3828178}" type="presOf" srcId="{69D44C71-AC0A-460A-8692-DD88C7F779D1}" destId="{5DC2262A-6A15-4218-958D-2D0C60D6A2A3}" srcOrd="0" destOrd="0" presId="urn:microsoft.com/office/officeart/2005/8/layout/bProcess3"/>
    <dgm:cxn modelId="{7192298A-A934-4F20-B7A4-6A2DF2558CFB}" type="presOf" srcId="{5AC14F78-5FFF-491D-B43D-266672EB627D}" destId="{3D1EC571-53A3-4AA0-B8A4-04BCCE392E61}" srcOrd="0" destOrd="0" presId="urn:microsoft.com/office/officeart/2005/8/layout/bProcess3"/>
    <dgm:cxn modelId="{85C35853-D634-4E42-8B91-3551675EA1AC}" type="presOf" srcId="{B87A2881-5482-4F86-8912-1F02601948A7}" destId="{9BE5B4DA-EC63-4E10-B592-559EAF93DF4D}" srcOrd="1" destOrd="0" presId="urn:microsoft.com/office/officeart/2005/8/layout/bProcess3"/>
    <dgm:cxn modelId="{DC4EB38C-AF1B-4E10-908B-7ADD68982D26}" type="presOf" srcId="{5AC14F78-5FFF-491D-B43D-266672EB627D}" destId="{33722775-2C8C-482D-AE57-E0EA69106D51}" srcOrd="1" destOrd="0" presId="urn:microsoft.com/office/officeart/2005/8/layout/bProcess3"/>
    <dgm:cxn modelId="{FFA6B407-39BA-4058-88CD-358B44A581DD}" type="presOf" srcId="{19FA4BDD-E28B-431D-80A7-198B67B3035F}" destId="{92A4E4C7-8B70-437E-87A2-7A77850FBA0B}" srcOrd="0" destOrd="0" presId="urn:microsoft.com/office/officeart/2005/8/layout/bProcess3"/>
    <dgm:cxn modelId="{8E071BCA-8EAA-4FAA-8EF6-CC994312A1FF}" type="presOf" srcId="{6E02E00A-B7C2-4D7B-9929-048E046AF425}" destId="{0FCE8B48-8247-4C66-963F-DE6BDACDBA83}" srcOrd="0"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5A80816B-997B-4D41-9E88-E79730E54E2F}" type="presOf" srcId="{B87A2881-5482-4F86-8912-1F02601948A7}" destId="{8339E549-7E3B-4990-A9E6-0FAE20641AB7}" srcOrd="0" destOrd="0" presId="urn:microsoft.com/office/officeart/2005/8/layout/bProcess3"/>
    <dgm:cxn modelId="{20C93611-D72E-4B79-8489-E3A9558B2013}" type="presOf" srcId="{6E20175F-CED4-4A1B-AA55-2845EC0A1EF0}" destId="{28FCC420-DB26-4C90-B42E-4B7006E8770C}" srcOrd="0" destOrd="0" presId="urn:microsoft.com/office/officeart/2005/8/layout/bProcess3"/>
    <dgm:cxn modelId="{E27C0650-A711-4E3B-B3BD-EDAAE2F50D0C}" type="presOf" srcId="{3982F9AB-8EDA-47AA-B37D-CA936A8536CE}" destId="{723D0B67-AA59-440A-9D1F-1BD53CE7F606}" srcOrd="1" destOrd="0" presId="urn:microsoft.com/office/officeart/2005/8/layout/bProcess3"/>
    <dgm:cxn modelId="{43049378-A2AD-4425-9DF8-459475EB9535}" type="presOf" srcId="{6E20175F-CED4-4A1B-AA55-2845EC0A1EF0}" destId="{8FB84479-3CFA-48F0-9C2A-2F7B80C93A5B}" srcOrd="1"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78E1187-A547-476D-9103-73F7E7D2C27B}" srcId="{8275FC31-D836-4AD6-8912-A0CB4FE71206}" destId="{93A2EC77-5158-47D4-9796-122FDC354C6C}" srcOrd="6" destOrd="0" parTransId="{3BAD0422-46A0-4614-9E3C-B300DFD427BE}" sibTransId="{5AC14F78-5FFF-491D-B43D-266672EB627D}"/>
    <dgm:cxn modelId="{1B18BE6F-FB1D-48BB-BD14-59C556B40E42}" srcId="{8275FC31-D836-4AD6-8912-A0CB4FE71206}" destId="{19FA4BDD-E28B-431D-80A7-198B67B3035F}" srcOrd="5" destOrd="0" parTransId="{CFA720E6-DE2F-45CE-918F-CA0B23FDD6C6}" sibTransId="{3982F9AB-8EDA-47AA-B37D-CA936A8536CE}"/>
    <dgm:cxn modelId="{0124771A-B45F-4CBB-B82B-9C7AA3E55BB0}" type="presOf" srcId="{D9691276-6A25-4614-B6DC-423CBBE3178C}" destId="{2C77F434-6169-4543-AF91-C635A2266B4E}" srcOrd="0" destOrd="0" presId="urn:microsoft.com/office/officeart/2005/8/layout/bProcess3"/>
    <dgm:cxn modelId="{27AFFB6B-DAEF-4280-8819-F19F41CA6E5C}" type="presOf" srcId="{86C80C4A-BB3C-4667-807A-B3CFE7643CAC}" destId="{50C6D23F-D6DB-47A9-AE3A-08F598B143E7}" srcOrd="1" destOrd="0" presId="urn:microsoft.com/office/officeart/2005/8/layout/bProcess3"/>
    <dgm:cxn modelId="{2790E553-54E3-400D-A38F-ED509B06647A}" type="presOf" srcId="{86C80C4A-BB3C-4667-807A-B3CFE7643CAC}" destId="{F56DF62A-EAF6-44E2-B688-6FE4BCA7D85E}" srcOrd="0" destOrd="0" presId="urn:microsoft.com/office/officeart/2005/8/layout/bProcess3"/>
    <dgm:cxn modelId="{8B196D9E-243C-4DAD-9EDE-45E8736EA6C5}" type="presOf" srcId="{9E26C186-EDCB-45D9-AF26-CE42C15A2E5E}" destId="{D823C69C-CE74-4295-9965-3559BF9BD1C9}" srcOrd="0" destOrd="0" presId="urn:microsoft.com/office/officeart/2005/8/layout/bProcess3"/>
    <dgm:cxn modelId="{00D142D8-504A-4353-B33A-3ED8235AD075}" type="presOf" srcId="{8275FC31-D836-4AD6-8912-A0CB4FE71206}" destId="{2672DEC8-6A26-4E74-9605-60390158C2D6}" srcOrd="0" destOrd="0" presId="urn:microsoft.com/office/officeart/2005/8/layout/bProcess3"/>
    <dgm:cxn modelId="{638E9F35-852F-4D75-AE88-44C854882A09}" type="presOf" srcId="{478EEA42-E66A-4CBE-91A2-D83991F95157}" destId="{7FB1CF97-E843-4F3A-B757-56BD38E15DCA}" srcOrd="0" destOrd="0" presId="urn:microsoft.com/office/officeart/2005/8/layout/bProcess3"/>
    <dgm:cxn modelId="{CE1DE4A7-23CC-40B6-B344-C09C63A49AFC}" type="presOf" srcId="{3982F9AB-8EDA-47AA-B37D-CA936A8536CE}" destId="{0D19A43D-EDB4-403C-ADDF-224E9230FD89}" srcOrd="0"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02F11FEF-2968-43F9-8203-E536628E1B05}" type="presOf" srcId="{71E1FF04-37FF-42A7-837B-F06BA6DCDE74}" destId="{54A8819C-B69B-4464-BD81-289F985CDB63}" srcOrd="0" destOrd="0" presId="urn:microsoft.com/office/officeart/2005/8/layout/bProcess3"/>
    <dgm:cxn modelId="{D660FE5B-30C7-452C-A835-B7EACA8FFCB2}" type="presOf" srcId="{93A2EC77-5158-47D4-9796-122FDC354C6C}" destId="{D98C08A9-08A8-4575-B05A-EEDE364A25CB}" srcOrd="0" destOrd="0" presId="urn:microsoft.com/office/officeart/2005/8/layout/bProcess3"/>
    <dgm:cxn modelId="{04133D38-F0B1-4EDD-8F52-A29AD244BE11}" type="presParOf" srcId="{2672DEC8-6A26-4E74-9605-60390158C2D6}" destId="{7FB1CF97-E843-4F3A-B757-56BD38E15DCA}" srcOrd="0" destOrd="0" presId="urn:microsoft.com/office/officeart/2005/8/layout/bProcess3"/>
    <dgm:cxn modelId="{91792138-7052-4245-A031-D3D9A7AC4382}" type="presParOf" srcId="{2672DEC8-6A26-4E74-9605-60390158C2D6}" destId="{8339E549-7E3B-4990-A9E6-0FAE20641AB7}" srcOrd="1" destOrd="0" presId="urn:microsoft.com/office/officeart/2005/8/layout/bProcess3"/>
    <dgm:cxn modelId="{7ECC7FDD-380F-4D30-8296-693CF2D9BC85}" type="presParOf" srcId="{8339E549-7E3B-4990-A9E6-0FAE20641AB7}" destId="{9BE5B4DA-EC63-4E10-B592-559EAF93DF4D}" srcOrd="0" destOrd="0" presId="urn:microsoft.com/office/officeart/2005/8/layout/bProcess3"/>
    <dgm:cxn modelId="{97D140D4-D8B3-4741-BF9E-5E9A09F96ABF}" type="presParOf" srcId="{2672DEC8-6A26-4E74-9605-60390158C2D6}" destId="{2C77F434-6169-4543-AF91-C635A2266B4E}" srcOrd="2" destOrd="0" presId="urn:microsoft.com/office/officeart/2005/8/layout/bProcess3"/>
    <dgm:cxn modelId="{848C1C98-0F2E-4D92-A8CA-0C4A014F985B}" type="presParOf" srcId="{2672DEC8-6A26-4E74-9605-60390158C2D6}" destId="{54A8819C-B69B-4464-BD81-289F985CDB63}" srcOrd="3" destOrd="0" presId="urn:microsoft.com/office/officeart/2005/8/layout/bProcess3"/>
    <dgm:cxn modelId="{B06398C2-8AFE-498B-8924-64AE113CDE96}" type="presParOf" srcId="{54A8819C-B69B-4464-BD81-289F985CDB63}" destId="{F159553C-9177-4DB3-9AA9-B1112EE34D6B}" srcOrd="0" destOrd="0" presId="urn:microsoft.com/office/officeart/2005/8/layout/bProcess3"/>
    <dgm:cxn modelId="{E1AB7A93-7785-44CD-A419-54CA757A19BD}" type="presParOf" srcId="{2672DEC8-6A26-4E74-9605-60390158C2D6}" destId="{5DC2262A-6A15-4218-958D-2D0C60D6A2A3}" srcOrd="4" destOrd="0" presId="urn:microsoft.com/office/officeart/2005/8/layout/bProcess3"/>
    <dgm:cxn modelId="{AF6EA0D4-059D-41E6-8CD3-4985F150C3CF}" type="presParOf" srcId="{2672DEC8-6A26-4E74-9605-60390158C2D6}" destId="{414FF2A5-9EF5-4EF9-8736-1B57A85BD3ED}" srcOrd="5" destOrd="0" presId="urn:microsoft.com/office/officeart/2005/8/layout/bProcess3"/>
    <dgm:cxn modelId="{B4B0B69C-0F48-4DC0-BCD1-A1BA32C229C9}" type="presParOf" srcId="{414FF2A5-9EF5-4EF9-8736-1B57A85BD3ED}" destId="{86FDB266-BAA9-4E83-B4C8-88EB38131F1E}" srcOrd="0" destOrd="0" presId="urn:microsoft.com/office/officeart/2005/8/layout/bProcess3"/>
    <dgm:cxn modelId="{E8AF9A33-1E68-4D72-BD98-E245E326190F}" type="presParOf" srcId="{2672DEC8-6A26-4E74-9605-60390158C2D6}" destId="{CA21C951-A33B-4946-BAEA-2054E7FF2B63}" srcOrd="6" destOrd="0" presId="urn:microsoft.com/office/officeart/2005/8/layout/bProcess3"/>
    <dgm:cxn modelId="{8736E080-3028-4187-98C0-C832F3CCDF3C}" type="presParOf" srcId="{2672DEC8-6A26-4E74-9605-60390158C2D6}" destId="{F56DF62A-EAF6-44E2-B688-6FE4BCA7D85E}" srcOrd="7" destOrd="0" presId="urn:microsoft.com/office/officeart/2005/8/layout/bProcess3"/>
    <dgm:cxn modelId="{3A2E0722-A0F3-4AE3-874A-F7823F46A029}" type="presParOf" srcId="{F56DF62A-EAF6-44E2-B688-6FE4BCA7D85E}" destId="{50C6D23F-D6DB-47A9-AE3A-08F598B143E7}" srcOrd="0" destOrd="0" presId="urn:microsoft.com/office/officeart/2005/8/layout/bProcess3"/>
    <dgm:cxn modelId="{9D01CE77-80A3-4386-8908-39807318D436}" type="presParOf" srcId="{2672DEC8-6A26-4E74-9605-60390158C2D6}" destId="{0FCE8B48-8247-4C66-963F-DE6BDACDBA83}" srcOrd="8" destOrd="0" presId="urn:microsoft.com/office/officeart/2005/8/layout/bProcess3"/>
    <dgm:cxn modelId="{E2CDF6F6-1532-4F17-9E35-00C17C103DA0}" type="presParOf" srcId="{2672DEC8-6A26-4E74-9605-60390158C2D6}" destId="{28FCC420-DB26-4C90-B42E-4B7006E8770C}" srcOrd="9" destOrd="0" presId="urn:microsoft.com/office/officeart/2005/8/layout/bProcess3"/>
    <dgm:cxn modelId="{4BB47C94-6FBB-4CE5-9C2A-CEBC9B512F8E}" type="presParOf" srcId="{28FCC420-DB26-4C90-B42E-4B7006E8770C}" destId="{8FB84479-3CFA-48F0-9C2A-2F7B80C93A5B}" srcOrd="0" destOrd="0" presId="urn:microsoft.com/office/officeart/2005/8/layout/bProcess3"/>
    <dgm:cxn modelId="{733633B3-A5DE-4DA0-B4F6-D65AAFCD2A8A}" type="presParOf" srcId="{2672DEC8-6A26-4E74-9605-60390158C2D6}" destId="{92A4E4C7-8B70-437E-87A2-7A77850FBA0B}" srcOrd="10" destOrd="0" presId="urn:microsoft.com/office/officeart/2005/8/layout/bProcess3"/>
    <dgm:cxn modelId="{28A5190D-BA99-4DFE-B800-1BF34EDDB0FC}" type="presParOf" srcId="{2672DEC8-6A26-4E74-9605-60390158C2D6}" destId="{0D19A43D-EDB4-403C-ADDF-224E9230FD89}" srcOrd="11" destOrd="0" presId="urn:microsoft.com/office/officeart/2005/8/layout/bProcess3"/>
    <dgm:cxn modelId="{AC623606-7B65-4E29-8925-ADFA67BC99F9}" type="presParOf" srcId="{0D19A43D-EDB4-403C-ADDF-224E9230FD89}" destId="{723D0B67-AA59-440A-9D1F-1BD53CE7F606}" srcOrd="0" destOrd="0" presId="urn:microsoft.com/office/officeart/2005/8/layout/bProcess3"/>
    <dgm:cxn modelId="{231E918C-C1CA-4F79-8996-762D16ED7D31}" type="presParOf" srcId="{2672DEC8-6A26-4E74-9605-60390158C2D6}" destId="{D98C08A9-08A8-4575-B05A-EEDE364A25CB}" srcOrd="12" destOrd="0" presId="urn:microsoft.com/office/officeart/2005/8/layout/bProcess3"/>
    <dgm:cxn modelId="{E650EBB8-6242-4159-B7DD-B060F9692FBF}" type="presParOf" srcId="{2672DEC8-6A26-4E74-9605-60390158C2D6}" destId="{3D1EC571-53A3-4AA0-B8A4-04BCCE392E61}" srcOrd="13" destOrd="0" presId="urn:microsoft.com/office/officeart/2005/8/layout/bProcess3"/>
    <dgm:cxn modelId="{CE9C417A-908F-46F7-A10A-5F0270614C8D}" type="presParOf" srcId="{3D1EC571-53A3-4AA0-B8A4-04BCCE392E61}" destId="{33722775-2C8C-482D-AE57-E0EA69106D51}" srcOrd="0" destOrd="0" presId="urn:microsoft.com/office/officeart/2005/8/layout/bProcess3"/>
    <dgm:cxn modelId="{C99E27AC-CAD7-4AD1-BE13-929C6EAE955A}"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1FD8AABA-3F25-4544-A74D-74A9A5716274}" type="presOf" srcId="{69D44C71-AC0A-460A-8692-DD88C7F779D1}" destId="{5DC2262A-6A15-4218-958D-2D0C60D6A2A3}" srcOrd="0" destOrd="0" presId="urn:microsoft.com/office/officeart/2005/8/layout/bProcess3"/>
    <dgm:cxn modelId="{C826C039-7C11-4500-A366-E2215AB9D9D8}" srcId="{8275FC31-D836-4AD6-8912-A0CB4FE71206}" destId="{D9691276-6A25-4614-B6DC-423CBBE3178C}" srcOrd="1" destOrd="0" parTransId="{3B2A318D-19FF-4656-AB9A-F210D72B166A}" sibTransId="{71E1FF04-37FF-42A7-837B-F06BA6DCDE74}"/>
    <dgm:cxn modelId="{2B875B09-E382-4F27-93E0-4B721B37C47A}" type="presOf" srcId="{D99B1876-695C-4103-8375-59628F6148E5}" destId="{86FDB266-BAA9-4E83-B4C8-88EB38131F1E}" srcOrd="1" destOrd="0" presId="urn:microsoft.com/office/officeart/2005/8/layout/bProcess3"/>
    <dgm:cxn modelId="{4DF07E7D-EAC9-4BD4-8D79-5A70580E169A}" type="presOf" srcId="{3A97E8D4-D217-4417-8946-01A1570D9AF9}" destId="{CA21C951-A33B-4946-BAEA-2054E7FF2B63}" srcOrd="0" destOrd="0" presId="urn:microsoft.com/office/officeart/2005/8/layout/bProcess3"/>
    <dgm:cxn modelId="{25227FBB-DDC3-4877-B292-157420806E09}" type="presOf" srcId="{478EEA42-E66A-4CBE-91A2-D83991F95157}" destId="{7FB1CF97-E843-4F3A-B757-56BD38E15DCA}" srcOrd="0" destOrd="0" presId="urn:microsoft.com/office/officeart/2005/8/layout/bProcess3"/>
    <dgm:cxn modelId="{1D2DA1DF-76BC-4788-A624-9ADF38561FFB}" type="presOf" srcId="{5AC14F78-5FFF-491D-B43D-266672EB627D}" destId="{3D1EC571-53A3-4AA0-B8A4-04BCCE392E61}" srcOrd="0" destOrd="0" presId="urn:microsoft.com/office/officeart/2005/8/layout/bProcess3"/>
    <dgm:cxn modelId="{07737613-4803-4814-A07F-A910E32A62BC}" type="presOf" srcId="{B87A2881-5482-4F86-8912-1F02601948A7}" destId="{9BE5B4DA-EC63-4E10-B592-559EAF93DF4D}" srcOrd="1" destOrd="0" presId="urn:microsoft.com/office/officeart/2005/8/layout/bProcess3"/>
    <dgm:cxn modelId="{BAB27C83-E4AB-47A0-8A67-1DF306E9CDB0}" type="presOf" srcId="{93A2EC77-5158-47D4-9796-122FDC354C6C}" destId="{D98C08A9-08A8-4575-B05A-EEDE364A25CB}" srcOrd="0" destOrd="0" presId="urn:microsoft.com/office/officeart/2005/8/layout/bProcess3"/>
    <dgm:cxn modelId="{67ECCAD3-5F51-4DA4-BF04-AFF25E2E6387}" type="presOf" srcId="{D99B1876-695C-4103-8375-59628F6148E5}" destId="{414FF2A5-9EF5-4EF9-8736-1B57A85BD3ED}" srcOrd="0"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EB1FC46E-8A47-48C1-9B95-F1965BD972F9}" type="presOf" srcId="{9E26C186-EDCB-45D9-AF26-CE42C15A2E5E}" destId="{D823C69C-CE74-4295-9965-3559BF9BD1C9}" srcOrd="0" destOrd="0" presId="urn:microsoft.com/office/officeart/2005/8/layout/bProcess3"/>
    <dgm:cxn modelId="{F50F3195-A038-4AA4-B348-54A53530F80B}" type="presOf" srcId="{19FA4BDD-E28B-431D-80A7-198B67B3035F}" destId="{92A4E4C7-8B70-437E-87A2-7A77850FBA0B}" srcOrd="0" destOrd="0" presId="urn:microsoft.com/office/officeart/2005/8/layout/bProcess3"/>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119800A1-EA79-420B-87EF-80E1D4EE3888}" type="presOf" srcId="{3982F9AB-8EDA-47AA-B37D-CA936A8536CE}" destId="{0D19A43D-EDB4-403C-ADDF-224E9230FD89}" srcOrd="0" destOrd="0" presId="urn:microsoft.com/office/officeart/2005/8/layout/bProcess3"/>
    <dgm:cxn modelId="{D1A6ABE9-0FD5-4114-BFD7-12E7CE5E35C1}" type="presOf" srcId="{6E20175F-CED4-4A1B-AA55-2845EC0A1EF0}" destId="{8FB84479-3CFA-48F0-9C2A-2F7B80C93A5B}" srcOrd="1" destOrd="0" presId="urn:microsoft.com/office/officeart/2005/8/layout/bProcess3"/>
    <dgm:cxn modelId="{990565A0-2F61-4345-A443-FDEFCAA2D0CD}" type="presOf" srcId="{D9691276-6A25-4614-B6DC-423CBBE3178C}" destId="{2C77F434-6169-4543-AF91-C635A2266B4E}" srcOrd="0" destOrd="0" presId="urn:microsoft.com/office/officeart/2005/8/layout/bProcess3"/>
    <dgm:cxn modelId="{E1A7A773-A37A-4E0A-91B6-859AFAA5D3A9}" type="presOf" srcId="{86C80C4A-BB3C-4667-807A-B3CFE7643CAC}" destId="{F56DF62A-EAF6-44E2-B688-6FE4BCA7D85E}" srcOrd="0" destOrd="0" presId="urn:microsoft.com/office/officeart/2005/8/layout/bProcess3"/>
    <dgm:cxn modelId="{76188723-22DA-45B4-A657-B6C18AE99173}" type="presOf" srcId="{B87A2881-5482-4F86-8912-1F02601948A7}" destId="{8339E549-7E3B-4990-A9E6-0FAE20641AB7}" srcOrd="0"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78E1187-A547-476D-9103-73F7E7D2C27B}" srcId="{8275FC31-D836-4AD6-8912-A0CB4FE71206}" destId="{93A2EC77-5158-47D4-9796-122FDC354C6C}" srcOrd="6" destOrd="0" parTransId="{3BAD0422-46A0-4614-9E3C-B300DFD427BE}" sibTransId="{5AC14F78-5FFF-491D-B43D-266672EB627D}"/>
    <dgm:cxn modelId="{1B18BE6F-FB1D-48BB-BD14-59C556B40E42}" srcId="{8275FC31-D836-4AD6-8912-A0CB4FE71206}" destId="{19FA4BDD-E28B-431D-80A7-198B67B3035F}" srcOrd="5" destOrd="0" parTransId="{CFA720E6-DE2F-45CE-918F-CA0B23FDD6C6}" sibTransId="{3982F9AB-8EDA-47AA-B37D-CA936A8536CE}"/>
    <dgm:cxn modelId="{3F6CAE5F-7B79-436F-8671-ECFBCD578D79}" type="presOf" srcId="{3982F9AB-8EDA-47AA-B37D-CA936A8536CE}" destId="{723D0B67-AA59-440A-9D1F-1BD53CE7F606}" srcOrd="1" destOrd="0" presId="urn:microsoft.com/office/officeart/2005/8/layout/bProcess3"/>
    <dgm:cxn modelId="{CF5A9B90-C746-4DEA-8FD6-A2199082F68A}" type="presOf" srcId="{5AC14F78-5FFF-491D-B43D-266672EB627D}" destId="{33722775-2C8C-482D-AE57-E0EA69106D51}" srcOrd="1" destOrd="0" presId="urn:microsoft.com/office/officeart/2005/8/layout/bProcess3"/>
    <dgm:cxn modelId="{57841FAD-E8A2-4631-BB9C-5AE7F6C207F9}" type="presOf" srcId="{71E1FF04-37FF-42A7-837B-F06BA6DCDE74}" destId="{54A8819C-B69B-4464-BD81-289F985CDB63}" srcOrd="0" destOrd="0" presId="urn:microsoft.com/office/officeart/2005/8/layout/bProcess3"/>
    <dgm:cxn modelId="{22F43416-7462-41B1-81EF-42BFC9FBE2D8}" type="presOf" srcId="{6E02E00A-B7C2-4D7B-9929-048E046AF425}" destId="{0FCE8B48-8247-4C66-963F-DE6BDACDBA83}" srcOrd="0" destOrd="0" presId="urn:microsoft.com/office/officeart/2005/8/layout/bProcess3"/>
    <dgm:cxn modelId="{7B66198D-F5F7-4685-9583-9240D10AA3E4}" type="presOf" srcId="{6E20175F-CED4-4A1B-AA55-2845EC0A1EF0}" destId="{28FCC420-DB26-4C90-B42E-4B7006E8770C}" srcOrd="0" destOrd="0" presId="urn:microsoft.com/office/officeart/2005/8/layout/bProcess3"/>
    <dgm:cxn modelId="{FCACED14-05D1-4D52-941A-7D2793996D10}" type="presOf" srcId="{71E1FF04-37FF-42A7-837B-F06BA6DCDE74}" destId="{F159553C-9177-4DB3-9AA9-B1112EE34D6B}" srcOrd="1"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D816250E-EC61-4068-8DCF-15CDCC5C4FEC}" type="presOf" srcId="{86C80C4A-BB3C-4667-807A-B3CFE7643CAC}" destId="{50C6D23F-D6DB-47A9-AE3A-08F598B143E7}" srcOrd="1" destOrd="0" presId="urn:microsoft.com/office/officeart/2005/8/layout/bProcess3"/>
    <dgm:cxn modelId="{08107BE9-23BF-4B49-8F3A-B70C98713C97}" type="presOf" srcId="{8275FC31-D836-4AD6-8912-A0CB4FE71206}" destId="{2672DEC8-6A26-4E74-9605-60390158C2D6}" srcOrd="0" destOrd="0" presId="urn:microsoft.com/office/officeart/2005/8/layout/bProcess3"/>
    <dgm:cxn modelId="{A9E9E8D8-1BE5-4939-917B-12037A47C620}" type="presParOf" srcId="{2672DEC8-6A26-4E74-9605-60390158C2D6}" destId="{7FB1CF97-E843-4F3A-B757-56BD38E15DCA}" srcOrd="0" destOrd="0" presId="urn:microsoft.com/office/officeart/2005/8/layout/bProcess3"/>
    <dgm:cxn modelId="{B0780140-B37D-4094-BA3F-FA08A61EC1E0}" type="presParOf" srcId="{2672DEC8-6A26-4E74-9605-60390158C2D6}" destId="{8339E549-7E3B-4990-A9E6-0FAE20641AB7}" srcOrd="1" destOrd="0" presId="urn:microsoft.com/office/officeart/2005/8/layout/bProcess3"/>
    <dgm:cxn modelId="{18BE5E70-3066-479B-81EE-4ECE779AF96D}" type="presParOf" srcId="{8339E549-7E3B-4990-A9E6-0FAE20641AB7}" destId="{9BE5B4DA-EC63-4E10-B592-559EAF93DF4D}" srcOrd="0" destOrd="0" presId="urn:microsoft.com/office/officeart/2005/8/layout/bProcess3"/>
    <dgm:cxn modelId="{85C9B18F-040D-49F1-802D-DF9D3DCC13AA}" type="presParOf" srcId="{2672DEC8-6A26-4E74-9605-60390158C2D6}" destId="{2C77F434-6169-4543-AF91-C635A2266B4E}" srcOrd="2" destOrd="0" presId="urn:microsoft.com/office/officeart/2005/8/layout/bProcess3"/>
    <dgm:cxn modelId="{1DD72535-A85E-457E-A7CC-5148C6341465}" type="presParOf" srcId="{2672DEC8-6A26-4E74-9605-60390158C2D6}" destId="{54A8819C-B69B-4464-BD81-289F985CDB63}" srcOrd="3" destOrd="0" presId="urn:microsoft.com/office/officeart/2005/8/layout/bProcess3"/>
    <dgm:cxn modelId="{C1B08B8B-7FEE-4152-97BC-E52DBC665B23}" type="presParOf" srcId="{54A8819C-B69B-4464-BD81-289F985CDB63}" destId="{F159553C-9177-4DB3-9AA9-B1112EE34D6B}" srcOrd="0" destOrd="0" presId="urn:microsoft.com/office/officeart/2005/8/layout/bProcess3"/>
    <dgm:cxn modelId="{D78ADDC4-E945-4D69-8BA4-DB50CF133E70}" type="presParOf" srcId="{2672DEC8-6A26-4E74-9605-60390158C2D6}" destId="{5DC2262A-6A15-4218-958D-2D0C60D6A2A3}" srcOrd="4" destOrd="0" presId="urn:microsoft.com/office/officeart/2005/8/layout/bProcess3"/>
    <dgm:cxn modelId="{53104769-59B1-4453-8AFB-B87F0C17072A}" type="presParOf" srcId="{2672DEC8-6A26-4E74-9605-60390158C2D6}" destId="{414FF2A5-9EF5-4EF9-8736-1B57A85BD3ED}" srcOrd="5" destOrd="0" presId="urn:microsoft.com/office/officeart/2005/8/layout/bProcess3"/>
    <dgm:cxn modelId="{077A16FA-3A50-4DEF-B0A6-73E06968941A}" type="presParOf" srcId="{414FF2A5-9EF5-4EF9-8736-1B57A85BD3ED}" destId="{86FDB266-BAA9-4E83-B4C8-88EB38131F1E}" srcOrd="0" destOrd="0" presId="urn:microsoft.com/office/officeart/2005/8/layout/bProcess3"/>
    <dgm:cxn modelId="{C3AF7D3D-0249-41CE-969C-1CD0926ECF85}" type="presParOf" srcId="{2672DEC8-6A26-4E74-9605-60390158C2D6}" destId="{CA21C951-A33B-4946-BAEA-2054E7FF2B63}" srcOrd="6" destOrd="0" presId="urn:microsoft.com/office/officeart/2005/8/layout/bProcess3"/>
    <dgm:cxn modelId="{20322B04-622B-421A-9AAB-E591978F5C19}" type="presParOf" srcId="{2672DEC8-6A26-4E74-9605-60390158C2D6}" destId="{F56DF62A-EAF6-44E2-B688-6FE4BCA7D85E}" srcOrd="7" destOrd="0" presId="urn:microsoft.com/office/officeart/2005/8/layout/bProcess3"/>
    <dgm:cxn modelId="{866A6CF6-792A-48A4-AEA3-D17FEE8EAB25}" type="presParOf" srcId="{F56DF62A-EAF6-44E2-B688-6FE4BCA7D85E}" destId="{50C6D23F-D6DB-47A9-AE3A-08F598B143E7}" srcOrd="0" destOrd="0" presId="urn:microsoft.com/office/officeart/2005/8/layout/bProcess3"/>
    <dgm:cxn modelId="{1D626AB5-B9A6-4A9E-9991-2A882189AF9C}" type="presParOf" srcId="{2672DEC8-6A26-4E74-9605-60390158C2D6}" destId="{0FCE8B48-8247-4C66-963F-DE6BDACDBA83}" srcOrd="8" destOrd="0" presId="urn:microsoft.com/office/officeart/2005/8/layout/bProcess3"/>
    <dgm:cxn modelId="{25680FB4-EE74-4E8F-B401-361BEDCED02A}" type="presParOf" srcId="{2672DEC8-6A26-4E74-9605-60390158C2D6}" destId="{28FCC420-DB26-4C90-B42E-4B7006E8770C}" srcOrd="9" destOrd="0" presId="urn:microsoft.com/office/officeart/2005/8/layout/bProcess3"/>
    <dgm:cxn modelId="{2E5D1CC7-1C64-4F0F-BC52-047FEE9C07CA}" type="presParOf" srcId="{28FCC420-DB26-4C90-B42E-4B7006E8770C}" destId="{8FB84479-3CFA-48F0-9C2A-2F7B80C93A5B}" srcOrd="0" destOrd="0" presId="urn:microsoft.com/office/officeart/2005/8/layout/bProcess3"/>
    <dgm:cxn modelId="{624A9845-7B93-4015-90F2-791CDB71E58A}" type="presParOf" srcId="{2672DEC8-6A26-4E74-9605-60390158C2D6}" destId="{92A4E4C7-8B70-437E-87A2-7A77850FBA0B}" srcOrd="10" destOrd="0" presId="urn:microsoft.com/office/officeart/2005/8/layout/bProcess3"/>
    <dgm:cxn modelId="{AEBC3459-7F78-46B0-889A-7D17C339767E}" type="presParOf" srcId="{2672DEC8-6A26-4E74-9605-60390158C2D6}" destId="{0D19A43D-EDB4-403C-ADDF-224E9230FD89}" srcOrd="11" destOrd="0" presId="urn:microsoft.com/office/officeart/2005/8/layout/bProcess3"/>
    <dgm:cxn modelId="{F8C2B886-7802-4A2E-933F-08BCC6A03C4E}" type="presParOf" srcId="{0D19A43D-EDB4-403C-ADDF-224E9230FD89}" destId="{723D0B67-AA59-440A-9D1F-1BD53CE7F606}" srcOrd="0" destOrd="0" presId="urn:microsoft.com/office/officeart/2005/8/layout/bProcess3"/>
    <dgm:cxn modelId="{F84D1C68-2955-4F22-8F4A-8574006E4603}" type="presParOf" srcId="{2672DEC8-6A26-4E74-9605-60390158C2D6}" destId="{D98C08A9-08A8-4575-B05A-EEDE364A25CB}" srcOrd="12" destOrd="0" presId="urn:microsoft.com/office/officeart/2005/8/layout/bProcess3"/>
    <dgm:cxn modelId="{5EAEC856-7774-4C5D-8D40-BC18230B8330}" type="presParOf" srcId="{2672DEC8-6A26-4E74-9605-60390158C2D6}" destId="{3D1EC571-53A3-4AA0-B8A4-04BCCE392E61}" srcOrd="13" destOrd="0" presId="urn:microsoft.com/office/officeart/2005/8/layout/bProcess3"/>
    <dgm:cxn modelId="{3E9E287F-1CFF-452A-881E-5D0E8658F969}" type="presParOf" srcId="{3D1EC571-53A3-4AA0-B8A4-04BCCE392E61}" destId="{33722775-2C8C-482D-AE57-E0EA69106D51}" srcOrd="0" destOrd="0" presId="urn:microsoft.com/office/officeart/2005/8/layout/bProcess3"/>
    <dgm:cxn modelId="{546213E1-5ECB-4830-9014-F73B6FCD3FEF}"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75FC31-D836-4AD6-8912-A0CB4FE7120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78EEA42-E66A-4CBE-91A2-D83991F95157}">
      <dgm:prSet phldrT="[Text]" custT="1"/>
      <dgm:spPr>
        <a:solidFill>
          <a:schemeClr val="tx2"/>
        </a:solidFill>
      </dgm:spPr>
      <dgm:t>
        <a:bodyPr/>
        <a:lstStyle/>
        <a:p>
          <a:r>
            <a:rPr lang="en-US" sz="2200" b="1" dirty="0"/>
            <a:t>WELCOME &amp; GROUNDING</a:t>
          </a:r>
        </a:p>
      </dgm:t>
    </dgm:pt>
    <dgm:pt modelId="{F3EFC5DC-3E2D-4B3A-A385-125682271EA4}" type="parTrans" cxnId="{0E012CF4-F947-46DB-8F60-FEFC0A79EF0E}">
      <dgm:prSet/>
      <dgm:spPr/>
      <dgm:t>
        <a:bodyPr/>
        <a:lstStyle/>
        <a:p>
          <a:endParaRPr lang="en-US"/>
        </a:p>
      </dgm:t>
    </dgm:pt>
    <dgm:pt modelId="{B87A2881-5482-4F86-8912-1F02601948A7}" type="sibTrans" cxnId="{0E012CF4-F947-46DB-8F60-FEFC0A79EF0E}">
      <dgm:prSet/>
      <dgm:spPr>
        <a:ln w="25400">
          <a:solidFill>
            <a:schemeClr val="accent2"/>
          </a:solidFill>
        </a:ln>
      </dgm:spPr>
      <dgm:t>
        <a:bodyPr/>
        <a:lstStyle/>
        <a:p>
          <a:endParaRPr lang="en-US" dirty="0"/>
        </a:p>
      </dgm:t>
    </dgm:pt>
    <dgm:pt modelId="{D9691276-6A25-4614-B6DC-423CBBE3178C}">
      <dgm:prSet phldrT="[Text]" custT="1"/>
      <dgm:spPr>
        <a:solidFill>
          <a:schemeClr val="tx2"/>
        </a:solidFill>
      </dgm:spPr>
      <dgm:t>
        <a:bodyPr/>
        <a:lstStyle/>
        <a:p>
          <a:r>
            <a:rPr lang="en-US" sz="2200" b="1" dirty="0"/>
            <a:t>EL DATA</a:t>
          </a:r>
        </a:p>
      </dgm:t>
    </dgm:pt>
    <dgm:pt modelId="{3B2A318D-19FF-4656-AB9A-F210D72B166A}" type="parTrans" cxnId="{C826C039-7C11-4500-A366-E2215AB9D9D8}">
      <dgm:prSet/>
      <dgm:spPr/>
      <dgm:t>
        <a:bodyPr/>
        <a:lstStyle/>
        <a:p>
          <a:endParaRPr lang="en-US"/>
        </a:p>
      </dgm:t>
    </dgm:pt>
    <dgm:pt modelId="{71E1FF04-37FF-42A7-837B-F06BA6DCDE74}" type="sibTrans" cxnId="{C826C039-7C11-4500-A366-E2215AB9D9D8}">
      <dgm:prSet/>
      <dgm:spPr>
        <a:ln w="25400">
          <a:solidFill>
            <a:schemeClr val="accent2"/>
          </a:solidFill>
        </a:ln>
      </dgm:spPr>
      <dgm:t>
        <a:bodyPr/>
        <a:lstStyle/>
        <a:p>
          <a:endParaRPr lang="en-US" dirty="0"/>
        </a:p>
      </dgm:t>
    </dgm:pt>
    <dgm:pt modelId="{69D44C71-AC0A-460A-8692-DD88C7F779D1}">
      <dgm:prSet phldrT="[Text]" custT="1"/>
      <dgm:spPr>
        <a:solidFill>
          <a:schemeClr val="tx2"/>
        </a:solidFill>
        <a:ln w="26424">
          <a:noFill/>
        </a:ln>
      </dgm:spPr>
      <dgm:t>
        <a:bodyPr/>
        <a:lstStyle/>
        <a:p>
          <a:r>
            <a:rPr lang="en-US" sz="2200" b="1" dirty="0"/>
            <a:t>INTEGRATED</a:t>
          </a:r>
          <a:r>
            <a:rPr lang="en-US" sz="2200" b="1" baseline="0" dirty="0"/>
            <a:t> </a:t>
          </a:r>
          <a:r>
            <a:rPr lang="en-US" sz="2200" b="1" baseline="0" dirty="0" smtClean="0"/>
            <a:t>ELD</a:t>
          </a:r>
          <a:endParaRPr lang="en-US" sz="2200" b="1" dirty="0"/>
        </a:p>
      </dgm:t>
    </dgm:pt>
    <dgm:pt modelId="{368B691F-28BC-4964-900B-958713EAEFB7}" type="parTrans" cxnId="{C415764E-06B7-4BA9-8CC5-7C583668B505}">
      <dgm:prSet/>
      <dgm:spPr/>
      <dgm:t>
        <a:bodyPr/>
        <a:lstStyle/>
        <a:p>
          <a:endParaRPr lang="en-US"/>
        </a:p>
      </dgm:t>
    </dgm:pt>
    <dgm:pt modelId="{D99B1876-695C-4103-8375-59628F6148E5}" type="sibTrans" cxnId="{C415764E-06B7-4BA9-8CC5-7C583668B505}">
      <dgm:prSet/>
      <dgm:spPr>
        <a:ln w="25400">
          <a:solidFill>
            <a:schemeClr val="accent2"/>
          </a:solidFill>
        </a:ln>
      </dgm:spPr>
      <dgm:t>
        <a:bodyPr/>
        <a:lstStyle/>
        <a:p>
          <a:endParaRPr lang="en-US" dirty="0"/>
        </a:p>
      </dgm:t>
    </dgm:pt>
    <dgm:pt modelId="{3A97E8D4-D217-4417-8946-01A1570D9AF9}">
      <dgm:prSet phldrT="[Text]" custT="1"/>
      <dgm:spPr>
        <a:solidFill>
          <a:schemeClr val="tx2"/>
        </a:solidFill>
      </dgm:spPr>
      <dgm:t>
        <a:bodyPr/>
        <a:lstStyle/>
        <a:p>
          <a:r>
            <a:rPr lang="en-US" sz="2000" b="1" dirty="0" smtClean="0"/>
            <a:t>INTEGRATED ELD/MATH</a:t>
          </a:r>
        </a:p>
        <a:p>
          <a:r>
            <a:rPr lang="en-US" sz="2000" b="1" dirty="0" smtClean="0"/>
            <a:t>LESSON COMPONENTS</a:t>
          </a:r>
          <a:endParaRPr lang="en-US" sz="2000" b="1" dirty="0"/>
        </a:p>
      </dgm:t>
    </dgm:pt>
    <dgm:pt modelId="{9BF53443-F1A7-4054-8203-3DFD41F03A8C}" type="parTrans" cxnId="{99363C5F-53E4-48ED-A8D1-C30CFE9E1696}">
      <dgm:prSet/>
      <dgm:spPr/>
      <dgm:t>
        <a:bodyPr/>
        <a:lstStyle/>
        <a:p>
          <a:endParaRPr lang="en-US"/>
        </a:p>
      </dgm:t>
    </dgm:pt>
    <dgm:pt modelId="{86C80C4A-BB3C-4667-807A-B3CFE7643CAC}" type="sibTrans" cxnId="{99363C5F-53E4-48ED-A8D1-C30CFE9E1696}">
      <dgm:prSet/>
      <dgm:spPr>
        <a:ln w="25400">
          <a:solidFill>
            <a:schemeClr val="accent2"/>
          </a:solidFill>
        </a:ln>
      </dgm:spPr>
      <dgm:t>
        <a:bodyPr/>
        <a:lstStyle/>
        <a:p>
          <a:endParaRPr lang="en-US" dirty="0"/>
        </a:p>
      </dgm:t>
    </dgm:pt>
    <dgm:pt modelId="{6E02E00A-B7C2-4D7B-9929-048E046AF425}">
      <dgm:prSet phldrT="[Text]"/>
      <dgm:spPr>
        <a:solidFill>
          <a:schemeClr val="tx2"/>
        </a:solidFill>
      </dgm:spPr>
      <dgm:t>
        <a:bodyPr/>
        <a:lstStyle/>
        <a:p>
          <a:r>
            <a:rPr lang="en-US" b="1" dirty="0" smtClean="0"/>
            <a:t>CONSTRUCTIVE CONVERSATION SKILLS</a:t>
          </a:r>
          <a:endParaRPr lang="en-US" b="1" dirty="0"/>
        </a:p>
      </dgm:t>
    </dgm:pt>
    <dgm:pt modelId="{D4D41909-FAE3-4960-B2F8-CCCC490866C3}" type="parTrans" cxnId="{8579723E-29D6-4DC0-B207-9F72B3417825}">
      <dgm:prSet/>
      <dgm:spPr/>
      <dgm:t>
        <a:bodyPr/>
        <a:lstStyle/>
        <a:p>
          <a:endParaRPr lang="en-US"/>
        </a:p>
      </dgm:t>
    </dgm:pt>
    <dgm:pt modelId="{6E20175F-CED4-4A1B-AA55-2845EC0A1EF0}" type="sibTrans" cxnId="{8579723E-29D6-4DC0-B207-9F72B3417825}">
      <dgm:prSet/>
      <dgm:spPr>
        <a:ln w="25400">
          <a:solidFill>
            <a:schemeClr val="accent2"/>
          </a:solidFill>
        </a:ln>
      </dgm:spPr>
      <dgm:t>
        <a:bodyPr/>
        <a:lstStyle/>
        <a:p>
          <a:endParaRPr lang="en-US" dirty="0"/>
        </a:p>
      </dgm:t>
    </dgm:pt>
    <dgm:pt modelId="{19FA4BDD-E28B-431D-80A7-198B67B3035F}">
      <dgm:prSet phldrT="[Text]"/>
      <dgm:spPr>
        <a:solidFill>
          <a:schemeClr val="tx2"/>
        </a:solidFill>
      </dgm:spPr>
      <dgm:t>
        <a:bodyPr/>
        <a:lstStyle/>
        <a:p>
          <a:r>
            <a:rPr lang="en-US" b="1" dirty="0" smtClean="0"/>
            <a:t>MATHEMATICAL DISCOURSE</a:t>
          </a:r>
        </a:p>
      </dgm:t>
    </dgm:pt>
    <dgm:pt modelId="{CFA720E6-DE2F-45CE-918F-CA0B23FDD6C6}" type="parTrans" cxnId="{1B18BE6F-FB1D-48BB-BD14-59C556B40E42}">
      <dgm:prSet/>
      <dgm:spPr/>
      <dgm:t>
        <a:bodyPr/>
        <a:lstStyle/>
        <a:p>
          <a:endParaRPr lang="en-US"/>
        </a:p>
      </dgm:t>
    </dgm:pt>
    <dgm:pt modelId="{3982F9AB-8EDA-47AA-B37D-CA936A8536CE}" type="sibTrans" cxnId="{1B18BE6F-FB1D-48BB-BD14-59C556B40E42}">
      <dgm:prSet/>
      <dgm:spPr>
        <a:ln w="25400">
          <a:solidFill>
            <a:schemeClr val="accent2"/>
          </a:solidFill>
        </a:ln>
      </dgm:spPr>
      <dgm:t>
        <a:bodyPr/>
        <a:lstStyle/>
        <a:p>
          <a:endParaRPr lang="en-US" dirty="0"/>
        </a:p>
      </dgm:t>
    </dgm:pt>
    <dgm:pt modelId="{93A2EC77-5158-47D4-9796-122FDC354C6C}">
      <dgm:prSet phldrT="[Text]"/>
      <dgm:spPr>
        <a:solidFill>
          <a:schemeClr val="tx2"/>
        </a:solidFill>
      </dgm:spPr>
      <dgm:t>
        <a:bodyPr/>
        <a:lstStyle/>
        <a:p>
          <a:r>
            <a:rPr lang="en-US" b="1" dirty="0" smtClean="0"/>
            <a:t>CONSTRUCTIVE CONVERSATION SKILLS &amp; MATH DISCOURSE</a:t>
          </a:r>
          <a:endParaRPr lang="en-US" b="1" dirty="0"/>
        </a:p>
      </dgm:t>
    </dgm:pt>
    <dgm:pt modelId="{3BAD0422-46A0-4614-9E3C-B300DFD427BE}" type="parTrans" cxnId="{B78E1187-A547-476D-9103-73F7E7D2C27B}">
      <dgm:prSet/>
      <dgm:spPr/>
      <dgm:t>
        <a:bodyPr/>
        <a:lstStyle/>
        <a:p>
          <a:endParaRPr lang="en-US"/>
        </a:p>
      </dgm:t>
    </dgm:pt>
    <dgm:pt modelId="{5AC14F78-5FFF-491D-B43D-266672EB627D}" type="sibTrans" cxnId="{B78E1187-A547-476D-9103-73F7E7D2C27B}">
      <dgm:prSet/>
      <dgm:spPr>
        <a:ln w="25400">
          <a:solidFill>
            <a:schemeClr val="accent2"/>
          </a:solidFill>
        </a:ln>
      </dgm:spPr>
      <dgm:t>
        <a:bodyPr/>
        <a:lstStyle/>
        <a:p>
          <a:endParaRPr lang="en-US" dirty="0"/>
        </a:p>
      </dgm:t>
    </dgm:pt>
    <dgm:pt modelId="{9E26C186-EDCB-45D9-AF26-CE42C15A2E5E}">
      <dgm:prSet phldrT="[Text]"/>
      <dgm:spPr>
        <a:solidFill>
          <a:schemeClr val="tx2"/>
        </a:solidFill>
      </dgm:spPr>
      <dgm:t>
        <a:bodyPr/>
        <a:lstStyle/>
        <a:p>
          <a:r>
            <a:rPr lang="en-US" b="1" dirty="0" smtClean="0"/>
            <a:t>WRAP UP / REFLECT</a:t>
          </a:r>
          <a:endParaRPr lang="en-US" b="1" dirty="0"/>
        </a:p>
      </dgm:t>
    </dgm:pt>
    <dgm:pt modelId="{99CDFC61-A972-4730-9449-A8D49FCD6FDA}" type="parTrans" cxnId="{6F1A180F-01E6-481D-A366-539B02EBF2F7}">
      <dgm:prSet/>
      <dgm:spPr/>
      <dgm:t>
        <a:bodyPr/>
        <a:lstStyle/>
        <a:p>
          <a:endParaRPr lang="en-US"/>
        </a:p>
      </dgm:t>
    </dgm:pt>
    <dgm:pt modelId="{324D9441-43AA-411D-97D2-DA5052415A98}" type="sibTrans" cxnId="{6F1A180F-01E6-481D-A366-539B02EBF2F7}">
      <dgm:prSet/>
      <dgm:spPr/>
      <dgm:t>
        <a:bodyPr/>
        <a:lstStyle/>
        <a:p>
          <a:endParaRPr lang="en-US"/>
        </a:p>
      </dgm:t>
    </dgm:pt>
    <dgm:pt modelId="{2672DEC8-6A26-4E74-9605-60390158C2D6}" type="pres">
      <dgm:prSet presAssocID="{8275FC31-D836-4AD6-8912-A0CB4FE71206}" presName="Name0" presStyleCnt="0">
        <dgm:presLayoutVars>
          <dgm:dir/>
          <dgm:resizeHandles val="exact"/>
        </dgm:presLayoutVars>
      </dgm:prSet>
      <dgm:spPr/>
      <dgm:t>
        <a:bodyPr/>
        <a:lstStyle/>
        <a:p>
          <a:endParaRPr lang="en-US"/>
        </a:p>
      </dgm:t>
    </dgm:pt>
    <dgm:pt modelId="{7FB1CF97-E843-4F3A-B757-56BD38E15DCA}" type="pres">
      <dgm:prSet presAssocID="{478EEA42-E66A-4CBE-91A2-D83991F95157}" presName="node" presStyleLbl="node1" presStyleIdx="0" presStyleCnt="8" custLinFactNeighborX="917">
        <dgm:presLayoutVars>
          <dgm:bulletEnabled val="1"/>
        </dgm:presLayoutVars>
      </dgm:prSet>
      <dgm:spPr/>
      <dgm:t>
        <a:bodyPr/>
        <a:lstStyle/>
        <a:p>
          <a:endParaRPr lang="en-US"/>
        </a:p>
      </dgm:t>
    </dgm:pt>
    <dgm:pt modelId="{8339E549-7E3B-4990-A9E6-0FAE20641AB7}" type="pres">
      <dgm:prSet presAssocID="{B87A2881-5482-4F86-8912-1F02601948A7}" presName="sibTrans" presStyleLbl="sibTrans1D1" presStyleIdx="0" presStyleCnt="7"/>
      <dgm:spPr/>
      <dgm:t>
        <a:bodyPr/>
        <a:lstStyle/>
        <a:p>
          <a:endParaRPr lang="en-US"/>
        </a:p>
      </dgm:t>
    </dgm:pt>
    <dgm:pt modelId="{9BE5B4DA-EC63-4E10-B592-559EAF93DF4D}" type="pres">
      <dgm:prSet presAssocID="{B87A2881-5482-4F86-8912-1F02601948A7}" presName="connectorText" presStyleLbl="sibTrans1D1" presStyleIdx="0" presStyleCnt="7"/>
      <dgm:spPr/>
      <dgm:t>
        <a:bodyPr/>
        <a:lstStyle/>
        <a:p>
          <a:endParaRPr lang="en-US"/>
        </a:p>
      </dgm:t>
    </dgm:pt>
    <dgm:pt modelId="{2C77F434-6169-4543-AF91-C635A2266B4E}" type="pres">
      <dgm:prSet presAssocID="{D9691276-6A25-4614-B6DC-423CBBE3178C}" presName="node" presStyleLbl="node1" presStyleIdx="1" presStyleCnt="8">
        <dgm:presLayoutVars>
          <dgm:bulletEnabled val="1"/>
        </dgm:presLayoutVars>
      </dgm:prSet>
      <dgm:spPr/>
      <dgm:t>
        <a:bodyPr/>
        <a:lstStyle/>
        <a:p>
          <a:endParaRPr lang="en-US"/>
        </a:p>
      </dgm:t>
    </dgm:pt>
    <dgm:pt modelId="{54A8819C-B69B-4464-BD81-289F985CDB63}" type="pres">
      <dgm:prSet presAssocID="{71E1FF04-37FF-42A7-837B-F06BA6DCDE74}" presName="sibTrans" presStyleLbl="sibTrans1D1" presStyleIdx="1" presStyleCnt="7"/>
      <dgm:spPr/>
      <dgm:t>
        <a:bodyPr/>
        <a:lstStyle/>
        <a:p>
          <a:endParaRPr lang="en-US"/>
        </a:p>
      </dgm:t>
    </dgm:pt>
    <dgm:pt modelId="{F159553C-9177-4DB3-9AA9-B1112EE34D6B}" type="pres">
      <dgm:prSet presAssocID="{71E1FF04-37FF-42A7-837B-F06BA6DCDE74}" presName="connectorText" presStyleLbl="sibTrans1D1" presStyleIdx="1" presStyleCnt="7"/>
      <dgm:spPr/>
      <dgm:t>
        <a:bodyPr/>
        <a:lstStyle/>
        <a:p>
          <a:endParaRPr lang="en-US"/>
        </a:p>
      </dgm:t>
    </dgm:pt>
    <dgm:pt modelId="{5DC2262A-6A15-4218-958D-2D0C60D6A2A3}" type="pres">
      <dgm:prSet presAssocID="{69D44C71-AC0A-460A-8692-DD88C7F779D1}" presName="node" presStyleLbl="node1" presStyleIdx="2" presStyleCnt="8">
        <dgm:presLayoutVars>
          <dgm:bulletEnabled val="1"/>
        </dgm:presLayoutVars>
      </dgm:prSet>
      <dgm:spPr/>
      <dgm:t>
        <a:bodyPr/>
        <a:lstStyle/>
        <a:p>
          <a:endParaRPr lang="en-US"/>
        </a:p>
      </dgm:t>
    </dgm:pt>
    <dgm:pt modelId="{414FF2A5-9EF5-4EF9-8736-1B57A85BD3ED}" type="pres">
      <dgm:prSet presAssocID="{D99B1876-695C-4103-8375-59628F6148E5}" presName="sibTrans" presStyleLbl="sibTrans1D1" presStyleIdx="2" presStyleCnt="7"/>
      <dgm:spPr/>
      <dgm:t>
        <a:bodyPr/>
        <a:lstStyle/>
        <a:p>
          <a:endParaRPr lang="en-US"/>
        </a:p>
      </dgm:t>
    </dgm:pt>
    <dgm:pt modelId="{86FDB266-BAA9-4E83-B4C8-88EB38131F1E}" type="pres">
      <dgm:prSet presAssocID="{D99B1876-695C-4103-8375-59628F6148E5}" presName="connectorText" presStyleLbl="sibTrans1D1" presStyleIdx="2" presStyleCnt="7"/>
      <dgm:spPr/>
      <dgm:t>
        <a:bodyPr/>
        <a:lstStyle/>
        <a:p>
          <a:endParaRPr lang="en-US"/>
        </a:p>
      </dgm:t>
    </dgm:pt>
    <dgm:pt modelId="{CA21C951-A33B-4946-BAEA-2054E7FF2B63}" type="pres">
      <dgm:prSet presAssocID="{3A97E8D4-D217-4417-8946-01A1570D9AF9}" presName="node" presStyleLbl="node1" presStyleIdx="3" presStyleCnt="8">
        <dgm:presLayoutVars>
          <dgm:bulletEnabled val="1"/>
        </dgm:presLayoutVars>
      </dgm:prSet>
      <dgm:spPr/>
      <dgm:t>
        <a:bodyPr/>
        <a:lstStyle/>
        <a:p>
          <a:endParaRPr lang="en-US"/>
        </a:p>
      </dgm:t>
    </dgm:pt>
    <dgm:pt modelId="{F56DF62A-EAF6-44E2-B688-6FE4BCA7D85E}" type="pres">
      <dgm:prSet presAssocID="{86C80C4A-BB3C-4667-807A-B3CFE7643CAC}" presName="sibTrans" presStyleLbl="sibTrans1D1" presStyleIdx="3" presStyleCnt="7"/>
      <dgm:spPr/>
      <dgm:t>
        <a:bodyPr/>
        <a:lstStyle/>
        <a:p>
          <a:endParaRPr lang="en-US"/>
        </a:p>
      </dgm:t>
    </dgm:pt>
    <dgm:pt modelId="{50C6D23F-D6DB-47A9-AE3A-08F598B143E7}" type="pres">
      <dgm:prSet presAssocID="{86C80C4A-BB3C-4667-807A-B3CFE7643CAC}" presName="connectorText" presStyleLbl="sibTrans1D1" presStyleIdx="3" presStyleCnt="7"/>
      <dgm:spPr/>
      <dgm:t>
        <a:bodyPr/>
        <a:lstStyle/>
        <a:p>
          <a:endParaRPr lang="en-US"/>
        </a:p>
      </dgm:t>
    </dgm:pt>
    <dgm:pt modelId="{0FCE8B48-8247-4C66-963F-DE6BDACDBA83}" type="pres">
      <dgm:prSet presAssocID="{6E02E00A-B7C2-4D7B-9929-048E046AF425}" presName="node" presStyleLbl="node1" presStyleIdx="4" presStyleCnt="8" custLinFactNeighborX="54" custLinFactNeighborY="171">
        <dgm:presLayoutVars>
          <dgm:bulletEnabled val="1"/>
        </dgm:presLayoutVars>
      </dgm:prSet>
      <dgm:spPr/>
      <dgm:t>
        <a:bodyPr/>
        <a:lstStyle/>
        <a:p>
          <a:endParaRPr lang="en-US"/>
        </a:p>
      </dgm:t>
    </dgm:pt>
    <dgm:pt modelId="{28FCC420-DB26-4C90-B42E-4B7006E8770C}" type="pres">
      <dgm:prSet presAssocID="{6E20175F-CED4-4A1B-AA55-2845EC0A1EF0}" presName="sibTrans" presStyleLbl="sibTrans1D1" presStyleIdx="4" presStyleCnt="7"/>
      <dgm:spPr/>
      <dgm:t>
        <a:bodyPr/>
        <a:lstStyle/>
        <a:p>
          <a:endParaRPr lang="en-US"/>
        </a:p>
      </dgm:t>
    </dgm:pt>
    <dgm:pt modelId="{8FB84479-3CFA-48F0-9C2A-2F7B80C93A5B}" type="pres">
      <dgm:prSet presAssocID="{6E20175F-CED4-4A1B-AA55-2845EC0A1EF0}" presName="connectorText" presStyleLbl="sibTrans1D1" presStyleIdx="4" presStyleCnt="7"/>
      <dgm:spPr/>
      <dgm:t>
        <a:bodyPr/>
        <a:lstStyle/>
        <a:p>
          <a:endParaRPr lang="en-US"/>
        </a:p>
      </dgm:t>
    </dgm:pt>
    <dgm:pt modelId="{92A4E4C7-8B70-437E-87A2-7A77850FBA0B}" type="pres">
      <dgm:prSet presAssocID="{19FA4BDD-E28B-431D-80A7-198B67B3035F}" presName="node" presStyleLbl="node1" presStyleIdx="5" presStyleCnt="8">
        <dgm:presLayoutVars>
          <dgm:bulletEnabled val="1"/>
        </dgm:presLayoutVars>
      </dgm:prSet>
      <dgm:spPr/>
      <dgm:t>
        <a:bodyPr/>
        <a:lstStyle/>
        <a:p>
          <a:endParaRPr lang="en-US"/>
        </a:p>
      </dgm:t>
    </dgm:pt>
    <dgm:pt modelId="{0D19A43D-EDB4-403C-ADDF-224E9230FD89}" type="pres">
      <dgm:prSet presAssocID="{3982F9AB-8EDA-47AA-B37D-CA936A8536CE}" presName="sibTrans" presStyleLbl="sibTrans1D1" presStyleIdx="5" presStyleCnt="7"/>
      <dgm:spPr/>
      <dgm:t>
        <a:bodyPr/>
        <a:lstStyle/>
        <a:p>
          <a:endParaRPr lang="en-US"/>
        </a:p>
      </dgm:t>
    </dgm:pt>
    <dgm:pt modelId="{723D0B67-AA59-440A-9D1F-1BD53CE7F606}" type="pres">
      <dgm:prSet presAssocID="{3982F9AB-8EDA-47AA-B37D-CA936A8536CE}" presName="connectorText" presStyleLbl="sibTrans1D1" presStyleIdx="5" presStyleCnt="7"/>
      <dgm:spPr/>
      <dgm:t>
        <a:bodyPr/>
        <a:lstStyle/>
        <a:p>
          <a:endParaRPr lang="en-US"/>
        </a:p>
      </dgm:t>
    </dgm:pt>
    <dgm:pt modelId="{D98C08A9-08A8-4575-B05A-EEDE364A25CB}" type="pres">
      <dgm:prSet presAssocID="{93A2EC77-5158-47D4-9796-122FDC354C6C}" presName="node" presStyleLbl="node1" presStyleIdx="6" presStyleCnt="8">
        <dgm:presLayoutVars>
          <dgm:bulletEnabled val="1"/>
        </dgm:presLayoutVars>
      </dgm:prSet>
      <dgm:spPr/>
      <dgm:t>
        <a:bodyPr/>
        <a:lstStyle/>
        <a:p>
          <a:endParaRPr lang="en-US"/>
        </a:p>
      </dgm:t>
    </dgm:pt>
    <dgm:pt modelId="{3D1EC571-53A3-4AA0-B8A4-04BCCE392E61}" type="pres">
      <dgm:prSet presAssocID="{5AC14F78-5FFF-491D-B43D-266672EB627D}" presName="sibTrans" presStyleLbl="sibTrans1D1" presStyleIdx="6" presStyleCnt="7"/>
      <dgm:spPr/>
      <dgm:t>
        <a:bodyPr/>
        <a:lstStyle/>
        <a:p>
          <a:endParaRPr lang="en-US"/>
        </a:p>
      </dgm:t>
    </dgm:pt>
    <dgm:pt modelId="{33722775-2C8C-482D-AE57-E0EA69106D51}" type="pres">
      <dgm:prSet presAssocID="{5AC14F78-5FFF-491D-B43D-266672EB627D}" presName="connectorText" presStyleLbl="sibTrans1D1" presStyleIdx="6" presStyleCnt="7"/>
      <dgm:spPr/>
      <dgm:t>
        <a:bodyPr/>
        <a:lstStyle/>
        <a:p>
          <a:endParaRPr lang="en-US"/>
        </a:p>
      </dgm:t>
    </dgm:pt>
    <dgm:pt modelId="{D823C69C-CE74-4295-9965-3559BF9BD1C9}" type="pres">
      <dgm:prSet presAssocID="{9E26C186-EDCB-45D9-AF26-CE42C15A2E5E}" presName="node" presStyleLbl="node1" presStyleIdx="7" presStyleCnt="8">
        <dgm:presLayoutVars>
          <dgm:bulletEnabled val="1"/>
        </dgm:presLayoutVars>
      </dgm:prSet>
      <dgm:spPr/>
      <dgm:t>
        <a:bodyPr/>
        <a:lstStyle/>
        <a:p>
          <a:endParaRPr lang="en-US"/>
        </a:p>
      </dgm:t>
    </dgm:pt>
  </dgm:ptLst>
  <dgm:cxnLst>
    <dgm:cxn modelId="{C826C039-7C11-4500-A366-E2215AB9D9D8}" srcId="{8275FC31-D836-4AD6-8912-A0CB4FE71206}" destId="{D9691276-6A25-4614-B6DC-423CBBE3178C}" srcOrd="1" destOrd="0" parTransId="{3B2A318D-19FF-4656-AB9A-F210D72B166A}" sibTransId="{71E1FF04-37FF-42A7-837B-F06BA6DCDE74}"/>
    <dgm:cxn modelId="{7EFC80D7-F275-4317-87F6-5F8CCDD80BEA}" type="presOf" srcId="{B87A2881-5482-4F86-8912-1F02601948A7}" destId="{9BE5B4DA-EC63-4E10-B592-559EAF93DF4D}" srcOrd="1" destOrd="0" presId="urn:microsoft.com/office/officeart/2005/8/layout/bProcess3"/>
    <dgm:cxn modelId="{B6442A0B-5B1B-4F3A-ABA9-3D9AD1FE8D72}" type="presOf" srcId="{86C80C4A-BB3C-4667-807A-B3CFE7643CAC}" destId="{50C6D23F-D6DB-47A9-AE3A-08F598B143E7}" srcOrd="1" destOrd="0" presId="urn:microsoft.com/office/officeart/2005/8/layout/bProcess3"/>
    <dgm:cxn modelId="{CCB99CE6-0E00-4F42-904A-8DD64A53B166}" type="presOf" srcId="{69D44C71-AC0A-460A-8692-DD88C7F779D1}" destId="{5DC2262A-6A15-4218-958D-2D0C60D6A2A3}" srcOrd="0" destOrd="0" presId="urn:microsoft.com/office/officeart/2005/8/layout/bProcess3"/>
    <dgm:cxn modelId="{13DB4DC5-CC60-4EAA-84EF-FCC7820157E2}" type="presOf" srcId="{478EEA42-E66A-4CBE-91A2-D83991F95157}" destId="{7FB1CF97-E843-4F3A-B757-56BD38E15DCA}" srcOrd="0" destOrd="0" presId="urn:microsoft.com/office/officeart/2005/8/layout/bProcess3"/>
    <dgm:cxn modelId="{CC59C195-1F83-4DFE-9829-9429CF94A79B}" type="presOf" srcId="{D9691276-6A25-4614-B6DC-423CBBE3178C}" destId="{2C77F434-6169-4543-AF91-C635A2266B4E}" srcOrd="0" destOrd="0" presId="urn:microsoft.com/office/officeart/2005/8/layout/bProcess3"/>
    <dgm:cxn modelId="{A4DA36B3-2B64-4C14-A96B-2C81411C4FE5}" type="presOf" srcId="{5AC14F78-5FFF-491D-B43D-266672EB627D}" destId="{3D1EC571-53A3-4AA0-B8A4-04BCCE392E61}" srcOrd="0" destOrd="0" presId="urn:microsoft.com/office/officeart/2005/8/layout/bProcess3"/>
    <dgm:cxn modelId="{F5A05FD6-EECD-4DE4-9D7C-B37B58C8302F}" type="presOf" srcId="{D99B1876-695C-4103-8375-59628F6148E5}" destId="{86FDB266-BAA9-4E83-B4C8-88EB38131F1E}" srcOrd="1" destOrd="0" presId="urn:microsoft.com/office/officeart/2005/8/layout/bProcess3"/>
    <dgm:cxn modelId="{DD4EA037-C0D0-4B2B-B217-410D885D6C57}" type="presOf" srcId="{3A97E8D4-D217-4417-8946-01A1570D9AF9}" destId="{CA21C951-A33B-4946-BAEA-2054E7FF2B63}" srcOrd="0" destOrd="0" presId="urn:microsoft.com/office/officeart/2005/8/layout/bProcess3"/>
    <dgm:cxn modelId="{6F1A180F-01E6-481D-A366-539B02EBF2F7}" srcId="{8275FC31-D836-4AD6-8912-A0CB4FE71206}" destId="{9E26C186-EDCB-45D9-AF26-CE42C15A2E5E}" srcOrd="7" destOrd="0" parTransId="{99CDFC61-A972-4730-9449-A8D49FCD6FDA}" sibTransId="{324D9441-43AA-411D-97D2-DA5052415A98}"/>
    <dgm:cxn modelId="{0E012CF4-F947-46DB-8F60-FEFC0A79EF0E}" srcId="{8275FC31-D836-4AD6-8912-A0CB4FE71206}" destId="{478EEA42-E66A-4CBE-91A2-D83991F95157}" srcOrd="0" destOrd="0" parTransId="{F3EFC5DC-3E2D-4B3A-A385-125682271EA4}" sibTransId="{B87A2881-5482-4F86-8912-1F02601948A7}"/>
    <dgm:cxn modelId="{C415764E-06B7-4BA9-8CC5-7C583668B505}" srcId="{8275FC31-D836-4AD6-8912-A0CB4FE71206}" destId="{69D44C71-AC0A-460A-8692-DD88C7F779D1}" srcOrd="2" destOrd="0" parTransId="{368B691F-28BC-4964-900B-958713EAEFB7}" sibTransId="{D99B1876-695C-4103-8375-59628F6148E5}"/>
    <dgm:cxn modelId="{449CC66C-BB15-41D9-A004-05579C43B11B}" type="presOf" srcId="{19FA4BDD-E28B-431D-80A7-198B67B3035F}" destId="{92A4E4C7-8B70-437E-87A2-7A77850FBA0B}" srcOrd="0" destOrd="0" presId="urn:microsoft.com/office/officeart/2005/8/layout/bProcess3"/>
    <dgm:cxn modelId="{C428EC84-526A-46AE-BF49-0AC18FCC4BEE}" type="presOf" srcId="{B87A2881-5482-4F86-8912-1F02601948A7}" destId="{8339E549-7E3B-4990-A9E6-0FAE20641AB7}" srcOrd="0" destOrd="0" presId="urn:microsoft.com/office/officeart/2005/8/layout/bProcess3"/>
    <dgm:cxn modelId="{797424DC-D9D6-4E30-878F-FF30F8BF78B3}" type="presOf" srcId="{D99B1876-695C-4103-8375-59628F6148E5}" destId="{414FF2A5-9EF5-4EF9-8736-1B57A85BD3ED}" srcOrd="0" destOrd="0" presId="urn:microsoft.com/office/officeart/2005/8/layout/bProcess3"/>
    <dgm:cxn modelId="{CB19439C-36C5-49C3-AB55-18F7387BEA58}" type="presOf" srcId="{93A2EC77-5158-47D4-9796-122FDC354C6C}" destId="{D98C08A9-08A8-4575-B05A-EEDE364A25CB}" srcOrd="0" destOrd="0" presId="urn:microsoft.com/office/officeart/2005/8/layout/bProcess3"/>
    <dgm:cxn modelId="{C5790E51-49BA-4390-A276-81C3852CB70B}" type="presOf" srcId="{8275FC31-D836-4AD6-8912-A0CB4FE71206}" destId="{2672DEC8-6A26-4E74-9605-60390158C2D6}" srcOrd="0" destOrd="0" presId="urn:microsoft.com/office/officeart/2005/8/layout/bProcess3"/>
    <dgm:cxn modelId="{0A2AC871-9270-46F2-9999-13D007C7C528}" type="presOf" srcId="{6E20175F-CED4-4A1B-AA55-2845EC0A1EF0}" destId="{28FCC420-DB26-4C90-B42E-4B7006E8770C}" srcOrd="0" destOrd="0" presId="urn:microsoft.com/office/officeart/2005/8/layout/bProcess3"/>
    <dgm:cxn modelId="{8579723E-29D6-4DC0-B207-9F72B3417825}" srcId="{8275FC31-D836-4AD6-8912-A0CB4FE71206}" destId="{6E02E00A-B7C2-4D7B-9929-048E046AF425}" srcOrd="4" destOrd="0" parTransId="{D4D41909-FAE3-4960-B2F8-CCCC490866C3}" sibTransId="{6E20175F-CED4-4A1B-AA55-2845EC0A1EF0}"/>
    <dgm:cxn modelId="{B78E1187-A547-476D-9103-73F7E7D2C27B}" srcId="{8275FC31-D836-4AD6-8912-A0CB4FE71206}" destId="{93A2EC77-5158-47D4-9796-122FDC354C6C}" srcOrd="6" destOrd="0" parTransId="{3BAD0422-46A0-4614-9E3C-B300DFD427BE}" sibTransId="{5AC14F78-5FFF-491D-B43D-266672EB627D}"/>
    <dgm:cxn modelId="{1B18BE6F-FB1D-48BB-BD14-59C556B40E42}" srcId="{8275FC31-D836-4AD6-8912-A0CB4FE71206}" destId="{19FA4BDD-E28B-431D-80A7-198B67B3035F}" srcOrd="5" destOrd="0" parTransId="{CFA720E6-DE2F-45CE-918F-CA0B23FDD6C6}" sibTransId="{3982F9AB-8EDA-47AA-B37D-CA936A8536CE}"/>
    <dgm:cxn modelId="{F7BB1709-F331-4A1B-A012-BD7A90F913FA}" type="presOf" srcId="{5AC14F78-5FFF-491D-B43D-266672EB627D}" destId="{33722775-2C8C-482D-AE57-E0EA69106D51}" srcOrd="1" destOrd="0" presId="urn:microsoft.com/office/officeart/2005/8/layout/bProcess3"/>
    <dgm:cxn modelId="{B25BAC18-0C87-471A-8F0E-BCAB01BBE2B6}" type="presOf" srcId="{71E1FF04-37FF-42A7-837B-F06BA6DCDE74}" destId="{F159553C-9177-4DB3-9AA9-B1112EE34D6B}" srcOrd="1" destOrd="0" presId="urn:microsoft.com/office/officeart/2005/8/layout/bProcess3"/>
    <dgm:cxn modelId="{87E3162F-BA58-4B67-87B2-9175198848C3}" type="presOf" srcId="{71E1FF04-37FF-42A7-837B-F06BA6DCDE74}" destId="{54A8819C-B69B-4464-BD81-289F985CDB63}" srcOrd="0" destOrd="0" presId="urn:microsoft.com/office/officeart/2005/8/layout/bProcess3"/>
    <dgm:cxn modelId="{36E0D24E-9BE2-451B-AABF-19C0A22245CF}" type="presOf" srcId="{3982F9AB-8EDA-47AA-B37D-CA936A8536CE}" destId="{0D19A43D-EDB4-403C-ADDF-224E9230FD89}" srcOrd="0" destOrd="0" presId="urn:microsoft.com/office/officeart/2005/8/layout/bProcess3"/>
    <dgm:cxn modelId="{2DF9920C-A996-48C3-AE22-B8C609B82E52}" type="presOf" srcId="{6E02E00A-B7C2-4D7B-9929-048E046AF425}" destId="{0FCE8B48-8247-4C66-963F-DE6BDACDBA83}" srcOrd="0" destOrd="0" presId="urn:microsoft.com/office/officeart/2005/8/layout/bProcess3"/>
    <dgm:cxn modelId="{C36C3C79-0D28-4FCC-BE1C-5A0701176BFD}" type="presOf" srcId="{9E26C186-EDCB-45D9-AF26-CE42C15A2E5E}" destId="{D823C69C-CE74-4295-9965-3559BF9BD1C9}" srcOrd="0" destOrd="0" presId="urn:microsoft.com/office/officeart/2005/8/layout/bProcess3"/>
    <dgm:cxn modelId="{FCD24945-C69C-47A5-8D9B-2957F4030287}" type="presOf" srcId="{86C80C4A-BB3C-4667-807A-B3CFE7643CAC}" destId="{F56DF62A-EAF6-44E2-B688-6FE4BCA7D85E}" srcOrd="0" destOrd="0" presId="urn:microsoft.com/office/officeart/2005/8/layout/bProcess3"/>
    <dgm:cxn modelId="{99363C5F-53E4-48ED-A8D1-C30CFE9E1696}" srcId="{8275FC31-D836-4AD6-8912-A0CB4FE71206}" destId="{3A97E8D4-D217-4417-8946-01A1570D9AF9}" srcOrd="3" destOrd="0" parTransId="{9BF53443-F1A7-4054-8203-3DFD41F03A8C}" sibTransId="{86C80C4A-BB3C-4667-807A-B3CFE7643CAC}"/>
    <dgm:cxn modelId="{CF237C14-10B3-4609-91E5-58C8B5407E65}" type="presOf" srcId="{3982F9AB-8EDA-47AA-B37D-CA936A8536CE}" destId="{723D0B67-AA59-440A-9D1F-1BD53CE7F606}" srcOrd="1" destOrd="0" presId="urn:microsoft.com/office/officeart/2005/8/layout/bProcess3"/>
    <dgm:cxn modelId="{88F4BEF8-9159-47E9-9183-1642B602C18D}" type="presOf" srcId="{6E20175F-CED4-4A1B-AA55-2845EC0A1EF0}" destId="{8FB84479-3CFA-48F0-9C2A-2F7B80C93A5B}" srcOrd="1" destOrd="0" presId="urn:microsoft.com/office/officeart/2005/8/layout/bProcess3"/>
    <dgm:cxn modelId="{9C2A9A03-32B3-49BE-B0A0-2AF0A4DCA9CB}" type="presParOf" srcId="{2672DEC8-6A26-4E74-9605-60390158C2D6}" destId="{7FB1CF97-E843-4F3A-B757-56BD38E15DCA}" srcOrd="0" destOrd="0" presId="urn:microsoft.com/office/officeart/2005/8/layout/bProcess3"/>
    <dgm:cxn modelId="{F62FD244-4F48-4653-9E3F-488CDE7C3843}" type="presParOf" srcId="{2672DEC8-6A26-4E74-9605-60390158C2D6}" destId="{8339E549-7E3B-4990-A9E6-0FAE20641AB7}" srcOrd="1" destOrd="0" presId="urn:microsoft.com/office/officeart/2005/8/layout/bProcess3"/>
    <dgm:cxn modelId="{676C4DD2-2ADE-4EEF-958F-3C3AFAC0B5D7}" type="presParOf" srcId="{8339E549-7E3B-4990-A9E6-0FAE20641AB7}" destId="{9BE5B4DA-EC63-4E10-B592-559EAF93DF4D}" srcOrd="0" destOrd="0" presId="urn:microsoft.com/office/officeart/2005/8/layout/bProcess3"/>
    <dgm:cxn modelId="{E075176A-0040-420B-82E7-91E029AA4BA7}" type="presParOf" srcId="{2672DEC8-6A26-4E74-9605-60390158C2D6}" destId="{2C77F434-6169-4543-AF91-C635A2266B4E}" srcOrd="2" destOrd="0" presId="urn:microsoft.com/office/officeart/2005/8/layout/bProcess3"/>
    <dgm:cxn modelId="{4EFE61B8-A687-4CF9-A5BA-6562887485A9}" type="presParOf" srcId="{2672DEC8-6A26-4E74-9605-60390158C2D6}" destId="{54A8819C-B69B-4464-BD81-289F985CDB63}" srcOrd="3" destOrd="0" presId="urn:microsoft.com/office/officeart/2005/8/layout/bProcess3"/>
    <dgm:cxn modelId="{DC3908BB-7C1F-4129-A6BC-E0974DC6EA9E}" type="presParOf" srcId="{54A8819C-B69B-4464-BD81-289F985CDB63}" destId="{F159553C-9177-4DB3-9AA9-B1112EE34D6B}" srcOrd="0" destOrd="0" presId="urn:microsoft.com/office/officeart/2005/8/layout/bProcess3"/>
    <dgm:cxn modelId="{AD14A3C2-265D-405B-9934-D1998AB6279C}" type="presParOf" srcId="{2672DEC8-6A26-4E74-9605-60390158C2D6}" destId="{5DC2262A-6A15-4218-958D-2D0C60D6A2A3}" srcOrd="4" destOrd="0" presId="urn:microsoft.com/office/officeart/2005/8/layout/bProcess3"/>
    <dgm:cxn modelId="{CD727E06-D21A-4176-AA2D-227B10309C16}" type="presParOf" srcId="{2672DEC8-6A26-4E74-9605-60390158C2D6}" destId="{414FF2A5-9EF5-4EF9-8736-1B57A85BD3ED}" srcOrd="5" destOrd="0" presId="urn:microsoft.com/office/officeart/2005/8/layout/bProcess3"/>
    <dgm:cxn modelId="{AB5268B0-E15E-491B-AB7C-0CD9F1B63551}" type="presParOf" srcId="{414FF2A5-9EF5-4EF9-8736-1B57A85BD3ED}" destId="{86FDB266-BAA9-4E83-B4C8-88EB38131F1E}" srcOrd="0" destOrd="0" presId="urn:microsoft.com/office/officeart/2005/8/layout/bProcess3"/>
    <dgm:cxn modelId="{A696625E-EAE1-4762-AB56-9D12672FF174}" type="presParOf" srcId="{2672DEC8-6A26-4E74-9605-60390158C2D6}" destId="{CA21C951-A33B-4946-BAEA-2054E7FF2B63}" srcOrd="6" destOrd="0" presId="urn:microsoft.com/office/officeart/2005/8/layout/bProcess3"/>
    <dgm:cxn modelId="{49F539E0-BED5-4401-AAF5-A290654F94D4}" type="presParOf" srcId="{2672DEC8-6A26-4E74-9605-60390158C2D6}" destId="{F56DF62A-EAF6-44E2-B688-6FE4BCA7D85E}" srcOrd="7" destOrd="0" presId="urn:microsoft.com/office/officeart/2005/8/layout/bProcess3"/>
    <dgm:cxn modelId="{8A354B29-8DF3-4443-87C8-9BD4766F9CC3}" type="presParOf" srcId="{F56DF62A-EAF6-44E2-B688-6FE4BCA7D85E}" destId="{50C6D23F-D6DB-47A9-AE3A-08F598B143E7}" srcOrd="0" destOrd="0" presId="urn:microsoft.com/office/officeart/2005/8/layout/bProcess3"/>
    <dgm:cxn modelId="{20BACA52-1DD6-47DA-AD82-EB0331EE8AD5}" type="presParOf" srcId="{2672DEC8-6A26-4E74-9605-60390158C2D6}" destId="{0FCE8B48-8247-4C66-963F-DE6BDACDBA83}" srcOrd="8" destOrd="0" presId="urn:microsoft.com/office/officeart/2005/8/layout/bProcess3"/>
    <dgm:cxn modelId="{D5E92A06-0E10-4989-BA81-5BFB052F7EA2}" type="presParOf" srcId="{2672DEC8-6A26-4E74-9605-60390158C2D6}" destId="{28FCC420-DB26-4C90-B42E-4B7006E8770C}" srcOrd="9" destOrd="0" presId="urn:microsoft.com/office/officeart/2005/8/layout/bProcess3"/>
    <dgm:cxn modelId="{07430680-AD0E-403E-9912-0F539C69678B}" type="presParOf" srcId="{28FCC420-DB26-4C90-B42E-4B7006E8770C}" destId="{8FB84479-3CFA-48F0-9C2A-2F7B80C93A5B}" srcOrd="0" destOrd="0" presId="urn:microsoft.com/office/officeart/2005/8/layout/bProcess3"/>
    <dgm:cxn modelId="{3742C68D-1873-4A9C-B47D-9C586BA880FA}" type="presParOf" srcId="{2672DEC8-6A26-4E74-9605-60390158C2D6}" destId="{92A4E4C7-8B70-437E-87A2-7A77850FBA0B}" srcOrd="10" destOrd="0" presId="urn:microsoft.com/office/officeart/2005/8/layout/bProcess3"/>
    <dgm:cxn modelId="{597D7F39-E4EA-4EF7-87DB-744BE91883C8}" type="presParOf" srcId="{2672DEC8-6A26-4E74-9605-60390158C2D6}" destId="{0D19A43D-EDB4-403C-ADDF-224E9230FD89}" srcOrd="11" destOrd="0" presId="urn:microsoft.com/office/officeart/2005/8/layout/bProcess3"/>
    <dgm:cxn modelId="{DB75AFF4-5B5F-4CD0-8F28-C0A5CA72EEB5}" type="presParOf" srcId="{0D19A43D-EDB4-403C-ADDF-224E9230FD89}" destId="{723D0B67-AA59-440A-9D1F-1BD53CE7F606}" srcOrd="0" destOrd="0" presId="urn:microsoft.com/office/officeart/2005/8/layout/bProcess3"/>
    <dgm:cxn modelId="{858ED0B6-73E3-4BC4-84E7-29EA8AC5BAC0}" type="presParOf" srcId="{2672DEC8-6A26-4E74-9605-60390158C2D6}" destId="{D98C08A9-08A8-4575-B05A-EEDE364A25CB}" srcOrd="12" destOrd="0" presId="urn:microsoft.com/office/officeart/2005/8/layout/bProcess3"/>
    <dgm:cxn modelId="{7D0D87FD-7E7D-448A-8803-40F2601AD68A}" type="presParOf" srcId="{2672DEC8-6A26-4E74-9605-60390158C2D6}" destId="{3D1EC571-53A3-4AA0-B8A4-04BCCE392E61}" srcOrd="13" destOrd="0" presId="urn:microsoft.com/office/officeart/2005/8/layout/bProcess3"/>
    <dgm:cxn modelId="{6B6B33D0-ECD2-4F63-B549-E065617F7DF8}" type="presParOf" srcId="{3D1EC571-53A3-4AA0-B8A4-04BCCE392E61}" destId="{33722775-2C8C-482D-AE57-E0EA69106D51}" srcOrd="0" destOrd="0" presId="urn:microsoft.com/office/officeart/2005/8/layout/bProcess3"/>
    <dgm:cxn modelId="{047BD6B5-9C96-4A64-893D-D6B44258C3C9}" type="presParOf" srcId="{2672DEC8-6A26-4E74-9605-60390158C2D6}" destId="{D823C69C-CE74-4295-9965-3559BF9BD1C9}" srcOrd="14" destOrd="0" presId="urn:microsoft.com/office/officeart/2005/8/layout/b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BB78B-5D5B-A74C-9B01-E87A162F8345}">
      <dsp:nvSpPr>
        <dsp:cNvPr id="0" name=""/>
        <dsp:cNvSpPr/>
      </dsp:nvSpPr>
      <dsp:spPr>
        <a:xfrm>
          <a:off x="0" y="112084"/>
          <a:ext cx="3626364" cy="1011092"/>
        </a:xfrm>
        <a:prstGeom prst="roundRect">
          <a:avLst>
            <a:gd name="adj" fmla="val 10000"/>
          </a:avLst>
        </a:prstGeom>
        <a:solidFill>
          <a:srgbClr val="FEFDA1"/>
        </a:solidFill>
        <a:ln>
          <a:solidFill>
            <a:schemeClr val="accent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n-US" sz="2400" b="1" kern="1200" dirty="0">
            <a:solidFill>
              <a:schemeClr val="tx1"/>
            </a:solidFill>
          </a:endParaRPr>
        </a:p>
      </dsp:txBody>
      <dsp:txXfrm>
        <a:off x="29614" y="141698"/>
        <a:ext cx="3567136" cy="951864"/>
      </dsp:txXfrm>
    </dsp:sp>
    <dsp:sp modelId="{ED6BE4A9-A27B-4740-926B-62679D15E33B}">
      <dsp:nvSpPr>
        <dsp:cNvPr id="0" name=""/>
        <dsp:cNvSpPr/>
      </dsp:nvSpPr>
      <dsp:spPr>
        <a:xfrm>
          <a:off x="362636" y="1123177"/>
          <a:ext cx="238824" cy="773330"/>
        </a:xfrm>
        <a:custGeom>
          <a:avLst/>
          <a:gdLst/>
          <a:ahLst/>
          <a:cxnLst/>
          <a:rect l="0" t="0" r="0" b="0"/>
          <a:pathLst>
            <a:path>
              <a:moveTo>
                <a:pt x="0" y="0"/>
              </a:moveTo>
              <a:lnTo>
                <a:pt x="0" y="773330"/>
              </a:lnTo>
              <a:lnTo>
                <a:pt x="238824" y="773330"/>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CCB167FD-43F3-8F45-841F-9908C0FFB74F}">
      <dsp:nvSpPr>
        <dsp:cNvPr id="0" name=""/>
        <dsp:cNvSpPr/>
      </dsp:nvSpPr>
      <dsp:spPr>
        <a:xfrm>
          <a:off x="601461" y="1308635"/>
          <a:ext cx="4182395" cy="1175745"/>
        </a:xfrm>
        <a:prstGeom prst="roundRect">
          <a:avLst>
            <a:gd name="adj" fmla="val 10000"/>
          </a:avLst>
        </a:prstGeom>
        <a:solidFill>
          <a:srgbClr val="DFBACE">
            <a:alpha val="90000"/>
          </a:srgb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2311400">
            <a:lnSpc>
              <a:spcPct val="90000"/>
            </a:lnSpc>
            <a:spcBef>
              <a:spcPct val="0"/>
            </a:spcBef>
            <a:spcAft>
              <a:spcPct val="35000"/>
            </a:spcAft>
          </a:pPr>
          <a:endParaRPr lang="en-US" sz="900" kern="1200" dirty="0">
            <a:solidFill>
              <a:schemeClr val="tx1"/>
            </a:solidFill>
          </a:endParaRPr>
        </a:p>
      </dsp:txBody>
      <dsp:txXfrm>
        <a:off x="635897" y="1343071"/>
        <a:ext cx="4113523" cy="1106873"/>
      </dsp:txXfrm>
    </dsp:sp>
    <dsp:sp modelId="{7B8BEFA7-1036-E34F-88C5-DD0917C785E2}">
      <dsp:nvSpPr>
        <dsp:cNvPr id="0" name=""/>
        <dsp:cNvSpPr/>
      </dsp:nvSpPr>
      <dsp:spPr>
        <a:xfrm>
          <a:off x="362636" y="1123177"/>
          <a:ext cx="235847" cy="2207591"/>
        </a:xfrm>
        <a:custGeom>
          <a:avLst/>
          <a:gdLst/>
          <a:ahLst/>
          <a:cxnLst/>
          <a:rect l="0" t="0" r="0" b="0"/>
          <a:pathLst>
            <a:path>
              <a:moveTo>
                <a:pt x="0" y="0"/>
              </a:moveTo>
              <a:lnTo>
                <a:pt x="0" y="2207591"/>
              </a:lnTo>
              <a:lnTo>
                <a:pt x="235847" y="2207591"/>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186D6D71-57D7-7146-AC48-3B790488DB2D}">
      <dsp:nvSpPr>
        <dsp:cNvPr id="0" name=""/>
        <dsp:cNvSpPr/>
      </dsp:nvSpPr>
      <dsp:spPr>
        <a:xfrm>
          <a:off x="598483" y="2693370"/>
          <a:ext cx="4156532" cy="1274797"/>
        </a:xfrm>
        <a:prstGeom prst="roundRect">
          <a:avLst>
            <a:gd name="adj" fmla="val 10000"/>
          </a:avLst>
        </a:prstGeom>
        <a:solidFill>
          <a:srgbClr val="BACDE6"/>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200" kern="1200" dirty="0">
            <a:solidFill>
              <a:schemeClr val="tx1"/>
            </a:solidFill>
          </a:endParaRPr>
        </a:p>
      </dsp:txBody>
      <dsp:txXfrm>
        <a:off x="635821" y="2730708"/>
        <a:ext cx="4081856" cy="1200121"/>
      </dsp:txXfrm>
    </dsp:sp>
    <dsp:sp modelId="{C7165658-1737-814E-94D5-A6DA621DBF9B}">
      <dsp:nvSpPr>
        <dsp:cNvPr id="0" name=""/>
        <dsp:cNvSpPr/>
      </dsp:nvSpPr>
      <dsp:spPr>
        <a:xfrm>
          <a:off x="362636" y="1123177"/>
          <a:ext cx="281964" cy="3682659"/>
        </a:xfrm>
        <a:custGeom>
          <a:avLst/>
          <a:gdLst/>
          <a:ahLst/>
          <a:cxnLst/>
          <a:rect l="0" t="0" r="0" b="0"/>
          <a:pathLst>
            <a:path>
              <a:moveTo>
                <a:pt x="0" y="0"/>
              </a:moveTo>
              <a:lnTo>
                <a:pt x="0" y="3682659"/>
              </a:lnTo>
              <a:lnTo>
                <a:pt x="281964" y="3682659"/>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9A859394-A7AD-434E-B9E1-77EB846C4DA7}">
      <dsp:nvSpPr>
        <dsp:cNvPr id="0" name=""/>
        <dsp:cNvSpPr/>
      </dsp:nvSpPr>
      <dsp:spPr>
        <a:xfrm>
          <a:off x="644600" y="4168438"/>
          <a:ext cx="4100829" cy="1274797"/>
        </a:xfrm>
        <a:prstGeom prst="roundRect">
          <a:avLst>
            <a:gd name="adj" fmla="val 10000"/>
          </a:avLst>
        </a:prstGeom>
        <a:solidFill>
          <a:srgbClr val="FCD5B5"/>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200" i="1" kern="1200" baseline="0" dirty="0">
            <a:solidFill>
              <a:schemeClr val="tx1"/>
            </a:solidFill>
          </a:endParaRPr>
        </a:p>
      </dsp:txBody>
      <dsp:txXfrm>
        <a:off x="681938" y="4205776"/>
        <a:ext cx="4026153" cy="1200121"/>
      </dsp:txXfrm>
    </dsp:sp>
    <dsp:sp modelId="{B7B1610C-5158-354D-B7A6-BFEF76C24BF4}">
      <dsp:nvSpPr>
        <dsp:cNvPr id="0" name=""/>
        <dsp:cNvSpPr/>
      </dsp:nvSpPr>
      <dsp:spPr>
        <a:xfrm>
          <a:off x="6163070" y="65796"/>
          <a:ext cx="3136460" cy="1021890"/>
        </a:xfrm>
        <a:prstGeom prst="roundRect">
          <a:avLst>
            <a:gd name="adj" fmla="val 10000"/>
          </a:avLst>
        </a:prstGeom>
        <a:solidFill>
          <a:srgbClr val="FEFDA1"/>
        </a:solidFill>
        <a:ln>
          <a:solidFill>
            <a:schemeClr val="accent1"/>
          </a:solidFill>
        </a:ln>
        <a:effectLst>
          <a:glow rad="63500">
            <a:schemeClr val="tx1">
              <a:alpha val="4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endParaRPr lang="en-US" sz="2400" b="1" kern="1200" dirty="0">
            <a:solidFill>
              <a:schemeClr val="tx1"/>
            </a:solidFill>
          </a:endParaRPr>
        </a:p>
      </dsp:txBody>
      <dsp:txXfrm>
        <a:off x="6193000" y="95726"/>
        <a:ext cx="3076600" cy="962030"/>
      </dsp:txXfrm>
    </dsp:sp>
    <dsp:sp modelId="{6A0EF9A2-DDF5-994F-AC4A-6DE22744A1B6}">
      <dsp:nvSpPr>
        <dsp:cNvPr id="0" name=""/>
        <dsp:cNvSpPr/>
      </dsp:nvSpPr>
      <dsp:spPr>
        <a:xfrm>
          <a:off x="6476716" y="1087687"/>
          <a:ext cx="271694" cy="776408"/>
        </a:xfrm>
        <a:custGeom>
          <a:avLst/>
          <a:gdLst/>
          <a:ahLst/>
          <a:cxnLst/>
          <a:rect l="0" t="0" r="0" b="0"/>
          <a:pathLst>
            <a:path>
              <a:moveTo>
                <a:pt x="0" y="0"/>
              </a:moveTo>
              <a:lnTo>
                <a:pt x="0" y="776408"/>
              </a:lnTo>
              <a:lnTo>
                <a:pt x="271694" y="776408"/>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716F169A-342C-F44C-B39E-8E2143608AB7}">
      <dsp:nvSpPr>
        <dsp:cNvPr id="0" name=""/>
        <dsp:cNvSpPr/>
      </dsp:nvSpPr>
      <dsp:spPr>
        <a:xfrm>
          <a:off x="6748411" y="1277631"/>
          <a:ext cx="3933249" cy="1172928"/>
        </a:xfrm>
        <a:prstGeom prst="roundRect">
          <a:avLst>
            <a:gd name="adj" fmla="val 10000"/>
          </a:avLst>
        </a:prstGeom>
        <a:solidFill>
          <a:srgbClr val="DFBACE">
            <a:alpha val="89804"/>
          </a:srgb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n-US" sz="2000" b="1" kern="1200" dirty="0">
            <a:solidFill>
              <a:schemeClr val="tx1"/>
            </a:solidFill>
          </a:endParaRPr>
        </a:p>
      </dsp:txBody>
      <dsp:txXfrm>
        <a:off x="6782765" y="1311985"/>
        <a:ext cx="3864541" cy="1104220"/>
      </dsp:txXfrm>
    </dsp:sp>
    <dsp:sp modelId="{4023B260-C37C-5843-BCD4-7A581182EF79}">
      <dsp:nvSpPr>
        <dsp:cNvPr id="0" name=""/>
        <dsp:cNvSpPr/>
      </dsp:nvSpPr>
      <dsp:spPr>
        <a:xfrm>
          <a:off x="6476716" y="1087687"/>
          <a:ext cx="289338" cy="2224228"/>
        </a:xfrm>
        <a:custGeom>
          <a:avLst/>
          <a:gdLst/>
          <a:ahLst/>
          <a:cxnLst/>
          <a:rect l="0" t="0" r="0" b="0"/>
          <a:pathLst>
            <a:path>
              <a:moveTo>
                <a:pt x="0" y="0"/>
              </a:moveTo>
              <a:lnTo>
                <a:pt x="0" y="2224228"/>
              </a:lnTo>
              <a:lnTo>
                <a:pt x="289338" y="2224228"/>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9CA6151C-7DA3-9E45-88B7-4F62761E5633}">
      <dsp:nvSpPr>
        <dsp:cNvPr id="0" name=""/>
        <dsp:cNvSpPr/>
      </dsp:nvSpPr>
      <dsp:spPr>
        <a:xfrm>
          <a:off x="6766054" y="2674516"/>
          <a:ext cx="3884623" cy="1274797"/>
        </a:xfrm>
        <a:prstGeom prst="roundRect">
          <a:avLst>
            <a:gd name="adj" fmla="val 10000"/>
          </a:avLst>
        </a:prstGeom>
        <a:solidFill>
          <a:srgbClr val="BACDE6">
            <a:alpha val="90000"/>
          </a:srgb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n-US" sz="2000" b="1" kern="1200" dirty="0">
            <a:solidFill>
              <a:schemeClr val="tx1"/>
            </a:solidFill>
          </a:endParaRPr>
        </a:p>
      </dsp:txBody>
      <dsp:txXfrm>
        <a:off x="6803392" y="2711854"/>
        <a:ext cx="3809947" cy="1200121"/>
      </dsp:txXfrm>
    </dsp:sp>
    <dsp:sp modelId="{47E537F7-DF90-4247-8E0F-5DC843EF5FC4}">
      <dsp:nvSpPr>
        <dsp:cNvPr id="0" name=""/>
        <dsp:cNvSpPr/>
      </dsp:nvSpPr>
      <dsp:spPr>
        <a:xfrm>
          <a:off x="6476716" y="1087687"/>
          <a:ext cx="315609" cy="3721158"/>
        </a:xfrm>
        <a:custGeom>
          <a:avLst/>
          <a:gdLst/>
          <a:ahLst/>
          <a:cxnLst/>
          <a:rect l="0" t="0" r="0" b="0"/>
          <a:pathLst>
            <a:path>
              <a:moveTo>
                <a:pt x="0" y="0"/>
              </a:moveTo>
              <a:lnTo>
                <a:pt x="0" y="3721158"/>
              </a:lnTo>
              <a:lnTo>
                <a:pt x="315609" y="3721158"/>
              </a:lnTo>
            </a:path>
          </a:pathLst>
        </a:custGeom>
        <a:noFill/>
        <a:ln w="9525" cap="flat" cmpd="sng" algn="ctr">
          <a:solidFill>
            <a:schemeClr val="accent1"/>
          </a:solidFill>
          <a:prstDash val="solid"/>
        </a:ln>
        <a:effectLst/>
      </dsp:spPr>
      <dsp:style>
        <a:lnRef idx="1">
          <a:scrgbClr r="0" g="0" b="0"/>
        </a:lnRef>
        <a:fillRef idx="0">
          <a:scrgbClr r="0" g="0" b="0"/>
        </a:fillRef>
        <a:effectRef idx="0">
          <a:scrgbClr r="0" g="0" b="0"/>
        </a:effectRef>
        <a:fontRef idx="minor"/>
      </dsp:style>
    </dsp:sp>
    <dsp:sp modelId="{9F30E4C6-B47C-064D-9CF3-6B5028E03AA4}">
      <dsp:nvSpPr>
        <dsp:cNvPr id="0" name=""/>
        <dsp:cNvSpPr/>
      </dsp:nvSpPr>
      <dsp:spPr>
        <a:xfrm>
          <a:off x="6792325" y="4171447"/>
          <a:ext cx="3823249" cy="1274797"/>
        </a:xfrm>
        <a:prstGeom prst="roundRect">
          <a:avLst>
            <a:gd name="adj" fmla="val 10000"/>
          </a:avLst>
        </a:prstGeom>
        <a:solidFill>
          <a:srgbClr val="FCD5B5">
            <a:alpha val="90000"/>
          </a:srgb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en-US" sz="2000" b="1" kern="1200" dirty="0">
            <a:solidFill>
              <a:schemeClr val="tx1"/>
            </a:solidFill>
          </a:endParaRPr>
        </a:p>
      </dsp:txBody>
      <dsp:txXfrm>
        <a:off x="6829663" y="4208785"/>
        <a:ext cx="3748573" cy="1200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9E549-7E3B-4990-A9E6-0FAE20641AB7}">
      <dsp:nvSpPr>
        <dsp:cNvPr id="0" name=""/>
        <dsp:cNvSpPr/>
      </dsp:nvSpPr>
      <dsp:spPr>
        <a:xfrm>
          <a:off x="2488108" y="1192736"/>
          <a:ext cx="513746" cy="91440"/>
        </a:xfrm>
        <a:custGeom>
          <a:avLst/>
          <a:gdLst/>
          <a:ahLst/>
          <a:cxnLst/>
          <a:rect l="0" t="0" r="0" b="0"/>
          <a:pathLst>
            <a:path>
              <a:moveTo>
                <a:pt x="0" y="45720"/>
              </a:moveTo>
              <a:lnTo>
                <a:pt x="513746"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31372" y="1235621"/>
        <a:ext cx="27217" cy="5669"/>
      </dsp:txXfrm>
    </dsp:sp>
    <dsp:sp modelId="{7FB1CF97-E843-4F3A-B757-56BD38E15DCA}">
      <dsp:nvSpPr>
        <dsp:cNvPr id="0" name=""/>
        <dsp:cNvSpPr/>
      </dsp:nvSpPr>
      <dsp:spPr>
        <a:xfrm>
          <a:off x="24905"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WELCOME &amp; GROUNDING</a:t>
          </a:r>
        </a:p>
      </dsp:txBody>
      <dsp:txXfrm>
        <a:off x="24905" y="498955"/>
        <a:ext cx="2465002" cy="1479001"/>
      </dsp:txXfrm>
    </dsp:sp>
    <dsp:sp modelId="{54A8819C-B69B-4464-BD81-289F985CDB63}">
      <dsp:nvSpPr>
        <dsp:cNvPr id="0" name=""/>
        <dsp:cNvSpPr/>
      </dsp:nvSpPr>
      <dsp:spPr>
        <a:xfrm>
          <a:off x="5497457"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1235621"/>
        <a:ext cx="28347" cy="5669"/>
      </dsp:txXfrm>
    </dsp:sp>
    <dsp:sp modelId="{2C77F434-6169-4543-AF91-C635A2266B4E}">
      <dsp:nvSpPr>
        <dsp:cNvPr id="0" name=""/>
        <dsp:cNvSpPr/>
      </dsp:nvSpPr>
      <dsp:spPr>
        <a:xfrm>
          <a:off x="3034254"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EL DATA</a:t>
          </a:r>
        </a:p>
      </dsp:txBody>
      <dsp:txXfrm>
        <a:off x="3034254" y="498955"/>
        <a:ext cx="2465002" cy="1479001"/>
      </dsp:txXfrm>
    </dsp:sp>
    <dsp:sp modelId="{414FF2A5-9EF5-4EF9-8736-1B57A85BD3ED}">
      <dsp:nvSpPr>
        <dsp:cNvPr id="0" name=""/>
        <dsp:cNvSpPr/>
      </dsp:nvSpPr>
      <dsp:spPr>
        <a:xfrm>
          <a:off x="8529411" y="1192736"/>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1235621"/>
        <a:ext cx="28347" cy="5669"/>
      </dsp:txXfrm>
    </dsp:sp>
    <dsp:sp modelId="{5DC2262A-6A15-4218-958D-2D0C60D6A2A3}">
      <dsp:nvSpPr>
        <dsp:cNvPr id="0" name=""/>
        <dsp:cNvSpPr/>
      </dsp:nvSpPr>
      <dsp:spPr>
        <a:xfrm>
          <a:off x="6066208" y="498955"/>
          <a:ext cx="2465002" cy="1479001"/>
        </a:xfrm>
        <a:prstGeom prst="rect">
          <a:avLst/>
        </a:prstGeom>
        <a:solidFill>
          <a:schemeClr val="tx2"/>
        </a:solidFill>
        <a:ln w="26424"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a:t>INTEGRATED</a:t>
          </a:r>
          <a:r>
            <a:rPr lang="en-US" sz="2200" b="1" kern="1200" baseline="0" dirty="0"/>
            <a:t> </a:t>
          </a:r>
          <a:r>
            <a:rPr lang="en-US" sz="2200" b="1" kern="1200" baseline="0" dirty="0" smtClean="0"/>
            <a:t>ELD</a:t>
          </a:r>
          <a:endParaRPr lang="en-US" sz="2200" b="1" kern="1200" dirty="0"/>
        </a:p>
      </dsp:txBody>
      <dsp:txXfrm>
        <a:off x="6066208" y="498955"/>
        <a:ext cx="2465002" cy="1479001"/>
      </dsp:txXfrm>
    </dsp:sp>
    <dsp:sp modelId="{F56DF62A-EAF6-44E2-B688-6FE4BCA7D85E}">
      <dsp:nvSpPr>
        <dsp:cNvPr id="0" name=""/>
        <dsp:cNvSpPr/>
      </dsp:nvSpPr>
      <dsp:spPr>
        <a:xfrm>
          <a:off x="1236133" y="1976157"/>
          <a:ext cx="9094529" cy="538879"/>
        </a:xfrm>
        <a:custGeom>
          <a:avLst/>
          <a:gdLst/>
          <a:ahLst/>
          <a:cxnLst/>
          <a:rect l="0" t="0" r="0" b="0"/>
          <a:pathLst>
            <a:path>
              <a:moveTo>
                <a:pt x="9094529" y="0"/>
              </a:moveTo>
              <a:lnTo>
                <a:pt x="9094529" y="286539"/>
              </a:lnTo>
              <a:lnTo>
                <a:pt x="0" y="286539"/>
              </a:lnTo>
              <a:lnTo>
                <a:pt x="0" y="538879"/>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5590" y="2242762"/>
        <a:ext cx="455617" cy="5669"/>
      </dsp:txXfrm>
    </dsp:sp>
    <dsp:sp modelId="{CA21C951-A33B-4946-BAEA-2054E7FF2B63}">
      <dsp:nvSpPr>
        <dsp:cNvPr id="0" name=""/>
        <dsp:cNvSpPr/>
      </dsp:nvSpPr>
      <dsp:spPr>
        <a:xfrm>
          <a:off x="9098161" y="498955"/>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INTEGRATED ELD/MATH</a:t>
          </a:r>
        </a:p>
        <a:p>
          <a:pPr lvl="0" algn="ctr" defTabSz="889000">
            <a:lnSpc>
              <a:spcPct val="90000"/>
            </a:lnSpc>
            <a:spcBef>
              <a:spcPct val="0"/>
            </a:spcBef>
            <a:spcAft>
              <a:spcPct val="35000"/>
            </a:spcAft>
          </a:pPr>
          <a:r>
            <a:rPr lang="en-US" sz="2000" b="1" kern="1200" dirty="0" smtClean="0"/>
            <a:t>LESSON COMPONENTS</a:t>
          </a:r>
          <a:endParaRPr lang="en-US" sz="2000" b="1" kern="1200" dirty="0"/>
        </a:p>
      </dsp:txBody>
      <dsp:txXfrm>
        <a:off x="9098161" y="498955"/>
        <a:ext cx="2465002" cy="1479001"/>
      </dsp:txXfrm>
    </dsp:sp>
    <dsp:sp modelId="{28FCC420-DB26-4C90-B42E-4B7006E8770C}">
      <dsp:nvSpPr>
        <dsp:cNvPr id="0" name=""/>
        <dsp:cNvSpPr/>
      </dsp:nvSpPr>
      <dsp:spPr>
        <a:xfrm>
          <a:off x="2466835" y="3238688"/>
          <a:ext cx="535019" cy="91440"/>
        </a:xfrm>
        <a:custGeom>
          <a:avLst/>
          <a:gdLst/>
          <a:ahLst/>
          <a:cxnLst/>
          <a:rect l="0" t="0" r="0" b="0"/>
          <a:pathLst>
            <a:path>
              <a:moveTo>
                <a:pt x="0" y="48249"/>
              </a:moveTo>
              <a:lnTo>
                <a:pt x="284609" y="48249"/>
              </a:lnTo>
              <a:lnTo>
                <a:pt x="284609" y="45720"/>
              </a:lnTo>
              <a:lnTo>
                <a:pt x="535019"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20204" y="3281573"/>
        <a:ext cx="28281" cy="5669"/>
      </dsp:txXfrm>
    </dsp:sp>
    <dsp:sp modelId="{0FCE8B48-8247-4C66-963F-DE6BDACDBA83}">
      <dsp:nvSpPr>
        <dsp:cNvPr id="0" name=""/>
        <dsp:cNvSpPr/>
      </dsp:nvSpPr>
      <dsp:spPr>
        <a:xfrm>
          <a:off x="3632" y="2547436"/>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a:t>
          </a:r>
          <a:endParaRPr lang="en-US" sz="2100" b="1" kern="1200" dirty="0"/>
        </a:p>
      </dsp:txBody>
      <dsp:txXfrm>
        <a:off x="3632" y="2547436"/>
        <a:ext cx="2465002" cy="1479001"/>
      </dsp:txXfrm>
    </dsp:sp>
    <dsp:sp modelId="{0D19A43D-EDB4-403C-ADDF-224E9230FD89}">
      <dsp:nvSpPr>
        <dsp:cNvPr id="0" name=""/>
        <dsp:cNvSpPr/>
      </dsp:nvSpPr>
      <dsp:spPr>
        <a:xfrm>
          <a:off x="5497457"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51459" y="3281573"/>
        <a:ext cx="28347" cy="5669"/>
      </dsp:txXfrm>
    </dsp:sp>
    <dsp:sp modelId="{92A4E4C7-8B70-437E-87A2-7A77850FBA0B}">
      <dsp:nvSpPr>
        <dsp:cNvPr id="0" name=""/>
        <dsp:cNvSpPr/>
      </dsp:nvSpPr>
      <dsp:spPr>
        <a:xfrm>
          <a:off x="3034254"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MATHEMATICAL DISCOURSE</a:t>
          </a:r>
        </a:p>
      </dsp:txBody>
      <dsp:txXfrm>
        <a:off x="3034254" y="2544907"/>
        <a:ext cx="2465002" cy="1479001"/>
      </dsp:txXfrm>
    </dsp:sp>
    <dsp:sp modelId="{3D1EC571-53A3-4AA0-B8A4-04BCCE392E61}">
      <dsp:nvSpPr>
        <dsp:cNvPr id="0" name=""/>
        <dsp:cNvSpPr/>
      </dsp:nvSpPr>
      <dsp:spPr>
        <a:xfrm>
          <a:off x="8529411" y="3238688"/>
          <a:ext cx="536350" cy="91440"/>
        </a:xfrm>
        <a:custGeom>
          <a:avLst/>
          <a:gdLst/>
          <a:ahLst/>
          <a:cxnLst/>
          <a:rect l="0" t="0" r="0" b="0"/>
          <a:pathLst>
            <a:path>
              <a:moveTo>
                <a:pt x="0" y="45720"/>
              </a:moveTo>
              <a:lnTo>
                <a:pt x="536350" y="45720"/>
              </a:lnTo>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783412" y="3281573"/>
        <a:ext cx="28347" cy="5669"/>
      </dsp:txXfrm>
    </dsp:sp>
    <dsp:sp modelId="{D98C08A9-08A8-4575-B05A-EEDE364A25CB}">
      <dsp:nvSpPr>
        <dsp:cNvPr id="0" name=""/>
        <dsp:cNvSpPr/>
      </dsp:nvSpPr>
      <dsp:spPr>
        <a:xfrm>
          <a:off x="6066208"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CONSTRUCTIVE CONVERSATION SKILLS &amp; MATH DISCOURSE</a:t>
          </a:r>
          <a:endParaRPr lang="en-US" sz="2100" b="1" kern="1200" dirty="0"/>
        </a:p>
      </dsp:txBody>
      <dsp:txXfrm>
        <a:off x="6066208" y="2544907"/>
        <a:ext cx="2465002" cy="1479001"/>
      </dsp:txXfrm>
    </dsp:sp>
    <dsp:sp modelId="{D823C69C-CE74-4295-9965-3559BF9BD1C9}">
      <dsp:nvSpPr>
        <dsp:cNvPr id="0" name=""/>
        <dsp:cNvSpPr/>
      </dsp:nvSpPr>
      <dsp:spPr>
        <a:xfrm>
          <a:off x="9098161" y="2544907"/>
          <a:ext cx="2465002" cy="1479001"/>
        </a:xfrm>
        <a:prstGeom prst="rect">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t>WRAP UP / REFLECT</a:t>
          </a:r>
          <a:endParaRPr lang="en-US" sz="2100" b="1" kern="1200" dirty="0"/>
        </a:p>
      </dsp:txBody>
      <dsp:txXfrm>
        <a:off x="9098161" y="2544907"/>
        <a:ext cx="2465002" cy="147900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7B5ABAB-22CC-004E-9BC0-C7BC61AE68DC}" type="datetimeFigureOut">
              <a:rPr lang="en-US" smtClean="0"/>
              <a:t>1/11/18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E76CCC-F4F0-4C45-8297-DA380BD48E70}" type="slidenum">
              <a:rPr lang="en-US" smtClean="0"/>
              <a:t>‹#›</a:t>
            </a:fld>
            <a:endParaRPr lang="en-US"/>
          </a:p>
        </p:txBody>
      </p:sp>
    </p:spTree>
    <p:extLst>
      <p:ext uri="{BB962C8B-B14F-4D97-AF65-F5344CB8AC3E}">
        <p14:creationId xmlns:p14="http://schemas.microsoft.com/office/powerpoint/2010/main" val="10969423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DC48D20-0205-C04D-A1B3-529E922151F9}" type="datetimeFigureOut">
              <a:rPr lang="en-US" smtClean="0"/>
              <a:t>1/11/18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29D4E-866A-8F47-9A35-AF0ACE2F39CA}" type="slidenum">
              <a:rPr lang="en-US" smtClean="0"/>
              <a:t>‹#›</a:t>
            </a:fld>
            <a:endParaRPr lang="en-US"/>
          </a:p>
        </p:txBody>
      </p:sp>
    </p:spTree>
    <p:extLst>
      <p:ext uri="{BB962C8B-B14F-4D97-AF65-F5344CB8AC3E}">
        <p14:creationId xmlns:p14="http://schemas.microsoft.com/office/powerpoint/2010/main" val="8973084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cs typeface="Times New Roman" charset="0"/>
              </a:rPr>
              <a:t>This</a:t>
            </a:r>
            <a:r>
              <a:rPr lang="en-US" baseline="0" dirty="0" smtClean="0">
                <a:latin typeface="Times New Roman" charset="0"/>
                <a:cs typeface="Times New Roman" charset="0"/>
              </a:rPr>
              <a:t> presentation is designed for 1.5 hours</a:t>
            </a:r>
            <a:endParaRPr lang="en-US" dirty="0" smtClean="0">
              <a:latin typeface="Times New Roman" charset="0"/>
              <a:cs typeface="Times New Roman" charset="0"/>
            </a:endParaRPr>
          </a:p>
          <a:p>
            <a:endParaRPr lang="en-US" dirty="0">
              <a:latin typeface="Times New Roman" charset="0"/>
              <a:cs typeface="Times New Roman" charset="0"/>
            </a:endParaRPr>
          </a:p>
        </p:txBody>
      </p:sp>
    </p:spTree>
    <p:extLst>
      <p:ext uri="{BB962C8B-B14F-4D97-AF65-F5344CB8AC3E}">
        <p14:creationId xmlns:p14="http://schemas.microsoft.com/office/powerpoint/2010/main" val="74483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A Comprehensive ELD program includes both Designated and Integrated ELD.</a:t>
            </a:r>
          </a:p>
          <a:p>
            <a:pPr eaLnBrk="1" hangingPunct="1">
              <a:spcBef>
                <a:spcPct val="0"/>
              </a:spcBef>
            </a:pPr>
            <a:endParaRPr lang="en-US" dirty="0" smtClean="0">
              <a:latin typeface="Calibri" charset="0"/>
            </a:endParaRPr>
          </a:p>
          <a:p>
            <a:pPr eaLnBrk="1" hangingPunct="1">
              <a:spcBef>
                <a:spcPct val="0"/>
              </a:spcBef>
            </a:pPr>
            <a:r>
              <a:rPr lang="en-US" u="sng" dirty="0" smtClean="0">
                <a:latin typeface="Calibri" charset="0"/>
              </a:rPr>
              <a:t>Click animation </a:t>
            </a:r>
            <a:r>
              <a:rPr lang="en-US" dirty="0" smtClean="0">
                <a:latin typeface="Calibri" charset="0"/>
              </a:rPr>
              <a:t>(Designated ELD):</a:t>
            </a:r>
          </a:p>
          <a:p>
            <a:pPr eaLnBrk="1" hangingPunct="1">
              <a:spcBef>
                <a:spcPct val="0"/>
              </a:spcBef>
            </a:pPr>
            <a:r>
              <a:rPr lang="en-US" dirty="0" smtClean="0">
                <a:latin typeface="Calibri" charset="0"/>
              </a:rPr>
              <a:t>Designated ELD is the specific time of the day in which students are learning English.</a:t>
            </a:r>
          </a:p>
          <a:p>
            <a:pPr eaLnBrk="1" hangingPunct="1">
              <a:spcBef>
                <a:spcPct val="0"/>
              </a:spcBef>
            </a:pPr>
            <a:endParaRPr lang="en-US" dirty="0" smtClean="0">
              <a:latin typeface="Calibri" charset="0"/>
            </a:endParaRPr>
          </a:p>
          <a:p>
            <a:pPr eaLnBrk="1" hangingPunct="1">
              <a:spcBef>
                <a:spcPct val="0"/>
              </a:spcBef>
            </a:pPr>
            <a:r>
              <a:rPr lang="en-US" u="sng" dirty="0" smtClean="0">
                <a:latin typeface="Calibri" charset="0"/>
              </a:rPr>
              <a:t>Click animation </a:t>
            </a:r>
            <a:r>
              <a:rPr lang="en-US" dirty="0" smtClean="0">
                <a:latin typeface="Calibri" charset="0"/>
              </a:rPr>
              <a:t>(Integrated ELD):</a:t>
            </a:r>
          </a:p>
          <a:p>
            <a:pPr eaLnBrk="1" hangingPunct="1">
              <a:spcBef>
                <a:spcPct val="0"/>
              </a:spcBef>
            </a:pPr>
            <a:r>
              <a:rPr lang="en-US" dirty="0" smtClean="0">
                <a:latin typeface="Calibri" charset="0"/>
              </a:rPr>
              <a:t>Integrated ELD is throughout the day as ELs are learning content and English at</a:t>
            </a:r>
            <a:r>
              <a:rPr lang="en-US" baseline="0" dirty="0" smtClean="0">
                <a:latin typeface="Calibri" charset="0"/>
              </a:rPr>
              <a:t> the same time.  </a:t>
            </a:r>
            <a:endParaRPr lang="en-US" dirty="0" smtClean="0">
              <a:latin typeface="Calibri" charset="0"/>
            </a:endParaRPr>
          </a:p>
          <a:p>
            <a:pPr eaLnBrk="1" hangingPunct="1">
              <a:spcBef>
                <a:spcPct val="0"/>
              </a:spcBef>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5155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 ELD</a:t>
            </a:r>
            <a:r>
              <a:rPr lang="en-US" baseline="0" dirty="0" smtClean="0"/>
              <a:t> FRAMEWORK says</a:t>
            </a:r>
          </a:p>
          <a:p>
            <a:r>
              <a:rPr lang="en-US" b="1" baseline="0" dirty="0" smtClean="0"/>
              <a:t>READ QUOTE</a:t>
            </a:r>
          </a:p>
          <a:p>
            <a:r>
              <a:rPr lang="en-US" b="0" baseline="0" dirty="0" smtClean="0"/>
              <a:t>This means Integrated ELD should be happening for our ELs during ELA, Math, Science, Social Studies, </a:t>
            </a:r>
            <a:r>
              <a:rPr lang="en-US" b="0" baseline="0" dirty="0" err="1" smtClean="0"/>
              <a:t>etc</a:t>
            </a:r>
            <a:r>
              <a:rPr lang="en-US" b="0" baseline="0" dirty="0" smtClean="0"/>
              <a:t>…</a:t>
            </a:r>
          </a:p>
        </p:txBody>
      </p:sp>
    </p:spTree>
    <p:extLst>
      <p:ext uri="{BB962C8B-B14F-4D97-AF65-F5344CB8AC3E}">
        <p14:creationId xmlns:p14="http://schemas.microsoft.com/office/powerpoint/2010/main" val="376517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ea typeface="MS PGothic" panose="020B0600070205080204" pitchFamily="34" charset="-128"/>
              </a:rPr>
              <a:t>To understanding INTEGRATED ELD better,</a:t>
            </a:r>
            <a:r>
              <a:rPr lang="en-US" altLang="en-US" baseline="0" dirty="0" smtClean="0">
                <a:ea typeface="MS PGothic" panose="020B0600070205080204" pitchFamily="34" charset="-128"/>
              </a:rPr>
              <a:t> let’s read some key points about the purpose of INTEGRATED ELD.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ea typeface="MS PGothic" panose="020B0600070205080204" pitchFamily="34" charset="-128"/>
              </a:rPr>
              <a:t>Click to show each bullet.  Ask participants to read each one out loud.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ea typeface="MS PGothic" panose="020B0600070205080204" pitchFamily="34" charset="-128"/>
              </a:rPr>
              <a:t>Ask:  Which of these do you think are happening now in your Math classroom?  Share your ideas with a partner.   </a:t>
            </a:r>
            <a:endParaRPr lang="en-US" altLang="en-US" dirty="0" smtClean="0">
              <a:ea typeface="MS PGothic" panose="020B0600070205080204" pitchFamily="34" charset="-128"/>
            </a:endParaRPr>
          </a:p>
          <a:p>
            <a:pPr eaLnBrk="1" hangingPunct="1">
              <a:spcBef>
                <a:spcPct val="0"/>
              </a:spcBef>
            </a:pPr>
            <a:endParaRPr lang="en-US" altLang="en-US" dirty="0">
              <a:ea typeface="ＭＳ Ｐゴシック" charset="-128"/>
            </a:endParaRPr>
          </a:p>
        </p:txBody>
      </p:sp>
    </p:spTree>
    <p:extLst>
      <p:ext uri="{BB962C8B-B14F-4D97-AF65-F5344CB8AC3E}">
        <p14:creationId xmlns:p14="http://schemas.microsoft.com/office/powerpoint/2010/main" val="82379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a:t>essential elements of a comprehensive ELD program have the following:</a:t>
            </a:r>
          </a:p>
          <a:p>
            <a:pPr marL="228600" indent="-228600">
              <a:buFont typeface="+mj-lt"/>
              <a:buAutoNum type="arabicPeriod"/>
            </a:pPr>
            <a:r>
              <a:rPr lang="en-US" baseline="0" dirty="0"/>
              <a:t>CA ELD Standards working in tandem with </a:t>
            </a:r>
            <a:r>
              <a:rPr lang="en-US" baseline="0" dirty="0" smtClean="0"/>
              <a:t>CONTENT STANDARDS</a:t>
            </a:r>
            <a:endParaRPr lang="en-US" baseline="0" dirty="0"/>
          </a:p>
          <a:p>
            <a:pPr marL="228600" indent="-228600">
              <a:buFont typeface="+mj-lt"/>
              <a:buAutoNum type="arabicPeriod"/>
            </a:pPr>
            <a:r>
              <a:rPr lang="en-US" baseline="0" dirty="0" smtClean="0"/>
              <a:t>Content </a:t>
            </a:r>
            <a:r>
              <a:rPr lang="en-US" baseline="0" dirty="0"/>
              <a:t>and language objective ( this is for integrated ELD) </a:t>
            </a:r>
          </a:p>
          <a:p>
            <a:pPr marL="228600" indent="-228600">
              <a:buFont typeface="+mj-lt"/>
              <a:buAutoNum type="arabicPeriod"/>
            </a:pPr>
            <a:r>
              <a:rPr lang="en-US" baseline="0" dirty="0"/>
              <a:t>Scaffolds</a:t>
            </a:r>
          </a:p>
          <a:p>
            <a:pPr marL="228600" indent="-228600">
              <a:buFont typeface="+mj-lt"/>
              <a:buAutoNum type="arabicPeriod"/>
            </a:pPr>
            <a:r>
              <a:rPr lang="en-US" baseline="0" dirty="0"/>
              <a:t>Strategic group to offer instructional support that meet students’ specific needs</a:t>
            </a:r>
          </a:p>
          <a:p>
            <a:pPr marL="228600" indent="-228600">
              <a:buFont typeface="+mj-lt"/>
              <a:buAutoNum type="arabicPeriod"/>
            </a:pPr>
            <a:r>
              <a:rPr lang="en-US" baseline="0" dirty="0"/>
              <a:t>Formative assessment (SPF) </a:t>
            </a:r>
          </a:p>
          <a:p>
            <a:pPr marL="228600" indent="-228600">
              <a:buFont typeface="+mj-lt"/>
              <a:buAutoNum type="arabicPeriod"/>
            </a:pPr>
            <a:r>
              <a:rPr lang="en-US" baseline="0" dirty="0"/>
              <a:t>And for our district we have the HIGH IMPACT ESSENTIAL PRACTICES. These practices come from </a:t>
            </a:r>
            <a:r>
              <a:rPr lang="en-US" baseline="0" dirty="0" smtClean="0"/>
              <a:t>the book called Common Core </a:t>
            </a:r>
            <a:r>
              <a:rPr lang="en-US" baseline="0" dirty="0"/>
              <a:t>in Diverse Classrooms by Jeff </a:t>
            </a:r>
            <a:r>
              <a:rPr lang="en-US" baseline="0" dirty="0" err="1"/>
              <a:t>Zweirs</a:t>
            </a:r>
            <a:r>
              <a:rPr lang="en-US" baseline="0" dirty="0"/>
              <a:t>.  </a:t>
            </a:r>
            <a:r>
              <a:rPr lang="en-US" baseline="0" dirty="0" smtClean="0"/>
              <a:t>Our Constructive Conversation Skills support our ELs in participating in these High Impact Essential practices.  </a:t>
            </a:r>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1249241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Constructive Conversation Skills support the High Impact Essential Practices.</a:t>
            </a:r>
          </a:p>
          <a:p>
            <a:pPr marL="0" indent="0">
              <a:buFont typeface="Arial" panose="020B0604020202020204" pitchFamily="34" charset="0"/>
              <a:buNone/>
            </a:pPr>
            <a:r>
              <a:rPr lang="en-US" sz="1200" dirty="0" smtClean="0"/>
              <a:t>The High Impact Practices 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FOSTERING ACADEMIC INTERACTIONS, USING COMPLEX TEXT, AND FORTIFYING COMPLEX OUTPUT </a:t>
            </a:r>
            <a:endParaRPr lang="en-US" sz="1200" dirty="0" smtClean="0"/>
          </a:p>
          <a:p>
            <a:pPr marL="0" indent="0">
              <a:buFont typeface="Arial" panose="020B0604020202020204" pitchFamily="34" charset="0"/>
              <a:buNone/>
            </a:pPr>
            <a:r>
              <a:rPr lang="en-US" sz="1200" dirty="0" smtClean="0"/>
              <a:t>Both</a:t>
            </a:r>
            <a:r>
              <a:rPr lang="en-US" sz="1200" baseline="0" dirty="0" smtClean="0"/>
              <a:t> come </a:t>
            </a:r>
            <a:r>
              <a:rPr lang="en-US" sz="1200" dirty="0" smtClean="0"/>
              <a:t>from the work of Jeff </a:t>
            </a:r>
            <a:r>
              <a:rPr lang="en-US" sz="1200" dirty="0" err="1" smtClean="0"/>
              <a:t>Zwiers</a:t>
            </a:r>
            <a:r>
              <a:rPr lang="en-US" sz="1200" baseline="0" dirty="0" smtClean="0"/>
              <a:t> out of Stanford University.  In his work Jeff </a:t>
            </a:r>
            <a:r>
              <a:rPr lang="en-US" sz="1200" baseline="0" dirty="0" err="1" smtClean="0"/>
              <a:t>Zwiers</a:t>
            </a:r>
            <a:r>
              <a:rPr lang="en-US" sz="1200" baseline="0" dirty="0" smtClean="0"/>
              <a:t> talks about how important the High Impact Practices are during INTEGRATED ELD.  </a:t>
            </a:r>
            <a:r>
              <a:rPr lang="en-US" sz="1200" dirty="0" smtClean="0"/>
              <a:t>  </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The Constructive Conversation Skills are a part of our Designated ELD Instruction and should also be used to support our English Learners during Integrated ELD Instruction.  </a:t>
            </a:r>
          </a:p>
          <a:p>
            <a:pPr marL="0" indent="0">
              <a:buFont typeface="Arial" panose="020B0604020202020204" pitchFamily="34" charset="0"/>
              <a:buNone/>
            </a:pPr>
            <a:r>
              <a:rPr lang="en-US" sz="1200" dirty="0" smtClean="0"/>
              <a:t>Having</a:t>
            </a:r>
            <a:r>
              <a:rPr lang="en-US" sz="1200" baseline="0" dirty="0" smtClean="0"/>
              <a:t> our students become proficient in these skills helps our English Learners engage in the High Impact Practices.  </a:t>
            </a:r>
            <a:endParaRPr lang="en-US" sz="1200" dirty="0"/>
          </a:p>
        </p:txBody>
      </p:sp>
    </p:spTree>
    <p:extLst>
      <p:ext uri="{BB962C8B-B14F-4D97-AF65-F5344CB8AC3E}">
        <p14:creationId xmlns:p14="http://schemas.microsoft.com/office/powerpoint/2010/main" val="87311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CONSTRUCTIVE CONVERSATION SKILLS</a:t>
            </a:r>
            <a:r>
              <a:rPr lang="en-US" baseline="0" dirty="0" smtClean="0"/>
              <a:t> going in your classroom?  </a:t>
            </a:r>
          </a:p>
          <a:p>
            <a:r>
              <a:rPr lang="en-US" baseline="0" dirty="0" smtClean="0"/>
              <a:t>RHETORICAL QUESTION:  What minion do you feel like?  </a:t>
            </a:r>
          </a:p>
          <a:p>
            <a:endParaRPr lang="en-US" baseline="0" dirty="0" smtClean="0"/>
          </a:p>
          <a:p>
            <a:r>
              <a:rPr lang="en-US" baseline="0" dirty="0" smtClean="0"/>
              <a:t>CONSTRUCTIVE CONVERASTION SKILLS will have an important role to play in INTEGRATED ELD/MATH. </a:t>
            </a:r>
          </a:p>
          <a:p>
            <a:endParaRPr lang="en-US" dirty="0"/>
          </a:p>
        </p:txBody>
      </p:sp>
      <p:sp>
        <p:nvSpPr>
          <p:cNvPr id="4" name="Slide Number Placeholder 3"/>
          <p:cNvSpPr>
            <a:spLocks noGrp="1"/>
          </p:cNvSpPr>
          <p:nvPr>
            <p:ph type="sldNum" sz="quarter" idx="10"/>
          </p:nvPr>
        </p:nvSpPr>
        <p:spPr/>
        <p:txBody>
          <a:bodyPr/>
          <a:lstStyle/>
          <a:p>
            <a:fld id="{C7BB5837-A478-3046-8A75-77B288B30FE9}" type="slidenum">
              <a:rPr lang="en-US" smtClean="0"/>
              <a:pPr/>
              <a:t>18</a:t>
            </a:fld>
            <a:endParaRPr lang="en-US"/>
          </a:p>
        </p:txBody>
      </p:sp>
    </p:spTree>
    <p:extLst>
      <p:ext uri="{BB962C8B-B14F-4D97-AF65-F5344CB8AC3E}">
        <p14:creationId xmlns:p14="http://schemas.microsoft.com/office/powerpoint/2010/main" val="262432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Constructive</a:t>
            </a:r>
            <a:r>
              <a:rPr lang="en-US" baseline="0" dirty="0" smtClean="0"/>
              <a:t> Conversation Skills.  Oral Output is different from a Conversation.  </a:t>
            </a:r>
            <a:endParaRPr lang="en-US" dirty="0" smtClean="0"/>
          </a:p>
          <a:p>
            <a:endParaRPr lang="en-US" dirty="0" smtClean="0"/>
          </a:p>
          <a:p>
            <a:r>
              <a:rPr lang="en-US" baseline="0" dirty="0" smtClean="0"/>
              <a:t>ORAL OUTPUT is (</a:t>
            </a:r>
            <a:r>
              <a:rPr lang="en-US" i="1" baseline="0" dirty="0" smtClean="0"/>
              <a:t>READ DEFINITION ON SLIDE)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CONVERSATIONS are (</a:t>
            </a:r>
            <a:r>
              <a:rPr lang="en-US" i="1" baseline="0" dirty="0" smtClean="0"/>
              <a:t>READ DEFINITION ON SLIDE)</a:t>
            </a:r>
            <a:endParaRPr lang="en-US" baseline="0" dirty="0" smtClean="0"/>
          </a:p>
          <a:p>
            <a:endParaRPr lang="en-US" baseline="0" dirty="0" smtClean="0"/>
          </a:p>
          <a:p>
            <a:r>
              <a:rPr lang="en-US" baseline="0" dirty="0" smtClean="0"/>
              <a:t>CONSTRUCTIVE CONVERSATIONS are ideas under construction where the conversation takes shape as it is happening based on what is being said in the moment.  The goal of teaching our ELs these skills is that they begin to take ownership of them and use them independently in an academic conversation with others.  </a:t>
            </a:r>
          </a:p>
          <a:p>
            <a:endParaRPr lang="en-US" dirty="0"/>
          </a:p>
        </p:txBody>
      </p:sp>
    </p:spTree>
    <p:extLst>
      <p:ext uri="{BB962C8B-B14F-4D97-AF65-F5344CB8AC3E}">
        <p14:creationId xmlns:p14="http://schemas.microsoft.com/office/powerpoint/2010/main" val="107299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100" baseline="0" dirty="0" smtClean="0">
                <a:latin typeface="Calibri" charset="0"/>
              </a:rPr>
              <a:t>The </a:t>
            </a:r>
            <a:r>
              <a:rPr lang="en-US" sz="1100" dirty="0">
                <a:latin typeface="Calibri" charset="0"/>
              </a:rPr>
              <a:t>use </a:t>
            </a:r>
            <a:r>
              <a:rPr lang="en-US" sz="1100" dirty="0" smtClean="0">
                <a:latin typeface="Calibri" charset="0"/>
              </a:rPr>
              <a:t>of the skills</a:t>
            </a:r>
            <a:r>
              <a:rPr lang="en-US" sz="1100" baseline="0" dirty="0" smtClean="0">
                <a:latin typeface="Calibri" charset="0"/>
              </a:rPr>
              <a:t> - </a:t>
            </a:r>
            <a:r>
              <a:rPr lang="en-US" sz="1100" dirty="0" smtClean="0">
                <a:latin typeface="Calibri" charset="0"/>
              </a:rPr>
              <a:t>create</a:t>
            </a:r>
            <a:r>
              <a:rPr lang="en-US" sz="1100" dirty="0">
                <a:latin typeface="Calibri" charset="0"/>
              </a:rPr>
              <a:t>, clarify, fortify, and negotiate in a conversation </a:t>
            </a:r>
            <a:r>
              <a:rPr lang="en-US" sz="1100" dirty="0" smtClean="0">
                <a:latin typeface="Calibri" charset="0"/>
              </a:rPr>
              <a:t>- will </a:t>
            </a:r>
            <a:r>
              <a:rPr lang="en-US" sz="1100" dirty="0">
                <a:latin typeface="Calibri" charset="0"/>
              </a:rPr>
              <a:t>support </a:t>
            </a:r>
            <a:r>
              <a:rPr lang="en-US" sz="1100" dirty="0" smtClean="0">
                <a:latin typeface="Calibri" charset="0"/>
              </a:rPr>
              <a:t>students</a:t>
            </a:r>
            <a:r>
              <a:rPr lang="en-US" sz="1100" baseline="0" dirty="0" smtClean="0">
                <a:latin typeface="Calibri" charset="0"/>
              </a:rPr>
              <a:t> to have </a:t>
            </a:r>
            <a:r>
              <a:rPr lang="en-US" sz="1100" dirty="0" smtClean="0">
                <a:latin typeface="Calibri" charset="0"/>
              </a:rPr>
              <a:t>deeper </a:t>
            </a:r>
            <a:r>
              <a:rPr lang="en-US" sz="1100" dirty="0">
                <a:latin typeface="Calibri" charset="0"/>
              </a:rPr>
              <a:t>understanding of the content.  </a:t>
            </a:r>
            <a:endParaRPr lang="en-US" sz="1100" dirty="0" smtClean="0">
              <a:latin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charset="0"/>
              </a:rPr>
              <a:t>Review</a:t>
            </a:r>
            <a:r>
              <a:rPr lang="en-US" sz="1100" baseline="0" dirty="0" smtClean="0">
                <a:latin typeface="Calibri" charset="0"/>
              </a:rPr>
              <a:t> </a:t>
            </a:r>
            <a:r>
              <a:rPr lang="en-US" sz="1100" dirty="0" smtClean="0">
                <a:latin typeface="Calibri" charset="0"/>
              </a:rPr>
              <a:t>hand gestures for each skill.  </a:t>
            </a:r>
          </a:p>
          <a:p>
            <a:pPr eaLnBrk="1" hangingPunct="1"/>
            <a:r>
              <a:rPr lang="en-US" sz="1100" dirty="0" smtClean="0">
                <a:latin typeface="Calibri" charset="0"/>
              </a:rPr>
              <a:t>Students </a:t>
            </a:r>
            <a:r>
              <a:rPr lang="en-US" sz="1100" dirty="0">
                <a:latin typeface="Calibri" charset="0"/>
              </a:rPr>
              <a:t>will be explicitly taught these skills in </a:t>
            </a:r>
            <a:r>
              <a:rPr lang="en-US" sz="1100" dirty="0" smtClean="0">
                <a:latin typeface="Calibri" charset="0"/>
              </a:rPr>
              <a:t>DESIGNATED</a:t>
            </a:r>
            <a:r>
              <a:rPr lang="en-US" sz="1100" baseline="0" dirty="0" smtClean="0">
                <a:latin typeface="Calibri" charset="0"/>
              </a:rPr>
              <a:t> ELD</a:t>
            </a:r>
            <a:r>
              <a:rPr lang="en-US" sz="1100" dirty="0" smtClean="0">
                <a:latin typeface="Calibri" charset="0"/>
              </a:rPr>
              <a:t>.  </a:t>
            </a:r>
            <a:r>
              <a:rPr lang="en-US" sz="1100" dirty="0">
                <a:latin typeface="Calibri" charset="0"/>
              </a:rPr>
              <a:t>They will be an essential part of </a:t>
            </a:r>
            <a:r>
              <a:rPr lang="en-US" sz="1100" dirty="0" smtClean="0">
                <a:latin typeface="Calibri" charset="0"/>
              </a:rPr>
              <a:t>INTEGRATED</a:t>
            </a:r>
            <a:r>
              <a:rPr lang="en-US" sz="1100" baseline="0" dirty="0" smtClean="0">
                <a:latin typeface="Calibri" charset="0"/>
              </a:rPr>
              <a:t> ELD as well.  </a:t>
            </a:r>
            <a:endParaRPr lang="en-US" sz="1100" dirty="0">
              <a:latin typeface="Calibri" charset="0"/>
            </a:endParaRPr>
          </a:p>
          <a:p>
            <a:pPr eaLnBrk="1" hangingPunct="1"/>
            <a:endParaRPr lang="en-US" sz="1100" dirty="0" smtClean="0">
              <a:latin typeface="Calibri" charset="0"/>
            </a:endParaRPr>
          </a:p>
          <a:p>
            <a:pPr eaLnBrk="1" hangingPunct="1"/>
            <a:r>
              <a:rPr lang="en-US" sz="1100" dirty="0" smtClean="0">
                <a:latin typeface="Calibri" charset="0"/>
              </a:rPr>
              <a:t>You will READ the page describing the CONSTRUCTIVE CONVERSATION SKILLS and as</a:t>
            </a:r>
            <a:r>
              <a:rPr lang="en-US" sz="1100" baseline="0" dirty="0" smtClean="0">
                <a:latin typeface="Calibri" charset="0"/>
              </a:rPr>
              <a:t> you read be thinking about this guiding question at the top of the slide:</a:t>
            </a:r>
          </a:p>
          <a:p>
            <a:pPr eaLnBrk="1" hangingPunct="1"/>
            <a:endParaRPr lang="en-US" sz="1100" baseline="0" dirty="0" smtClean="0">
              <a:latin typeface="Calibri" charset="0"/>
            </a:endParaRPr>
          </a:p>
          <a:p>
            <a:pPr eaLnBrk="1" hangingPunct="1"/>
            <a:r>
              <a:rPr lang="en-US" sz="1100" baseline="0" dirty="0" smtClean="0">
                <a:latin typeface="Calibri" charset="0"/>
              </a:rPr>
              <a:t>WHAT ARE THE DEFINING CHARACTERISTICS OF EACH SKILL?</a:t>
            </a:r>
            <a:endParaRPr lang="en-US" sz="1100" dirty="0">
              <a:latin typeface="Calibri" charset="0"/>
            </a:endParaRPr>
          </a:p>
        </p:txBody>
      </p:sp>
      <p:sp>
        <p:nvSpPr>
          <p:cNvPr id="4" name="Slide Number Placeholder 3"/>
          <p:cNvSpPr>
            <a:spLocks noGrp="1"/>
          </p:cNvSpPr>
          <p:nvPr>
            <p:ph type="sldNum" sz="quarter" idx="5"/>
          </p:nvPr>
        </p:nvSpPr>
        <p:spPr/>
        <p:txBody>
          <a:bodyPr/>
          <a:lstStyle/>
          <a:p>
            <a:pPr>
              <a:defRPr/>
            </a:pPr>
            <a:fld id="{6CDFE839-9573-6248-8DEE-D08397018A81}" type="slidenum">
              <a:rPr lang="en-US" smtClean="0"/>
              <a:pPr>
                <a:defRPr/>
              </a:pPr>
              <a:t>20</a:t>
            </a:fld>
            <a:endParaRPr lang="en-US"/>
          </a:p>
        </p:txBody>
      </p:sp>
    </p:spTree>
    <p:extLst>
      <p:ext uri="{BB962C8B-B14F-4D97-AF65-F5344CB8AC3E}">
        <p14:creationId xmlns:p14="http://schemas.microsoft.com/office/powerpoint/2010/main" val="1336557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Use this slide to help</a:t>
            </a:r>
            <a:r>
              <a:rPr lang="en-US" baseline="0" dirty="0" smtClean="0">
                <a:latin typeface="Calibri" charset="0"/>
              </a:rPr>
              <a:t> set up the LINES OF COMMUNICATION</a:t>
            </a:r>
          </a:p>
          <a:p>
            <a:pPr eaLnBrk="1" hangingPunct="1">
              <a:spcBef>
                <a:spcPct val="0"/>
              </a:spcBef>
            </a:pPr>
            <a:r>
              <a:rPr lang="en-US" baseline="0" dirty="0" smtClean="0">
                <a:latin typeface="Calibri" charset="0"/>
              </a:rPr>
              <a:t>Use the next slide to help participants keep track of which SKILL they are supposed to discuss</a:t>
            </a:r>
            <a:endParaRPr lang="en-US" dirty="0">
              <a:latin typeface="Calibri" charset="0"/>
            </a:endParaRP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E544061F-168A-1D4E-8E4B-3C3B19499F45}" type="slidenum">
              <a:rPr lang="en-US" sz="1200"/>
              <a:pPr/>
              <a:t>21</a:t>
            </a:fld>
            <a:endParaRPr lang="en-US" sz="1200"/>
          </a:p>
        </p:txBody>
      </p:sp>
    </p:spTree>
    <p:extLst>
      <p:ext uri="{BB962C8B-B14F-4D97-AF65-F5344CB8AC3E}">
        <p14:creationId xmlns:p14="http://schemas.microsoft.com/office/powerpoint/2010/main" val="122901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2800" dirty="0" smtClean="0">
                <a:latin typeface="Calibri" charset="0"/>
              </a:rPr>
              <a:t>Click</a:t>
            </a:r>
            <a:r>
              <a:rPr lang="en-US" sz="2800" baseline="0" dirty="0" smtClean="0">
                <a:latin typeface="Calibri" charset="0"/>
              </a:rPr>
              <a:t> to show each Constructive Conversation Skill when the LINES OF COMMUNICATION are ready to discuss.</a:t>
            </a:r>
          </a:p>
          <a:p>
            <a:pPr eaLnBrk="1" hangingPunct="1">
              <a:spcBef>
                <a:spcPct val="0"/>
              </a:spcBef>
            </a:pPr>
            <a:r>
              <a:rPr lang="en-US" sz="2800" baseline="0" dirty="0" smtClean="0">
                <a:latin typeface="Calibri" charset="0"/>
              </a:rPr>
              <a:t>Allow time for quick whole group share out for each skill after the LINES OF COMMUNICATION are over.  </a:t>
            </a:r>
            <a:endParaRPr lang="en-US" sz="2800" dirty="0">
              <a:latin typeface="Calibri" charset="0"/>
            </a:endParaRPr>
          </a:p>
        </p:txBody>
      </p:sp>
      <p:sp>
        <p:nvSpPr>
          <p:cNvPr id="4" name="Slide Number Placeholder 3"/>
          <p:cNvSpPr>
            <a:spLocks noGrp="1"/>
          </p:cNvSpPr>
          <p:nvPr>
            <p:ph type="sldNum" sz="quarter" idx="10"/>
          </p:nvPr>
        </p:nvSpPr>
        <p:spPr/>
        <p:txBody>
          <a:bodyPr/>
          <a:lstStyle/>
          <a:p>
            <a:fld id="{7C2C0BA0-EBFE-D14A-8E02-3A73A656AF8D}" type="slidenum">
              <a:rPr lang="en-US" smtClean="0"/>
              <a:t>22</a:t>
            </a:fld>
            <a:endParaRPr lang="en-US"/>
          </a:p>
        </p:txBody>
      </p:sp>
    </p:spTree>
    <p:extLst>
      <p:ext uri="{BB962C8B-B14F-4D97-AF65-F5344CB8AC3E}">
        <p14:creationId xmlns:p14="http://schemas.microsoft.com/office/powerpoint/2010/main" val="44439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Prompt and Response Starters are Scaffolds for students to support</a:t>
            </a:r>
            <a:r>
              <a:rPr lang="en-US" baseline="0" dirty="0" smtClean="0"/>
              <a:t> them in </a:t>
            </a:r>
            <a:r>
              <a:rPr lang="en-US" dirty="0" smtClean="0"/>
              <a:t>beginning to</a:t>
            </a:r>
            <a:r>
              <a:rPr lang="en-US" baseline="0" dirty="0" smtClean="0"/>
              <a:t> </a:t>
            </a:r>
            <a:r>
              <a:rPr lang="en-US" dirty="0" smtClean="0"/>
              <a:t>have conversations where they are CREATING, CLARIFYING,</a:t>
            </a:r>
            <a:r>
              <a:rPr lang="en-US" baseline="0" dirty="0" smtClean="0"/>
              <a:t> FORTIFYING, AND NEGOTIATING on their own.  </a:t>
            </a:r>
          </a:p>
          <a:p>
            <a:endParaRPr lang="en-US" baseline="0" dirty="0" smtClean="0"/>
          </a:p>
          <a:p>
            <a:r>
              <a:rPr lang="en-US" baseline="0" dirty="0" smtClean="0"/>
              <a:t>This placemat is a teacher tool.  Teachers would select the prompt and response starters students might need to use depending on student need, lesson objectives, and the task at hand.  </a:t>
            </a:r>
          </a:p>
          <a:p>
            <a:endParaRPr lang="en-US" baseline="0" dirty="0" smtClean="0"/>
          </a:p>
        </p:txBody>
      </p:sp>
    </p:spTree>
    <p:extLst>
      <p:ext uri="{BB962C8B-B14F-4D97-AF65-F5344CB8AC3E}">
        <p14:creationId xmlns:p14="http://schemas.microsoft.com/office/powerpoint/2010/main" val="176492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read about Constructive Conversation Skills, we need to see</a:t>
            </a:r>
            <a:r>
              <a:rPr lang="en-US" baseline="0" dirty="0" smtClean="0"/>
              <a:t> how these skills support MATHEMATICAL DISCOURSE.</a:t>
            </a:r>
          </a:p>
          <a:p>
            <a:r>
              <a:rPr lang="en-US" baseline="0" dirty="0" smtClean="0"/>
              <a:t>To do that, we will be reading a page about MATHEMATICAL DISCOURSE from our CA Math Framework.  </a:t>
            </a:r>
          </a:p>
          <a:p>
            <a:endParaRPr lang="en-US" baseline="0" dirty="0" smtClean="0"/>
          </a:p>
          <a:p>
            <a:r>
              <a:rPr lang="en-US" baseline="0" dirty="0" smtClean="0"/>
              <a:t>To process this reading together we will be using a TEXT RENDERING PROTOCOL. </a:t>
            </a:r>
          </a:p>
          <a:p>
            <a:r>
              <a:rPr lang="en-US" baseline="0" dirty="0" smtClean="0"/>
              <a:t>READ DIRECTIONS FROM THE SLIDE to explain the </a:t>
            </a:r>
            <a:r>
              <a:rPr lang="en-US" baseline="0" dirty="0" err="1" smtClean="0"/>
              <a:t>protcol</a:t>
            </a:r>
            <a:r>
              <a:rPr lang="en-US" baseline="0" dirty="0" smtClean="0"/>
              <a:t>.</a:t>
            </a:r>
          </a:p>
          <a:p>
            <a:endParaRPr lang="en-US" baseline="0" dirty="0" smtClean="0"/>
          </a:p>
        </p:txBody>
      </p:sp>
    </p:spTree>
    <p:extLst>
      <p:ext uri="{BB962C8B-B14F-4D97-AF65-F5344CB8AC3E}">
        <p14:creationId xmlns:p14="http://schemas.microsoft.com/office/powerpoint/2010/main" val="1670275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2046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CA Math Framework says that </a:t>
            </a:r>
          </a:p>
          <a:p>
            <a:r>
              <a:rPr lang="en-US" baseline="0" dirty="0" smtClean="0"/>
              <a:t>READ QUOTE </a:t>
            </a:r>
          </a:p>
          <a:p>
            <a:endParaRPr lang="en-US" baseline="0" dirty="0" smtClean="0"/>
          </a:p>
          <a:p>
            <a:r>
              <a:rPr lang="en-US" baseline="0" dirty="0" smtClean="0"/>
              <a:t>Ask:  What comes to mind when you read this quote?  </a:t>
            </a:r>
          </a:p>
          <a:p>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2277019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you read this, you can’t help but think about the Constructive Conversation Skills.  Students must be able to CREATE, CLARIFY, FORTIFY, and NEGOTIATE in order to participate in Mathematical Discourse.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prompt and response starters are scaffolds for students to begin using the language of the skill.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also some Prompt and Response Starters for Math which you may find helpful.  </a:t>
            </a:r>
            <a:endParaRPr lang="en-US" dirty="0" smtClean="0"/>
          </a:p>
          <a:p>
            <a:endParaRPr lang="en-US" dirty="0"/>
          </a:p>
        </p:txBody>
      </p:sp>
    </p:spTree>
    <p:extLst>
      <p:ext uri="{BB962C8B-B14F-4D97-AF65-F5344CB8AC3E}">
        <p14:creationId xmlns:p14="http://schemas.microsoft.com/office/powerpoint/2010/main" val="29752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Play 3 minute video</a:t>
            </a:r>
            <a:r>
              <a:rPr lang="en-US" baseline="0" dirty="0" smtClean="0"/>
              <a:t> </a:t>
            </a:r>
            <a:endParaRPr lang="en-US" dirty="0"/>
          </a:p>
        </p:txBody>
      </p:sp>
    </p:spTree>
    <p:extLst>
      <p:ext uri="{BB962C8B-B14F-4D97-AF65-F5344CB8AC3E}">
        <p14:creationId xmlns:p14="http://schemas.microsoft.com/office/powerpoint/2010/main" val="202167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some</a:t>
            </a:r>
            <a:r>
              <a:rPr lang="en-US" baseline="0" dirty="0" smtClean="0"/>
              <a:t> time to share our ideas about how we can use CONSTRUCTIVE CONVERSATION SKILL in Math.</a:t>
            </a:r>
          </a:p>
          <a:p>
            <a:r>
              <a:rPr lang="en-US" baseline="0" dirty="0" smtClean="0"/>
              <a:t>READ QUESTION ON SLIDE and allow time for discussion.</a:t>
            </a:r>
          </a:p>
          <a:p>
            <a:endParaRPr lang="en-US" baseline="0" dirty="0" smtClean="0"/>
          </a:p>
          <a:p>
            <a:endParaRPr lang="en-US" dirty="0"/>
          </a:p>
        </p:txBody>
      </p:sp>
    </p:spTree>
    <p:extLst>
      <p:ext uri="{BB962C8B-B14F-4D97-AF65-F5344CB8AC3E}">
        <p14:creationId xmlns:p14="http://schemas.microsoft.com/office/powerpoint/2010/main" val="3245991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elements of an Integrated ELD Lesson are you already doing/using in your classroom?  </a:t>
            </a:r>
          </a:p>
          <a:p>
            <a:r>
              <a:rPr lang="en-US" baseline="0" dirty="0" smtClean="0"/>
              <a:t>What might be new for you or your grade level?  </a:t>
            </a:r>
          </a:p>
          <a:p>
            <a:r>
              <a:rPr lang="en-US" baseline="0" dirty="0" smtClean="0"/>
              <a:t>What might be our next steps to try?</a:t>
            </a:r>
            <a:endParaRPr lang="en-US" baseline="0" dirty="0"/>
          </a:p>
          <a:p>
            <a:endParaRPr lang="en-US" baseline="0" dirty="0"/>
          </a:p>
          <a:p>
            <a:endParaRPr lang="en-US" dirty="0"/>
          </a:p>
        </p:txBody>
      </p:sp>
    </p:spTree>
    <p:extLst>
      <p:ext uri="{BB962C8B-B14F-4D97-AF65-F5344CB8AC3E}">
        <p14:creationId xmlns:p14="http://schemas.microsoft.com/office/powerpoint/2010/main" val="1249241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these learning outcomes</a:t>
            </a:r>
            <a:r>
              <a:rPr lang="en-US" baseline="0" dirty="0" smtClean="0"/>
              <a:t> address </a:t>
            </a:r>
            <a:r>
              <a:rPr lang="en-US" dirty="0" smtClean="0"/>
              <a:t>the entire set of PD’s on Integrated ELD</a:t>
            </a:r>
            <a:r>
              <a:rPr lang="en-US" baseline="0" dirty="0" smtClean="0"/>
              <a:t> Math.  We may not have accomplished all of them today.  </a:t>
            </a:r>
            <a:endParaRPr lang="en-US" dirty="0" smtClean="0"/>
          </a:p>
          <a:p>
            <a:r>
              <a:rPr lang="en-US" dirty="0" smtClean="0"/>
              <a:t>What</a:t>
            </a:r>
            <a:r>
              <a:rPr lang="en-US" baseline="0" dirty="0" smtClean="0"/>
              <a:t> Learning Outcomes did we reach today?  </a:t>
            </a:r>
            <a:endParaRPr lang="en-US" dirty="0"/>
          </a:p>
        </p:txBody>
      </p:sp>
    </p:spTree>
    <p:extLst>
      <p:ext uri="{BB962C8B-B14F-4D97-AF65-F5344CB8AC3E}">
        <p14:creationId xmlns:p14="http://schemas.microsoft.com/office/powerpoint/2010/main" val="999240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number of INTEGRATED ELD RESOURCES our MMED (Multilingual Multicultural Education Department) office in LAUSD has created.</a:t>
            </a:r>
          </a:p>
          <a:p>
            <a:r>
              <a:rPr lang="en-US" baseline="0" dirty="0" smtClean="0"/>
              <a:t>They include the Integrated ELD Lesson Component List</a:t>
            </a:r>
          </a:p>
          <a:p>
            <a:r>
              <a:rPr lang="en-US" baseline="0" dirty="0" smtClean="0"/>
              <a:t>Model Lesson At a Glance Handout</a:t>
            </a:r>
          </a:p>
          <a:p>
            <a:r>
              <a:rPr lang="en-US" baseline="0" dirty="0" smtClean="0"/>
              <a:t>Integrated ELD Model Lessons</a:t>
            </a:r>
          </a:p>
          <a:p>
            <a:r>
              <a:rPr lang="en-US" baseline="0" dirty="0" smtClean="0"/>
              <a:t>Posters and Companion Cards for Protocols to support ELs</a:t>
            </a:r>
          </a:p>
          <a:p>
            <a:r>
              <a:rPr lang="en-US" baseline="0" dirty="0" smtClean="0"/>
              <a:t>Videos</a:t>
            </a:r>
            <a:endParaRPr lang="en-US" dirty="0"/>
          </a:p>
        </p:txBody>
      </p:sp>
      <p:sp>
        <p:nvSpPr>
          <p:cNvPr id="4" name="Slide Number Placeholder 3"/>
          <p:cNvSpPr>
            <a:spLocks noGrp="1"/>
          </p:cNvSpPr>
          <p:nvPr>
            <p:ph type="sldNum" sz="quarter" idx="10"/>
          </p:nvPr>
        </p:nvSpPr>
        <p:spPr/>
        <p:txBody>
          <a:bodyPr/>
          <a:lstStyle/>
          <a:p>
            <a:fld id="{472C58DC-120B-1C44-903E-3F99B24CB348}" type="slidenum">
              <a:rPr lang="en-US" smtClean="0"/>
              <a:t>34</a:t>
            </a:fld>
            <a:endParaRPr lang="en-US"/>
          </a:p>
        </p:txBody>
      </p:sp>
    </p:spTree>
    <p:extLst>
      <p:ext uri="{BB962C8B-B14F-4D97-AF65-F5344CB8AC3E}">
        <p14:creationId xmlns:p14="http://schemas.microsoft.com/office/powerpoint/2010/main" val="743770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protocols developed</a:t>
            </a:r>
            <a:r>
              <a:rPr lang="en-US" baseline="0" dirty="0" smtClean="0"/>
              <a:t> by MMED to support English Learners during the Three Phase Lesson (BEFORE, DURING, AFTER) are:</a:t>
            </a:r>
          </a:p>
          <a:p>
            <a:r>
              <a:rPr lang="en-US" baseline="0" dirty="0" smtClean="0"/>
              <a:t>Three Reads Protocol, Math Interview, and Math Summit.  These protocols do not have to be used within a THREE PHASE LESSON.  They can also stand alone during a Math Lesson.  </a:t>
            </a:r>
          </a:p>
        </p:txBody>
      </p:sp>
      <p:sp>
        <p:nvSpPr>
          <p:cNvPr id="4" name="Slide Number Placeholder 3"/>
          <p:cNvSpPr>
            <a:spLocks noGrp="1"/>
          </p:cNvSpPr>
          <p:nvPr>
            <p:ph type="sldNum" sz="quarter" idx="10"/>
          </p:nvPr>
        </p:nvSpPr>
        <p:spPr/>
        <p:txBody>
          <a:bodyPr/>
          <a:lstStyle/>
          <a:p>
            <a:fld id="{C8729D4E-866A-8F47-9A35-AF0ACE2F39CA}" type="slidenum">
              <a:rPr lang="en-US" smtClean="0"/>
              <a:t>35</a:t>
            </a:fld>
            <a:endParaRPr lang="en-US"/>
          </a:p>
        </p:txBody>
      </p:sp>
    </p:spTree>
    <p:extLst>
      <p:ext uri="{BB962C8B-B14F-4D97-AF65-F5344CB8AC3E}">
        <p14:creationId xmlns:p14="http://schemas.microsoft.com/office/powerpoint/2010/main" val="2127068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learn</a:t>
            </a:r>
            <a:r>
              <a:rPr lang="en-US" baseline="0" dirty="0" smtClean="0"/>
              <a:t> more about these resources you can go to the MMED website.  </a:t>
            </a:r>
            <a:endParaRPr lang="en-US" dirty="0" smtClean="0"/>
          </a:p>
          <a:p>
            <a:endParaRPr lang="en-US" dirty="0"/>
          </a:p>
        </p:txBody>
      </p:sp>
    </p:spTree>
    <p:extLst>
      <p:ext uri="{BB962C8B-B14F-4D97-AF65-F5344CB8AC3E}">
        <p14:creationId xmlns:p14="http://schemas.microsoft.com/office/powerpoint/2010/main" val="906428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latin typeface="Times New Roman" charset="0"/>
                <a:cs typeface="Times New Roman" charset="0"/>
              </a:rPr>
              <a:t>Thank You!  </a:t>
            </a:r>
            <a:endParaRPr lang="en-US" dirty="0">
              <a:latin typeface="Times New Roman" charset="0"/>
              <a:cs typeface="Times New Roman" charset="0"/>
            </a:endParaRPr>
          </a:p>
        </p:txBody>
      </p:sp>
    </p:spTree>
    <p:extLst>
      <p:ext uri="{BB962C8B-B14F-4D97-AF65-F5344CB8AC3E}">
        <p14:creationId xmlns:p14="http://schemas.microsoft.com/office/powerpoint/2010/main" val="74483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145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learning outcomes</a:t>
            </a:r>
            <a:r>
              <a:rPr lang="en-US" baseline="0" dirty="0" smtClean="0"/>
              <a:t> address </a:t>
            </a:r>
            <a:r>
              <a:rPr lang="en-US" dirty="0" smtClean="0"/>
              <a:t>the entire set of PD’s on Integrated ELD</a:t>
            </a:r>
            <a:r>
              <a:rPr lang="en-US" baseline="0" dirty="0" smtClean="0"/>
              <a:t> Math.  We may not accomplish all of them today.  </a:t>
            </a:r>
            <a:endParaRPr lang="en-US" dirty="0"/>
          </a:p>
        </p:txBody>
      </p:sp>
    </p:spTree>
    <p:extLst>
      <p:ext uri="{BB962C8B-B14F-4D97-AF65-F5344CB8AC3E}">
        <p14:creationId xmlns:p14="http://schemas.microsoft.com/office/powerpoint/2010/main" val="99924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5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at this data from the CDE website for English</a:t>
            </a:r>
            <a:r>
              <a:rPr lang="en-US" baseline="0" dirty="0" smtClean="0"/>
              <a:t> Learners in Math for LAUSD.</a:t>
            </a:r>
          </a:p>
          <a:p>
            <a:r>
              <a:rPr lang="en-US" baseline="0" dirty="0" smtClean="0"/>
              <a:t>What do you notice? </a:t>
            </a:r>
          </a:p>
          <a:p>
            <a:endParaRPr lang="en-US" baseline="0" dirty="0" smtClean="0"/>
          </a:p>
          <a:p>
            <a:r>
              <a:rPr lang="en-US" baseline="0" dirty="0" smtClean="0"/>
              <a:t>You will see that in all grades 3-8 and 11</a:t>
            </a:r>
            <a:r>
              <a:rPr lang="en-US" baseline="30000" dirty="0" smtClean="0"/>
              <a:t>th</a:t>
            </a:r>
            <a:r>
              <a:rPr lang="en-US" baseline="0" dirty="0" smtClean="0"/>
              <a:t>, LAUSD had a total of:</a:t>
            </a:r>
          </a:p>
          <a:p>
            <a:pPr marL="171450" indent="-171450">
              <a:buFont typeface="Arial" panose="020B0604020202020204" pitchFamily="34" charset="0"/>
              <a:buChar char="•"/>
            </a:pPr>
            <a:r>
              <a:rPr lang="en-US" baseline="0" dirty="0" smtClean="0"/>
              <a:t>6% of our ELs who scored Standard Exceeded and Standard Met (combined)</a:t>
            </a:r>
          </a:p>
          <a:p>
            <a:pPr marL="171450" indent="-171450">
              <a:buFont typeface="Arial" panose="020B0604020202020204" pitchFamily="34" charset="0"/>
              <a:buChar char="•"/>
            </a:pPr>
            <a:r>
              <a:rPr lang="en-US" dirty="0" smtClean="0"/>
              <a:t>94%</a:t>
            </a:r>
            <a:r>
              <a:rPr lang="en-US" baseline="0" dirty="0" smtClean="0"/>
              <a:t> of our ELs who scored Standard Nearly Met and Standard Not Met (combined)</a:t>
            </a:r>
          </a:p>
          <a:p>
            <a:pPr marL="171450" indent="-171450">
              <a:buFont typeface="Arial" panose="020B0604020202020204" pitchFamily="34" charset="0"/>
              <a:buChar char="•"/>
            </a:pPr>
            <a:r>
              <a:rPr lang="en-US" baseline="0" dirty="0" smtClean="0"/>
              <a:t>76% of our ELs who scored Standard Not Met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Our English Learners need our support in Math.   </a:t>
            </a:r>
          </a:p>
          <a:p>
            <a:pPr marL="0" indent="0">
              <a:buFont typeface="Arial" panose="020B0604020202020204" pitchFamily="34" charset="0"/>
              <a:buNone/>
            </a:pPr>
            <a:r>
              <a:rPr lang="en-US" baseline="0" dirty="0" smtClean="0"/>
              <a:t>At the very least, there should be more students scoring at LEVEL 2 (nearly met) and less students scoring at LEVEL 1 (not met).</a:t>
            </a:r>
          </a:p>
          <a:p>
            <a:pPr marL="0" indent="0">
              <a:buFont typeface="Arial" panose="020B0604020202020204" pitchFamily="34" charset="0"/>
              <a:buNone/>
            </a:pPr>
            <a:r>
              <a:rPr lang="en-US" baseline="0" dirty="0" smtClean="0"/>
              <a:t>Today we will be looking at the type of support we can provide to make sure we don’t have as many ELs in the LEVEL 1 group.  </a:t>
            </a:r>
          </a:p>
        </p:txBody>
      </p:sp>
      <p:sp>
        <p:nvSpPr>
          <p:cNvPr id="4" name="Slide Number Placeholder 3"/>
          <p:cNvSpPr>
            <a:spLocks noGrp="1"/>
          </p:cNvSpPr>
          <p:nvPr>
            <p:ph type="sldNum" sz="quarter" idx="10"/>
          </p:nvPr>
        </p:nvSpPr>
        <p:spPr/>
        <p:txBody>
          <a:bodyPr/>
          <a:lstStyle/>
          <a:p>
            <a:fld id="{CD20482A-77F2-BB4F-A8FD-2D4A4049F1D1}" type="slidenum">
              <a:rPr lang="en-US" smtClean="0"/>
              <a:pPr/>
              <a:t>7</a:t>
            </a:fld>
            <a:endParaRPr lang="en-US"/>
          </a:p>
        </p:txBody>
      </p:sp>
    </p:spTree>
    <p:extLst>
      <p:ext uri="{BB962C8B-B14F-4D97-AF65-F5344CB8AC3E}">
        <p14:creationId xmlns:p14="http://schemas.microsoft.com/office/powerpoint/2010/main" val="54220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 Math Framework</a:t>
            </a:r>
            <a:r>
              <a:rPr lang="en-US" baseline="0" dirty="0" smtClean="0"/>
              <a:t> on the CDE website states the following:  </a:t>
            </a:r>
          </a:p>
          <a:p>
            <a:r>
              <a:rPr lang="en-US" b="1" baseline="0" dirty="0" smtClean="0"/>
              <a:t>READ QUOTE</a:t>
            </a:r>
          </a:p>
          <a:p>
            <a:r>
              <a:rPr lang="en-US" baseline="0" dirty="0" smtClean="0"/>
              <a:t>It says that when teaching Math we DO need to consider our ELs because we cannot separate the content of mathematics from language</a:t>
            </a:r>
          </a:p>
          <a:p>
            <a:r>
              <a:rPr lang="en-US" baseline="0" dirty="0" smtClean="0"/>
              <a:t>The language needs of our ELs need to be supported during Math instruction.</a:t>
            </a:r>
          </a:p>
          <a:p>
            <a:endParaRPr lang="en-US" dirty="0"/>
          </a:p>
        </p:txBody>
      </p:sp>
    </p:spTree>
    <p:extLst>
      <p:ext uri="{BB962C8B-B14F-4D97-AF65-F5344CB8AC3E}">
        <p14:creationId xmlns:p14="http://schemas.microsoft.com/office/powerpoint/2010/main" val="199214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do this, </a:t>
            </a:r>
            <a:r>
              <a:rPr lang="en-US" baseline="0" dirty="0" smtClean="0"/>
              <a:t>we are developing in the following element of our Teaching and Leaning Framework.  </a:t>
            </a:r>
          </a:p>
        </p:txBody>
      </p:sp>
    </p:spTree>
    <p:extLst>
      <p:ext uri="{BB962C8B-B14F-4D97-AF65-F5344CB8AC3E}">
        <p14:creationId xmlns:p14="http://schemas.microsoft.com/office/powerpoint/2010/main" val="155077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January 11,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Thursday, January 11,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January 11,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4637"/>
            <a:ext cx="10972800" cy="657274"/>
          </a:xfrm>
          <a:prstGeom prst="rect">
            <a:avLst/>
          </a:prstGeom>
        </p:spPr>
        <p:txBody>
          <a:bodyPr lIns="91425" tIns="91425" rIns="91425" bIns="91425" anchor="ctr" anchorCtr="0"/>
          <a:lstStyle>
            <a:lvl1pPr>
              <a:spcBef>
                <a:spcPts val="0"/>
              </a:spcBef>
              <a:defRPr sz="4400">
                <a:solidFill>
                  <a:srgbClr val="1464B4"/>
                </a:solidFil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609600" y="1151189"/>
            <a:ext cx="10972800" cy="5416715"/>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11409058" y="6333139"/>
            <a:ext cx="7315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50514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Thursday, January 11,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January 11,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January 11,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January 11,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Thursday, January 11,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January 11,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7"/>
            <a:ext cx="2852928" cy="424361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January 11,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4"/>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January 11,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January 11, 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377" rtl="0" eaLnBrk="1" latinLnBrk="0" hangingPunct="1">
        <a:spcBef>
          <a:spcPct val="0"/>
        </a:spcBef>
        <a:buNone/>
        <a:defRPr sz="4000" kern="1200" spc="-100" baseline="0">
          <a:solidFill>
            <a:schemeClr val="tx2"/>
          </a:solidFill>
          <a:latin typeface="+mj-lt"/>
          <a:ea typeface="+mj-ea"/>
          <a:cs typeface="+mj-cs"/>
        </a:defRPr>
      </a:lvl1pPr>
    </p:titleStyle>
    <p:bodyStyle>
      <a:lvl1pPr marL="182875" indent="-182875" algn="l" defTabSz="914377"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189" indent="-182875" algn="l" defTabSz="914377"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02" indent="-182875" algn="l" defTabSz="914377"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15" indent="-182875" algn="l" defTabSz="914377"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690" indent="-137157" algn="l" defTabSz="914377"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566"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14.png"/><Relationship Id="rId6"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png"/><Relationship Id="rId8"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2.png"/><Relationship Id="rId9" Type="http://schemas.openxmlformats.org/officeDocument/2006/relationships/image" Target="../media/image23.jpeg"/><Relationship Id="rId10"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jpg"/><Relationship Id="rId6" Type="http://schemas.openxmlformats.org/officeDocument/2006/relationships/image" Target="../media/image48.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tiff"/></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png"/><Relationship Id="rId8"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entury Gothic"/>
              </a:rPr>
              <a:t>Integrated </a:t>
            </a:r>
            <a:r>
              <a:rPr lang="en-US" b="1" dirty="0" err="1">
                <a:latin typeface="Century Gothic"/>
              </a:rPr>
              <a:t>eld</a:t>
            </a:r>
            <a:r>
              <a:rPr lang="en-US" b="1" dirty="0">
                <a:latin typeface="Century Gothic"/>
              </a:rPr>
              <a:t>/math</a:t>
            </a:r>
          </a:p>
        </p:txBody>
      </p:sp>
      <p:pic>
        <p:nvPicPr>
          <p:cNvPr id="5" name="Picture 4"/>
          <p:cNvPicPr>
            <a:picLocks noChangeAspect="1"/>
          </p:cNvPicPr>
          <p:nvPr/>
        </p:nvPicPr>
        <p:blipFill>
          <a:blip r:embed="rId3"/>
          <a:stretch>
            <a:fillRect/>
          </a:stretch>
        </p:blipFill>
        <p:spPr>
          <a:xfrm>
            <a:off x="678934" y="609605"/>
            <a:ext cx="1562100" cy="1524000"/>
          </a:xfrm>
          <a:prstGeom prst="rect">
            <a:avLst/>
          </a:prstGeom>
        </p:spPr>
      </p:pic>
      <p:sp>
        <p:nvSpPr>
          <p:cNvPr id="4" name="TextBox 3"/>
          <p:cNvSpPr txBox="1"/>
          <p:nvPr/>
        </p:nvSpPr>
        <p:spPr>
          <a:xfrm>
            <a:off x="2241034" y="1172230"/>
            <a:ext cx="7334059" cy="461665"/>
          </a:xfrm>
          <a:prstGeom prst="rect">
            <a:avLst/>
          </a:prstGeom>
          <a:noFill/>
        </p:spPr>
        <p:txBody>
          <a:bodyPr wrap="none" rtlCol="0" anchor="t">
            <a:spAutoFit/>
          </a:bodyPr>
          <a:lstStyle/>
          <a:p>
            <a:r>
              <a:rPr lang="en-US" sz="2400" dirty="0">
                <a:solidFill>
                  <a:schemeClr val="tx1">
                    <a:lumMod val="75000"/>
                    <a:lumOff val="25000"/>
                  </a:schemeClr>
                </a:solidFill>
                <a:latin typeface="Century Gothic"/>
              </a:rPr>
              <a:t>Multilingual</a:t>
            </a:r>
            <a:r>
              <a:rPr lang="en-US" sz="2400" dirty="0">
                <a:solidFill>
                  <a:schemeClr val="tx1">
                    <a:lumMod val="75000"/>
                    <a:lumOff val="25000"/>
                  </a:schemeClr>
                </a:solidFill>
              </a:rPr>
              <a:t> and Multicultural Education Department</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01926">
            <a:off x="9280091" y="2475928"/>
            <a:ext cx="2357296" cy="3077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a:spLocks noGrp="1"/>
          </p:cNvSpPr>
          <p:nvPr>
            <p:ph type="subTitle" idx="1"/>
          </p:nvPr>
        </p:nvSpPr>
        <p:spPr>
          <a:xfrm>
            <a:off x="914400" y="3505200"/>
            <a:ext cx="9966960" cy="1752600"/>
          </a:xfrm>
        </p:spPr>
        <p:txBody>
          <a:bodyPr vert="horz" lIns="91440" tIns="45720" rIns="91440" bIns="45720" rtlCol="0" anchor="t">
            <a:noAutofit/>
          </a:bodyPr>
          <a:lstStyle/>
          <a:p>
            <a:r>
              <a:rPr lang="en-US" sz="4200" dirty="0" smtClean="0">
                <a:latin typeface="Century Gothic"/>
              </a:rPr>
              <a:t>Constructive Conversation Skills </a:t>
            </a:r>
          </a:p>
          <a:p>
            <a:r>
              <a:rPr lang="en-US" sz="4200" dirty="0">
                <a:latin typeface="Century Gothic"/>
              </a:rPr>
              <a:t>a</a:t>
            </a:r>
            <a:r>
              <a:rPr lang="en-US" sz="4200" dirty="0" smtClean="0">
                <a:latin typeface="Century Gothic"/>
              </a:rPr>
              <a:t>nd Mathematical Discourse</a:t>
            </a:r>
          </a:p>
        </p:txBody>
      </p:sp>
    </p:spTree>
    <p:extLst>
      <p:ext uri="{BB962C8B-B14F-4D97-AF65-F5344CB8AC3E}">
        <p14:creationId xmlns:p14="http://schemas.microsoft.com/office/powerpoint/2010/main" val="12883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2351329"/>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6319763" y="2069340"/>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itle 1"/>
          <p:cNvSpPr>
            <a:spLocks noGrp="1"/>
          </p:cNvSpPr>
          <p:nvPr>
            <p:ph type="title" idx="4294967295"/>
          </p:nvPr>
        </p:nvSpPr>
        <p:spPr>
          <a:xfrm>
            <a:off x="57659" y="550913"/>
            <a:ext cx="11999661" cy="800100"/>
          </a:xfrm>
          <a:solidFill>
            <a:schemeClr val="accent1"/>
          </a:solidFill>
        </p:spPr>
        <p:txBody>
          <a:bodyPr wrap="square" numCol="1" anchorCtr="0" compatLnSpc="1">
            <a:prstTxWarp prst="textNoShape">
              <a:avLst/>
            </a:prstTxWarp>
            <a:noAutofit/>
          </a:bodyPr>
          <a:lstStyle/>
          <a:p>
            <a:pPr>
              <a:defRPr/>
            </a:pPr>
            <a:r>
              <a:rPr lang="en-US" altLang="en-US" sz="4200" b="1" dirty="0" smtClean="0">
                <a:solidFill>
                  <a:schemeClr val="bg1"/>
                </a:solidFill>
                <a:effectLst>
                  <a:outerShdw blurRad="38100" dist="38100" dir="2700000" algn="tl">
                    <a:srgbClr val="000000"/>
                  </a:outerShdw>
                </a:effectLst>
                <a:latin typeface="Arial" charset="0"/>
                <a:ea typeface="Arial" charset="0"/>
                <a:cs typeface="Arial" charset="0"/>
              </a:rPr>
              <a:t>A Comprehensive ELD program consists of…</a:t>
            </a:r>
            <a:endParaRPr lang="en-US" altLang="en-US" sz="4200" b="1" dirty="0">
              <a:solidFill>
                <a:schemeClr val="bg1"/>
              </a:solidFill>
              <a:effectLst>
                <a:outerShdw blurRad="38100" dist="38100" dir="2700000" algn="tl">
                  <a:srgbClr val="000000"/>
                </a:outerShdw>
              </a:effectLst>
              <a:latin typeface="Arial" charset="0"/>
              <a:ea typeface="Arial" charset="0"/>
              <a:cs typeface="Arial" charset="0"/>
            </a:endParaRPr>
          </a:p>
        </p:txBody>
      </p:sp>
      <p:pic>
        <p:nvPicPr>
          <p:cNvPr id="10" name="Picture 9" descr="../IntegratedELD.pdf"/>
          <p:cNvPicPr/>
          <p:nvPr/>
        </p:nvPicPr>
        <p:blipFill rotWithShape="1">
          <a:blip r:embed="rId3">
            <a:extLst>
              <a:ext uri="{28A0092B-C50C-407E-A947-70E740481C1C}">
                <a14:useLocalDpi xmlns:a14="http://schemas.microsoft.com/office/drawing/2010/main" val="0"/>
              </a:ext>
            </a:extLst>
          </a:blip>
          <a:srcRect l="-1412" t="-2417" r="-1412" b="-2417"/>
          <a:stretch/>
        </p:blipFill>
        <p:spPr bwMode="auto">
          <a:xfrm>
            <a:off x="7925753" y="2911633"/>
            <a:ext cx="2475547" cy="2963387"/>
          </a:xfrm>
          <a:prstGeom prst="roundRect">
            <a:avLst>
              <a:gd name="adj" fmla="val 16667"/>
            </a:avLst>
          </a:prstGeom>
          <a:ln w="38100">
            <a:solidFill>
              <a:schemeClr val="tx1"/>
            </a:solid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Screen%20Shot%202017-08-22%20at%209.14.20%20AM.png"/>
          <p:cNvPicPr/>
          <p:nvPr/>
        </p:nvPicPr>
        <p:blipFill>
          <a:blip r:embed="rId4">
            <a:extLst>
              <a:ext uri="{28A0092B-C50C-407E-A947-70E740481C1C}">
                <a14:useLocalDpi xmlns:a14="http://schemas.microsoft.com/office/drawing/2010/main" val="0"/>
              </a:ext>
            </a:extLst>
          </a:blip>
          <a:srcRect/>
          <a:stretch>
            <a:fillRect/>
          </a:stretch>
        </p:blipFill>
        <p:spPr bwMode="auto">
          <a:xfrm>
            <a:off x="1225549" y="2911633"/>
            <a:ext cx="4009391" cy="29633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225549" y="2103119"/>
            <a:ext cx="4009391" cy="646331"/>
          </a:xfrm>
          <a:prstGeom prst="rect">
            <a:avLst/>
          </a:prstGeom>
          <a:noFill/>
        </p:spPr>
        <p:txBody>
          <a:bodyPr wrap="square" rtlCol="0">
            <a:spAutoFit/>
          </a:bodyPr>
          <a:lstStyle/>
          <a:p>
            <a:pPr algn="ctr"/>
            <a:r>
              <a:rPr lang="en-US" sz="3600" b="1" dirty="0" smtClean="0"/>
              <a:t>Designated ELD</a:t>
            </a:r>
            <a:endParaRPr lang="en-US" sz="3600" b="1" dirty="0"/>
          </a:p>
        </p:txBody>
      </p:sp>
      <p:sp>
        <p:nvSpPr>
          <p:cNvPr id="7" name="TextBox 6"/>
          <p:cNvSpPr txBox="1"/>
          <p:nvPr/>
        </p:nvSpPr>
        <p:spPr>
          <a:xfrm>
            <a:off x="7158830" y="2103119"/>
            <a:ext cx="4009391" cy="646331"/>
          </a:xfrm>
          <a:prstGeom prst="rect">
            <a:avLst/>
          </a:prstGeom>
          <a:noFill/>
        </p:spPr>
        <p:txBody>
          <a:bodyPr wrap="square" rtlCol="0">
            <a:spAutoFit/>
          </a:bodyPr>
          <a:lstStyle/>
          <a:p>
            <a:pPr algn="ctr"/>
            <a:r>
              <a:rPr lang="en-US" sz="3600" b="1" dirty="0" smtClean="0"/>
              <a:t>Integrated ELD</a:t>
            </a:r>
            <a:endParaRPr lang="en-US" sz="3600" b="1" dirty="0"/>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colorTemperature colorTemp="6998"/>
                    </a14:imgEffect>
                    <a14:imgEffect>
                      <a14:saturation sat="103000"/>
                    </a14:imgEffect>
                  </a14:imgLayer>
                </a14:imgProps>
              </a:ext>
              <a:ext uri="{28A0092B-C50C-407E-A947-70E740481C1C}">
                <a14:useLocalDpi xmlns:a14="http://schemas.microsoft.com/office/drawing/2010/main" val="0"/>
              </a:ext>
            </a:extLst>
          </a:blip>
          <a:stretch>
            <a:fillRect/>
          </a:stretch>
        </p:blipFill>
        <p:spPr>
          <a:xfrm>
            <a:off x="5897880" y="3450274"/>
            <a:ext cx="1479116" cy="1883661"/>
          </a:xfrm>
          <a:prstGeom prst="rect">
            <a:avLst/>
          </a:prstGeom>
        </p:spPr>
      </p:pic>
    </p:spTree>
    <p:extLst>
      <p:ext uri="{BB962C8B-B14F-4D97-AF65-F5344CB8AC3E}">
        <p14:creationId xmlns:p14="http://schemas.microsoft.com/office/powerpoint/2010/main" val="78372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png"/>
          <p:cNvPicPr>
            <a:picLocks noChangeAspect="1"/>
          </p:cNvPicPr>
          <p:nvPr/>
        </p:nvPicPr>
        <p:blipFill>
          <a:blip r:embed="rId3"/>
          <a:stretch>
            <a:fillRect/>
          </a:stretch>
        </p:blipFill>
        <p:spPr>
          <a:xfrm>
            <a:off x="365758" y="1131179"/>
            <a:ext cx="1607789" cy="1232217"/>
          </a:xfrm>
          <a:prstGeom prst="rect">
            <a:avLst/>
          </a:prstGeom>
        </p:spPr>
      </p:pic>
      <p:sp>
        <p:nvSpPr>
          <p:cNvPr id="2" name="Title 1"/>
          <p:cNvSpPr>
            <a:spLocks noGrp="1"/>
          </p:cNvSpPr>
          <p:nvPr>
            <p:ph type="title" idx="4294967295"/>
          </p:nvPr>
        </p:nvSpPr>
        <p:spPr>
          <a:xfrm>
            <a:off x="380085" y="334254"/>
            <a:ext cx="10206132" cy="796925"/>
          </a:xfrm>
        </p:spPr>
        <p:txBody>
          <a:bodyPr>
            <a:normAutofit fontScale="90000"/>
          </a:bodyPr>
          <a:lstStyle/>
          <a:p>
            <a:r>
              <a:rPr lang="en-US" sz="4800" b="1" dirty="0"/>
              <a:t>ELA/ELD FRAMEWORK</a:t>
            </a:r>
          </a:p>
        </p:txBody>
      </p:sp>
      <p:sp>
        <p:nvSpPr>
          <p:cNvPr id="19" name="TextBox 18"/>
          <p:cNvSpPr txBox="1"/>
          <p:nvPr/>
        </p:nvSpPr>
        <p:spPr>
          <a:xfrm>
            <a:off x="689242" y="1623380"/>
            <a:ext cx="10996426" cy="4555093"/>
          </a:xfrm>
          <a:prstGeom prst="rect">
            <a:avLst/>
          </a:prstGeom>
          <a:noFill/>
        </p:spPr>
        <p:txBody>
          <a:bodyPr wrap="square" rtlCol="0" anchor="t">
            <a:spAutoFit/>
          </a:bodyPr>
          <a:lstStyle/>
          <a:p>
            <a:r>
              <a:rPr lang="en-US" sz="3400" i="1" dirty="0">
                <a:latin typeface="Century Gothic"/>
              </a:rPr>
              <a:t>This framework uses the term integrated ELD to refer to ELD taught </a:t>
            </a:r>
            <a:r>
              <a:rPr lang="en-US" sz="3400" b="1" i="1" dirty="0">
                <a:latin typeface="Century Gothic"/>
              </a:rPr>
              <a:t>throughout the day</a:t>
            </a:r>
            <a:r>
              <a:rPr lang="en-US" sz="3400" i="1" dirty="0">
                <a:latin typeface="Century Gothic"/>
              </a:rPr>
              <a:t> and </a:t>
            </a:r>
            <a:r>
              <a:rPr lang="en-US" sz="3400" b="1" i="1" dirty="0">
                <a:latin typeface="Century Gothic"/>
              </a:rPr>
              <a:t>across the disciplines</a:t>
            </a:r>
            <a:r>
              <a:rPr lang="en-US" sz="3400" i="1" dirty="0">
                <a:latin typeface="Century Gothic"/>
              </a:rPr>
              <a:t>. All teachers with ELs in their classrooms should use the CA ELD Standards in addition to their focal CA CCSS for ELA/Literacy and other content standards to </a:t>
            </a:r>
            <a:r>
              <a:rPr lang="en-US" sz="3400" b="1" i="1" dirty="0">
                <a:latin typeface="Century Gothic"/>
              </a:rPr>
              <a:t>support their ELs’ linguistic </a:t>
            </a:r>
            <a:endParaRPr lang="en-US" sz="3400" b="1" i="1" dirty="0" smtClean="0">
              <a:latin typeface="Century Gothic"/>
            </a:endParaRPr>
          </a:p>
          <a:p>
            <a:r>
              <a:rPr lang="en-US" sz="3400" b="1" i="1" dirty="0" smtClean="0">
                <a:latin typeface="Century Gothic"/>
              </a:rPr>
              <a:t>and </a:t>
            </a:r>
            <a:r>
              <a:rPr lang="en-US" sz="3400" b="1" i="1" dirty="0">
                <a:latin typeface="Century Gothic"/>
              </a:rPr>
              <a:t>academic progress</a:t>
            </a:r>
            <a:r>
              <a:rPr lang="en-US" sz="3400" b="1" i="1" dirty="0" smtClean="0">
                <a:latin typeface="Century Gothic"/>
              </a:rPr>
              <a:t>.</a:t>
            </a:r>
          </a:p>
          <a:p>
            <a:endParaRPr lang="en-US" sz="1200" b="1" i="1" dirty="0" smtClean="0">
              <a:latin typeface="Century Gothic"/>
            </a:endParaRPr>
          </a:p>
          <a:p>
            <a:endParaRPr lang="en-US" sz="1200" b="1" i="1" dirty="0">
              <a:latin typeface="Century Gothic"/>
            </a:endParaRPr>
          </a:p>
          <a:p>
            <a:r>
              <a:rPr lang="en-US" sz="2800" dirty="0">
                <a:latin typeface="Century Gothic"/>
              </a:rPr>
              <a:t>-- </a:t>
            </a:r>
            <a:r>
              <a:rPr lang="en-US" sz="2800" dirty="0" smtClean="0">
                <a:latin typeface="Century Gothic"/>
              </a:rPr>
              <a:t>Chapter 2, p. 108</a:t>
            </a:r>
            <a:endParaRPr lang="en-US" sz="2800" dirty="0">
              <a:latin typeface="Century Gothic"/>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56170" y="4457785"/>
            <a:ext cx="1629498" cy="2145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332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6"/>
          <p:cNvSpPr txBox="1">
            <a:spLocks noChangeArrowheads="1"/>
          </p:cNvSpPr>
          <p:nvPr/>
        </p:nvSpPr>
        <p:spPr bwMode="auto">
          <a:xfrm>
            <a:off x="579056" y="426117"/>
            <a:ext cx="4508500" cy="554038"/>
          </a:xfrm>
          <a:prstGeom prst="rect">
            <a:avLst/>
          </a:prstGeom>
          <a:solidFill>
            <a:schemeClr val="accent1"/>
          </a:solidFill>
          <a:ln>
            <a:solidFill>
              <a:schemeClr val="accent2"/>
            </a:solidFill>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000" b="1" dirty="0">
                <a:solidFill>
                  <a:schemeClr val="bg1"/>
                </a:solidFill>
                <a:latin typeface="Avenir Next" charset="0"/>
                <a:ea typeface="Avenir Next" charset="0"/>
                <a:cs typeface="Avenir Next" charset="0"/>
              </a:rPr>
              <a:t>Integrated ELD</a:t>
            </a:r>
          </a:p>
        </p:txBody>
      </p:sp>
      <p:sp>
        <p:nvSpPr>
          <p:cNvPr id="5" name="TextBox 4"/>
          <p:cNvSpPr txBox="1"/>
          <p:nvPr/>
        </p:nvSpPr>
        <p:spPr>
          <a:xfrm>
            <a:off x="579056" y="4959136"/>
            <a:ext cx="4508500" cy="163195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en-US" altLang="x-none" sz="2000" b="1" u="sng" dirty="0">
                <a:latin typeface="Avenir Next" charset="0"/>
              </a:rPr>
              <a:t>OUTCOME</a:t>
            </a:r>
            <a:endParaRPr lang="en-US" altLang="x-none" sz="2000" b="1" dirty="0">
              <a:latin typeface="Avenir Next" charset="0"/>
            </a:endParaRPr>
          </a:p>
          <a:p>
            <a:pPr algn="ctr" eaLnBrk="1" hangingPunct="1">
              <a:defRPr/>
            </a:pPr>
            <a:r>
              <a:rPr lang="en-US" altLang="x-none" sz="2000" dirty="0">
                <a:latin typeface="Avenir Next" charset="0"/>
              </a:rPr>
              <a:t>EL students learn and apply content knowledge, the purposes for using language and how English works. </a:t>
            </a:r>
            <a:r>
              <a:rPr lang="en-US" altLang="x-none" sz="2000" b="1" dirty="0">
                <a:latin typeface="Avenir Next" charset="0"/>
              </a:rPr>
              <a:t> </a:t>
            </a:r>
            <a:r>
              <a:rPr lang="en-US" altLang="x-none" sz="2000" dirty="0">
                <a:latin typeface="Avenir Next" charset="0"/>
              </a:rPr>
              <a:t>Ch. 2 pg. 109  </a:t>
            </a:r>
          </a:p>
        </p:txBody>
      </p:sp>
      <p:sp>
        <p:nvSpPr>
          <p:cNvPr id="2" name="TextBox 1"/>
          <p:cNvSpPr txBox="1"/>
          <p:nvPr/>
        </p:nvSpPr>
        <p:spPr>
          <a:xfrm>
            <a:off x="5422605" y="419894"/>
            <a:ext cx="6392825" cy="618630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en-US" altLang="x-none" sz="2000" b="1" u="sng" dirty="0" smtClean="0">
                <a:solidFill>
                  <a:srgbClr val="000000"/>
                </a:solidFill>
                <a:latin typeface="Avenir Next" charset="0"/>
              </a:rPr>
              <a:t>PURPOSE</a:t>
            </a:r>
          </a:p>
          <a:p>
            <a:pPr algn="ctr" eaLnBrk="1" hangingPunct="1">
              <a:defRPr/>
            </a:pPr>
            <a:endParaRPr lang="en-US" altLang="x-none" sz="2400" b="1" u="sng" dirty="0">
              <a:solidFill>
                <a:srgbClr val="000000"/>
              </a:solidFill>
              <a:latin typeface="Avenir Next" charset="0"/>
            </a:endParaRPr>
          </a:p>
          <a:p>
            <a:pPr eaLnBrk="1" hangingPunct="1">
              <a:buFont typeface="Arial" charset="0"/>
              <a:buChar char="•"/>
              <a:defRPr/>
            </a:pPr>
            <a:r>
              <a:rPr lang="en-US" altLang="x-none" sz="2000" dirty="0">
                <a:latin typeface="Avenir Next" charset="0"/>
              </a:rPr>
              <a:t>Throughout the day and across the disciplines, ELs </a:t>
            </a:r>
            <a:r>
              <a:rPr lang="en-US" altLang="x-none" sz="2000" b="1" dirty="0">
                <a:latin typeface="Avenir Next" charset="0"/>
              </a:rPr>
              <a:t>learn to use English as they simultaneously develop academic English and academic content</a:t>
            </a:r>
            <a:r>
              <a:rPr lang="en-US" altLang="x-none" sz="2000" dirty="0">
                <a:latin typeface="Avenir Next" charset="0"/>
              </a:rPr>
              <a:t>. Ch. 2 pg. 107</a:t>
            </a:r>
          </a:p>
          <a:p>
            <a:pPr eaLnBrk="1" hangingPunct="1">
              <a:defRPr/>
            </a:pPr>
            <a:endParaRPr lang="en-US" altLang="x-none" sz="800" dirty="0">
              <a:latin typeface="Avenir Next" charset="0"/>
            </a:endParaRPr>
          </a:p>
          <a:p>
            <a:pPr eaLnBrk="1" hangingPunct="1">
              <a:buFont typeface="Arial" charset="0"/>
              <a:buChar char="•"/>
              <a:defRPr/>
            </a:pPr>
            <a:r>
              <a:rPr lang="en-US" altLang="x-none" sz="2000" dirty="0">
                <a:latin typeface="Avenir Next" charset="0"/>
              </a:rPr>
              <a:t>All teachers with ELs in their classroom </a:t>
            </a:r>
            <a:r>
              <a:rPr lang="en-US" altLang="x-none" sz="2000" b="1" dirty="0">
                <a:latin typeface="Avenir Next" charset="0"/>
              </a:rPr>
              <a:t>use CA ELD Standards in tandem with the CA CCSS </a:t>
            </a:r>
            <a:r>
              <a:rPr lang="en-US" altLang="x-none" sz="2000" dirty="0">
                <a:latin typeface="Avenir Next" charset="0"/>
              </a:rPr>
              <a:t>for ELA/ Literacy and other content standards Ch. 2 pg. 106</a:t>
            </a:r>
          </a:p>
          <a:p>
            <a:pPr eaLnBrk="1" hangingPunct="1">
              <a:buFont typeface="Arial" charset="0"/>
              <a:buChar char="•"/>
              <a:defRPr/>
            </a:pPr>
            <a:endParaRPr lang="en-US" altLang="x-none" sz="800" dirty="0">
              <a:latin typeface="Avenir Next" charset="0"/>
            </a:endParaRPr>
          </a:p>
          <a:p>
            <a:pPr eaLnBrk="1" hangingPunct="1">
              <a:buFont typeface="Arial" charset="0"/>
              <a:buChar char="•"/>
              <a:defRPr/>
            </a:pPr>
            <a:r>
              <a:rPr lang="en-US" altLang="x-none" sz="2000" dirty="0">
                <a:latin typeface="Avenir Next" charset="0"/>
              </a:rPr>
              <a:t>Values and build on </a:t>
            </a:r>
            <a:r>
              <a:rPr lang="en-US" altLang="x-none" sz="2000" b="1" dirty="0">
                <a:latin typeface="Avenir Next" charset="0"/>
              </a:rPr>
              <a:t>primary language and culture </a:t>
            </a:r>
            <a:r>
              <a:rPr lang="en-US" altLang="x-none" sz="2000" dirty="0">
                <a:latin typeface="Avenir Next" charset="0"/>
              </a:rPr>
              <a:t>and other forms of prior knowledge Ch. 2 pg. 114</a:t>
            </a:r>
          </a:p>
          <a:p>
            <a:pPr eaLnBrk="1" hangingPunct="1">
              <a:buFont typeface="Arial" charset="0"/>
              <a:buChar char="•"/>
              <a:defRPr/>
            </a:pPr>
            <a:endParaRPr lang="en-US" altLang="x-none" sz="800" dirty="0">
              <a:latin typeface="Avenir Next" charset="0"/>
            </a:endParaRPr>
          </a:p>
          <a:p>
            <a:pPr eaLnBrk="1" hangingPunct="1">
              <a:buFont typeface="Arial" charset="0"/>
              <a:buChar char="•"/>
              <a:defRPr/>
            </a:pPr>
            <a:r>
              <a:rPr lang="en-US" altLang="x-none" sz="2000" dirty="0">
                <a:latin typeface="Avenir Next" charset="0"/>
              </a:rPr>
              <a:t>Instruction that includes an abundance of </a:t>
            </a:r>
            <a:r>
              <a:rPr lang="en-US" altLang="x-none" sz="2000" b="1" dirty="0">
                <a:latin typeface="Avenir Next" charset="0"/>
              </a:rPr>
              <a:t>collaborative discussions about content, meaningful interaction with complex texts, and engaging and intellectually rich tasks</a:t>
            </a:r>
            <a:r>
              <a:rPr lang="en-US" altLang="x-none" sz="2000" dirty="0">
                <a:latin typeface="Avenir Next" charset="0"/>
              </a:rPr>
              <a:t>. Ch. 2 pg. 108</a:t>
            </a:r>
          </a:p>
          <a:p>
            <a:pPr eaLnBrk="1" hangingPunct="1">
              <a:buFont typeface="Arial" charset="0"/>
              <a:buChar char="•"/>
              <a:defRPr/>
            </a:pPr>
            <a:endParaRPr lang="en-US" altLang="x-none" sz="800" dirty="0">
              <a:latin typeface="Avenir Next" charset="0"/>
            </a:endParaRPr>
          </a:p>
          <a:p>
            <a:pPr eaLnBrk="1" hangingPunct="1">
              <a:buFont typeface="Arial" charset="0"/>
              <a:buChar char="•"/>
              <a:defRPr/>
            </a:pPr>
            <a:r>
              <a:rPr lang="en-US" altLang="x-none" sz="2000" dirty="0">
                <a:latin typeface="Avenir Next" charset="0"/>
              </a:rPr>
              <a:t>Builds both </a:t>
            </a:r>
            <a:r>
              <a:rPr lang="en-US" altLang="x-none" sz="2000" b="1" dirty="0">
                <a:latin typeface="Avenir Next" charset="0"/>
              </a:rPr>
              <a:t>content knowledge and academic English</a:t>
            </a:r>
            <a:r>
              <a:rPr lang="en-US" altLang="x-none" sz="2000" dirty="0">
                <a:latin typeface="Avenir Next" charset="0"/>
              </a:rPr>
              <a:t> Ch. 2 pg. 114</a:t>
            </a:r>
          </a:p>
        </p:txBody>
      </p:sp>
      <p:pic>
        <p:nvPicPr>
          <p:cNvPr id="7" name="Picture 6" descr="../IntegratedELD.pdf"/>
          <p:cNvPicPr/>
          <p:nvPr/>
        </p:nvPicPr>
        <p:blipFill rotWithShape="1">
          <a:blip r:embed="rId3">
            <a:extLst>
              <a:ext uri="{28A0092B-C50C-407E-A947-70E740481C1C}">
                <a14:useLocalDpi xmlns:a14="http://schemas.microsoft.com/office/drawing/2010/main" val="0"/>
              </a:ext>
            </a:extLst>
          </a:blip>
          <a:srcRect l="-1412" t="-2417" r="-1412" b="-2417"/>
          <a:stretch/>
        </p:blipFill>
        <p:spPr bwMode="auto">
          <a:xfrm>
            <a:off x="1228582" y="1364618"/>
            <a:ext cx="3232308" cy="3379629"/>
          </a:xfrm>
          <a:prstGeom prst="roundRect">
            <a:avLst>
              <a:gd name="adj" fmla="val 16667"/>
            </a:avLst>
          </a:prstGeom>
          <a:ln w="38100">
            <a:solidFill>
              <a:schemeClr val="tx1"/>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2470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2351329"/>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9389532" y="2081280"/>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lock Arc 31"/>
          <p:cNvSpPr/>
          <p:nvPr/>
        </p:nvSpPr>
        <p:spPr>
          <a:xfrm>
            <a:off x="-3439888" y="-134843"/>
            <a:ext cx="5351744" cy="7983416"/>
          </a:xfrm>
          <a:prstGeom prst="blockArc">
            <a:avLst>
              <a:gd name="adj1" fmla="val 18478206"/>
              <a:gd name="adj2" fmla="val 3067439"/>
              <a:gd name="adj3" fmla="val 0"/>
            </a:avLst>
          </a:prstGeom>
          <a:ln w="76200">
            <a:solidFill>
              <a:schemeClr val="tx1">
                <a:lumMod val="75000"/>
                <a:lumOff val="25000"/>
              </a:schemeClr>
            </a:solidFill>
          </a:ln>
        </p:spPr>
        <p:style>
          <a:lnRef idx="1">
            <a:schemeClr val="accent1">
              <a:tint val="90000"/>
              <a:hueOff val="0"/>
              <a:satOff val="0"/>
              <a:lumOff val="0"/>
              <a:alphaOff val="0"/>
            </a:schemeClr>
          </a:lnRef>
          <a:fillRef idx="0">
            <a:schemeClr val="accent1">
              <a:tint val="90000"/>
              <a:hueOff val="0"/>
              <a:satOff val="0"/>
              <a:lumOff val="0"/>
              <a:alphaOff val="0"/>
            </a:schemeClr>
          </a:fillRef>
          <a:effectRef idx="0">
            <a:schemeClr val="accent1">
              <a:tint val="90000"/>
              <a:hueOff val="0"/>
              <a:satOff val="0"/>
              <a:lumOff val="0"/>
              <a:alphaOff val="0"/>
            </a:schemeClr>
          </a:effectRef>
          <a:fontRef idx="minor">
            <a:schemeClr val="tx1">
              <a:hueOff val="0"/>
              <a:satOff val="0"/>
              <a:lumOff val="0"/>
              <a:alphaOff val="0"/>
            </a:schemeClr>
          </a:fontRef>
        </p:style>
        <p:txBody>
          <a:bodyPr/>
          <a:lstStyle/>
          <a:p>
            <a:endParaRPr lang="en-US" dirty="0"/>
          </a:p>
        </p:txBody>
      </p:sp>
      <p:grpSp>
        <p:nvGrpSpPr>
          <p:cNvPr id="34" name="Group 33"/>
          <p:cNvGrpSpPr/>
          <p:nvPr/>
        </p:nvGrpSpPr>
        <p:grpSpPr>
          <a:xfrm>
            <a:off x="1556207" y="1246099"/>
            <a:ext cx="9825666" cy="818273"/>
            <a:chOff x="1948497" y="2545227"/>
            <a:chExt cx="8085307" cy="602220"/>
          </a:xfrm>
        </p:grpSpPr>
        <p:grpSp>
          <p:nvGrpSpPr>
            <p:cNvPr id="6" name="Group 5"/>
            <p:cNvGrpSpPr/>
            <p:nvPr/>
          </p:nvGrpSpPr>
          <p:grpSpPr>
            <a:xfrm>
              <a:off x="2226210" y="2605448"/>
              <a:ext cx="7807594" cy="517305"/>
              <a:chOff x="849804" y="1095532"/>
              <a:chExt cx="7807594" cy="517305"/>
            </a:xfrm>
          </p:grpSpPr>
          <p:sp>
            <p:nvSpPr>
              <p:cNvPr id="28" name="Rectangle 27"/>
              <p:cNvSpPr/>
              <p:nvPr/>
            </p:nvSpPr>
            <p:spPr>
              <a:xfrm>
                <a:off x="849804" y="1095532"/>
                <a:ext cx="7726213" cy="481776"/>
              </a:xfrm>
              <a:prstGeom prst="rect">
                <a:avLst/>
              </a:prstGeom>
              <a:gradFill rotWithShape="0">
                <a:gsLst>
                  <a:gs pos="0">
                    <a:srgbClr val="FFC000"/>
                  </a:gs>
                  <a:gs pos="100000">
                    <a:srgbClr val="FFC000"/>
                  </a:gs>
                </a:gsLst>
              </a:gradFill>
            </p:spPr>
            <p:style>
              <a:lnRef idx="0">
                <a:schemeClr val="lt1">
                  <a:hueOff val="0"/>
                  <a:satOff val="0"/>
                  <a:lumOff val="0"/>
                  <a:alphaOff val="0"/>
                </a:schemeClr>
              </a:lnRef>
              <a:fillRef idx="3">
                <a:scrgbClr r="0" g="0" b="0"/>
              </a:fillRef>
              <a:effectRef idx="2">
                <a:schemeClr val="accent1">
                  <a:shade val="50000"/>
                  <a:hueOff val="95503"/>
                  <a:satOff val="2559"/>
                  <a:lumOff val="11272"/>
                  <a:alphaOff val="0"/>
                </a:schemeClr>
              </a:effectRef>
              <a:fontRef idx="minor">
                <a:schemeClr val="lt1"/>
              </a:fontRef>
            </p:style>
          </p:sp>
          <p:sp>
            <p:nvSpPr>
              <p:cNvPr id="29" name="Rectangle 28"/>
              <p:cNvSpPr/>
              <p:nvPr/>
            </p:nvSpPr>
            <p:spPr>
              <a:xfrm>
                <a:off x="931187" y="1131061"/>
                <a:ext cx="7726211"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CA ELD Standards in Tandem with Content Standards</a:t>
                </a:r>
              </a:p>
            </p:txBody>
          </p:sp>
        </p:grpSp>
        <p:sp>
          <p:nvSpPr>
            <p:cNvPr id="7" name="Oval 6"/>
            <p:cNvSpPr/>
            <p:nvPr/>
          </p:nvSpPr>
          <p:spPr>
            <a:xfrm>
              <a:off x="1948497" y="2545227"/>
              <a:ext cx="700401" cy="602220"/>
            </a:xfrm>
            <a:prstGeom prst="ellipse">
              <a:avLst/>
            </a:prstGeom>
            <a:blipFill rotWithShape="0">
              <a:blip r:embed="rId3"/>
              <a:stretch>
                <a:fillRect/>
              </a:stretch>
            </a:blipFill>
          </p:spPr>
          <p:style>
            <a:lnRef idx="1">
              <a:schemeClr val="accent1">
                <a:shade val="50000"/>
                <a:hueOff val="95503"/>
                <a:satOff val="2559"/>
                <a:lumOff val="11272"/>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36" name="Group 35"/>
          <p:cNvGrpSpPr/>
          <p:nvPr/>
        </p:nvGrpSpPr>
        <p:grpSpPr>
          <a:xfrm>
            <a:off x="1836398" y="2143104"/>
            <a:ext cx="9408997" cy="840649"/>
            <a:chOff x="2181179" y="4235925"/>
            <a:chExt cx="7697552" cy="586843"/>
          </a:xfrm>
        </p:grpSpPr>
        <p:grpSp>
          <p:nvGrpSpPr>
            <p:cNvPr id="10" name="Group 9"/>
            <p:cNvGrpSpPr/>
            <p:nvPr/>
          </p:nvGrpSpPr>
          <p:grpSpPr>
            <a:xfrm>
              <a:off x="2467942" y="4291237"/>
              <a:ext cx="7410789" cy="505602"/>
              <a:chOff x="1091536" y="2781321"/>
              <a:chExt cx="7410789" cy="505602"/>
            </a:xfrm>
          </p:grpSpPr>
          <p:sp>
            <p:nvSpPr>
              <p:cNvPr id="24" name="Rectangle 23"/>
              <p:cNvSpPr/>
              <p:nvPr/>
            </p:nvSpPr>
            <p:spPr>
              <a:xfrm>
                <a:off x="1091536" y="2781321"/>
                <a:ext cx="7410789" cy="481776"/>
              </a:xfrm>
              <a:prstGeom prst="rect">
                <a:avLst/>
              </a:prstGeom>
              <a:gradFill rotWithShape="0">
                <a:gsLst>
                  <a:gs pos="0">
                    <a:srgbClr val="C183E0"/>
                  </a:gs>
                  <a:gs pos="100000">
                    <a:srgbClr val="C183E0"/>
                  </a:gs>
                </a:gsLst>
              </a:gradFill>
            </p:spPr>
            <p:style>
              <a:lnRef idx="0">
                <a:schemeClr val="lt1">
                  <a:hueOff val="0"/>
                  <a:satOff val="0"/>
                  <a:lumOff val="0"/>
                  <a:alphaOff val="0"/>
                </a:schemeClr>
              </a:lnRef>
              <a:fillRef idx="3">
                <a:scrgbClr r="0" g="0" b="0"/>
              </a:fillRef>
              <a:effectRef idx="2">
                <a:schemeClr val="accent1">
                  <a:shade val="50000"/>
                  <a:hueOff val="286509"/>
                  <a:satOff val="7676"/>
                  <a:lumOff val="33817"/>
                  <a:alphaOff val="0"/>
                </a:schemeClr>
              </a:effectRef>
              <a:fontRef idx="minor">
                <a:schemeClr val="lt1"/>
              </a:fontRef>
            </p:style>
          </p:sp>
          <p:sp>
            <p:nvSpPr>
              <p:cNvPr id="25" name="Rectangle 24"/>
              <p:cNvSpPr/>
              <p:nvPr/>
            </p:nvSpPr>
            <p:spPr>
              <a:xfrm>
                <a:off x="1091536" y="2805147"/>
                <a:ext cx="7410789"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Content and Language </a:t>
                </a:r>
                <a:r>
                  <a:rPr lang="en-US" sz="2000" b="1" dirty="0" smtClean="0">
                    <a:solidFill>
                      <a:schemeClr val="tx1"/>
                    </a:solidFill>
                    <a:latin typeface="Avenir Next" charset="0"/>
                    <a:ea typeface="Avenir Next" charset="0"/>
                    <a:cs typeface="Avenir Next" charset="0"/>
                  </a:rPr>
                  <a:t>Objective </a:t>
                </a:r>
                <a:endParaRPr lang="en-US" sz="2000" b="1" dirty="0">
                  <a:solidFill>
                    <a:schemeClr val="tx1"/>
                  </a:solidFill>
                  <a:latin typeface="Avenir Next" charset="0"/>
                  <a:ea typeface="Avenir Next" charset="0"/>
                  <a:cs typeface="Avenir Next" charset="0"/>
                </a:endParaRPr>
              </a:p>
            </p:txBody>
          </p:sp>
        </p:grpSp>
        <p:sp>
          <p:nvSpPr>
            <p:cNvPr id="11" name="Oval 10"/>
            <p:cNvSpPr/>
            <p:nvPr/>
          </p:nvSpPr>
          <p:spPr>
            <a:xfrm>
              <a:off x="2181179" y="4235925"/>
              <a:ext cx="678449" cy="586843"/>
            </a:xfrm>
            <a:prstGeom prst="ellipse">
              <a:avLst/>
            </a:prstGeom>
            <a:blipFill rotWithShape="0">
              <a:blip r:embed="rId4"/>
              <a:stretch>
                <a:fillRect/>
              </a:stretch>
            </a:blipFill>
          </p:spPr>
          <p:style>
            <a:lnRef idx="1">
              <a:schemeClr val="accent1">
                <a:shade val="50000"/>
                <a:hueOff val="286509"/>
                <a:satOff val="7676"/>
                <a:lumOff val="33817"/>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grpSp>
      <p:grpSp>
        <p:nvGrpSpPr>
          <p:cNvPr id="12" name="Group 11"/>
          <p:cNvGrpSpPr/>
          <p:nvPr/>
        </p:nvGrpSpPr>
        <p:grpSpPr>
          <a:xfrm>
            <a:off x="2303071" y="3165365"/>
            <a:ext cx="8970767" cy="674527"/>
            <a:chOff x="867920" y="3463494"/>
            <a:chExt cx="7641640" cy="485171"/>
          </a:xfrm>
        </p:grpSpPr>
        <p:sp>
          <p:nvSpPr>
            <p:cNvPr id="22" name="Rectangle 21"/>
            <p:cNvSpPr/>
            <p:nvPr/>
          </p:nvSpPr>
          <p:spPr>
            <a:xfrm>
              <a:off x="867920" y="3466889"/>
              <a:ext cx="7616893" cy="481776"/>
            </a:xfrm>
            <a:prstGeom prst="rect">
              <a:avLst/>
            </a:prstGeom>
            <a:gradFill rotWithShape="0">
              <a:gsLst>
                <a:gs pos="0">
                  <a:srgbClr val="FFFF00"/>
                </a:gs>
                <a:gs pos="100000">
                  <a:srgbClr val="FFFF00"/>
                </a:gs>
              </a:gsLst>
            </a:gradFill>
          </p:spPr>
          <p:style>
            <a:lnRef idx="0">
              <a:schemeClr val="lt1">
                <a:hueOff val="0"/>
                <a:satOff val="0"/>
                <a:lumOff val="0"/>
                <a:alphaOff val="0"/>
              </a:schemeClr>
            </a:lnRef>
            <a:fillRef idx="3">
              <a:scrgbClr r="0" g="0" b="0"/>
            </a:fillRef>
            <a:effectRef idx="2">
              <a:schemeClr val="accent1">
                <a:shade val="50000"/>
                <a:hueOff val="286509"/>
                <a:satOff val="7676"/>
                <a:lumOff val="33817"/>
                <a:alphaOff val="0"/>
              </a:schemeClr>
            </a:effectRef>
            <a:fontRef idx="minor">
              <a:schemeClr val="lt1"/>
            </a:fontRef>
          </p:style>
        </p:sp>
        <p:sp>
          <p:nvSpPr>
            <p:cNvPr id="23" name="Rectangle 22"/>
            <p:cNvSpPr/>
            <p:nvPr/>
          </p:nvSpPr>
          <p:spPr>
            <a:xfrm>
              <a:off x="1022433" y="3463494"/>
              <a:ext cx="7487127"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Scaffolds</a:t>
              </a:r>
            </a:p>
          </p:txBody>
        </p:sp>
      </p:grpSp>
      <p:grpSp>
        <p:nvGrpSpPr>
          <p:cNvPr id="38" name="Group 37"/>
          <p:cNvGrpSpPr/>
          <p:nvPr/>
        </p:nvGrpSpPr>
        <p:grpSpPr>
          <a:xfrm>
            <a:off x="1941131" y="4024107"/>
            <a:ext cx="9475149" cy="800316"/>
            <a:chOff x="1879060" y="5752696"/>
            <a:chExt cx="8139014" cy="656300"/>
          </a:xfrm>
        </p:grpSpPr>
        <p:grpSp>
          <p:nvGrpSpPr>
            <p:cNvPr id="14" name="Group 13"/>
            <p:cNvGrpSpPr/>
            <p:nvPr/>
          </p:nvGrpSpPr>
          <p:grpSpPr>
            <a:xfrm>
              <a:off x="2160226" y="5821867"/>
              <a:ext cx="7857848" cy="524700"/>
              <a:chOff x="783820" y="4311951"/>
              <a:chExt cx="7857848" cy="524700"/>
            </a:xfrm>
          </p:grpSpPr>
          <p:sp>
            <p:nvSpPr>
              <p:cNvPr id="20" name="Rectangle 19"/>
              <p:cNvSpPr/>
              <p:nvPr/>
            </p:nvSpPr>
            <p:spPr>
              <a:xfrm>
                <a:off x="783820" y="4311951"/>
                <a:ext cx="7726214" cy="524700"/>
              </a:xfrm>
              <a:prstGeom prst="rect">
                <a:avLst/>
              </a:prstGeom>
              <a:gradFill rotWithShape="0">
                <a:gsLst>
                  <a:gs pos="0">
                    <a:srgbClr val="FF7E79"/>
                  </a:gs>
                  <a:gs pos="100000">
                    <a:srgbClr val="FF7E79"/>
                  </a:gs>
                </a:gsLst>
              </a:gradFill>
            </p:spPr>
            <p:style>
              <a:lnRef idx="0">
                <a:schemeClr val="lt1">
                  <a:hueOff val="0"/>
                  <a:satOff val="0"/>
                  <a:lumOff val="0"/>
                  <a:alphaOff val="0"/>
                </a:schemeClr>
              </a:lnRef>
              <a:fillRef idx="3">
                <a:scrgbClr r="0" g="0" b="0"/>
              </a:fillRef>
              <a:effectRef idx="2">
                <a:schemeClr val="accent1">
                  <a:shade val="50000"/>
                  <a:hueOff val="191006"/>
                  <a:satOff val="5117"/>
                  <a:lumOff val="22545"/>
                  <a:alphaOff val="0"/>
                </a:schemeClr>
              </a:effectRef>
              <a:fontRef idx="minor">
                <a:schemeClr val="lt1"/>
              </a:fontRef>
            </p:style>
          </p:sp>
          <p:sp>
            <p:nvSpPr>
              <p:cNvPr id="21" name="Rectangle 20"/>
              <p:cNvSpPr/>
              <p:nvPr/>
            </p:nvSpPr>
            <p:spPr>
              <a:xfrm>
                <a:off x="915455" y="4330236"/>
                <a:ext cx="7726213"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Strategic Grouping</a:t>
                </a:r>
              </a:p>
            </p:txBody>
          </p:sp>
        </p:grpSp>
        <p:sp>
          <p:nvSpPr>
            <p:cNvPr id="15" name="Oval 14"/>
            <p:cNvSpPr/>
            <p:nvPr/>
          </p:nvSpPr>
          <p:spPr>
            <a:xfrm>
              <a:off x="1879060" y="5752696"/>
              <a:ext cx="725095" cy="656300"/>
            </a:xfrm>
            <a:prstGeom prst="ellipse">
              <a:avLst/>
            </a:prstGeom>
            <a:blipFill rotWithShape="0">
              <a:blip r:embed="rId5"/>
              <a:stretch>
                <a:fillRect/>
              </a:stretch>
            </a:blipFill>
          </p:spPr>
          <p:style>
            <a:lnRef idx="1">
              <a:schemeClr val="accent1">
                <a:shade val="50000"/>
                <a:hueOff val="191006"/>
                <a:satOff val="5117"/>
                <a:lumOff val="22545"/>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grpSp>
      <p:grpSp>
        <p:nvGrpSpPr>
          <p:cNvPr id="39" name="Group 38"/>
          <p:cNvGrpSpPr/>
          <p:nvPr/>
        </p:nvGrpSpPr>
        <p:grpSpPr>
          <a:xfrm>
            <a:off x="1810966" y="4899830"/>
            <a:ext cx="9452070" cy="753041"/>
            <a:chOff x="1447177" y="6707211"/>
            <a:chExt cx="8463614" cy="568613"/>
          </a:xfrm>
        </p:grpSpPr>
        <p:grpSp>
          <p:nvGrpSpPr>
            <p:cNvPr id="16" name="Group 15"/>
            <p:cNvGrpSpPr/>
            <p:nvPr/>
          </p:nvGrpSpPr>
          <p:grpSpPr>
            <a:xfrm>
              <a:off x="1748287" y="6764042"/>
              <a:ext cx="8162504" cy="485380"/>
              <a:chOff x="371881" y="5254126"/>
              <a:chExt cx="8162504" cy="485380"/>
            </a:xfrm>
          </p:grpSpPr>
          <p:sp>
            <p:nvSpPr>
              <p:cNvPr id="18" name="Rectangle 17"/>
              <p:cNvSpPr/>
              <p:nvPr/>
            </p:nvSpPr>
            <p:spPr>
              <a:xfrm>
                <a:off x="371881" y="5254126"/>
                <a:ext cx="8162504" cy="481776"/>
              </a:xfrm>
              <a:prstGeom prst="rect">
                <a:avLst/>
              </a:prstGeom>
              <a:gradFill rotWithShape="0">
                <a:gsLst>
                  <a:gs pos="0">
                    <a:srgbClr val="0AC8E1"/>
                  </a:gs>
                  <a:gs pos="100000">
                    <a:srgbClr val="0AC8E1"/>
                  </a:gs>
                </a:gsLst>
              </a:gradFill>
            </p:spPr>
            <p:style>
              <a:lnRef idx="0">
                <a:schemeClr val="lt1">
                  <a:hueOff val="0"/>
                  <a:satOff val="0"/>
                  <a:lumOff val="0"/>
                  <a:alphaOff val="0"/>
                </a:schemeClr>
              </a:lnRef>
              <a:fillRef idx="3">
                <a:scrgbClr r="0" g="0" b="0"/>
              </a:fillRef>
              <a:effectRef idx="2">
                <a:schemeClr val="accent1">
                  <a:shade val="50000"/>
                  <a:hueOff val="95503"/>
                  <a:satOff val="2559"/>
                  <a:lumOff val="11272"/>
                  <a:alphaOff val="0"/>
                </a:schemeClr>
              </a:effectRef>
              <a:fontRef idx="minor">
                <a:schemeClr val="lt1"/>
              </a:fontRef>
            </p:style>
          </p:sp>
          <p:sp>
            <p:nvSpPr>
              <p:cNvPr id="19" name="Rectangle 18"/>
              <p:cNvSpPr/>
              <p:nvPr/>
            </p:nvSpPr>
            <p:spPr>
              <a:xfrm>
                <a:off x="371881" y="5257729"/>
                <a:ext cx="8162504" cy="4817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Formative Assessment</a:t>
                </a:r>
              </a:p>
            </p:txBody>
          </p:sp>
        </p:grpSp>
        <p:sp>
          <p:nvSpPr>
            <p:cNvPr id="17" name="Oval 16"/>
            <p:cNvSpPr/>
            <p:nvPr/>
          </p:nvSpPr>
          <p:spPr>
            <a:xfrm>
              <a:off x="1447177" y="6707211"/>
              <a:ext cx="745969" cy="568613"/>
            </a:xfrm>
            <a:prstGeom prst="ellipse">
              <a:avLst/>
            </a:prstGeom>
            <a:blipFill rotWithShape="0">
              <a:blip r:embed="rId6"/>
              <a:stretch>
                <a:fillRect/>
              </a:stretch>
            </a:blipFill>
          </p:spPr>
          <p:style>
            <a:lnRef idx="1">
              <a:schemeClr val="accent1">
                <a:shade val="50000"/>
                <a:hueOff val="95503"/>
                <a:satOff val="2559"/>
                <a:lumOff val="11272"/>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4" name="Group 3"/>
          <p:cNvGrpSpPr/>
          <p:nvPr/>
        </p:nvGrpSpPr>
        <p:grpSpPr>
          <a:xfrm rot="5400000">
            <a:off x="6156309" y="1519291"/>
            <a:ext cx="764744" cy="9336187"/>
            <a:chOff x="8416196" y="-2960569"/>
            <a:chExt cx="734853" cy="4181083"/>
          </a:xfrm>
        </p:grpSpPr>
        <p:sp>
          <p:nvSpPr>
            <p:cNvPr id="30" name="Rectangle 29"/>
            <p:cNvSpPr/>
            <p:nvPr/>
          </p:nvSpPr>
          <p:spPr>
            <a:xfrm rot="16200000">
              <a:off x="6717011" y="-1227520"/>
              <a:ext cx="4167087" cy="700989"/>
            </a:xfrm>
            <a:prstGeom prst="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gradFill>
          </p:spPr>
          <p:style>
            <a:lnRef idx="0">
              <a:schemeClr val="lt1">
                <a:hueOff val="0"/>
                <a:satOff val="0"/>
                <a:lumOff val="0"/>
                <a:alphaOff val="0"/>
              </a:schemeClr>
            </a:lnRef>
            <a:fillRef idx="3">
              <a:scrgbClr r="0" g="0" b="0"/>
            </a:fillRef>
            <a:effectRef idx="2">
              <a:schemeClr val="accent1">
                <a:shade val="50000"/>
                <a:hueOff val="0"/>
                <a:satOff val="0"/>
                <a:lumOff val="0"/>
                <a:alphaOff val="0"/>
              </a:schemeClr>
            </a:effectRef>
            <a:fontRef idx="minor">
              <a:schemeClr val="lt1"/>
            </a:fontRef>
          </p:style>
        </p:sp>
        <p:sp>
          <p:nvSpPr>
            <p:cNvPr id="31" name="Rectangle 30"/>
            <p:cNvSpPr/>
            <p:nvPr/>
          </p:nvSpPr>
          <p:spPr>
            <a:xfrm rot="16200000">
              <a:off x="6951567" y="-945102"/>
              <a:ext cx="3630245" cy="700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High Impact Essential </a:t>
              </a:r>
              <a:r>
                <a:rPr lang="en-US" sz="2000" b="1" dirty="0" smtClean="0">
                  <a:solidFill>
                    <a:schemeClr val="tx1"/>
                  </a:solidFill>
                  <a:latin typeface="Avenir Next" charset="0"/>
                  <a:ea typeface="Avenir Next" charset="0"/>
                  <a:cs typeface="Avenir Next" charset="0"/>
                </a:rPr>
                <a:t>Practices </a:t>
              </a:r>
              <a:endParaRPr lang="en-US" sz="2000" b="1" dirty="0">
                <a:solidFill>
                  <a:schemeClr val="tx1"/>
                </a:solidFill>
                <a:latin typeface="Avenir Next" charset="0"/>
                <a:ea typeface="Avenir Next" charset="0"/>
                <a:cs typeface="Avenir Next" charset="0"/>
              </a:endParaRPr>
            </a:p>
          </p:txBody>
        </p:sp>
      </p:grpSp>
      <p:sp>
        <p:nvSpPr>
          <p:cNvPr id="40" name="Title 1"/>
          <p:cNvSpPr txBox="1">
            <a:spLocks/>
          </p:cNvSpPr>
          <p:nvPr/>
        </p:nvSpPr>
        <p:spPr>
          <a:xfrm>
            <a:off x="1223142" y="252166"/>
            <a:ext cx="10158731" cy="827512"/>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600" b="0" i="0" u="none" strike="noStrike" cap="none" baseline="0">
                <a:solidFill>
                  <a:schemeClr val="accent1"/>
                </a:solidFill>
                <a:latin typeface="Questrial"/>
                <a:ea typeface="Questrial"/>
                <a:cs typeface="Questrial"/>
                <a:sym typeface="Questrial"/>
                <a:rtl val="0"/>
              </a:defRPr>
            </a:lvl1pPr>
            <a:lvl2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2pPr>
            <a:lvl3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3pPr>
            <a:lvl4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4pPr>
            <a:lvl5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5pPr>
            <a:lvl6pPr marL="4572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6pPr>
            <a:lvl7pPr marL="9144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7pPr>
            <a:lvl8pPr marL="13716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8pPr>
            <a:lvl9pPr marL="18288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9pPr>
          </a:lstStyle>
          <a:p>
            <a:pPr algn="ctr"/>
            <a:r>
              <a:rPr lang="en-US" sz="3800" b="1" dirty="0">
                <a:solidFill>
                  <a:schemeClr val="tx2"/>
                </a:solidFill>
                <a:latin typeface="+mj-lt"/>
                <a:ea typeface="Avenir Next" charset="0"/>
                <a:cs typeface="Avenir Next" charset="0"/>
              </a:rPr>
              <a:t>INTEGRATED ELD LESSON COMPONENTS</a:t>
            </a:r>
          </a:p>
        </p:txBody>
      </p:sp>
      <p:pic>
        <p:nvPicPr>
          <p:cNvPr id="42" name="Picture 4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92599" y="3098059"/>
            <a:ext cx="864885" cy="7830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3" name="Picture 2" descr="https://www.stenhouse.com/sites/default/files/public/product_images/common-core-standards-in-diverse-classroom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563915" y="5786200"/>
            <a:ext cx="841675" cy="7973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1+#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1+#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1+#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1+#ppt_w/2"/>
                                          </p:val>
                                        </p:tav>
                                        <p:tav tm="100000">
                                          <p:val>
                                            <p:strVal val="#ppt_x"/>
                                          </p:val>
                                        </p:tav>
                                      </p:tavLst>
                                    </p:anim>
                                    <p:anim calcmode="lin" valueType="num">
                                      <p:cBhvr additive="base">
                                        <p:cTn id="4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450" y="398308"/>
            <a:ext cx="10206132" cy="796925"/>
          </a:xfrm>
        </p:spPr>
        <p:txBody>
          <a:bodyPr>
            <a:normAutofit fontScale="90000"/>
          </a:bodyPr>
          <a:lstStyle/>
          <a:p>
            <a:r>
              <a:rPr lang="en-US" sz="4800" b="1" dirty="0" smtClean="0"/>
              <a:t>HIGH IMPACT ESSENTIAL PRACTICES</a:t>
            </a:r>
            <a:endParaRPr lang="en-US" sz="4800" b="1" dirty="0"/>
          </a:p>
        </p:txBody>
      </p:sp>
      <p:graphicFrame>
        <p:nvGraphicFramePr>
          <p:cNvPr id="4" name="Diagram 3"/>
          <p:cNvGraphicFramePr/>
          <p:nvPr>
            <p:extLst/>
          </p:nvPr>
        </p:nvGraphicFramePr>
        <p:xfrm>
          <a:off x="510636" y="1319623"/>
          <a:ext cx="11681364" cy="5702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hape 160"/>
          <p:cNvPicPr preferRelativeResize="0">
            <a:picLocks noChangeAspect="1" noChangeArrowheads="1"/>
          </p:cNvPicPr>
          <p:nvPr/>
        </p:nvPicPr>
        <p:blipFill>
          <a:blip r:embed="rId8" cstate="email">
            <a:extLst>
              <a:ext uri="{28A0092B-C50C-407E-A947-70E740481C1C}">
                <a14:useLocalDpi xmlns:a14="http://schemas.microsoft.com/office/drawing/2010/main" val="0"/>
              </a:ext>
            </a:extLst>
          </a:blip>
          <a:srcRect l="22810" t="48953" r="61720" b="19695"/>
          <a:stretch>
            <a:fillRect/>
          </a:stretch>
        </p:blipFill>
        <p:spPr bwMode="auto">
          <a:xfrm>
            <a:off x="10089644" y="1434063"/>
            <a:ext cx="1071369" cy="969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9" cstate="email">
            <a:extLst>
              <a:ext uri="{28A0092B-C50C-407E-A947-70E740481C1C}">
                <a14:useLocalDpi xmlns:a14="http://schemas.microsoft.com/office/drawing/2010/main" val="0"/>
              </a:ext>
            </a:extLst>
          </a:blip>
          <a:srcRect l="5714" r="4287"/>
          <a:stretch/>
        </p:blipFill>
        <p:spPr>
          <a:xfrm>
            <a:off x="4271770" y="1503505"/>
            <a:ext cx="1011118" cy="907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10636" y="1503505"/>
            <a:ext cx="3567588" cy="830997"/>
          </a:xfrm>
          <a:prstGeom prst="rect">
            <a:avLst/>
          </a:prstGeom>
          <a:noFill/>
        </p:spPr>
        <p:txBody>
          <a:bodyPr wrap="square" rtlCol="0">
            <a:spAutoFit/>
          </a:bodyPr>
          <a:lstStyle/>
          <a:p>
            <a:pPr lvl="0" algn="ctr"/>
            <a:r>
              <a:rPr lang="en-US" sz="2400" b="1" dirty="0"/>
              <a:t>ELA/ELD Framework Integrated ELD</a:t>
            </a:r>
          </a:p>
        </p:txBody>
      </p:sp>
      <p:sp>
        <p:nvSpPr>
          <p:cNvPr id="7" name="TextBox 6"/>
          <p:cNvSpPr txBox="1"/>
          <p:nvPr/>
        </p:nvSpPr>
        <p:spPr>
          <a:xfrm>
            <a:off x="6784848" y="1475333"/>
            <a:ext cx="2962656" cy="830997"/>
          </a:xfrm>
          <a:prstGeom prst="rect">
            <a:avLst/>
          </a:prstGeom>
          <a:noFill/>
        </p:spPr>
        <p:txBody>
          <a:bodyPr wrap="square" rtlCol="0">
            <a:spAutoFit/>
          </a:bodyPr>
          <a:lstStyle/>
          <a:p>
            <a:pPr lvl="0" algn="ctr"/>
            <a:r>
              <a:rPr lang="en-US" sz="2400" b="1" dirty="0"/>
              <a:t>High-Impact </a:t>
            </a:r>
          </a:p>
          <a:p>
            <a:pPr lvl="0" algn="ctr"/>
            <a:r>
              <a:rPr lang="en-US" sz="2400" b="1" dirty="0"/>
              <a:t>Essential Practices</a:t>
            </a:r>
          </a:p>
        </p:txBody>
      </p:sp>
      <p:sp>
        <p:nvSpPr>
          <p:cNvPr id="8" name="TextBox 7"/>
          <p:cNvSpPr txBox="1"/>
          <p:nvPr/>
        </p:nvSpPr>
        <p:spPr>
          <a:xfrm>
            <a:off x="7346442" y="2752108"/>
            <a:ext cx="3814571" cy="830997"/>
          </a:xfrm>
          <a:prstGeom prst="rect">
            <a:avLst/>
          </a:prstGeom>
          <a:noFill/>
        </p:spPr>
        <p:txBody>
          <a:bodyPr wrap="square" rtlCol="0">
            <a:spAutoFit/>
          </a:bodyPr>
          <a:lstStyle/>
          <a:p>
            <a:pPr lvl="0" algn="ctr"/>
            <a:r>
              <a:rPr lang="en-US" sz="2400" b="1" dirty="0"/>
              <a:t>Fostering </a:t>
            </a:r>
          </a:p>
          <a:p>
            <a:pPr lvl="0" algn="ctr"/>
            <a:r>
              <a:rPr lang="en-US" sz="2400" b="1" dirty="0"/>
              <a:t>Academic Interactions</a:t>
            </a:r>
          </a:p>
        </p:txBody>
      </p:sp>
      <p:sp>
        <p:nvSpPr>
          <p:cNvPr id="9" name="TextBox 8"/>
          <p:cNvSpPr txBox="1"/>
          <p:nvPr/>
        </p:nvSpPr>
        <p:spPr>
          <a:xfrm>
            <a:off x="7790687" y="4204077"/>
            <a:ext cx="2926080" cy="830997"/>
          </a:xfrm>
          <a:prstGeom prst="rect">
            <a:avLst/>
          </a:prstGeom>
          <a:noFill/>
        </p:spPr>
        <p:txBody>
          <a:bodyPr wrap="square" rtlCol="0">
            <a:spAutoFit/>
          </a:bodyPr>
          <a:lstStyle/>
          <a:p>
            <a:pPr lvl="0" algn="ctr"/>
            <a:r>
              <a:rPr lang="en-US" sz="2400" b="1" dirty="0"/>
              <a:t>Using </a:t>
            </a:r>
          </a:p>
          <a:p>
            <a:pPr lvl="0" algn="ctr"/>
            <a:r>
              <a:rPr lang="en-US" sz="2400" b="1" dirty="0"/>
              <a:t>Complex Text</a:t>
            </a:r>
          </a:p>
        </p:txBody>
      </p:sp>
      <p:sp>
        <p:nvSpPr>
          <p:cNvPr id="10" name="TextBox 9"/>
          <p:cNvSpPr txBox="1"/>
          <p:nvPr/>
        </p:nvSpPr>
        <p:spPr>
          <a:xfrm>
            <a:off x="7735381" y="5689317"/>
            <a:ext cx="2926080" cy="830997"/>
          </a:xfrm>
          <a:prstGeom prst="rect">
            <a:avLst/>
          </a:prstGeom>
          <a:noFill/>
        </p:spPr>
        <p:txBody>
          <a:bodyPr wrap="square" rtlCol="0">
            <a:spAutoFit/>
          </a:bodyPr>
          <a:lstStyle/>
          <a:p>
            <a:pPr lvl="0" algn="ctr"/>
            <a:r>
              <a:rPr lang="en-US" sz="2400" b="1" dirty="0"/>
              <a:t>Fortifying </a:t>
            </a:r>
          </a:p>
          <a:p>
            <a:pPr lvl="0" algn="ctr"/>
            <a:r>
              <a:rPr lang="en-US" sz="2400" b="1" dirty="0"/>
              <a:t>Complex Output</a:t>
            </a:r>
          </a:p>
        </p:txBody>
      </p:sp>
      <p:sp>
        <p:nvSpPr>
          <p:cNvPr id="11" name="TextBox 10"/>
          <p:cNvSpPr txBox="1"/>
          <p:nvPr/>
        </p:nvSpPr>
        <p:spPr>
          <a:xfrm>
            <a:off x="1107009" y="2650296"/>
            <a:ext cx="4175879" cy="1169551"/>
          </a:xfrm>
          <a:prstGeom prst="rect">
            <a:avLst/>
          </a:prstGeom>
          <a:noFill/>
        </p:spPr>
        <p:txBody>
          <a:bodyPr wrap="square" rtlCol="0">
            <a:spAutoFit/>
          </a:bodyPr>
          <a:lstStyle/>
          <a:p>
            <a:pPr lvl="0" algn="ctr">
              <a:defRPr/>
            </a:pPr>
            <a:r>
              <a:rPr lang="en-US" sz="2200" b="1" dirty="0"/>
              <a:t>Promoting Collaborative </a:t>
            </a:r>
          </a:p>
          <a:p>
            <a:pPr lvl="0" algn="ctr">
              <a:defRPr/>
            </a:pPr>
            <a:r>
              <a:rPr lang="en-US" sz="2200" b="1" dirty="0"/>
              <a:t>Discussions About Content </a:t>
            </a:r>
          </a:p>
          <a:p>
            <a:pPr lvl="0" algn="ctr">
              <a:defRPr/>
            </a:pPr>
            <a:r>
              <a:rPr lang="en-US" sz="1300" i="1" dirty="0"/>
              <a:t>(A Focus on Language Development &amp; Content)</a:t>
            </a:r>
          </a:p>
          <a:p>
            <a:pPr lvl="0" algn="ctr">
              <a:defRPr/>
            </a:pPr>
            <a:r>
              <a:rPr lang="en-US" sz="1300" b="1" dirty="0"/>
              <a:t>Ch. 2, p. 110</a:t>
            </a:r>
          </a:p>
        </p:txBody>
      </p:sp>
      <p:sp>
        <p:nvSpPr>
          <p:cNvPr id="12" name="TextBox 11"/>
          <p:cNvSpPr txBox="1"/>
          <p:nvPr/>
        </p:nvSpPr>
        <p:spPr>
          <a:xfrm>
            <a:off x="1201512" y="5549802"/>
            <a:ext cx="3986871" cy="1169551"/>
          </a:xfrm>
          <a:prstGeom prst="rect">
            <a:avLst/>
          </a:prstGeom>
          <a:noFill/>
        </p:spPr>
        <p:txBody>
          <a:bodyPr wrap="square" rtlCol="0">
            <a:spAutoFit/>
          </a:bodyPr>
          <a:lstStyle/>
          <a:p>
            <a:pPr lvl="0" algn="ctr"/>
            <a:r>
              <a:rPr lang="en-US" sz="2200" b="1" dirty="0"/>
              <a:t>Supporting Academic </a:t>
            </a:r>
          </a:p>
          <a:p>
            <a:pPr lvl="0" algn="ctr"/>
            <a:r>
              <a:rPr lang="en-US" sz="2200" b="1" dirty="0"/>
              <a:t>Writing &amp; Speaking </a:t>
            </a:r>
          </a:p>
          <a:p>
            <a:pPr lvl="0" algn="ctr"/>
            <a:r>
              <a:rPr lang="en-US" sz="1300" i="1" dirty="0"/>
              <a:t>(A Focus on Effective Expression &amp; Content)</a:t>
            </a:r>
          </a:p>
          <a:p>
            <a:pPr lvl="0" algn="ctr"/>
            <a:r>
              <a:rPr lang="en-US" sz="1300" b="1" dirty="0"/>
              <a:t>Ch. 2, p. 113</a:t>
            </a:r>
          </a:p>
        </p:txBody>
      </p:sp>
      <p:sp>
        <p:nvSpPr>
          <p:cNvPr id="13" name="TextBox 12"/>
          <p:cNvSpPr txBox="1"/>
          <p:nvPr/>
        </p:nvSpPr>
        <p:spPr>
          <a:xfrm>
            <a:off x="1107009" y="4098316"/>
            <a:ext cx="4175879" cy="1138773"/>
          </a:xfrm>
          <a:prstGeom prst="rect">
            <a:avLst/>
          </a:prstGeom>
          <a:noFill/>
        </p:spPr>
        <p:txBody>
          <a:bodyPr wrap="square" rtlCol="0">
            <a:spAutoFit/>
          </a:bodyPr>
          <a:lstStyle/>
          <a:p>
            <a:pPr lvl="0" algn="ctr">
              <a:defRPr/>
            </a:pPr>
            <a:r>
              <a:rPr lang="en-US" sz="2100" b="1" dirty="0"/>
              <a:t>Supporting Comprehension &amp; Interpretation of Complex Text </a:t>
            </a:r>
          </a:p>
          <a:p>
            <a:pPr lvl="0" algn="ctr">
              <a:defRPr/>
            </a:pPr>
            <a:r>
              <a:rPr lang="en-US" sz="1300" i="1" dirty="0"/>
              <a:t>(A Focus on Meaning Making and Content) </a:t>
            </a:r>
          </a:p>
          <a:p>
            <a:pPr lvl="0" algn="ctr">
              <a:defRPr/>
            </a:pPr>
            <a:r>
              <a:rPr lang="en-US" sz="1300" b="1" dirty="0"/>
              <a:t>Ch. 2, p. 111</a:t>
            </a:r>
          </a:p>
        </p:txBody>
      </p:sp>
      <p:pic>
        <p:nvPicPr>
          <p:cNvPr id="14" name="Picture 1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489047" y="2706370"/>
            <a:ext cx="1316103" cy="922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509350" y="4125987"/>
            <a:ext cx="1275498" cy="1088310"/>
          </a:xfrm>
          <a:prstGeom prst="triangle">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483152" y="5689316"/>
            <a:ext cx="1327892" cy="830997"/>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216975" y="1152612"/>
            <a:ext cx="5156541" cy="5632311"/>
          </a:xfrm>
          <a:prstGeom prst="rect">
            <a:avLst/>
          </a:prstGeom>
          <a:solidFill>
            <a:schemeClr val="bg1"/>
          </a:solidFill>
        </p:spPr>
        <p:txBody>
          <a:bodyPr wrap="square" rtlCol="0">
            <a:spAutoFit/>
          </a:bodyPr>
          <a:lstStyle/>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smtClean="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a:p>
            <a:pPr>
              <a:lnSpc>
                <a:spcPct val="150000"/>
              </a:lnSpc>
            </a:pPr>
            <a:endParaRPr lang="en-US" sz="1200" dirty="0">
              <a:latin typeface="Century Gothic" charset="0"/>
              <a:ea typeface="Century Gothic" charset="0"/>
              <a:cs typeface="Century Gothic" charset="0"/>
            </a:endParaRPr>
          </a:p>
        </p:txBody>
      </p:sp>
      <p:pic>
        <p:nvPicPr>
          <p:cNvPr id="20"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76621" y="1434063"/>
            <a:ext cx="3732447" cy="4846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4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2351329"/>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289075" y="4104968"/>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24" y="668311"/>
            <a:ext cx="11375755" cy="1390803"/>
          </a:xfrm>
        </p:spPr>
        <p:txBody>
          <a:bodyPr>
            <a:noAutofit/>
          </a:bodyPr>
          <a:lstStyle/>
          <a:p>
            <a:r>
              <a:rPr lang="en-US" sz="4800" b="1" dirty="0">
                <a:latin typeface="Century Gothic" charset="0"/>
                <a:ea typeface="Century Gothic" charset="0"/>
                <a:cs typeface="Century Gothic" charset="0"/>
              </a:rPr>
              <a:t>How are you utilizing Constructive Conversation Skills in your classroom?</a:t>
            </a:r>
          </a:p>
        </p:txBody>
      </p:sp>
      <p:pic>
        <p:nvPicPr>
          <p:cNvPr id="1026" name="Picture 2" descr="https://lh3.googleusercontent.com/Yx0g7NKfLy5NLTyT-8QPB5FoKzdK7BFw0MO9QhCQX3ZO-r4jG7_CwQnQeqQdqc2eNg=w30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9349" y="3870301"/>
            <a:ext cx="2832125" cy="283212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746988" y="2778437"/>
            <a:ext cx="2096845" cy="13137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What are CC Skills?</a:t>
            </a:r>
          </a:p>
        </p:txBody>
      </p:sp>
      <p:pic>
        <p:nvPicPr>
          <p:cNvPr id="1028" name="Picture 4" descr="http://www.buytra.com/sites/default/files/styles/flexslider_full/public/product/14-04/despicable-me-2-minions-bumper-stickers-your-car-14588.jpg?itok=AhERAjN_"/>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7285" t="10421" r="17842" b="30502"/>
          <a:stretch/>
        </p:blipFill>
        <p:spPr bwMode="auto">
          <a:xfrm>
            <a:off x="7801605" y="3957089"/>
            <a:ext cx="3031709" cy="276083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8397159" y="2778437"/>
            <a:ext cx="1920393" cy="1282119"/>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GREAT!</a:t>
            </a:r>
          </a:p>
        </p:txBody>
      </p:sp>
      <p:pic>
        <p:nvPicPr>
          <p:cNvPr id="1030" name="Picture 6" descr="https://cdn.tutsplus.com/psd/uploads/legacy/0613_Minion/final.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21000" b="85500" l="22500" r="73167"/>
                    </a14:imgEffect>
                  </a14:imgLayer>
                </a14:imgProps>
              </a:ext>
              <a:ext uri="{28A0092B-C50C-407E-A947-70E740481C1C}">
                <a14:useLocalDpi xmlns:a14="http://schemas.microsoft.com/office/drawing/2010/main" val="0"/>
              </a:ext>
            </a:extLst>
          </a:blip>
          <a:srcRect l="23393" t="15747" r="25946" b="31724"/>
          <a:stretch/>
        </p:blipFill>
        <p:spPr bwMode="auto">
          <a:xfrm>
            <a:off x="4977840" y="4155796"/>
            <a:ext cx="2456125" cy="254663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5091796" y="2794236"/>
            <a:ext cx="2057400" cy="1282118"/>
          </a:xfrm>
          <a:prstGeom prst="wedgeRoundRect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en-US" sz="2800" b="1" dirty="0">
                <a:solidFill>
                  <a:schemeClr val="tx1"/>
                </a:solidFill>
              </a:rPr>
              <a:t>O.K. Yeah. Sure.</a:t>
            </a:r>
          </a:p>
          <a:p>
            <a:pPr algn="ctr"/>
            <a:endParaRPr lang="en-US" sz="2800" b="1" dirty="0"/>
          </a:p>
        </p:txBody>
      </p:sp>
    </p:spTree>
    <p:extLst>
      <p:ext uri="{BB962C8B-B14F-4D97-AF65-F5344CB8AC3E}">
        <p14:creationId xmlns:p14="http://schemas.microsoft.com/office/powerpoint/2010/main" val="188134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6" y="149038"/>
            <a:ext cx="11887200" cy="6565526"/>
          </a:xfrm>
          <a:prstGeom prst="rect">
            <a:avLst/>
          </a:prstGeom>
          <a:ln w="155575">
            <a:solidFill>
              <a:schemeClr val="accent1"/>
            </a:solidFill>
          </a:ln>
        </p:spPr>
      </p:pic>
    </p:spTree>
    <p:extLst>
      <p:ext uri="{BB962C8B-B14F-4D97-AF65-F5344CB8AC3E}">
        <p14:creationId xmlns:p14="http://schemas.microsoft.com/office/powerpoint/2010/main" val="135313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3207984"/>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321734" y="2069340"/>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5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211589" y="2414822"/>
            <a:ext cx="3138055" cy="4061012"/>
          </a:xfrm>
          <a:prstGeom prst="rect">
            <a:avLst/>
          </a:prstGeom>
          <a:solidFill>
            <a:srgbClr val="FFD579"/>
          </a:solidFill>
          <a:ln w="47625">
            <a:noFill/>
          </a:ln>
        </p:spPr>
      </p:pic>
      <p:sp>
        <p:nvSpPr>
          <p:cNvPr id="4" name="Title 3"/>
          <p:cNvSpPr>
            <a:spLocks noGrp="1"/>
          </p:cNvSpPr>
          <p:nvPr>
            <p:ph type="title"/>
          </p:nvPr>
        </p:nvSpPr>
        <p:spPr>
          <a:xfrm>
            <a:off x="336884" y="448938"/>
            <a:ext cx="11855116" cy="1699292"/>
          </a:xfrm>
          <a:solidFill>
            <a:schemeClr val="bg1"/>
          </a:solidFill>
        </p:spPr>
        <p:txBody>
          <a:bodyPr>
            <a:noAutofit/>
          </a:bodyPr>
          <a:lstStyle/>
          <a:p>
            <a:r>
              <a:rPr lang="en-US" sz="5400" b="1" dirty="0">
                <a:latin typeface="Century Gothic" charset="0"/>
                <a:ea typeface="Century Gothic" charset="0"/>
                <a:cs typeface="Century Gothic" charset="0"/>
              </a:rPr>
              <a:t>What are the defining characteristics of each skill? </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9934" y="3092151"/>
            <a:ext cx="2709718" cy="2704456"/>
          </a:xfrm>
          <a:prstGeom prst="rect">
            <a:avLst/>
          </a:prstGeom>
        </p:spPr>
      </p:pic>
      <p:sp>
        <p:nvSpPr>
          <p:cNvPr id="2" name="TextBox 1"/>
          <p:cNvSpPr txBox="1"/>
          <p:nvPr/>
        </p:nvSpPr>
        <p:spPr>
          <a:xfrm>
            <a:off x="4624907" y="1967824"/>
            <a:ext cx="3048000" cy="369332"/>
          </a:xfrm>
          <a:prstGeom prst="rect">
            <a:avLst/>
          </a:prstGeom>
        </p:spPr>
        <p:txBody>
          <a:bodyPr rtlCol="0">
            <a:spAutoFit/>
          </a:bodyPr>
          <a:lstStyle/>
          <a:p>
            <a:endParaRPr lang="en-US" dirty="0"/>
          </a:p>
        </p:txBody>
      </p:sp>
      <p:pic>
        <p:nvPicPr>
          <p:cNvPr id="126978" name="Shape 160"/>
          <p:cNvPicPr preferRelativeResize="0">
            <a:picLocks noChangeAspect="1" noChangeArrowheads="1"/>
          </p:cNvPicPr>
          <p:nvPr/>
        </p:nvPicPr>
        <p:blipFill>
          <a:blip r:embed="rId5" cstate="email">
            <a:extLst>
              <a:ext uri="{28A0092B-C50C-407E-A947-70E740481C1C}">
                <a14:useLocalDpi xmlns:a14="http://schemas.microsoft.com/office/drawing/2010/main" val="0"/>
              </a:ext>
            </a:extLst>
          </a:blip>
          <a:srcRect l="22810" t="48953" r="61720" b="19695"/>
          <a:stretch>
            <a:fillRect/>
          </a:stretch>
        </p:blipFill>
        <p:spPr bwMode="auto">
          <a:xfrm rot="491868">
            <a:off x="10092805" y="658052"/>
            <a:ext cx="1170853" cy="1490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2246" y="2414822"/>
            <a:ext cx="3169268" cy="4115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8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170" y="2917372"/>
            <a:ext cx="2891402" cy="2655696"/>
          </a:xfrm>
          <a:prstGeom prst="rect">
            <a:avLst/>
          </a:prstGeom>
          <a:solidFill>
            <a:schemeClr val="bg1"/>
          </a:solidFill>
          <a:ln>
            <a:noFill/>
          </a:ln>
        </p:spPr>
      </p:pic>
      <p:sp>
        <p:nvSpPr>
          <p:cNvPr id="3" name="Content Placeholder 2"/>
          <p:cNvSpPr>
            <a:spLocks noGrp="1"/>
          </p:cNvSpPr>
          <p:nvPr>
            <p:ph idx="1"/>
          </p:nvPr>
        </p:nvSpPr>
        <p:spPr>
          <a:xfrm>
            <a:off x="492915" y="1654440"/>
            <a:ext cx="8727285" cy="4134956"/>
          </a:xfrm>
        </p:spPr>
        <p:txBody>
          <a:bodyPr>
            <a:noAutofit/>
          </a:bodyPr>
          <a:lstStyle/>
          <a:p>
            <a:pPr>
              <a:defRPr/>
            </a:pPr>
            <a:r>
              <a:rPr lang="en-US" dirty="0">
                <a:solidFill>
                  <a:srgbClr val="000000"/>
                </a:solidFill>
                <a:latin typeface="Avenir Next" charset="0"/>
                <a:ea typeface="Avenir Next" charset="0"/>
                <a:cs typeface="Avenir Next" charset="0"/>
              </a:rPr>
              <a:t>Form two lines </a:t>
            </a:r>
            <a:r>
              <a:rPr lang="en-US" b="1" dirty="0">
                <a:solidFill>
                  <a:srgbClr val="000000"/>
                </a:solidFill>
                <a:latin typeface="Avenir Next" charset="0"/>
                <a:ea typeface="Avenir Next" charset="0"/>
                <a:cs typeface="Avenir Next" charset="0"/>
              </a:rPr>
              <a:t>(Line A / Line B), </a:t>
            </a:r>
            <a:r>
              <a:rPr lang="en-US" dirty="0">
                <a:solidFill>
                  <a:srgbClr val="000000"/>
                </a:solidFill>
                <a:latin typeface="Avenir Next" charset="0"/>
                <a:ea typeface="Avenir Next" charset="0"/>
                <a:cs typeface="Avenir Next" charset="0"/>
              </a:rPr>
              <a:t>each person should be facing another person in the line (everyone should have a partner)</a:t>
            </a:r>
          </a:p>
          <a:p>
            <a:pPr>
              <a:defRPr/>
            </a:pPr>
            <a:endParaRPr lang="en-US" sz="1200" dirty="0">
              <a:solidFill>
                <a:srgbClr val="000000"/>
              </a:solidFill>
              <a:latin typeface="Avenir Next" charset="0"/>
              <a:ea typeface="Avenir Next" charset="0"/>
              <a:cs typeface="Avenir Next" charset="0"/>
            </a:endParaRPr>
          </a:p>
          <a:p>
            <a:r>
              <a:rPr lang="en-US" dirty="0">
                <a:latin typeface="Avenir Next" charset="0"/>
                <a:ea typeface="Avenir Next" charset="0"/>
                <a:cs typeface="Avenir Next" charset="0"/>
              </a:rPr>
              <a:t>At the signal, partners </a:t>
            </a:r>
            <a:r>
              <a:rPr lang="en-US" dirty="0" smtClean="0">
                <a:latin typeface="Avenir Next" charset="0"/>
                <a:ea typeface="Avenir Next" charset="0"/>
                <a:cs typeface="Avenir Next" charset="0"/>
              </a:rPr>
              <a:t>will have 1 minute to discuss the guiding question for the first CONSTRUCTIVE CONVERSATION SKILL.</a:t>
            </a:r>
          </a:p>
          <a:p>
            <a:pPr marL="0" indent="0">
              <a:buNone/>
            </a:pPr>
            <a:endParaRPr lang="en-US" sz="1200" dirty="0" smtClean="0">
              <a:latin typeface="Avenir Next" charset="0"/>
              <a:ea typeface="Avenir Next" charset="0"/>
              <a:cs typeface="Avenir Next" charset="0"/>
            </a:endParaRPr>
          </a:p>
          <a:p>
            <a:r>
              <a:rPr lang="en-US" dirty="0" smtClean="0">
                <a:latin typeface="Avenir Next" charset="0"/>
                <a:ea typeface="Avenir Next" charset="0"/>
                <a:cs typeface="Avenir Next" charset="0"/>
              </a:rPr>
              <a:t>After a minute is over </a:t>
            </a:r>
            <a:r>
              <a:rPr lang="en-US" b="1" dirty="0" smtClean="0">
                <a:latin typeface="Avenir Next" charset="0"/>
                <a:ea typeface="Avenir Next" charset="0"/>
                <a:cs typeface="Avenir Next" charset="0"/>
              </a:rPr>
              <a:t>Line </a:t>
            </a:r>
            <a:r>
              <a:rPr lang="en-US" b="1" dirty="0">
                <a:latin typeface="Avenir Next" charset="0"/>
                <a:ea typeface="Avenir Next" charset="0"/>
                <a:cs typeface="Avenir Next" charset="0"/>
              </a:rPr>
              <a:t>A </a:t>
            </a:r>
            <a:r>
              <a:rPr lang="en-US" dirty="0">
                <a:latin typeface="Avenir Next" charset="0"/>
                <a:ea typeface="Avenir Next" charset="0"/>
                <a:cs typeface="Avenir Next" charset="0"/>
              </a:rPr>
              <a:t>will move one position to the left. The partner at the end of Line A will move down the center aisle to find a new partner</a:t>
            </a:r>
            <a:r>
              <a:rPr lang="en-US" dirty="0" smtClean="0">
                <a:latin typeface="Avenir Next" charset="0"/>
                <a:ea typeface="Avenir Next" charset="0"/>
                <a:cs typeface="Avenir Next" charset="0"/>
              </a:rPr>
              <a:t>.  </a:t>
            </a:r>
          </a:p>
          <a:p>
            <a:endParaRPr lang="en-US" sz="1200" dirty="0">
              <a:latin typeface="Avenir Next" charset="0"/>
              <a:ea typeface="Avenir Next" charset="0"/>
              <a:cs typeface="Avenir Next" charset="0"/>
            </a:endParaRPr>
          </a:p>
          <a:p>
            <a:r>
              <a:rPr lang="en-US" dirty="0" smtClean="0">
                <a:latin typeface="Avenir Next" charset="0"/>
                <a:ea typeface="Avenir Next" charset="0"/>
                <a:cs typeface="Avenir Next" charset="0"/>
              </a:rPr>
              <a:t>Discussion will continue with the next CONSTRUCTIVE CONVERSATION SKILL.  </a:t>
            </a:r>
            <a:endParaRPr lang="en-US" dirty="0">
              <a:latin typeface="Avenir Next" charset="0"/>
              <a:ea typeface="Avenir Next" charset="0"/>
              <a:cs typeface="Avenir Next" charset="0"/>
            </a:endParaRPr>
          </a:p>
          <a:p>
            <a:endParaRPr lang="en-US" b="1" dirty="0">
              <a:solidFill>
                <a:srgbClr val="000000"/>
              </a:solidFill>
              <a:latin typeface="Avenir Next" charset="0"/>
              <a:ea typeface="Avenir Next" charset="0"/>
              <a:cs typeface="Avenir Next" charset="0"/>
            </a:endParaRPr>
          </a:p>
        </p:txBody>
      </p:sp>
      <p:sp>
        <p:nvSpPr>
          <p:cNvPr id="8" name="Title 1"/>
          <p:cNvSpPr>
            <a:spLocks noGrp="1"/>
          </p:cNvSpPr>
          <p:nvPr>
            <p:ph type="title"/>
          </p:nvPr>
        </p:nvSpPr>
        <p:spPr>
          <a:xfrm>
            <a:off x="688498" y="574523"/>
            <a:ext cx="11384682" cy="865560"/>
          </a:xfrm>
        </p:spPr>
        <p:txBody>
          <a:bodyPr>
            <a:noAutofit/>
          </a:bodyPr>
          <a:lstStyle/>
          <a:p>
            <a:r>
              <a:rPr lang="en-US" sz="5400" b="1" dirty="0">
                <a:latin typeface="Century Gothic" charset="0"/>
                <a:ea typeface="Century Gothic" charset="0"/>
                <a:cs typeface="Century Gothic" charset="0"/>
              </a:rPr>
              <a:t>LINES OF COMMUNICATION</a:t>
            </a:r>
          </a:p>
        </p:txBody>
      </p:sp>
    </p:spTree>
    <p:extLst>
      <p:ext uri="{BB962C8B-B14F-4D97-AF65-F5344CB8AC3E}">
        <p14:creationId xmlns:p14="http://schemas.microsoft.com/office/powerpoint/2010/main" val="1113999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49" y="405301"/>
            <a:ext cx="11384682" cy="865560"/>
          </a:xfrm>
        </p:spPr>
        <p:txBody>
          <a:bodyPr>
            <a:noAutofit/>
          </a:bodyPr>
          <a:lstStyle/>
          <a:p>
            <a:r>
              <a:rPr lang="en-US" sz="4400" b="1" dirty="0" smtClean="0">
                <a:latin typeface="Century Gothic" charset="0"/>
                <a:ea typeface="Century Gothic" charset="0"/>
                <a:cs typeface="Century Gothic" charset="0"/>
              </a:rPr>
              <a:t>CONSTRUCTIVE CONVERSATION SKILLS</a:t>
            </a:r>
            <a:endParaRPr lang="en-US" sz="4400" b="1" dirty="0">
              <a:latin typeface="Century Gothic" charset="0"/>
              <a:ea typeface="Century Gothic" charset="0"/>
              <a:cs typeface="Century Gothic" charset="0"/>
            </a:endParaRPr>
          </a:p>
        </p:txBody>
      </p:sp>
      <p:sp>
        <p:nvSpPr>
          <p:cNvPr id="5" name="TextBox 4"/>
          <p:cNvSpPr txBox="1"/>
          <p:nvPr/>
        </p:nvSpPr>
        <p:spPr>
          <a:xfrm>
            <a:off x="6018392" y="2487326"/>
            <a:ext cx="3278480" cy="707886"/>
          </a:xfrm>
          <a:prstGeom prst="rect">
            <a:avLst/>
          </a:prstGeom>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b="1" dirty="0"/>
              <a:t>CREATE</a:t>
            </a:r>
          </a:p>
        </p:txBody>
      </p:sp>
      <p:sp>
        <p:nvSpPr>
          <p:cNvPr id="10" name="TextBox 9"/>
          <p:cNvSpPr txBox="1"/>
          <p:nvPr/>
        </p:nvSpPr>
        <p:spPr>
          <a:xfrm>
            <a:off x="6018392" y="4581874"/>
            <a:ext cx="3278480" cy="707886"/>
          </a:xfrm>
          <a:prstGeom prst="rect">
            <a:avLst/>
          </a:prstGeom>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b="1" dirty="0"/>
              <a:t>FORTIFY</a:t>
            </a:r>
          </a:p>
        </p:txBody>
      </p:sp>
      <p:sp>
        <p:nvSpPr>
          <p:cNvPr id="11" name="TextBox 10"/>
          <p:cNvSpPr txBox="1"/>
          <p:nvPr/>
        </p:nvSpPr>
        <p:spPr>
          <a:xfrm>
            <a:off x="6018392" y="5639132"/>
            <a:ext cx="3278480" cy="707886"/>
          </a:xfrm>
          <a:prstGeom prst="rect">
            <a:avLst/>
          </a:prstGeom>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b="1" dirty="0"/>
              <a:t>NEGOTIATE</a:t>
            </a:r>
          </a:p>
        </p:txBody>
      </p:sp>
      <p:sp>
        <p:nvSpPr>
          <p:cNvPr id="6" name="TextBox 5"/>
          <p:cNvSpPr txBox="1"/>
          <p:nvPr/>
        </p:nvSpPr>
        <p:spPr>
          <a:xfrm>
            <a:off x="223549" y="1357187"/>
            <a:ext cx="11124590" cy="1446550"/>
          </a:xfrm>
          <a:prstGeom prst="rect">
            <a:avLst/>
          </a:prstGeom>
          <a:noFill/>
        </p:spPr>
        <p:txBody>
          <a:bodyPr wrap="square" rtlCol="0">
            <a:spAutoFit/>
          </a:bodyPr>
          <a:lstStyle/>
          <a:p>
            <a:r>
              <a:rPr lang="en-US" sz="4400" dirty="0">
                <a:solidFill>
                  <a:schemeClr val="accent4"/>
                </a:solidFill>
                <a:latin typeface="Century Gothic" charset="0"/>
                <a:ea typeface="Century Gothic" charset="0"/>
                <a:cs typeface="Century Gothic" charset="0"/>
              </a:rPr>
              <a:t>What are the defining characteristics of each skill? </a:t>
            </a:r>
          </a:p>
        </p:txBody>
      </p:sp>
      <p:sp>
        <p:nvSpPr>
          <p:cNvPr id="9" name="TextBox 8"/>
          <p:cNvSpPr txBox="1"/>
          <p:nvPr/>
        </p:nvSpPr>
        <p:spPr>
          <a:xfrm>
            <a:off x="6018392" y="3534600"/>
            <a:ext cx="3278480" cy="707886"/>
          </a:xfrm>
          <a:prstGeom prst="rect">
            <a:avLst/>
          </a:prstGeom>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b="1" dirty="0"/>
              <a:t>CLARIFY</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84527" y="2440832"/>
            <a:ext cx="1217153" cy="76741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56545" y="3472608"/>
            <a:ext cx="1245135" cy="831311"/>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84527" y="4519693"/>
            <a:ext cx="1217153" cy="817491"/>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84527" y="5575331"/>
            <a:ext cx="1217153" cy="801889"/>
          </a:xfrm>
          <a:prstGeom prst="rect">
            <a:avLst/>
          </a:prstGeom>
        </p:spPr>
      </p:pic>
      <p:pic>
        <p:nvPicPr>
          <p:cNvPr id="15" name="Content Placeholder 14"/>
          <p:cNvPicPr>
            <a:picLocks noGrp="1" noChangeAspect="1"/>
          </p:cNvPicPr>
          <p:nvPr>
            <p:ph sz="half" idx="1"/>
          </p:nvPr>
        </p:nvPicPr>
        <p:blipFill>
          <a:blip r:embed="rId7" cstate="email">
            <a:extLst>
              <a:ext uri="{28A0092B-C50C-407E-A947-70E740481C1C}">
                <a14:useLocalDpi xmlns:a14="http://schemas.microsoft.com/office/drawing/2010/main" val="0"/>
              </a:ext>
            </a:extLst>
          </a:blip>
          <a:stretch>
            <a:fillRect/>
          </a:stretch>
        </p:blipFill>
        <p:spPr>
          <a:xfrm>
            <a:off x="678987" y="3158390"/>
            <a:ext cx="4804817" cy="2846967"/>
          </a:xfrm>
        </p:spPr>
      </p:pic>
    </p:spTree>
    <p:extLst>
      <p:ext uri="{BB962C8B-B14F-4D97-AF65-F5344CB8AC3E}">
        <p14:creationId xmlns:p14="http://schemas.microsoft.com/office/powerpoint/2010/main" val="128797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76298"/>
            <a:ext cx="10655300" cy="6600740"/>
          </a:xfrm>
          <a:prstGeom prst="rect">
            <a:avLst/>
          </a:prstGeom>
          <a:solidFill>
            <a:schemeClr val="bg1"/>
          </a:solidFill>
          <a:ln w="101600">
            <a:solidFill>
              <a:schemeClr val="accent1"/>
            </a:solidFill>
          </a:ln>
        </p:spPr>
      </p:pic>
      <p:sp>
        <p:nvSpPr>
          <p:cNvPr id="2" name="TextBox 1"/>
          <p:cNvSpPr txBox="1"/>
          <p:nvPr/>
        </p:nvSpPr>
        <p:spPr>
          <a:xfrm rot="16200000">
            <a:off x="-2652627" y="2750315"/>
            <a:ext cx="6742835" cy="1385888"/>
          </a:xfrm>
          <a:prstGeom prst="rect">
            <a:avLst/>
          </a:prstGeom>
          <a:solidFill>
            <a:schemeClr val="bg1"/>
          </a:solidFill>
          <a:ln w="120650">
            <a:solidFill>
              <a:schemeClr val="accent1"/>
            </a:solidFill>
          </a:ln>
        </p:spPr>
        <p:txBody>
          <a:bodyPr wrap="square" rtlCol="0" anchor="t">
            <a:spAutoFit/>
          </a:bodyPr>
          <a:lstStyle/>
          <a:p>
            <a:pPr algn="ctr"/>
            <a:endParaRPr lang="en-US" sz="2400" dirty="0">
              <a:solidFill>
                <a:schemeClr val="accent2"/>
              </a:solidFill>
            </a:endParaRPr>
          </a:p>
          <a:p>
            <a:pPr algn="ctr"/>
            <a:r>
              <a:rPr lang="en-US" sz="3200" b="1" dirty="0">
                <a:solidFill>
                  <a:schemeClr val="tx2"/>
                </a:solidFill>
                <a:latin typeface="Century Gothic" charset="0"/>
                <a:ea typeface="Century Gothic" charset="0"/>
                <a:cs typeface="Century Gothic" charset="0"/>
              </a:rPr>
              <a:t>Prompt</a:t>
            </a:r>
            <a:r>
              <a:rPr lang="en-US" sz="3200" dirty="0">
                <a:solidFill>
                  <a:schemeClr val="tx2"/>
                </a:solidFill>
                <a:latin typeface="Century Gothic" charset="0"/>
                <a:ea typeface="Century Gothic" charset="0"/>
                <a:cs typeface="Century Gothic" charset="0"/>
              </a:rPr>
              <a:t> </a:t>
            </a:r>
            <a:r>
              <a:rPr lang="en-US" sz="3200" b="1" dirty="0">
                <a:solidFill>
                  <a:schemeClr val="tx2"/>
                </a:solidFill>
                <a:latin typeface="Century Gothic" charset="0"/>
                <a:ea typeface="Century Gothic" charset="0"/>
                <a:cs typeface="Century Gothic" charset="0"/>
              </a:rPr>
              <a:t>&amp; Response</a:t>
            </a:r>
            <a:r>
              <a:rPr lang="en-US" sz="3200" dirty="0">
                <a:solidFill>
                  <a:schemeClr val="tx2"/>
                </a:solidFill>
                <a:latin typeface="Century Gothic" charset="0"/>
                <a:ea typeface="Century Gothic" charset="0"/>
                <a:cs typeface="Century Gothic" charset="0"/>
              </a:rPr>
              <a:t> </a:t>
            </a:r>
            <a:r>
              <a:rPr lang="en-US" sz="3200" b="1" dirty="0">
                <a:solidFill>
                  <a:schemeClr val="tx2"/>
                </a:solidFill>
                <a:latin typeface="Century Gothic" charset="0"/>
                <a:ea typeface="Century Gothic" charset="0"/>
                <a:cs typeface="Century Gothic" charset="0"/>
              </a:rPr>
              <a:t>Starters</a:t>
            </a:r>
            <a:endParaRPr lang="en-US" sz="3200" dirty="0">
              <a:solidFill>
                <a:schemeClr val="tx2"/>
              </a:solidFill>
              <a:latin typeface="Century Gothic" charset="0"/>
              <a:ea typeface="Century Gothic" charset="0"/>
              <a:cs typeface="Century Gothic" charset="0"/>
            </a:endParaRPr>
          </a:p>
          <a:p>
            <a:pPr algn="ctr"/>
            <a:endParaRPr lang="en-US" sz="2800" b="1" dirty="0">
              <a:solidFill>
                <a:srgbClr val="FF2F92"/>
              </a:solidFill>
            </a:endParaRPr>
          </a:p>
        </p:txBody>
      </p:sp>
    </p:spTree>
    <p:extLst>
      <p:ext uri="{BB962C8B-B14F-4D97-AF65-F5344CB8AC3E}">
        <p14:creationId xmlns:p14="http://schemas.microsoft.com/office/powerpoint/2010/main" val="891598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2351329"/>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3293535" y="4126740"/>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0085" y="334254"/>
            <a:ext cx="10206132" cy="796925"/>
          </a:xfrm>
        </p:spPr>
        <p:txBody>
          <a:bodyPr>
            <a:normAutofit fontScale="90000"/>
          </a:bodyPr>
          <a:lstStyle/>
          <a:p>
            <a:r>
              <a:rPr lang="en-US" sz="4800" b="1" dirty="0" smtClean="0"/>
              <a:t>CA MATH </a:t>
            </a:r>
            <a:r>
              <a:rPr lang="en-US" sz="4800" b="1" dirty="0"/>
              <a:t>FRAMEWORK</a:t>
            </a:r>
          </a:p>
        </p:txBody>
      </p:sp>
      <p:sp>
        <p:nvSpPr>
          <p:cNvPr id="19" name="TextBox 18"/>
          <p:cNvSpPr txBox="1"/>
          <p:nvPr/>
        </p:nvSpPr>
        <p:spPr>
          <a:xfrm>
            <a:off x="8542201" y="1392238"/>
            <a:ext cx="2400437" cy="523875"/>
          </a:xfrm>
          <a:prstGeom prst="rect">
            <a:avLst/>
          </a:prstGeom>
          <a:noFill/>
        </p:spPr>
        <p:txBody>
          <a:bodyPr wrap="square" rtlCol="0" anchor="t">
            <a:spAutoFit/>
          </a:bodyPr>
          <a:lstStyle/>
          <a:p>
            <a:endParaRPr lang="en-US" sz="2800" dirty="0">
              <a:latin typeface="Century Gothic"/>
            </a:endParaRPr>
          </a:p>
        </p:txBody>
      </p:sp>
      <p:pic>
        <p:nvPicPr>
          <p:cNvPr id="5" name="Picture 4"/>
          <p:cNvPicPr>
            <a:picLocks noChangeAspect="1"/>
          </p:cNvPicPr>
          <p:nvPr/>
        </p:nvPicPr>
        <p:blipFill>
          <a:blip r:embed="rId3"/>
          <a:stretch>
            <a:fillRect/>
          </a:stretch>
        </p:blipFill>
        <p:spPr>
          <a:xfrm>
            <a:off x="754103" y="2190586"/>
            <a:ext cx="3232308" cy="402932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82197" y="1248042"/>
            <a:ext cx="3562438" cy="954107"/>
          </a:xfrm>
          <a:prstGeom prst="rect">
            <a:avLst/>
          </a:prstGeom>
        </p:spPr>
        <p:txBody>
          <a:bodyPr rtlCol="0">
            <a:spAutoFit/>
          </a:bodyPr>
          <a:lstStyle/>
          <a:p>
            <a:pPr algn="ctr"/>
            <a:r>
              <a:rPr lang="en-US" sz="2800" dirty="0">
                <a:solidFill>
                  <a:schemeClr val="accent4"/>
                </a:solidFill>
                <a:latin typeface="Century Gothic"/>
              </a:rPr>
              <a:t>Mathematical Discourse p. 687</a:t>
            </a:r>
          </a:p>
        </p:txBody>
      </p:sp>
      <p:sp>
        <p:nvSpPr>
          <p:cNvPr id="3" name="Rectangle 2"/>
          <p:cNvSpPr/>
          <p:nvPr/>
        </p:nvSpPr>
        <p:spPr>
          <a:xfrm>
            <a:off x="4449358" y="2383644"/>
            <a:ext cx="7071448" cy="3647152"/>
          </a:xfrm>
          <a:prstGeom prst="rect">
            <a:avLst/>
          </a:prstGeom>
        </p:spPr>
        <p:txBody>
          <a:bodyPr wrap="square">
            <a:spAutoFit/>
          </a:bodyPr>
          <a:lstStyle/>
          <a:p>
            <a:r>
              <a:rPr lang="en-US" sz="2100" b="1" dirty="0">
                <a:latin typeface="Century Gothic" charset="0"/>
                <a:ea typeface="Century Gothic" charset="0"/>
                <a:cs typeface="Century Gothic" charset="0"/>
              </a:rPr>
              <a:t>Purpose: </a:t>
            </a:r>
            <a:r>
              <a:rPr lang="en-US" sz="2100" dirty="0">
                <a:latin typeface="Century Gothic" charset="0"/>
                <a:ea typeface="Century Gothic" charset="0"/>
                <a:cs typeface="Century Gothic" charset="0"/>
              </a:rPr>
              <a:t>To collaboratively construct meaning, clarify, and expand our thinking about a text or document. </a:t>
            </a:r>
          </a:p>
          <a:p>
            <a:endParaRPr lang="en-US" sz="2100" b="1" dirty="0">
              <a:latin typeface="Century Gothic" charset="0"/>
              <a:ea typeface="Century Gothic" charset="0"/>
              <a:cs typeface="Century Gothic" charset="0"/>
            </a:endParaRPr>
          </a:p>
          <a:p>
            <a:r>
              <a:rPr lang="en-US" sz="2100" b="1" dirty="0">
                <a:latin typeface="Century Gothic" charset="0"/>
                <a:ea typeface="Century Gothic" charset="0"/>
                <a:cs typeface="Century Gothic" charset="0"/>
              </a:rPr>
              <a:t>Steps:</a:t>
            </a:r>
          </a:p>
          <a:p>
            <a:pPr>
              <a:lnSpc>
                <a:spcPct val="150000"/>
              </a:lnSpc>
            </a:pPr>
            <a:r>
              <a:rPr lang="en-US" sz="2100" dirty="0">
                <a:latin typeface="Century Gothic" charset="0"/>
                <a:ea typeface="Century Gothic" charset="0"/>
                <a:cs typeface="Century Gothic" charset="0"/>
              </a:rPr>
              <a:t>1. Select a </a:t>
            </a:r>
            <a:r>
              <a:rPr lang="en-US" sz="2100" b="1" dirty="0">
                <a:latin typeface="Century Gothic" charset="0"/>
                <a:ea typeface="Century Gothic" charset="0"/>
                <a:cs typeface="Century Gothic" charset="0"/>
              </a:rPr>
              <a:t>sentence</a:t>
            </a:r>
            <a:r>
              <a:rPr lang="en-US" sz="2100" dirty="0">
                <a:latin typeface="Century Gothic" charset="0"/>
                <a:ea typeface="Century Gothic" charset="0"/>
                <a:cs typeface="Century Gothic" charset="0"/>
              </a:rPr>
              <a:t> that you think/feel is significant. </a:t>
            </a:r>
          </a:p>
          <a:p>
            <a:pPr>
              <a:lnSpc>
                <a:spcPct val="150000"/>
              </a:lnSpc>
            </a:pPr>
            <a:r>
              <a:rPr lang="en-US" sz="2100" dirty="0">
                <a:latin typeface="Century Gothic" charset="0"/>
                <a:ea typeface="Century Gothic" charset="0"/>
                <a:cs typeface="Century Gothic" charset="0"/>
              </a:rPr>
              <a:t>2. Select a </a:t>
            </a:r>
            <a:r>
              <a:rPr lang="en-US" sz="2100" b="1" dirty="0">
                <a:latin typeface="Century Gothic" charset="0"/>
                <a:ea typeface="Century Gothic" charset="0"/>
                <a:cs typeface="Century Gothic" charset="0"/>
              </a:rPr>
              <a:t>phrase</a:t>
            </a:r>
            <a:r>
              <a:rPr lang="en-US" sz="2100" dirty="0">
                <a:latin typeface="Century Gothic" charset="0"/>
                <a:ea typeface="Century Gothic" charset="0"/>
                <a:cs typeface="Century Gothic" charset="0"/>
              </a:rPr>
              <a:t> that you think/feel is significant. </a:t>
            </a:r>
          </a:p>
          <a:p>
            <a:pPr>
              <a:lnSpc>
                <a:spcPct val="150000"/>
              </a:lnSpc>
            </a:pPr>
            <a:r>
              <a:rPr lang="en-US" sz="2100" dirty="0">
                <a:latin typeface="Century Gothic" charset="0"/>
                <a:ea typeface="Century Gothic" charset="0"/>
                <a:cs typeface="Century Gothic" charset="0"/>
              </a:rPr>
              <a:t>3. Select a </a:t>
            </a:r>
            <a:r>
              <a:rPr lang="en-US" sz="2100" b="1" dirty="0">
                <a:latin typeface="Century Gothic" charset="0"/>
                <a:ea typeface="Century Gothic" charset="0"/>
                <a:cs typeface="Century Gothic" charset="0"/>
              </a:rPr>
              <a:t>word</a:t>
            </a:r>
            <a:r>
              <a:rPr lang="en-US" sz="2100" dirty="0">
                <a:latin typeface="Century Gothic" charset="0"/>
                <a:ea typeface="Century Gothic" charset="0"/>
                <a:cs typeface="Century Gothic" charset="0"/>
              </a:rPr>
              <a:t> that you think/feel is significant. </a:t>
            </a:r>
          </a:p>
          <a:p>
            <a:pPr>
              <a:lnSpc>
                <a:spcPct val="150000"/>
              </a:lnSpc>
            </a:pPr>
            <a:r>
              <a:rPr lang="en-US" sz="2100" dirty="0">
                <a:latin typeface="Century Gothic" charset="0"/>
                <a:ea typeface="Century Gothic" charset="0"/>
                <a:cs typeface="Century Gothic" charset="0"/>
              </a:rPr>
              <a:t>4. Prepare to share.</a:t>
            </a:r>
          </a:p>
        </p:txBody>
      </p:sp>
      <p:sp>
        <p:nvSpPr>
          <p:cNvPr id="7" name="Rectangle 6"/>
          <p:cNvSpPr/>
          <p:nvPr/>
        </p:nvSpPr>
        <p:spPr>
          <a:xfrm>
            <a:off x="4273309" y="1248042"/>
            <a:ext cx="4591321" cy="830997"/>
          </a:xfrm>
          <a:prstGeom prst="rect">
            <a:avLst/>
          </a:prstGeom>
        </p:spPr>
        <p:txBody>
          <a:bodyPr wrap="none">
            <a:spAutoFit/>
          </a:bodyPr>
          <a:lstStyle/>
          <a:p>
            <a:r>
              <a:rPr lang="en-US" sz="4800" dirty="0">
                <a:solidFill>
                  <a:schemeClr val="accent4"/>
                </a:solidFill>
                <a:latin typeface="Century Gothic" charset="0"/>
                <a:ea typeface="Century Gothic" charset="0"/>
                <a:cs typeface="Century Gothic" charset="0"/>
              </a:rPr>
              <a:t>Text </a:t>
            </a:r>
            <a:r>
              <a:rPr lang="en-US" sz="4800" dirty="0" smtClean="0">
                <a:solidFill>
                  <a:schemeClr val="accent4"/>
                </a:solidFill>
                <a:latin typeface="Century Gothic" charset="0"/>
                <a:ea typeface="Century Gothic" charset="0"/>
                <a:cs typeface="Century Gothic" charset="0"/>
              </a:rPr>
              <a:t>Rendering</a:t>
            </a:r>
            <a:endParaRPr lang="en-US" sz="4800" dirty="0">
              <a:solidFill>
                <a:schemeClr val="accent4"/>
              </a:solidFill>
              <a:latin typeface="Century Gothic" charset="0"/>
              <a:ea typeface="Century Gothic" charset="0"/>
              <a:cs typeface="Century Gothic" charset="0"/>
            </a:endParaRPr>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407585">
            <a:off x="10058400" y="582702"/>
            <a:ext cx="1232580" cy="1610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540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8188" y="1465562"/>
            <a:ext cx="10171874" cy="3847207"/>
          </a:xfrm>
          <a:prstGeom prst="rect">
            <a:avLst/>
          </a:prstGeom>
          <a:noFill/>
        </p:spPr>
        <p:txBody>
          <a:bodyPr wrap="square" rtlCol="0">
            <a:spAutoFit/>
          </a:bodyPr>
          <a:lstStyle/>
          <a:p>
            <a:r>
              <a:rPr lang="en-US" sz="3600" b="1" dirty="0" smtClean="0">
                <a:latin typeface="Century Gothic" charset="0"/>
                <a:ea typeface="Century Gothic" charset="0"/>
                <a:cs typeface="Century Gothic" charset="0"/>
              </a:rPr>
              <a:t>Meet Your Sole Mates</a:t>
            </a:r>
          </a:p>
          <a:p>
            <a:endParaRPr lang="en-US" sz="1200" dirty="0">
              <a:latin typeface="Century Gothic" charset="0"/>
              <a:ea typeface="Century Gothic" charset="0"/>
              <a:cs typeface="Century Gothic" charset="0"/>
            </a:endParaRPr>
          </a:p>
          <a:p>
            <a:pPr marL="457200" indent="-457200">
              <a:buFont typeface="Arial" charset="0"/>
              <a:buChar char="•"/>
            </a:pPr>
            <a:r>
              <a:rPr lang="en-US" sz="3200" dirty="0" smtClean="0">
                <a:latin typeface="Century Gothic" charset="0"/>
                <a:ea typeface="Century Gothic" charset="0"/>
                <a:cs typeface="Century Gothic" charset="0"/>
              </a:rPr>
              <a:t>Find 1 or 2 others wearing similar shoes </a:t>
            </a:r>
          </a:p>
          <a:p>
            <a:pPr marL="457200" indent="-457200">
              <a:buFont typeface="Arial" charset="0"/>
              <a:buChar char="•"/>
            </a:pPr>
            <a:r>
              <a:rPr lang="en-US" sz="3200" dirty="0" smtClean="0">
                <a:latin typeface="Century Gothic" charset="0"/>
                <a:ea typeface="Century Gothic" charset="0"/>
                <a:cs typeface="Century Gothic" charset="0"/>
              </a:rPr>
              <a:t>Discuss the following:</a:t>
            </a:r>
          </a:p>
          <a:p>
            <a:pPr lvl="1"/>
            <a:endParaRPr lang="en-US" sz="1200" dirty="0">
              <a:latin typeface="Century Gothic" charset="0"/>
              <a:ea typeface="Century Gothic" charset="0"/>
              <a:cs typeface="Century Gothic" charset="0"/>
            </a:endParaRPr>
          </a:p>
          <a:p>
            <a:pPr lvl="1"/>
            <a:r>
              <a:rPr lang="en-US" sz="3200" b="1" dirty="0" smtClean="0">
                <a:solidFill>
                  <a:schemeClr val="tx2"/>
                </a:solidFill>
                <a:latin typeface="Century Gothic" charset="0"/>
                <a:ea typeface="Century Gothic" charset="0"/>
                <a:cs typeface="Century Gothic" charset="0"/>
              </a:rPr>
              <a:t>Share your sentence, phrase, and word and why you felt it was significant.  </a:t>
            </a:r>
            <a:endParaRPr lang="en-US" sz="3200" b="1" dirty="0">
              <a:solidFill>
                <a:schemeClr val="tx2"/>
              </a:solidFill>
              <a:latin typeface="Century Gothic" charset="0"/>
              <a:ea typeface="Century Gothic" charset="0"/>
              <a:cs typeface="Century Gothic" charset="0"/>
            </a:endParaRPr>
          </a:p>
          <a:p>
            <a:endParaRPr lang="en-US" sz="2800" dirty="0" smtClean="0">
              <a:latin typeface="Century Gothic" charset="0"/>
              <a:ea typeface="Century Gothic" charset="0"/>
              <a:cs typeface="Century Gothic" charset="0"/>
            </a:endParaRPr>
          </a:p>
          <a:p>
            <a:endParaRPr lang="en-US" sz="2800" dirty="0">
              <a:latin typeface="Century Gothic" charset="0"/>
              <a:ea typeface="Century Gothic" charset="0"/>
              <a:cs typeface="Century Gothic" charset="0"/>
            </a:endParaRPr>
          </a:p>
        </p:txBody>
      </p:sp>
      <p:pic>
        <p:nvPicPr>
          <p:cNvPr id="10" name="Shape 396"/>
          <p:cNvPicPr preferRelativeResize="0"/>
          <p:nvPr/>
        </p:nvPicPr>
        <p:blipFill rotWithShape="1">
          <a:blip r:embed="rId3">
            <a:alphaModFix/>
          </a:blip>
          <a:srcRect/>
          <a:stretch/>
        </p:blipFill>
        <p:spPr>
          <a:xfrm>
            <a:off x="6381870" y="4625140"/>
            <a:ext cx="1372790" cy="1777603"/>
          </a:xfrm>
          <a:prstGeom prst="rect">
            <a:avLst/>
          </a:prstGeom>
          <a:noFill/>
          <a:ln>
            <a:noFill/>
          </a:ln>
        </p:spPr>
      </p:pic>
      <p:pic>
        <p:nvPicPr>
          <p:cNvPr id="11" name="Shape 399"/>
          <p:cNvPicPr preferRelativeResize="0"/>
          <p:nvPr/>
        </p:nvPicPr>
        <p:blipFill rotWithShape="1">
          <a:blip r:embed="rId4">
            <a:alphaModFix/>
          </a:blip>
          <a:srcRect/>
          <a:stretch/>
        </p:blipFill>
        <p:spPr>
          <a:xfrm>
            <a:off x="2406374" y="4626331"/>
            <a:ext cx="1376363" cy="1782365"/>
          </a:xfrm>
          <a:prstGeom prst="rect">
            <a:avLst/>
          </a:prstGeom>
          <a:noFill/>
          <a:ln>
            <a:noFill/>
          </a:ln>
        </p:spPr>
      </p:pic>
      <p:pic>
        <p:nvPicPr>
          <p:cNvPr id="12" name="Shape 402"/>
          <p:cNvPicPr preferRelativeResize="0"/>
          <p:nvPr/>
        </p:nvPicPr>
        <p:blipFill rotWithShape="1">
          <a:blip r:embed="rId5">
            <a:alphaModFix/>
          </a:blip>
          <a:srcRect/>
          <a:stretch/>
        </p:blipFill>
        <p:spPr>
          <a:xfrm>
            <a:off x="4632844" y="4989470"/>
            <a:ext cx="1195387" cy="1194197"/>
          </a:xfrm>
          <a:prstGeom prst="rect">
            <a:avLst/>
          </a:prstGeom>
          <a:noFill/>
          <a:ln>
            <a:noFill/>
          </a:ln>
        </p:spPr>
      </p:pic>
      <p:pic>
        <p:nvPicPr>
          <p:cNvPr id="13" name="Shape 405"/>
          <p:cNvPicPr preferRelativeResize="0"/>
          <p:nvPr/>
        </p:nvPicPr>
        <p:blipFill rotWithShape="1">
          <a:blip r:embed="rId4">
            <a:alphaModFix/>
          </a:blip>
          <a:srcRect/>
          <a:stretch/>
        </p:blipFill>
        <p:spPr>
          <a:xfrm flipH="1">
            <a:off x="7587975" y="4626331"/>
            <a:ext cx="1452562" cy="1782365"/>
          </a:xfrm>
          <a:prstGeom prst="rect">
            <a:avLst/>
          </a:prstGeom>
          <a:noFill/>
          <a:ln>
            <a:noFill/>
          </a:ln>
        </p:spPr>
      </p:pic>
      <p:pic>
        <p:nvPicPr>
          <p:cNvPr id="14" name="Shape 409"/>
          <p:cNvPicPr preferRelativeResize="0"/>
          <p:nvPr/>
        </p:nvPicPr>
        <p:blipFill rotWithShape="1">
          <a:blip r:embed="rId6">
            <a:alphaModFix amt="72000"/>
          </a:blip>
          <a:srcRect/>
          <a:stretch/>
        </p:blipFill>
        <p:spPr>
          <a:xfrm>
            <a:off x="3677963" y="5321655"/>
            <a:ext cx="787003" cy="429815"/>
          </a:xfrm>
          <a:prstGeom prst="rect">
            <a:avLst/>
          </a:prstGeom>
          <a:noFill/>
          <a:ln>
            <a:noFill/>
          </a:ln>
        </p:spPr>
      </p:pic>
      <p:pic>
        <p:nvPicPr>
          <p:cNvPr id="15" name="Shape 409"/>
          <p:cNvPicPr preferRelativeResize="0"/>
          <p:nvPr/>
        </p:nvPicPr>
        <p:blipFill rotWithShape="1">
          <a:blip r:embed="rId6">
            <a:alphaModFix amt="72000"/>
          </a:blip>
          <a:srcRect/>
          <a:stretch/>
        </p:blipFill>
        <p:spPr>
          <a:xfrm>
            <a:off x="5907529" y="5321655"/>
            <a:ext cx="787003" cy="429815"/>
          </a:xfrm>
          <a:prstGeom prst="rect">
            <a:avLst/>
          </a:prstGeom>
          <a:noFill/>
          <a:ln>
            <a:noFill/>
          </a:ln>
        </p:spPr>
      </p:pic>
      <p:sp>
        <p:nvSpPr>
          <p:cNvPr id="16" name="Title 1"/>
          <p:cNvSpPr>
            <a:spLocks noGrp="1"/>
          </p:cNvSpPr>
          <p:nvPr>
            <p:ph type="title"/>
          </p:nvPr>
        </p:nvSpPr>
        <p:spPr>
          <a:xfrm>
            <a:off x="264143" y="339341"/>
            <a:ext cx="11525080" cy="1102437"/>
          </a:xfrm>
        </p:spPr>
        <p:txBody>
          <a:bodyPr>
            <a:noAutofit/>
          </a:bodyPr>
          <a:lstStyle/>
          <a:p>
            <a:pPr algn="ctr"/>
            <a:r>
              <a:rPr lang="en-US" sz="4800" b="1" dirty="0">
                <a:latin typeface="Century Gothic"/>
              </a:rPr>
              <a:t>DISCUSSING THE </a:t>
            </a:r>
            <a:r>
              <a:rPr lang="en-US" sz="4800" b="1" dirty="0" smtClean="0">
                <a:latin typeface="Century Gothic"/>
              </a:rPr>
              <a:t>CA MATH </a:t>
            </a:r>
            <a:r>
              <a:rPr lang="en-US" sz="4800" b="1" dirty="0">
                <a:latin typeface="Century Gothic"/>
              </a:rPr>
              <a:t>FRAMEWORK</a:t>
            </a:r>
          </a:p>
        </p:txBody>
      </p:sp>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856873" y="4245424"/>
            <a:ext cx="1706795" cy="2230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733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2351329"/>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6319764" y="4115856"/>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a:blip r:embed="rId3"/>
          <a:stretch>
            <a:fillRect/>
          </a:stretch>
        </p:blipFill>
        <p:spPr>
          <a:xfrm>
            <a:off x="306541" y="1240971"/>
            <a:ext cx="1600204" cy="1226403"/>
          </a:xfrm>
          <a:prstGeom prst="rect">
            <a:avLst/>
          </a:prstGeom>
        </p:spPr>
      </p:pic>
      <p:sp>
        <p:nvSpPr>
          <p:cNvPr id="2" name="Title 1"/>
          <p:cNvSpPr>
            <a:spLocks noGrp="1"/>
          </p:cNvSpPr>
          <p:nvPr>
            <p:ph type="title" idx="4294967295"/>
          </p:nvPr>
        </p:nvSpPr>
        <p:spPr>
          <a:xfrm>
            <a:off x="380085" y="334254"/>
            <a:ext cx="10206132" cy="796925"/>
          </a:xfrm>
        </p:spPr>
        <p:txBody>
          <a:bodyPr>
            <a:normAutofit fontScale="90000"/>
          </a:bodyPr>
          <a:lstStyle/>
          <a:p>
            <a:r>
              <a:rPr lang="en-US" sz="4800" b="1" dirty="0">
                <a:latin typeface="Century Gothic" charset="0"/>
                <a:ea typeface="Century Gothic" charset="0"/>
                <a:cs typeface="Century Gothic" charset="0"/>
              </a:rPr>
              <a:t>CA MATH </a:t>
            </a:r>
            <a:r>
              <a:rPr lang="en-US" sz="4800" b="1" dirty="0" smtClean="0">
                <a:latin typeface="Century Gothic" charset="0"/>
                <a:ea typeface="Century Gothic" charset="0"/>
                <a:cs typeface="Century Gothic" charset="0"/>
              </a:rPr>
              <a:t>FRAMEWORK</a:t>
            </a:r>
            <a:endParaRPr lang="en-US" sz="4800" b="1" dirty="0">
              <a:latin typeface="Century Gothic" charset="0"/>
              <a:ea typeface="Century Gothic" charset="0"/>
              <a:cs typeface="Century Gothic" charset="0"/>
            </a:endParaRPr>
          </a:p>
        </p:txBody>
      </p:sp>
      <p:sp>
        <p:nvSpPr>
          <p:cNvPr id="19" name="TextBox 18"/>
          <p:cNvSpPr txBox="1"/>
          <p:nvPr/>
        </p:nvSpPr>
        <p:spPr>
          <a:xfrm>
            <a:off x="760413" y="1392486"/>
            <a:ext cx="10599845" cy="4955203"/>
          </a:xfrm>
          <a:prstGeom prst="rect">
            <a:avLst/>
          </a:prstGeom>
          <a:noFill/>
        </p:spPr>
        <p:txBody>
          <a:bodyPr wrap="square" rtlCol="0" anchor="t">
            <a:spAutoFit/>
          </a:bodyPr>
          <a:lstStyle/>
          <a:p>
            <a:r>
              <a:rPr lang="en-US" sz="3200" b="1" dirty="0">
                <a:latin typeface="Century Gothic" charset="0"/>
              </a:rPr>
              <a:t>Mathematics discourse </a:t>
            </a:r>
            <a:r>
              <a:rPr lang="en-US" sz="3200" i="1" dirty="0">
                <a:latin typeface="Century Gothic" charset="0"/>
              </a:rPr>
              <a:t>is defined as </a:t>
            </a:r>
            <a:r>
              <a:rPr lang="en-US" sz="3200" b="1" i="1" dirty="0">
                <a:latin typeface="Century Gothic" charset="0"/>
              </a:rPr>
              <a:t>communication</a:t>
            </a:r>
            <a:r>
              <a:rPr lang="en-US" sz="3200" i="1" dirty="0">
                <a:latin typeface="Century Gothic" charset="0"/>
              </a:rPr>
              <a:t> that centers on</a:t>
            </a:r>
            <a:r>
              <a:rPr lang="en-US" sz="3200" dirty="0">
                <a:latin typeface="Century Gothic" charset="0"/>
              </a:rPr>
              <a:t> </a:t>
            </a:r>
            <a:r>
              <a:rPr lang="en-US" sz="3200" b="1" dirty="0">
                <a:latin typeface="Century Gothic" charset="0"/>
              </a:rPr>
              <a:t>making meaning </a:t>
            </a:r>
            <a:r>
              <a:rPr lang="en-US" sz="3200" dirty="0">
                <a:latin typeface="Century Gothic" charset="0"/>
              </a:rPr>
              <a:t>of mathematical concepts. </a:t>
            </a:r>
            <a:r>
              <a:rPr lang="en-US" sz="3200" i="1" dirty="0">
                <a:latin typeface="Century Gothic" charset="0"/>
              </a:rPr>
              <a:t>It involves </a:t>
            </a:r>
            <a:r>
              <a:rPr lang="en-US" sz="3200" b="1" i="1" dirty="0">
                <a:latin typeface="Century Gothic" charset="0"/>
              </a:rPr>
              <a:t>negotiating</a:t>
            </a:r>
            <a:r>
              <a:rPr lang="en-US" sz="3200" i="1" dirty="0">
                <a:latin typeface="Century Gothic" charset="0"/>
              </a:rPr>
              <a:t> meanings by </a:t>
            </a:r>
            <a:r>
              <a:rPr lang="en-US" sz="3200" b="1" i="1" dirty="0">
                <a:latin typeface="Century Gothic" charset="0"/>
              </a:rPr>
              <a:t>listening </a:t>
            </a:r>
            <a:r>
              <a:rPr lang="en-US" sz="3200" i="1" dirty="0">
                <a:latin typeface="Century Gothic" charset="0"/>
              </a:rPr>
              <a:t>and </a:t>
            </a:r>
            <a:r>
              <a:rPr lang="en-US" sz="3200" b="1" i="1" dirty="0">
                <a:latin typeface="Century Gothic" charset="0"/>
              </a:rPr>
              <a:t>responding</a:t>
            </a:r>
            <a:r>
              <a:rPr lang="en-US" sz="3200" i="1" dirty="0">
                <a:latin typeface="Century Gothic" charset="0"/>
              </a:rPr>
              <a:t>, </a:t>
            </a:r>
            <a:r>
              <a:rPr lang="en-US" sz="3200" b="1" i="1" dirty="0">
                <a:latin typeface="Century Gothic" charset="0"/>
              </a:rPr>
              <a:t>describing</a:t>
            </a:r>
            <a:r>
              <a:rPr lang="en-US" sz="3200" i="1" dirty="0">
                <a:latin typeface="Century Gothic" charset="0"/>
              </a:rPr>
              <a:t> understanding, </a:t>
            </a:r>
            <a:r>
              <a:rPr lang="en-US" sz="3200" b="1" i="1" dirty="0">
                <a:latin typeface="Century Gothic" charset="0"/>
              </a:rPr>
              <a:t>making conjectures</a:t>
            </a:r>
            <a:r>
              <a:rPr lang="en-US" sz="3200" i="1" dirty="0">
                <a:latin typeface="Century Gothic" charset="0"/>
              </a:rPr>
              <a:t>, </a:t>
            </a:r>
            <a:r>
              <a:rPr lang="en-US" sz="3200" b="1" i="1" dirty="0">
                <a:latin typeface="Century Gothic" charset="0"/>
              </a:rPr>
              <a:t>presenting solutions</a:t>
            </a:r>
            <a:r>
              <a:rPr lang="en-US" sz="3200" i="1" dirty="0">
                <a:latin typeface="Century Gothic" charset="0"/>
              </a:rPr>
              <a:t>, </a:t>
            </a:r>
            <a:r>
              <a:rPr lang="en-US" sz="3200" b="1" i="1" dirty="0">
                <a:latin typeface="Century Gothic" charset="0"/>
              </a:rPr>
              <a:t>challenging</a:t>
            </a:r>
            <a:r>
              <a:rPr lang="en-US" sz="3200" i="1" dirty="0">
                <a:latin typeface="Century Gothic" charset="0"/>
              </a:rPr>
              <a:t> the thinking of others, </a:t>
            </a:r>
            <a:endParaRPr lang="en-US" sz="3200" i="1" dirty="0" smtClean="0">
              <a:latin typeface="Century Gothic" charset="0"/>
            </a:endParaRPr>
          </a:p>
          <a:p>
            <a:r>
              <a:rPr lang="en-US" sz="3200" i="1" dirty="0" smtClean="0">
                <a:latin typeface="Century Gothic" charset="0"/>
              </a:rPr>
              <a:t>and </a:t>
            </a:r>
            <a:r>
              <a:rPr lang="en-US" sz="3200" b="1" i="1" dirty="0" smtClean="0">
                <a:latin typeface="Century Gothic" charset="0"/>
              </a:rPr>
              <a:t>connecting</a:t>
            </a:r>
            <a:r>
              <a:rPr lang="en-US" sz="3200" i="1" dirty="0" smtClean="0">
                <a:latin typeface="Century Gothic" charset="0"/>
              </a:rPr>
              <a:t> </a:t>
            </a:r>
            <a:r>
              <a:rPr lang="en-US" sz="3200" i="1" dirty="0">
                <a:latin typeface="Century Gothic" charset="0"/>
              </a:rPr>
              <a:t>mathematical notations </a:t>
            </a:r>
            <a:endParaRPr lang="en-US" sz="3200" i="1" dirty="0" smtClean="0">
              <a:latin typeface="Century Gothic" charset="0"/>
            </a:endParaRPr>
          </a:p>
          <a:p>
            <a:r>
              <a:rPr lang="en-US" sz="3200" i="1" dirty="0" smtClean="0">
                <a:latin typeface="Century Gothic" charset="0"/>
              </a:rPr>
              <a:t>and </a:t>
            </a:r>
            <a:r>
              <a:rPr lang="en-US" sz="3200" i="1" dirty="0">
                <a:latin typeface="Century Gothic" charset="0"/>
              </a:rPr>
              <a:t>representations.</a:t>
            </a:r>
          </a:p>
          <a:p>
            <a:endParaRPr lang="en-US" sz="3200" i="1" dirty="0">
              <a:latin typeface="Century Gothic" charset="0"/>
            </a:endParaRPr>
          </a:p>
          <a:p>
            <a:r>
              <a:rPr lang="en-US" sz="2800" dirty="0">
                <a:latin typeface="Century Gothic" charset="0"/>
              </a:rPr>
              <a:t>-- Universal Access </a:t>
            </a:r>
            <a:r>
              <a:rPr lang="en-US" sz="2800" dirty="0" smtClean="0">
                <a:latin typeface="Century Gothic" charset="0"/>
              </a:rPr>
              <a:t>Chapter, p</a:t>
            </a:r>
            <a:r>
              <a:rPr lang="en-US" sz="2800" dirty="0">
                <a:latin typeface="Century Gothic" charset="0"/>
              </a:rPr>
              <a:t>. 687</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56873" y="4245424"/>
            <a:ext cx="1706795" cy="2230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999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450" y="398308"/>
            <a:ext cx="10206132" cy="796925"/>
          </a:xfrm>
        </p:spPr>
        <p:txBody>
          <a:bodyPr>
            <a:normAutofit/>
          </a:bodyPr>
          <a:lstStyle/>
          <a:p>
            <a:r>
              <a:rPr lang="en-US" b="1" dirty="0" smtClean="0"/>
              <a:t>CONSTRUCTIVE CONVERSATION SKILLS</a:t>
            </a:r>
            <a:endParaRPr lang="en-US" b="1"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5714" r="4287"/>
          <a:stretch/>
        </p:blipFill>
        <p:spPr>
          <a:xfrm>
            <a:off x="4271770" y="1503505"/>
            <a:ext cx="1011118" cy="907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1107009" y="2650296"/>
            <a:ext cx="4175879" cy="1169551"/>
          </a:xfrm>
          <a:prstGeom prst="rect">
            <a:avLst/>
          </a:prstGeom>
          <a:noFill/>
        </p:spPr>
        <p:txBody>
          <a:bodyPr wrap="square" rtlCol="0">
            <a:spAutoFit/>
          </a:bodyPr>
          <a:lstStyle/>
          <a:p>
            <a:pPr lvl="0" algn="ctr">
              <a:defRPr/>
            </a:pPr>
            <a:r>
              <a:rPr lang="en-US" sz="2200" b="1" dirty="0"/>
              <a:t>Promoting Collaborative </a:t>
            </a:r>
          </a:p>
          <a:p>
            <a:pPr lvl="0" algn="ctr">
              <a:defRPr/>
            </a:pPr>
            <a:r>
              <a:rPr lang="en-US" sz="2200" b="1" dirty="0"/>
              <a:t>Discussions About Content </a:t>
            </a:r>
          </a:p>
          <a:p>
            <a:pPr lvl="0" algn="ctr">
              <a:defRPr/>
            </a:pPr>
            <a:r>
              <a:rPr lang="en-US" sz="1300" i="1" dirty="0"/>
              <a:t>(A Focus on Language Development &amp; Content)</a:t>
            </a:r>
          </a:p>
          <a:p>
            <a:pPr lvl="0" algn="ctr">
              <a:defRPr/>
            </a:pPr>
            <a:r>
              <a:rPr lang="en-US" sz="1300" b="1" dirty="0"/>
              <a:t>Ch. 2, p. 110</a:t>
            </a:r>
          </a:p>
        </p:txBody>
      </p:sp>
      <p:sp>
        <p:nvSpPr>
          <p:cNvPr id="13" name="TextBox 12"/>
          <p:cNvSpPr txBox="1"/>
          <p:nvPr/>
        </p:nvSpPr>
        <p:spPr>
          <a:xfrm>
            <a:off x="1107009" y="4098316"/>
            <a:ext cx="4175879" cy="1138773"/>
          </a:xfrm>
          <a:prstGeom prst="rect">
            <a:avLst/>
          </a:prstGeom>
          <a:noFill/>
        </p:spPr>
        <p:txBody>
          <a:bodyPr wrap="square" rtlCol="0">
            <a:spAutoFit/>
          </a:bodyPr>
          <a:lstStyle/>
          <a:p>
            <a:pPr lvl="0" algn="ctr">
              <a:defRPr/>
            </a:pPr>
            <a:r>
              <a:rPr lang="en-US" sz="2100" b="1" dirty="0"/>
              <a:t>Supporting Comprehension &amp; Interpretation of Complex Text </a:t>
            </a:r>
          </a:p>
          <a:p>
            <a:pPr lvl="0" algn="ctr">
              <a:defRPr/>
            </a:pPr>
            <a:r>
              <a:rPr lang="en-US" sz="1300" i="1" dirty="0"/>
              <a:t>(A Focus on Meaning Making and Content) </a:t>
            </a:r>
          </a:p>
          <a:p>
            <a:pPr lvl="0" algn="ctr">
              <a:defRPr/>
            </a:pPr>
            <a:r>
              <a:rPr lang="en-US" sz="1300" b="1" dirty="0"/>
              <a:t>Ch. 2, p. 111</a:t>
            </a:r>
          </a:p>
        </p:txBody>
      </p:sp>
      <p:sp>
        <p:nvSpPr>
          <p:cNvPr id="19" name="TextBox 18"/>
          <p:cNvSpPr txBox="1"/>
          <p:nvPr/>
        </p:nvSpPr>
        <p:spPr>
          <a:xfrm>
            <a:off x="289500" y="1316595"/>
            <a:ext cx="5012438" cy="5262979"/>
          </a:xfrm>
          <a:prstGeom prst="rect">
            <a:avLst/>
          </a:prstGeom>
          <a:solidFill>
            <a:schemeClr val="bg1"/>
          </a:solidFill>
        </p:spPr>
        <p:txBody>
          <a:bodyPr wrap="square" rtlCol="0">
            <a:spAutoFit/>
          </a:bodyPr>
          <a:lstStyle/>
          <a:p>
            <a:pPr>
              <a:lnSpc>
                <a:spcPct val="150000"/>
              </a:lnSpc>
            </a:pPr>
            <a:endParaRPr lang="en-US" sz="3200" dirty="0" smtClean="0">
              <a:latin typeface="Century Gothic" charset="0"/>
              <a:ea typeface="Century Gothic" charset="0"/>
              <a:cs typeface="Century Gothic" charset="0"/>
            </a:endParaRPr>
          </a:p>
          <a:p>
            <a:pPr>
              <a:lnSpc>
                <a:spcPct val="150000"/>
              </a:lnSpc>
            </a:pPr>
            <a:endParaRPr lang="en-US" sz="3200" dirty="0">
              <a:latin typeface="Century Gothic" charset="0"/>
              <a:ea typeface="Century Gothic" charset="0"/>
              <a:cs typeface="Century Gothic" charset="0"/>
            </a:endParaRPr>
          </a:p>
          <a:p>
            <a:pPr>
              <a:lnSpc>
                <a:spcPct val="150000"/>
              </a:lnSpc>
            </a:pPr>
            <a:endParaRPr lang="en-US" sz="3200" dirty="0" smtClean="0">
              <a:latin typeface="Century Gothic" charset="0"/>
              <a:ea typeface="Century Gothic" charset="0"/>
              <a:cs typeface="Century Gothic" charset="0"/>
            </a:endParaRPr>
          </a:p>
          <a:p>
            <a:pPr>
              <a:lnSpc>
                <a:spcPct val="150000"/>
              </a:lnSpc>
            </a:pPr>
            <a:endParaRPr lang="en-US" sz="3200" dirty="0">
              <a:latin typeface="Century Gothic" charset="0"/>
              <a:ea typeface="Century Gothic" charset="0"/>
              <a:cs typeface="Century Gothic" charset="0"/>
            </a:endParaRPr>
          </a:p>
          <a:p>
            <a:pPr>
              <a:lnSpc>
                <a:spcPct val="150000"/>
              </a:lnSpc>
            </a:pPr>
            <a:endParaRPr lang="en-US" sz="3200" dirty="0" smtClean="0">
              <a:latin typeface="Century Gothic" charset="0"/>
              <a:ea typeface="Century Gothic" charset="0"/>
              <a:cs typeface="Century Gothic" charset="0"/>
            </a:endParaRPr>
          </a:p>
          <a:p>
            <a:pPr>
              <a:lnSpc>
                <a:spcPct val="150000"/>
              </a:lnSpc>
            </a:pPr>
            <a:endParaRPr lang="en-US" sz="3200" dirty="0">
              <a:latin typeface="Century Gothic" charset="0"/>
              <a:ea typeface="Century Gothic" charset="0"/>
              <a:cs typeface="Century Gothic" charset="0"/>
            </a:endParaRPr>
          </a:p>
          <a:p>
            <a:pPr>
              <a:lnSpc>
                <a:spcPct val="150000"/>
              </a:lnSpc>
            </a:pPr>
            <a:endParaRPr lang="en-US" sz="3200" dirty="0">
              <a:latin typeface="Century Gothic" charset="0"/>
              <a:ea typeface="Century Gothic" charset="0"/>
              <a:cs typeface="Century Gothic"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488" y="1288748"/>
            <a:ext cx="3998461" cy="5220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58774" y="1445898"/>
            <a:ext cx="5157071" cy="3483504"/>
          </a:xfrm>
          <a:prstGeom prst="rect">
            <a:avLst/>
          </a:prstGeom>
          <a:ln>
            <a:noFill/>
          </a:ln>
          <a:effectLst>
            <a:outerShdw blurRad="292100" dist="139700" dir="2700000" algn="tl" rotWithShape="0">
              <a:srgbClr val="333333">
                <a:alpha val="65000"/>
              </a:srgbClr>
            </a:outerShdw>
          </a:effectLst>
        </p:spPr>
      </p:pic>
      <p:pic>
        <p:nvPicPr>
          <p:cNvPr id="23"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37310" y="3657600"/>
            <a:ext cx="3649639" cy="2543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458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rPr>
              <a:t>GROUNDING VIDEO</a:t>
            </a:r>
            <a:r>
              <a:rPr lang="en-US" b="1" dirty="0" smtClean="0">
                <a:latin typeface="Arial"/>
              </a:rPr>
              <a:t> </a:t>
            </a:r>
            <a:endParaRPr lang="en-US" b="1" dirty="0"/>
          </a:p>
        </p:txBody>
      </p:sp>
      <p:pic>
        <p:nvPicPr>
          <p:cNvPr id="5" name="Content Placeholder 4"/>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405349" y="1600200"/>
            <a:ext cx="7381301"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525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2351329"/>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9348503" y="4159397"/>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092" y="1821682"/>
            <a:ext cx="11563350" cy="3170099"/>
          </a:xfrm>
          <a:prstGeom prst="rect">
            <a:avLst/>
          </a:prstGeom>
          <a:solidFill>
            <a:schemeClr val="bg1"/>
          </a:solidFill>
          <a:ln w="127000">
            <a:solidFill>
              <a:schemeClr val="tx2"/>
            </a:solidFill>
            <a:prstDash val="sysDot"/>
          </a:ln>
        </p:spPr>
        <p:txBody>
          <a:bodyPr wrap="square" rtlCol="0" anchor="t">
            <a:spAutoFit/>
          </a:bodyPr>
          <a:lstStyle/>
          <a:p>
            <a:r>
              <a:rPr lang="en-US" sz="5000" dirty="0" smtClean="0">
                <a:latin typeface="Century Gothic"/>
              </a:rPr>
              <a:t>How </a:t>
            </a:r>
            <a:r>
              <a:rPr lang="en-US" sz="5000" dirty="0">
                <a:latin typeface="Century Gothic"/>
              </a:rPr>
              <a:t>can </a:t>
            </a:r>
            <a:r>
              <a:rPr lang="en-US" sz="5000" dirty="0" smtClean="0">
                <a:latin typeface="Century Gothic"/>
              </a:rPr>
              <a:t>our English Learners use Constructive </a:t>
            </a:r>
            <a:r>
              <a:rPr lang="en-US" sz="5000" dirty="0">
                <a:latin typeface="Century Gothic"/>
              </a:rPr>
              <a:t>Conversation Skills to </a:t>
            </a:r>
            <a:r>
              <a:rPr lang="en-US" sz="5000" dirty="0" smtClean="0">
                <a:latin typeface="Century Gothic"/>
              </a:rPr>
              <a:t>engage in Mathematical Discourse?</a:t>
            </a:r>
          </a:p>
          <a:p>
            <a:r>
              <a:rPr lang="en-US" sz="5000" dirty="0" smtClean="0">
                <a:latin typeface="Century Gothic"/>
              </a:rPr>
              <a:t>What can we do to support them?</a:t>
            </a:r>
            <a:endParaRPr lang="en-US" sz="5000" dirty="0">
              <a:latin typeface="Century Gothic"/>
            </a:endParaRPr>
          </a:p>
        </p:txBody>
      </p:sp>
      <p:sp>
        <p:nvSpPr>
          <p:cNvPr id="9" name="TextBox 8"/>
          <p:cNvSpPr txBox="1"/>
          <p:nvPr/>
        </p:nvSpPr>
        <p:spPr>
          <a:xfrm>
            <a:off x="811787" y="5543813"/>
            <a:ext cx="2169459" cy="830997"/>
          </a:xfrm>
          <a:prstGeom prst="rect">
            <a:avLst/>
          </a:prstGeom>
          <a:solidFill>
            <a:schemeClr val="accent1"/>
          </a:solidFill>
          <a:ln w="57150">
            <a:solidFill>
              <a:schemeClr val="tx2"/>
            </a:solidFill>
          </a:ln>
        </p:spPr>
        <p:txBody>
          <a:bodyPr wrap="square" rtlCol="0">
            <a:spAutoFit/>
          </a:bodyPr>
          <a:lstStyle/>
          <a:p>
            <a:pPr algn="ctr"/>
            <a:r>
              <a:rPr lang="en-US" sz="4800" b="1" dirty="0">
                <a:solidFill>
                  <a:schemeClr val="bg1"/>
                </a:solidFill>
              </a:rPr>
              <a:t>Create</a:t>
            </a:r>
          </a:p>
        </p:txBody>
      </p:sp>
      <p:sp>
        <p:nvSpPr>
          <p:cNvPr id="10" name="TextBox 9"/>
          <p:cNvSpPr txBox="1"/>
          <p:nvPr/>
        </p:nvSpPr>
        <p:spPr>
          <a:xfrm>
            <a:off x="3324355" y="5543814"/>
            <a:ext cx="2169459" cy="830997"/>
          </a:xfrm>
          <a:prstGeom prst="rect">
            <a:avLst/>
          </a:prstGeom>
          <a:solidFill>
            <a:schemeClr val="accent1"/>
          </a:solidFill>
          <a:ln w="57150">
            <a:solidFill>
              <a:schemeClr val="tx2"/>
            </a:solidFill>
          </a:ln>
        </p:spPr>
        <p:txBody>
          <a:bodyPr wrap="square" rtlCol="0">
            <a:spAutoFit/>
          </a:bodyPr>
          <a:lstStyle/>
          <a:p>
            <a:pPr algn="ctr"/>
            <a:r>
              <a:rPr lang="en-US" sz="4800" b="1" dirty="0">
                <a:solidFill>
                  <a:schemeClr val="bg1"/>
                </a:solidFill>
              </a:rPr>
              <a:t>Clarify</a:t>
            </a:r>
          </a:p>
        </p:txBody>
      </p:sp>
      <p:sp>
        <p:nvSpPr>
          <p:cNvPr id="16" name="TextBox 15"/>
          <p:cNvSpPr txBox="1"/>
          <p:nvPr/>
        </p:nvSpPr>
        <p:spPr>
          <a:xfrm>
            <a:off x="5836923" y="5543815"/>
            <a:ext cx="2169459" cy="830997"/>
          </a:xfrm>
          <a:prstGeom prst="rect">
            <a:avLst/>
          </a:prstGeom>
          <a:solidFill>
            <a:schemeClr val="accent1"/>
          </a:solidFill>
          <a:ln w="57150">
            <a:solidFill>
              <a:schemeClr val="tx2"/>
            </a:solidFill>
          </a:ln>
        </p:spPr>
        <p:txBody>
          <a:bodyPr wrap="square" rtlCol="0">
            <a:spAutoFit/>
          </a:bodyPr>
          <a:lstStyle/>
          <a:p>
            <a:pPr algn="ctr"/>
            <a:r>
              <a:rPr lang="en-US" sz="4800" b="1" dirty="0">
                <a:solidFill>
                  <a:schemeClr val="bg1"/>
                </a:solidFill>
              </a:rPr>
              <a:t>Fortify</a:t>
            </a:r>
          </a:p>
        </p:txBody>
      </p:sp>
      <p:sp>
        <p:nvSpPr>
          <p:cNvPr id="17" name="TextBox 16"/>
          <p:cNvSpPr txBox="1"/>
          <p:nvPr/>
        </p:nvSpPr>
        <p:spPr>
          <a:xfrm>
            <a:off x="8349491" y="5543815"/>
            <a:ext cx="3025746" cy="830997"/>
          </a:xfrm>
          <a:prstGeom prst="rect">
            <a:avLst/>
          </a:prstGeom>
          <a:solidFill>
            <a:schemeClr val="accent1"/>
          </a:solidFill>
          <a:ln w="57150">
            <a:solidFill>
              <a:schemeClr val="tx2"/>
            </a:solidFill>
          </a:ln>
        </p:spPr>
        <p:txBody>
          <a:bodyPr wrap="square" rtlCol="0" anchor="t">
            <a:spAutoFit/>
          </a:bodyPr>
          <a:lstStyle/>
          <a:p>
            <a:pPr algn="ctr"/>
            <a:r>
              <a:rPr lang="en-US" sz="4800" b="1" dirty="0">
                <a:solidFill>
                  <a:schemeClr val="bg1"/>
                </a:solidFill>
              </a:rPr>
              <a:t>Negotiate</a:t>
            </a:r>
          </a:p>
        </p:txBody>
      </p:sp>
      <p:sp>
        <p:nvSpPr>
          <p:cNvPr id="8" name="Title 1"/>
          <p:cNvSpPr>
            <a:spLocks noGrp="1"/>
          </p:cNvSpPr>
          <p:nvPr>
            <p:ph type="title" idx="4294967295"/>
          </p:nvPr>
        </p:nvSpPr>
        <p:spPr>
          <a:xfrm>
            <a:off x="380085" y="565556"/>
            <a:ext cx="10206132" cy="796925"/>
          </a:xfrm>
        </p:spPr>
        <p:txBody>
          <a:bodyPr>
            <a:normAutofit fontScale="90000"/>
          </a:bodyPr>
          <a:lstStyle/>
          <a:p>
            <a:r>
              <a:rPr lang="en-US" sz="4800" b="1" dirty="0" smtClean="0">
                <a:latin typeface="Century Gothic" charset="0"/>
                <a:ea typeface="Century Gothic" charset="0"/>
                <a:cs typeface="Century Gothic" charset="0"/>
              </a:rPr>
              <a:t>GUIDING QUESTION – TURN AND TALK </a:t>
            </a:r>
            <a:endParaRPr lang="en-US" sz="4800" b="1" dirty="0">
              <a:latin typeface="Century Gothic" charset="0"/>
              <a:ea typeface="Century Gothic" charset="0"/>
              <a:cs typeface="Century Gothic" charset="0"/>
            </a:endParaRPr>
          </a:p>
        </p:txBody>
      </p:sp>
      <p:pic>
        <p:nvPicPr>
          <p:cNvPr id="11" name="Picture 10"/>
          <p:cNvPicPr>
            <a:picLocks noChangeAspect="1"/>
          </p:cNvPicPr>
          <p:nvPr/>
        </p:nvPicPr>
        <p:blipFill>
          <a:blip r:embed="rId3"/>
          <a:stretch>
            <a:fillRect/>
          </a:stretch>
        </p:blipFill>
        <p:spPr>
          <a:xfrm>
            <a:off x="10306372" y="388901"/>
            <a:ext cx="1683272" cy="1150237"/>
          </a:xfrm>
          <a:prstGeom prst="rect">
            <a:avLst/>
          </a:prstGeom>
        </p:spPr>
      </p:pic>
    </p:spTree>
    <p:extLst>
      <p:ext uri="{BB962C8B-B14F-4D97-AF65-F5344CB8AC3E}">
        <p14:creationId xmlns:p14="http://schemas.microsoft.com/office/powerpoint/2010/main" val="2835251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Block Arc 31"/>
          <p:cNvSpPr/>
          <p:nvPr/>
        </p:nvSpPr>
        <p:spPr>
          <a:xfrm>
            <a:off x="-3439888" y="-134843"/>
            <a:ext cx="5351744" cy="7983416"/>
          </a:xfrm>
          <a:prstGeom prst="blockArc">
            <a:avLst>
              <a:gd name="adj1" fmla="val 18478206"/>
              <a:gd name="adj2" fmla="val 3067439"/>
              <a:gd name="adj3" fmla="val 0"/>
            </a:avLst>
          </a:prstGeom>
          <a:ln w="76200">
            <a:solidFill>
              <a:schemeClr val="tx1">
                <a:lumMod val="75000"/>
                <a:lumOff val="25000"/>
              </a:schemeClr>
            </a:solidFill>
          </a:ln>
        </p:spPr>
        <p:style>
          <a:lnRef idx="1">
            <a:schemeClr val="accent1">
              <a:tint val="90000"/>
              <a:hueOff val="0"/>
              <a:satOff val="0"/>
              <a:lumOff val="0"/>
              <a:alphaOff val="0"/>
            </a:schemeClr>
          </a:lnRef>
          <a:fillRef idx="0">
            <a:schemeClr val="accent1">
              <a:tint val="90000"/>
              <a:hueOff val="0"/>
              <a:satOff val="0"/>
              <a:lumOff val="0"/>
              <a:alphaOff val="0"/>
            </a:schemeClr>
          </a:fillRef>
          <a:effectRef idx="0">
            <a:schemeClr val="accent1">
              <a:tint val="90000"/>
              <a:hueOff val="0"/>
              <a:satOff val="0"/>
              <a:lumOff val="0"/>
              <a:alphaOff val="0"/>
            </a:schemeClr>
          </a:effectRef>
          <a:fontRef idx="minor">
            <a:schemeClr val="tx1">
              <a:hueOff val="0"/>
              <a:satOff val="0"/>
              <a:lumOff val="0"/>
              <a:alphaOff val="0"/>
            </a:schemeClr>
          </a:fontRef>
        </p:style>
        <p:txBody>
          <a:bodyPr/>
          <a:lstStyle/>
          <a:p>
            <a:endParaRPr lang="en-US" dirty="0"/>
          </a:p>
        </p:txBody>
      </p:sp>
      <p:grpSp>
        <p:nvGrpSpPr>
          <p:cNvPr id="34" name="Group 33"/>
          <p:cNvGrpSpPr/>
          <p:nvPr/>
        </p:nvGrpSpPr>
        <p:grpSpPr>
          <a:xfrm>
            <a:off x="1556207" y="1246099"/>
            <a:ext cx="9825666" cy="818273"/>
            <a:chOff x="1948497" y="2545227"/>
            <a:chExt cx="8085307" cy="602220"/>
          </a:xfrm>
        </p:grpSpPr>
        <p:grpSp>
          <p:nvGrpSpPr>
            <p:cNvPr id="6" name="Group 5"/>
            <p:cNvGrpSpPr/>
            <p:nvPr/>
          </p:nvGrpSpPr>
          <p:grpSpPr>
            <a:xfrm>
              <a:off x="2226210" y="2605448"/>
              <a:ext cx="7807594" cy="517305"/>
              <a:chOff x="849804" y="1095532"/>
              <a:chExt cx="7807594" cy="517305"/>
            </a:xfrm>
          </p:grpSpPr>
          <p:sp>
            <p:nvSpPr>
              <p:cNvPr id="28" name="Rectangle 27"/>
              <p:cNvSpPr/>
              <p:nvPr/>
            </p:nvSpPr>
            <p:spPr>
              <a:xfrm>
                <a:off x="849804" y="1095532"/>
                <a:ext cx="7726213" cy="481776"/>
              </a:xfrm>
              <a:prstGeom prst="rect">
                <a:avLst/>
              </a:prstGeom>
              <a:gradFill rotWithShape="0">
                <a:gsLst>
                  <a:gs pos="0">
                    <a:srgbClr val="FFC000"/>
                  </a:gs>
                  <a:gs pos="100000">
                    <a:srgbClr val="FFC000"/>
                  </a:gs>
                </a:gsLst>
              </a:gradFill>
            </p:spPr>
            <p:style>
              <a:lnRef idx="0">
                <a:schemeClr val="lt1">
                  <a:hueOff val="0"/>
                  <a:satOff val="0"/>
                  <a:lumOff val="0"/>
                  <a:alphaOff val="0"/>
                </a:schemeClr>
              </a:lnRef>
              <a:fillRef idx="3">
                <a:scrgbClr r="0" g="0" b="0"/>
              </a:fillRef>
              <a:effectRef idx="2">
                <a:schemeClr val="accent1">
                  <a:shade val="50000"/>
                  <a:hueOff val="95503"/>
                  <a:satOff val="2559"/>
                  <a:lumOff val="11272"/>
                  <a:alphaOff val="0"/>
                </a:schemeClr>
              </a:effectRef>
              <a:fontRef idx="minor">
                <a:schemeClr val="lt1"/>
              </a:fontRef>
            </p:style>
          </p:sp>
          <p:sp>
            <p:nvSpPr>
              <p:cNvPr id="29" name="Rectangle 28"/>
              <p:cNvSpPr/>
              <p:nvPr/>
            </p:nvSpPr>
            <p:spPr>
              <a:xfrm>
                <a:off x="931187" y="1131061"/>
                <a:ext cx="7726211"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CA ELD Standards in Tandem with Content Standards</a:t>
                </a:r>
              </a:p>
            </p:txBody>
          </p:sp>
        </p:grpSp>
        <p:sp>
          <p:nvSpPr>
            <p:cNvPr id="7" name="Oval 6"/>
            <p:cNvSpPr/>
            <p:nvPr/>
          </p:nvSpPr>
          <p:spPr>
            <a:xfrm>
              <a:off x="1948497" y="2545227"/>
              <a:ext cx="700401" cy="602220"/>
            </a:xfrm>
            <a:prstGeom prst="ellipse">
              <a:avLst/>
            </a:prstGeom>
            <a:blipFill rotWithShape="0">
              <a:blip r:embed="rId3"/>
              <a:stretch>
                <a:fillRect/>
              </a:stretch>
            </a:blipFill>
          </p:spPr>
          <p:style>
            <a:lnRef idx="1">
              <a:schemeClr val="accent1">
                <a:shade val="50000"/>
                <a:hueOff val="95503"/>
                <a:satOff val="2559"/>
                <a:lumOff val="11272"/>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36" name="Group 35"/>
          <p:cNvGrpSpPr/>
          <p:nvPr/>
        </p:nvGrpSpPr>
        <p:grpSpPr>
          <a:xfrm>
            <a:off x="1836398" y="2143104"/>
            <a:ext cx="9408997" cy="840649"/>
            <a:chOff x="2181179" y="4235925"/>
            <a:chExt cx="7697552" cy="586843"/>
          </a:xfrm>
        </p:grpSpPr>
        <p:grpSp>
          <p:nvGrpSpPr>
            <p:cNvPr id="10" name="Group 9"/>
            <p:cNvGrpSpPr/>
            <p:nvPr/>
          </p:nvGrpSpPr>
          <p:grpSpPr>
            <a:xfrm>
              <a:off x="2467942" y="4291237"/>
              <a:ext cx="7410789" cy="505602"/>
              <a:chOff x="1091536" y="2781321"/>
              <a:chExt cx="7410789" cy="505602"/>
            </a:xfrm>
          </p:grpSpPr>
          <p:sp>
            <p:nvSpPr>
              <p:cNvPr id="24" name="Rectangle 23"/>
              <p:cNvSpPr/>
              <p:nvPr/>
            </p:nvSpPr>
            <p:spPr>
              <a:xfrm>
                <a:off x="1091536" y="2781321"/>
                <a:ext cx="7410789" cy="481776"/>
              </a:xfrm>
              <a:prstGeom prst="rect">
                <a:avLst/>
              </a:prstGeom>
              <a:gradFill rotWithShape="0">
                <a:gsLst>
                  <a:gs pos="0">
                    <a:srgbClr val="C183E0"/>
                  </a:gs>
                  <a:gs pos="100000">
                    <a:srgbClr val="C183E0"/>
                  </a:gs>
                </a:gsLst>
              </a:gradFill>
            </p:spPr>
            <p:style>
              <a:lnRef idx="0">
                <a:schemeClr val="lt1">
                  <a:hueOff val="0"/>
                  <a:satOff val="0"/>
                  <a:lumOff val="0"/>
                  <a:alphaOff val="0"/>
                </a:schemeClr>
              </a:lnRef>
              <a:fillRef idx="3">
                <a:scrgbClr r="0" g="0" b="0"/>
              </a:fillRef>
              <a:effectRef idx="2">
                <a:schemeClr val="accent1">
                  <a:shade val="50000"/>
                  <a:hueOff val="286509"/>
                  <a:satOff val="7676"/>
                  <a:lumOff val="33817"/>
                  <a:alphaOff val="0"/>
                </a:schemeClr>
              </a:effectRef>
              <a:fontRef idx="minor">
                <a:schemeClr val="lt1"/>
              </a:fontRef>
            </p:style>
          </p:sp>
          <p:sp>
            <p:nvSpPr>
              <p:cNvPr id="25" name="Rectangle 24"/>
              <p:cNvSpPr/>
              <p:nvPr/>
            </p:nvSpPr>
            <p:spPr>
              <a:xfrm>
                <a:off x="1091536" y="2805147"/>
                <a:ext cx="7410789"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Content and Language </a:t>
                </a:r>
                <a:r>
                  <a:rPr lang="en-US" sz="2000" b="1" dirty="0" smtClean="0">
                    <a:solidFill>
                      <a:schemeClr val="tx1"/>
                    </a:solidFill>
                    <a:latin typeface="Avenir Next" charset="0"/>
                    <a:ea typeface="Avenir Next" charset="0"/>
                    <a:cs typeface="Avenir Next" charset="0"/>
                  </a:rPr>
                  <a:t>Objective</a:t>
                </a:r>
                <a:endParaRPr lang="en-US" sz="2000" b="1" dirty="0">
                  <a:solidFill>
                    <a:schemeClr val="tx1"/>
                  </a:solidFill>
                  <a:latin typeface="Avenir Next" charset="0"/>
                  <a:ea typeface="Avenir Next" charset="0"/>
                  <a:cs typeface="Avenir Next" charset="0"/>
                </a:endParaRPr>
              </a:p>
            </p:txBody>
          </p:sp>
        </p:grpSp>
        <p:sp>
          <p:nvSpPr>
            <p:cNvPr id="11" name="Oval 10"/>
            <p:cNvSpPr/>
            <p:nvPr/>
          </p:nvSpPr>
          <p:spPr>
            <a:xfrm>
              <a:off x="2181179" y="4235925"/>
              <a:ext cx="678449" cy="586843"/>
            </a:xfrm>
            <a:prstGeom prst="ellipse">
              <a:avLst/>
            </a:prstGeom>
            <a:blipFill rotWithShape="0">
              <a:blip r:embed="rId4"/>
              <a:stretch>
                <a:fillRect/>
              </a:stretch>
            </a:blipFill>
          </p:spPr>
          <p:style>
            <a:lnRef idx="1">
              <a:schemeClr val="accent1">
                <a:shade val="50000"/>
                <a:hueOff val="286509"/>
                <a:satOff val="7676"/>
                <a:lumOff val="33817"/>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grpSp>
      <p:grpSp>
        <p:nvGrpSpPr>
          <p:cNvPr id="38" name="Group 37"/>
          <p:cNvGrpSpPr/>
          <p:nvPr/>
        </p:nvGrpSpPr>
        <p:grpSpPr>
          <a:xfrm>
            <a:off x="1941131" y="4024107"/>
            <a:ext cx="9475149" cy="800316"/>
            <a:chOff x="1879060" y="5752696"/>
            <a:chExt cx="8139014" cy="656300"/>
          </a:xfrm>
        </p:grpSpPr>
        <p:grpSp>
          <p:nvGrpSpPr>
            <p:cNvPr id="14" name="Group 13"/>
            <p:cNvGrpSpPr/>
            <p:nvPr/>
          </p:nvGrpSpPr>
          <p:grpSpPr>
            <a:xfrm>
              <a:off x="2160226" y="5821867"/>
              <a:ext cx="7857848" cy="524700"/>
              <a:chOff x="783820" y="4311951"/>
              <a:chExt cx="7857848" cy="524700"/>
            </a:xfrm>
          </p:grpSpPr>
          <p:sp>
            <p:nvSpPr>
              <p:cNvPr id="20" name="Rectangle 19"/>
              <p:cNvSpPr/>
              <p:nvPr/>
            </p:nvSpPr>
            <p:spPr>
              <a:xfrm>
                <a:off x="783820" y="4311951"/>
                <a:ext cx="7726214" cy="524700"/>
              </a:xfrm>
              <a:prstGeom prst="rect">
                <a:avLst/>
              </a:prstGeom>
              <a:gradFill rotWithShape="0">
                <a:gsLst>
                  <a:gs pos="0">
                    <a:srgbClr val="FF7E79"/>
                  </a:gs>
                  <a:gs pos="100000">
                    <a:srgbClr val="FF7E79"/>
                  </a:gs>
                </a:gsLst>
              </a:gradFill>
            </p:spPr>
            <p:style>
              <a:lnRef idx="0">
                <a:schemeClr val="lt1">
                  <a:hueOff val="0"/>
                  <a:satOff val="0"/>
                  <a:lumOff val="0"/>
                  <a:alphaOff val="0"/>
                </a:schemeClr>
              </a:lnRef>
              <a:fillRef idx="3">
                <a:scrgbClr r="0" g="0" b="0"/>
              </a:fillRef>
              <a:effectRef idx="2">
                <a:schemeClr val="accent1">
                  <a:shade val="50000"/>
                  <a:hueOff val="191006"/>
                  <a:satOff val="5117"/>
                  <a:lumOff val="22545"/>
                  <a:alphaOff val="0"/>
                </a:schemeClr>
              </a:effectRef>
              <a:fontRef idx="minor">
                <a:schemeClr val="lt1"/>
              </a:fontRef>
            </p:style>
          </p:sp>
          <p:sp>
            <p:nvSpPr>
              <p:cNvPr id="21" name="Rectangle 20"/>
              <p:cNvSpPr/>
              <p:nvPr/>
            </p:nvSpPr>
            <p:spPr>
              <a:xfrm>
                <a:off x="915455" y="4330236"/>
                <a:ext cx="7726213"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Strategic Grouping</a:t>
                </a:r>
              </a:p>
            </p:txBody>
          </p:sp>
        </p:grpSp>
        <p:sp>
          <p:nvSpPr>
            <p:cNvPr id="15" name="Oval 14"/>
            <p:cNvSpPr/>
            <p:nvPr/>
          </p:nvSpPr>
          <p:spPr>
            <a:xfrm>
              <a:off x="1879060" y="5752696"/>
              <a:ext cx="725095" cy="656300"/>
            </a:xfrm>
            <a:prstGeom prst="ellipse">
              <a:avLst/>
            </a:prstGeom>
            <a:blipFill rotWithShape="0">
              <a:blip r:embed="rId5"/>
              <a:stretch>
                <a:fillRect/>
              </a:stretch>
            </a:blipFill>
          </p:spPr>
          <p:style>
            <a:lnRef idx="1">
              <a:schemeClr val="accent1">
                <a:shade val="50000"/>
                <a:hueOff val="191006"/>
                <a:satOff val="5117"/>
                <a:lumOff val="22545"/>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grpSp>
      <p:grpSp>
        <p:nvGrpSpPr>
          <p:cNvPr id="39" name="Group 38"/>
          <p:cNvGrpSpPr/>
          <p:nvPr/>
        </p:nvGrpSpPr>
        <p:grpSpPr>
          <a:xfrm>
            <a:off x="1810966" y="4899830"/>
            <a:ext cx="9452070" cy="753041"/>
            <a:chOff x="1447177" y="6707211"/>
            <a:chExt cx="8463614" cy="568613"/>
          </a:xfrm>
        </p:grpSpPr>
        <p:grpSp>
          <p:nvGrpSpPr>
            <p:cNvPr id="16" name="Group 15"/>
            <p:cNvGrpSpPr/>
            <p:nvPr/>
          </p:nvGrpSpPr>
          <p:grpSpPr>
            <a:xfrm>
              <a:off x="1748287" y="6764042"/>
              <a:ext cx="8162504" cy="485380"/>
              <a:chOff x="371881" y="5254126"/>
              <a:chExt cx="8162504" cy="485380"/>
            </a:xfrm>
          </p:grpSpPr>
          <p:sp>
            <p:nvSpPr>
              <p:cNvPr id="18" name="Rectangle 17"/>
              <p:cNvSpPr/>
              <p:nvPr/>
            </p:nvSpPr>
            <p:spPr>
              <a:xfrm>
                <a:off x="371881" y="5254126"/>
                <a:ext cx="8162504" cy="481776"/>
              </a:xfrm>
              <a:prstGeom prst="rect">
                <a:avLst/>
              </a:prstGeom>
              <a:gradFill rotWithShape="0">
                <a:gsLst>
                  <a:gs pos="0">
                    <a:srgbClr val="0AC8E1"/>
                  </a:gs>
                  <a:gs pos="100000">
                    <a:srgbClr val="0AC8E1"/>
                  </a:gs>
                </a:gsLst>
              </a:gradFill>
            </p:spPr>
            <p:style>
              <a:lnRef idx="0">
                <a:schemeClr val="lt1">
                  <a:hueOff val="0"/>
                  <a:satOff val="0"/>
                  <a:lumOff val="0"/>
                  <a:alphaOff val="0"/>
                </a:schemeClr>
              </a:lnRef>
              <a:fillRef idx="3">
                <a:scrgbClr r="0" g="0" b="0"/>
              </a:fillRef>
              <a:effectRef idx="2">
                <a:schemeClr val="accent1">
                  <a:shade val="50000"/>
                  <a:hueOff val="95503"/>
                  <a:satOff val="2559"/>
                  <a:lumOff val="11272"/>
                  <a:alphaOff val="0"/>
                </a:schemeClr>
              </a:effectRef>
              <a:fontRef idx="minor">
                <a:schemeClr val="lt1"/>
              </a:fontRef>
            </p:style>
          </p:sp>
          <p:sp>
            <p:nvSpPr>
              <p:cNvPr id="19" name="Rectangle 18"/>
              <p:cNvSpPr/>
              <p:nvPr/>
            </p:nvSpPr>
            <p:spPr>
              <a:xfrm>
                <a:off x="371881" y="5257729"/>
                <a:ext cx="8162504" cy="4817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Formative Assessment</a:t>
                </a:r>
              </a:p>
            </p:txBody>
          </p:sp>
        </p:grpSp>
        <p:sp>
          <p:nvSpPr>
            <p:cNvPr id="17" name="Oval 16"/>
            <p:cNvSpPr/>
            <p:nvPr/>
          </p:nvSpPr>
          <p:spPr>
            <a:xfrm>
              <a:off x="1447177" y="6707211"/>
              <a:ext cx="745969" cy="568613"/>
            </a:xfrm>
            <a:prstGeom prst="ellipse">
              <a:avLst/>
            </a:prstGeom>
            <a:blipFill rotWithShape="0">
              <a:blip r:embed="rId6"/>
              <a:stretch>
                <a:fillRect/>
              </a:stretch>
            </a:blipFill>
          </p:spPr>
          <p:style>
            <a:lnRef idx="1">
              <a:schemeClr val="accent1">
                <a:shade val="50000"/>
                <a:hueOff val="95503"/>
                <a:satOff val="2559"/>
                <a:lumOff val="11272"/>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30" name="Rectangle 29"/>
          <p:cNvSpPr/>
          <p:nvPr/>
        </p:nvSpPr>
        <p:spPr>
          <a:xfrm>
            <a:off x="1901840" y="5840254"/>
            <a:ext cx="9304935" cy="729503"/>
          </a:xfrm>
          <a:prstGeom prst="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gradFill>
        </p:spPr>
        <p:style>
          <a:lnRef idx="0">
            <a:schemeClr val="lt1">
              <a:hueOff val="0"/>
              <a:satOff val="0"/>
              <a:lumOff val="0"/>
              <a:alphaOff val="0"/>
            </a:schemeClr>
          </a:lnRef>
          <a:fillRef idx="3">
            <a:scrgbClr r="0" g="0" b="0"/>
          </a:fillRef>
          <a:effectRef idx="2">
            <a:schemeClr val="accent1">
              <a:shade val="50000"/>
              <a:hueOff val="0"/>
              <a:satOff val="0"/>
              <a:lumOff val="0"/>
              <a:alphaOff val="0"/>
            </a:schemeClr>
          </a:effectRef>
          <a:fontRef idx="minor">
            <a:schemeClr val="lt1"/>
          </a:fontRef>
        </p:style>
      </p:sp>
      <p:sp>
        <p:nvSpPr>
          <p:cNvPr id="40" name="Title 1"/>
          <p:cNvSpPr txBox="1">
            <a:spLocks/>
          </p:cNvSpPr>
          <p:nvPr/>
        </p:nvSpPr>
        <p:spPr>
          <a:xfrm>
            <a:off x="1223142" y="252166"/>
            <a:ext cx="10158731" cy="827512"/>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3600" b="0" i="0" u="none" strike="noStrike" cap="none" baseline="0">
                <a:solidFill>
                  <a:schemeClr val="accent1"/>
                </a:solidFill>
                <a:latin typeface="Questrial"/>
                <a:ea typeface="Questrial"/>
                <a:cs typeface="Questrial"/>
                <a:sym typeface="Questrial"/>
                <a:rtl val="0"/>
              </a:defRPr>
            </a:lvl1pPr>
            <a:lvl2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2pPr>
            <a:lvl3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3pPr>
            <a:lvl4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4pPr>
            <a:lvl5pPr marL="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5pPr>
            <a:lvl6pPr marL="4572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6pPr>
            <a:lvl7pPr marL="9144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7pPr>
            <a:lvl8pPr marL="13716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8pPr>
            <a:lvl9pPr marL="1828800" marR="0" indent="0" algn="l" rtl="0">
              <a:spcBef>
                <a:spcPts val="0"/>
              </a:spcBef>
              <a:spcAft>
                <a:spcPts val="0"/>
              </a:spcAft>
              <a:defRPr sz="3600" b="0" i="0" u="none" strike="noStrike" cap="none" baseline="0">
                <a:solidFill>
                  <a:schemeClr val="accent1"/>
                </a:solidFill>
                <a:latin typeface="Questrial"/>
                <a:ea typeface="Questrial"/>
                <a:cs typeface="Questrial"/>
                <a:sym typeface="Questrial"/>
              </a:defRPr>
            </a:lvl9pPr>
          </a:lstStyle>
          <a:p>
            <a:pPr algn="ctr"/>
            <a:r>
              <a:rPr lang="en-US" sz="3800" b="1" dirty="0">
                <a:solidFill>
                  <a:schemeClr val="tx2"/>
                </a:solidFill>
                <a:latin typeface="+mj-lt"/>
                <a:ea typeface="Avenir Next" charset="0"/>
                <a:cs typeface="Avenir Next" charset="0"/>
              </a:rPr>
              <a:t>INTEGRATED ELD LESSON COMPONENTS</a:t>
            </a:r>
          </a:p>
        </p:txBody>
      </p:sp>
      <p:grpSp>
        <p:nvGrpSpPr>
          <p:cNvPr id="3" name="Group 2"/>
          <p:cNvGrpSpPr/>
          <p:nvPr/>
        </p:nvGrpSpPr>
        <p:grpSpPr>
          <a:xfrm>
            <a:off x="1992599" y="3098059"/>
            <a:ext cx="9281239" cy="783048"/>
            <a:chOff x="1992599" y="3098059"/>
            <a:chExt cx="9281239" cy="783048"/>
          </a:xfrm>
        </p:grpSpPr>
        <p:grpSp>
          <p:nvGrpSpPr>
            <p:cNvPr id="12" name="Group 11"/>
            <p:cNvGrpSpPr/>
            <p:nvPr/>
          </p:nvGrpSpPr>
          <p:grpSpPr>
            <a:xfrm>
              <a:off x="2303071" y="3165365"/>
              <a:ext cx="8970767" cy="674527"/>
              <a:chOff x="867920" y="3463494"/>
              <a:chExt cx="7641640" cy="485171"/>
            </a:xfrm>
          </p:grpSpPr>
          <p:sp>
            <p:nvSpPr>
              <p:cNvPr id="22" name="Rectangle 21"/>
              <p:cNvSpPr/>
              <p:nvPr/>
            </p:nvSpPr>
            <p:spPr>
              <a:xfrm>
                <a:off x="867920" y="3466889"/>
                <a:ext cx="7616893" cy="481776"/>
              </a:xfrm>
              <a:prstGeom prst="rect">
                <a:avLst/>
              </a:prstGeom>
              <a:gradFill rotWithShape="0">
                <a:gsLst>
                  <a:gs pos="0">
                    <a:srgbClr val="FFFF00"/>
                  </a:gs>
                  <a:gs pos="100000">
                    <a:srgbClr val="FFFF00"/>
                  </a:gs>
                </a:gsLst>
              </a:gradFill>
            </p:spPr>
            <p:style>
              <a:lnRef idx="0">
                <a:schemeClr val="lt1">
                  <a:hueOff val="0"/>
                  <a:satOff val="0"/>
                  <a:lumOff val="0"/>
                  <a:alphaOff val="0"/>
                </a:schemeClr>
              </a:lnRef>
              <a:fillRef idx="3">
                <a:scrgbClr r="0" g="0" b="0"/>
              </a:fillRef>
              <a:effectRef idx="2">
                <a:schemeClr val="accent1">
                  <a:shade val="50000"/>
                  <a:hueOff val="286509"/>
                  <a:satOff val="7676"/>
                  <a:lumOff val="33817"/>
                  <a:alphaOff val="0"/>
                </a:schemeClr>
              </a:effectRef>
              <a:fontRef idx="minor">
                <a:schemeClr val="lt1"/>
              </a:fontRef>
            </p:style>
          </p:sp>
          <p:sp>
            <p:nvSpPr>
              <p:cNvPr id="23" name="Rectangle 22"/>
              <p:cNvSpPr/>
              <p:nvPr/>
            </p:nvSpPr>
            <p:spPr>
              <a:xfrm>
                <a:off x="1022433" y="3463494"/>
                <a:ext cx="7487127" cy="481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Scaffolds</a:t>
                </a:r>
              </a:p>
            </p:txBody>
          </p:sp>
        </p:grpSp>
        <p:pic>
          <p:nvPicPr>
            <p:cNvPr id="42" name="Picture 4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92599" y="3098059"/>
              <a:ext cx="864885" cy="7830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 name="Group 1"/>
          <p:cNvGrpSpPr/>
          <p:nvPr/>
        </p:nvGrpSpPr>
        <p:grpSpPr>
          <a:xfrm>
            <a:off x="1563915" y="5786200"/>
            <a:ext cx="8412859" cy="797312"/>
            <a:chOff x="1563915" y="5786200"/>
            <a:chExt cx="8412859" cy="797312"/>
          </a:xfrm>
        </p:grpSpPr>
        <p:sp>
          <p:nvSpPr>
            <p:cNvPr id="31" name="Rectangle 30"/>
            <p:cNvSpPr/>
            <p:nvPr/>
          </p:nvSpPr>
          <p:spPr>
            <a:xfrm>
              <a:off x="1870586" y="5805012"/>
              <a:ext cx="8106188" cy="729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6808" tIns="40005" rIns="40005" bIns="40005" numCol="1" spcCol="1270" anchor="ctr" anchorCtr="0">
              <a:noAutofit/>
            </a:bodyPr>
            <a:lstStyle/>
            <a:p>
              <a:pPr defTabSz="700070">
                <a:lnSpc>
                  <a:spcPct val="90000"/>
                </a:lnSpc>
                <a:spcBef>
                  <a:spcPct val="0"/>
                </a:spcBef>
                <a:spcAft>
                  <a:spcPct val="35000"/>
                </a:spcAft>
              </a:pPr>
              <a:r>
                <a:rPr lang="en-US" sz="2000" b="1" dirty="0">
                  <a:solidFill>
                    <a:schemeClr val="tx1"/>
                  </a:solidFill>
                  <a:latin typeface="Avenir Next" charset="0"/>
                  <a:ea typeface="Avenir Next" charset="0"/>
                  <a:cs typeface="Avenir Next" charset="0"/>
                </a:rPr>
                <a:t>    High Impact Essential Practices (Jeff </a:t>
              </a:r>
              <a:r>
                <a:rPr lang="en-US" sz="2000" b="1" dirty="0" err="1">
                  <a:solidFill>
                    <a:schemeClr val="tx1"/>
                  </a:solidFill>
                  <a:latin typeface="Avenir Next" charset="0"/>
                  <a:ea typeface="Avenir Next" charset="0"/>
                  <a:cs typeface="Avenir Next" charset="0"/>
                </a:rPr>
                <a:t>Zwiers</a:t>
              </a:r>
              <a:r>
                <a:rPr lang="en-US" sz="2000" b="1" dirty="0">
                  <a:solidFill>
                    <a:schemeClr val="tx1"/>
                  </a:solidFill>
                  <a:latin typeface="Avenir Next" charset="0"/>
                  <a:ea typeface="Avenir Next" charset="0"/>
                  <a:cs typeface="Avenir Next" charset="0"/>
                </a:rPr>
                <a:t>) </a:t>
              </a:r>
            </a:p>
          </p:txBody>
        </p:sp>
        <p:pic>
          <p:nvPicPr>
            <p:cNvPr id="43" name="Picture 2" descr="https://www.stenhouse.com/sites/default/files/public/product_images/common-core-standards-in-diverse-classroom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563915" y="5786200"/>
              <a:ext cx="841675" cy="79731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073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81" y="338666"/>
            <a:ext cx="10972800" cy="829734"/>
          </a:xfrm>
        </p:spPr>
        <p:txBody>
          <a:bodyPr/>
          <a:lstStyle/>
          <a:p>
            <a:r>
              <a:rPr lang="en-US" b="1" dirty="0">
                <a:latin typeface="Century Gothic"/>
              </a:rPr>
              <a:t>LEARNING OUTCOMES</a:t>
            </a:r>
          </a:p>
        </p:txBody>
      </p:sp>
      <p:sp>
        <p:nvSpPr>
          <p:cNvPr id="3" name="Content Placeholder 2"/>
          <p:cNvSpPr>
            <a:spLocks noGrp="1"/>
          </p:cNvSpPr>
          <p:nvPr>
            <p:ph idx="1"/>
          </p:nvPr>
        </p:nvSpPr>
        <p:spPr>
          <a:xfrm>
            <a:off x="574825" y="1120021"/>
            <a:ext cx="11335207" cy="4114800"/>
          </a:xfrm>
        </p:spPr>
        <p:txBody>
          <a:bodyPr vert="horz" lIns="91440" tIns="45720" rIns="91440" bIns="45720" rtlCol="0" anchor="t">
            <a:noAutofit/>
          </a:bodyPr>
          <a:lstStyle/>
          <a:p>
            <a:pPr marL="0" indent="0">
              <a:buNone/>
            </a:pPr>
            <a:endParaRPr lang="en-US" sz="800" b="1" dirty="0" smtClean="0">
              <a:latin typeface="Century Gothic"/>
            </a:endParaRPr>
          </a:p>
          <a:p>
            <a:pPr marL="514338" indent="-514338">
              <a:buAutoNum type="arabicPeriod"/>
            </a:pPr>
            <a:endParaRPr lang="en-US" sz="800" b="1" dirty="0" smtClean="0">
              <a:latin typeface="Century Gothic"/>
            </a:endParaRPr>
          </a:p>
          <a:p>
            <a:pPr marL="514338" indent="-514338">
              <a:buAutoNum type="arabicPeriod"/>
            </a:pPr>
            <a:r>
              <a:rPr lang="en-US" sz="2600" b="1" dirty="0" smtClean="0">
                <a:latin typeface="Century Gothic"/>
              </a:rPr>
              <a:t>Review </a:t>
            </a:r>
            <a:r>
              <a:rPr lang="en-US" sz="2600" b="1" dirty="0">
                <a:latin typeface="Century Gothic"/>
              </a:rPr>
              <a:t>EL data and understand the instructional implications</a:t>
            </a:r>
          </a:p>
          <a:p>
            <a:pPr marL="514338" indent="-514338">
              <a:buAutoNum type="arabicPeriod"/>
            </a:pPr>
            <a:endParaRPr lang="en-US" sz="800" b="1" dirty="0"/>
          </a:p>
          <a:p>
            <a:pPr marL="514338" indent="-514338">
              <a:buFont typeface="Arial" pitchFamily="34" charset="0"/>
              <a:buAutoNum type="arabicPeriod"/>
            </a:pPr>
            <a:r>
              <a:rPr lang="en-US" sz="2600" b="1" dirty="0">
                <a:latin typeface="Century Gothic"/>
              </a:rPr>
              <a:t>Understand the essential components of Integrated ELD/Math instruction</a:t>
            </a:r>
            <a:endParaRPr lang="en-US" sz="800" b="1" dirty="0">
              <a:latin typeface="Century Gothic"/>
            </a:endParaRPr>
          </a:p>
          <a:p>
            <a:pPr marL="514338" indent="-514338">
              <a:buFont typeface="Arial" pitchFamily="34" charset="0"/>
              <a:buAutoNum type="arabicPeriod"/>
            </a:pPr>
            <a:endParaRPr lang="en-US" sz="800" b="1" dirty="0"/>
          </a:p>
          <a:p>
            <a:pPr marL="514338" indent="-514338">
              <a:buFont typeface="Arial" pitchFamily="34" charset="0"/>
              <a:buAutoNum type="arabicPeriod"/>
            </a:pPr>
            <a:r>
              <a:rPr lang="en-US" sz="2600" b="1" dirty="0">
                <a:latin typeface="Century Gothic"/>
              </a:rPr>
              <a:t>Experience and learn about protocols that support ELs during Integrated ELD/Math instruction within the context of a Three Phase math lesson</a:t>
            </a:r>
          </a:p>
          <a:p>
            <a:pPr marL="514338" indent="-514338">
              <a:buFont typeface="Arial" pitchFamily="34" charset="0"/>
              <a:buAutoNum type="arabicPeriod"/>
            </a:pPr>
            <a:endParaRPr lang="en-US" sz="800" b="1" dirty="0"/>
          </a:p>
          <a:p>
            <a:pPr marL="514338" indent="-514338">
              <a:buAutoNum type="arabicPeriod"/>
            </a:pPr>
            <a:r>
              <a:rPr lang="en-US" sz="2600" b="1" dirty="0">
                <a:latin typeface="Century Gothic"/>
              </a:rPr>
              <a:t>Understand instructional practices and available resources for Integrated ELD/Math</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62076" y="5100560"/>
            <a:ext cx="2680614" cy="1642533"/>
          </a:xfrm>
          <a:prstGeom prst="rect">
            <a:avLst/>
          </a:prstGeom>
        </p:spPr>
      </p:pic>
    </p:spTree>
    <p:extLst>
      <p:ext uri="{BB962C8B-B14F-4D97-AF65-F5344CB8AC3E}">
        <p14:creationId xmlns:p14="http://schemas.microsoft.com/office/powerpoint/2010/main" val="778891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6"/>
            <a:ext cx="12192000" cy="591902"/>
          </a:xfrm>
          <a:solidFill>
            <a:schemeClr val="accent1">
              <a:lumMod val="40000"/>
              <a:lumOff val="60000"/>
            </a:schemeClr>
          </a:solidFill>
        </p:spPr>
        <p:txBody>
          <a:bodyPr>
            <a:normAutofit/>
          </a:bodyPr>
          <a:lstStyle/>
          <a:p>
            <a:pPr algn="ctr"/>
            <a:r>
              <a:rPr lang="en-US" sz="2200" b="1" dirty="0" smtClean="0">
                <a:latin typeface="Century Gothic" charset="0"/>
                <a:ea typeface="Century Gothic" charset="0"/>
                <a:cs typeface="Century Gothic" charset="0"/>
              </a:rPr>
              <a:t>Integrated ELD/Math Resources to Support ELs with Problem Solving and Math Discourse</a:t>
            </a:r>
            <a:endParaRPr lang="en-US" sz="2200" b="1" dirty="0">
              <a:latin typeface="Century Gothic" charset="0"/>
              <a:ea typeface="Century Gothic" charset="0"/>
              <a:cs typeface="Century Gothic" charset="0"/>
            </a:endParaRPr>
          </a:p>
        </p:txBody>
      </p:sp>
      <p:sp>
        <p:nvSpPr>
          <p:cNvPr id="7" name="TextBox 6"/>
          <p:cNvSpPr txBox="1"/>
          <p:nvPr/>
        </p:nvSpPr>
        <p:spPr>
          <a:xfrm>
            <a:off x="348160" y="845036"/>
            <a:ext cx="3427189" cy="646331"/>
          </a:xfrm>
          <a:prstGeom prst="rect">
            <a:avLst/>
          </a:prstGeom>
          <a:solidFill>
            <a:schemeClr val="accent1">
              <a:lumMod val="20000"/>
              <a:lumOff val="80000"/>
            </a:schemeClr>
          </a:solidFill>
          <a:ln w="63500">
            <a:solidFill>
              <a:schemeClr val="accent5"/>
            </a:solidFill>
            <a:prstDash val="sysDot"/>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solidFill>
                  <a:schemeClr val="tx1"/>
                </a:solidFill>
                <a:latin typeface="Century Gothic" charset="0"/>
                <a:ea typeface="Century Gothic" charset="0"/>
                <a:cs typeface="Century Gothic" charset="0"/>
              </a:rPr>
              <a:t>1. What are the expectations for Integrated ELD?</a:t>
            </a:r>
            <a:endParaRPr lang="en-US" dirty="0">
              <a:solidFill>
                <a:schemeClr val="tx1"/>
              </a:solidFill>
              <a:latin typeface="Century Gothic" charset="0"/>
              <a:ea typeface="Century Gothic" charset="0"/>
              <a:cs typeface="Century Gothic" charset="0"/>
            </a:endParaRPr>
          </a:p>
        </p:txBody>
      </p:sp>
      <p:sp>
        <p:nvSpPr>
          <p:cNvPr id="9" name="TextBox 8"/>
          <p:cNvSpPr txBox="1"/>
          <p:nvPr/>
        </p:nvSpPr>
        <p:spPr>
          <a:xfrm>
            <a:off x="8532565" y="854458"/>
            <a:ext cx="3227946" cy="646331"/>
          </a:xfrm>
          <a:prstGeom prst="rect">
            <a:avLst/>
          </a:prstGeom>
          <a:solidFill>
            <a:schemeClr val="accent1">
              <a:lumMod val="20000"/>
              <a:lumOff val="80000"/>
            </a:schemeClr>
          </a:solidFill>
          <a:ln w="63500">
            <a:solidFill>
              <a:schemeClr val="accent5"/>
            </a:solidFill>
            <a:prstDash val="sysDot"/>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Century Gothic" charset="0"/>
                <a:ea typeface="Century Gothic" charset="0"/>
                <a:cs typeface="Century Gothic" charset="0"/>
              </a:rPr>
              <a:t>3. Model Lessons Gr. K-6</a:t>
            </a:r>
          </a:p>
          <a:p>
            <a:pPr algn="ctr"/>
            <a:r>
              <a:rPr lang="en-US" dirty="0" smtClean="0">
                <a:solidFill>
                  <a:schemeClr val="tx1"/>
                </a:solidFill>
                <a:latin typeface="Century Gothic" charset="0"/>
                <a:ea typeface="Century Gothic" charset="0"/>
                <a:cs typeface="Century Gothic" charset="0"/>
              </a:rPr>
              <a:t>One Per Grade Level</a:t>
            </a:r>
            <a:endParaRPr lang="en-US" dirty="0">
              <a:solidFill>
                <a:schemeClr val="tx1"/>
              </a:solidFill>
              <a:latin typeface="Century Gothic" charset="0"/>
              <a:ea typeface="Century Gothic" charset="0"/>
              <a:cs typeface="Century Gothic" charset="0"/>
            </a:endParaRPr>
          </a:p>
        </p:txBody>
      </p:sp>
      <p:sp>
        <p:nvSpPr>
          <p:cNvPr id="10" name="TextBox 9"/>
          <p:cNvSpPr txBox="1"/>
          <p:nvPr/>
        </p:nvSpPr>
        <p:spPr>
          <a:xfrm>
            <a:off x="8532565" y="4302368"/>
            <a:ext cx="3227946" cy="646331"/>
          </a:xfrm>
          <a:prstGeom prst="rect">
            <a:avLst/>
          </a:prstGeom>
          <a:solidFill>
            <a:schemeClr val="accent1">
              <a:lumMod val="20000"/>
              <a:lumOff val="80000"/>
            </a:schemeClr>
          </a:solidFill>
          <a:ln w="63500">
            <a:solidFill>
              <a:schemeClr val="accent5"/>
            </a:solidFill>
            <a:prstDash val="sysDot"/>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a:solidFill>
                  <a:schemeClr val="tx1"/>
                </a:solidFill>
                <a:latin typeface="Century Gothic" charset="0"/>
                <a:ea typeface="Century Gothic" charset="0"/>
                <a:cs typeface="Century Gothic" charset="0"/>
              </a:rPr>
              <a:t>5</a:t>
            </a:r>
            <a:r>
              <a:rPr lang="en-US" dirty="0" smtClean="0">
                <a:solidFill>
                  <a:schemeClr val="tx1"/>
                </a:solidFill>
                <a:latin typeface="Century Gothic" charset="0"/>
                <a:ea typeface="Century Gothic" charset="0"/>
                <a:cs typeface="Century Gothic" charset="0"/>
              </a:rPr>
              <a:t>. Video of Gr. K Lesson</a:t>
            </a:r>
          </a:p>
          <a:p>
            <a:pPr algn="ctr"/>
            <a:r>
              <a:rPr lang="en-US" dirty="0" smtClean="0">
                <a:solidFill>
                  <a:schemeClr val="tx1"/>
                </a:solidFill>
                <a:latin typeface="Century Gothic" charset="0"/>
                <a:ea typeface="Century Gothic" charset="0"/>
                <a:cs typeface="Century Gothic" charset="0"/>
              </a:rPr>
              <a:t>Gr. 3 &amp; Gr. 4 Coming Soon</a:t>
            </a:r>
            <a:endParaRPr lang="en-US" dirty="0">
              <a:solidFill>
                <a:schemeClr val="tx1"/>
              </a:solidFill>
              <a:latin typeface="Century Gothic" charset="0"/>
              <a:ea typeface="Century Gothic" charset="0"/>
              <a:cs typeface="Century Gothic" charset="0"/>
            </a:endParaRPr>
          </a:p>
        </p:txBody>
      </p:sp>
      <p:sp>
        <p:nvSpPr>
          <p:cNvPr id="13" name="TextBox 12"/>
          <p:cNvSpPr txBox="1"/>
          <p:nvPr/>
        </p:nvSpPr>
        <p:spPr>
          <a:xfrm>
            <a:off x="348159" y="4366536"/>
            <a:ext cx="1990601" cy="1477328"/>
          </a:xfrm>
          <a:prstGeom prst="rect">
            <a:avLst/>
          </a:prstGeom>
          <a:solidFill>
            <a:schemeClr val="accent1">
              <a:lumMod val="20000"/>
              <a:lumOff val="80000"/>
            </a:schemeClr>
          </a:solidFill>
          <a:ln w="63500">
            <a:solidFill>
              <a:schemeClr val="accent5"/>
            </a:solidFill>
            <a:prstDash val="sysDot"/>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Century Gothic" charset="0"/>
                <a:ea typeface="Century Gothic" charset="0"/>
                <a:cs typeface="Century Gothic" charset="0"/>
              </a:rPr>
              <a:t>4. Posters </a:t>
            </a:r>
          </a:p>
          <a:p>
            <a:pPr algn="ctr"/>
            <a:r>
              <a:rPr lang="en-US" dirty="0" smtClean="0">
                <a:solidFill>
                  <a:schemeClr val="tx1"/>
                </a:solidFill>
                <a:latin typeface="Century Gothic" charset="0"/>
                <a:ea typeface="Century Gothic" charset="0"/>
                <a:cs typeface="Century Gothic" charset="0"/>
              </a:rPr>
              <a:t>&amp; </a:t>
            </a:r>
          </a:p>
          <a:p>
            <a:pPr algn="ctr"/>
            <a:r>
              <a:rPr lang="en-US" dirty="0" smtClean="0">
                <a:solidFill>
                  <a:schemeClr val="tx1"/>
                </a:solidFill>
                <a:latin typeface="Century Gothic" charset="0"/>
                <a:ea typeface="Century Gothic" charset="0"/>
                <a:cs typeface="Century Gothic" charset="0"/>
              </a:rPr>
              <a:t>Companion Cards For Protocols</a:t>
            </a:r>
            <a:endParaRPr lang="en-US" dirty="0">
              <a:solidFill>
                <a:schemeClr val="tx1"/>
              </a:solidFill>
              <a:latin typeface="Century Gothic" charset="0"/>
              <a:ea typeface="Century Gothic" charset="0"/>
              <a:cs typeface="Century Gothic" charset="0"/>
            </a:endParaRPr>
          </a:p>
        </p:txBody>
      </p:sp>
      <p:sp>
        <p:nvSpPr>
          <p:cNvPr id="15" name="TextBox 14"/>
          <p:cNvSpPr txBox="1"/>
          <p:nvPr/>
        </p:nvSpPr>
        <p:spPr>
          <a:xfrm>
            <a:off x="4203339" y="845036"/>
            <a:ext cx="1407157" cy="1200329"/>
          </a:xfrm>
          <a:prstGeom prst="rect">
            <a:avLst/>
          </a:prstGeom>
          <a:solidFill>
            <a:schemeClr val="accent1">
              <a:lumMod val="20000"/>
              <a:lumOff val="80000"/>
            </a:schemeClr>
          </a:solidFill>
          <a:ln w="63500">
            <a:solidFill>
              <a:schemeClr val="accent5"/>
            </a:solidFill>
            <a:prstDash val="sysDot"/>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smtClean="0">
                <a:solidFill>
                  <a:schemeClr val="tx1"/>
                </a:solidFill>
                <a:latin typeface="Century Gothic" charset="0"/>
                <a:ea typeface="Century Gothic" charset="0"/>
                <a:cs typeface="Century Gothic" charset="0"/>
              </a:rPr>
              <a:t>2. Model Lesson</a:t>
            </a:r>
          </a:p>
          <a:p>
            <a:pPr algn="ctr"/>
            <a:r>
              <a:rPr lang="en-US" dirty="0" smtClean="0">
                <a:solidFill>
                  <a:schemeClr val="tx1"/>
                </a:solidFill>
                <a:latin typeface="Century Gothic" charset="0"/>
                <a:ea typeface="Century Gothic" charset="0"/>
                <a:cs typeface="Century Gothic" charset="0"/>
              </a:rPr>
              <a:t>At-A-Glance</a:t>
            </a:r>
          </a:p>
        </p:txBody>
      </p:sp>
      <p:pic>
        <p:nvPicPr>
          <p:cNvPr id="17" name="Picture 16"/>
          <p:cNvPicPr>
            <a:picLocks noChangeAspect="1"/>
          </p:cNvPicPr>
          <p:nvPr/>
        </p:nvPicPr>
        <p:blipFill>
          <a:blip r:embed="rId3"/>
          <a:stretch>
            <a:fillRect/>
          </a:stretch>
        </p:blipFill>
        <p:spPr>
          <a:xfrm>
            <a:off x="300173" y="6131046"/>
            <a:ext cx="589926" cy="57553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09698" y="5124957"/>
            <a:ext cx="2604059" cy="153351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8159" y="1708803"/>
            <a:ext cx="3224303" cy="2070294"/>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28687" y="4251163"/>
            <a:ext cx="5432765" cy="2428722"/>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33174" y="833691"/>
            <a:ext cx="2292446" cy="294540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539427" y="1615089"/>
            <a:ext cx="3227945" cy="2228168"/>
          </a:xfrm>
          <a:prstGeom prst="rect">
            <a:avLst/>
          </a:prstGeom>
        </p:spPr>
      </p:pic>
      <p:sp>
        <p:nvSpPr>
          <p:cNvPr id="16" name="TextBox 15"/>
          <p:cNvSpPr txBox="1"/>
          <p:nvPr/>
        </p:nvSpPr>
        <p:spPr>
          <a:xfrm>
            <a:off x="780135" y="6234148"/>
            <a:ext cx="846707" cy="369332"/>
          </a:xfrm>
          <a:prstGeom prst="rect">
            <a:avLst/>
          </a:prstGeom>
          <a:noFill/>
        </p:spPr>
        <p:txBody>
          <a:bodyPr wrap="none" rtlCol="0">
            <a:spAutoFit/>
          </a:bodyPr>
          <a:lstStyle/>
          <a:p>
            <a:r>
              <a:rPr lang="en-US" b="1" dirty="0" smtClean="0"/>
              <a:t>MMED</a:t>
            </a:r>
            <a:endParaRPr lang="en-US" b="1" dirty="0"/>
          </a:p>
        </p:txBody>
      </p:sp>
      <p:sp>
        <p:nvSpPr>
          <p:cNvPr id="4" name="Rectangle 3"/>
          <p:cNvSpPr/>
          <p:nvPr/>
        </p:nvSpPr>
        <p:spPr>
          <a:xfrm>
            <a:off x="228599" y="767777"/>
            <a:ext cx="3615339" cy="319863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46825" y="767777"/>
            <a:ext cx="4079966" cy="319863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329678" y="760435"/>
            <a:ext cx="3633720" cy="319863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600" y="4188068"/>
            <a:ext cx="7898191" cy="258031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329678" y="4188068"/>
            <a:ext cx="3633720" cy="258031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3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4"/>
          <p:cNvSpPr/>
          <p:nvPr/>
        </p:nvSpPr>
        <p:spPr>
          <a:xfrm>
            <a:off x="951133" y="5823284"/>
            <a:ext cx="2921172" cy="692709"/>
          </a:xfrm>
          <a:prstGeom prst="rect">
            <a:avLst/>
          </a:prstGeom>
          <a:solidFill>
            <a:schemeClr val="tx2"/>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spcBef>
                <a:spcPct val="0"/>
              </a:spcBef>
              <a:spcAft>
                <a:spcPts val="450"/>
              </a:spcAft>
            </a:pPr>
            <a:r>
              <a:rPr lang="en-US" sz="2700" b="1" dirty="0">
                <a:latin typeface="Century Gothic" pitchFamily="34" charset="0"/>
              </a:rPr>
              <a:t>BEFORE</a:t>
            </a:r>
          </a:p>
        </p:txBody>
      </p:sp>
      <p:sp>
        <p:nvSpPr>
          <p:cNvPr id="28" name="Rounded Rectangle 8"/>
          <p:cNvSpPr/>
          <p:nvPr/>
        </p:nvSpPr>
        <p:spPr>
          <a:xfrm>
            <a:off x="4765261" y="5823284"/>
            <a:ext cx="2745994" cy="692709"/>
          </a:xfrm>
          <a:prstGeom prst="rect">
            <a:avLst/>
          </a:prstGeom>
          <a:solidFill>
            <a:schemeClr val="tx2"/>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700" b="1" dirty="0">
                <a:latin typeface="Century Gothic" pitchFamily="34" charset="0"/>
              </a:rPr>
              <a:t>DURING</a:t>
            </a:r>
          </a:p>
        </p:txBody>
      </p:sp>
      <p:sp>
        <p:nvSpPr>
          <p:cNvPr id="29" name="Rounded Rectangle 12"/>
          <p:cNvSpPr/>
          <p:nvPr/>
        </p:nvSpPr>
        <p:spPr>
          <a:xfrm>
            <a:off x="8441357" y="5820413"/>
            <a:ext cx="3043147" cy="695580"/>
          </a:xfrm>
          <a:prstGeom prst="rect">
            <a:avLst/>
          </a:prstGeom>
          <a:solidFill>
            <a:schemeClr val="tx2"/>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pPr>
            <a:r>
              <a:rPr lang="en-US" sz="2700" b="1" dirty="0">
                <a:latin typeface="Century Gothic" pitchFamily="34" charset="0"/>
              </a:rPr>
              <a:t>AFTER</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1482" y="1741936"/>
            <a:ext cx="2960823" cy="383165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37427" y="1741936"/>
            <a:ext cx="3043146" cy="393818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41357" y="1741936"/>
            <a:ext cx="3043147" cy="3938189"/>
          </a:xfrm>
          <a:prstGeom prst="rect">
            <a:avLst/>
          </a:prstGeom>
          <a:ln>
            <a:noFill/>
          </a:ln>
          <a:effectLst>
            <a:outerShdw blurRad="292100" dist="139700" dir="2700000" algn="tl" rotWithShape="0">
              <a:srgbClr val="333333">
                <a:alpha val="65000"/>
              </a:srgbClr>
            </a:outerShdw>
          </a:effectLst>
        </p:spPr>
      </p:pic>
      <p:sp>
        <p:nvSpPr>
          <p:cNvPr id="12" name="Title 3"/>
          <p:cNvSpPr txBox="1">
            <a:spLocks/>
          </p:cNvSpPr>
          <p:nvPr/>
        </p:nvSpPr>
        <p:spPr>
          <a:xfrm>
            <a:off x="1383507" y="425843"/>
            <a:ext cx="9408945" cy="893627"/>
          </a:xfrm>
          <a:prstGeom prst="rect">
            <a:avLst/>
          </a:prstGeom>
          <a:noFill/>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400" b="1" dirty="0">
                <a:solidFill>
                  <a:schemeClr val="tx1"/>
                </a:solidFill>
                <a:latin typeface="Century Gothic" charset="0"/>
                <a:ea typeface="Century Gothic" charset="0"/>
                <a:cs typeface="Century Gothic" charset="0"/>
              </a:rPr>
              <a:t>Posters &amp; Companion Cards</a:t>
            </a:r>
          </a:p>
        </p:txBody>
      </p:sp>
      <p:sp>
        <p:nvSpPr>
          <p:cNvPr id="13" name="Rectangle 12"/>
          <p:cNvSpPr/>
          <p:nvPr/>
        </p:nvSpPr>
        <p:spPr>
          <a:xfrm>
            <a:off x="1031817" y="1981202"/>
            <a:ext cx="2756412" cy="239484"/>
          </a:xfrm>
          <a:prstGeom prst="rect">
            <a:avLst/>
          </a:prstGeom>
          <a:noFill/>
          <a:ln w="635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4780794" y="2024745"/>
            <a:ext cx="2756412" cy="239484"/>
          </a:xfrm>
          <a:prstGeom prst="rect">
            <a:avLst/>
          </a:prstGeom>
          <a:noFill/>
          <a:ln w="635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8597460" y="2013860"/>
            <a:ext cx="2756412" cy="239484"/>
          </a:xfrm>
          <a:prstGeom prst="rect">
            <a:avLst/>
          </a:prstGeom>
          <a:noFill/>
          <a:ln w="635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96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par>
                          <p:cTn id="23" fill="hold">
                            <p:stCondLst>
                              <p:cond delay="500"/>
                            </p:stCondLst>
                            <p:childTnLst>
                              <p:par>
                                <p:cTn id="24" presetID="26" presetClass="emph" presetSubtype="0" fill="hold" grpId="0" nodeType="afterEffect">
                                  <p:stCondLst>
                                    <p:cond delay="0"/>
                                  </p:stCondLst>
                                  <p:childTnLst>
                                    <p:animEffect transition="out" filter="fade">
                                      <p:cBhvr>
                                        <p:cTn id="25" dur="1000" tmFilter="0, 0; .2, .5; .8, .5; 1, 0"/>
                                        <p:tgtEl>
                                          <p:spTgt spid="13"/>
                                        </p:tgtEl>
                                      </p:cBhvr>
                                    </p:animEffect>
                                    <p:animScale>
                                      <p:cBhvr>
                                        <p:cTn id="26" dur="500" autoRev="1" fill="hold"/>
                                        <p:tgtEl>
                                          <p:spTgt spid="13"/>
                                        </p:tgtEl>
                                      </p:cBhvr>
                                      <p:by x="105000" y="105000"/>
                                    </p:animScale>
                                  </p:childTnLst>
                                </p:cTn>
                              </p:par>
                              <p:par>
                                <p:cTn id="27" presetID="26" presetClass="emph" presetSubtype="0" fill="hold" grpId="0" nodeType="withEffect">
                                  <p:stCondLst>
                                    <p:cond delay="0"/>
                                  </p:stCondLst>
                                  <p:childTnLst>
                                    <p:animEffect transition="out" filter="fade">
                                      <p:cBhvr>
                                        <p:cTn id="28" dur="1000" tmFilter="0, 0; .2, .5; .8, .5; 1, 0"/>
                                        <p:tgtEl>
                                          <p:spTgt spid="14"/>
                                        </p:tgtEl>
                                      </p:cBhvr>
                                    </p:animEffect>
                                    <p:animScale>
                                      <p:cBhvr>
                                        <p:cTn id="29" dur="500" autoRev="1" fill="hold"/>
                                        <p:tgtEl>
                                          <p:spTgt spid="14"/>
                                        </p:tgtEl>
                                      </p:cBhvr>
                                      <p:by x="105000" y="105000"/>
                                    </p:animScale>
                                  </p:childTnLst>
                                </p:cTn>
                              </p:par>
                              <p:par>
                                <p:cTn id="30" presetID="26" presetClass="emph" presetSubtype="0" fill="hold" grpId="0" nodeType="withEffect">
                                  <p:stCondLst>
                                    <p:cond delay="0"/>
                                  </p:stCondLst>
                                  <p:childTnLst>
                                    <p:animEffect transition="out" filter="fade">
                                      <p:cBhvr>
                                        <p:cTn id="31" dur="1000" tmFilter="0, 0; .2, .5; .8, .5; 1, 0"/>
                                        <p:tgtEl>
                                          <p:spTgt spid="15"/>
                                        </p:tgtEl>
                                      </p:cBhvr>
                                    </p:animEffect>
                                    <p:animScale>
                                      <p:cBhvr>
                                        <p:cTn id="32"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8" y="1580240"/>
            <a:ext cx="6076667" cy="4648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74372" y="339990"/>
            <a:ext cx="10670350" cy="990600"/>
          </a:xfrm>
        </p:spPr>
        <p:txBody>
          <a:bodyPr>
            <a:noAutofit/>
          </a:bodyPr>
          <a:lstStyle/>
          <a:p>
            <a:pPr algn="ctr"/>
            <a:r>
              <a:rPr lang="en-US" sz="6000" b="1" dirty="0" smtClean="0">
                <a:latin typeface="Century Gothic" charset="0"/>
                <a:ea typeface="Century Gothic" charset="0"/>
                <a:cs typeface="Century Gothic" charset="0"/>
              </a:rPr>
              <a:t>mmed.lausd.net</a:t>
            </a:r>
            <a:endParaRPr lang="en-US" sz="6000" b="1" dirty="0">
              <a:latin typeface="Century Gothic" charset="0"/>
              <a:ea typeface="Century Gothic" charset="0"/>
              <a:cs typeface="Century Gothic" charset="0"/>
            </a:endParaRPr>
          </a:p>
        </p:txBody>
      </p:sp>
      <p:sp>
        <p:nvSpPr>
          <p:cNvPr id="7" name="Left Arrow 6"/>
          <p:cNvSpPr/>
          <p:nvPr/>
        </p:nvSpPr>
        <p:spPr>
          <a:xfrm rot="18474196">
            <a:off x="1950802" y="4655825"/>
            <a:ext cx="1188829" cy="645686"/>
          </a:xfrm>
          <a:prstGeom prst="leftArrow">
            <a:avLst>
              <a:gd name="adj1" fmla="val 4536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775" y="1580240"/>
            <a:ext cx="2654300" cy="275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Left Arrow 7"/>
          <p:cNvSpPr/>
          <p:nvPr/>
        </p:nvSpPr>
        <p:spPr>
          <a:xfrm rot="3080044">
            <a:off x="6083004" y="4247320"/>
            <a:ext cx="1188829" cy="645686"/>
          </a:xfrm>
          <a:prstGeom prst="leftArrow">
            <a:avLst>
              <a:gd name="adj1" fmla="val 4536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844" y="1813917"/>
            <a:ext cx="6244724" cy="441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5174" y="2132689"/>
            <a:ext cx="2552700" cy="3149600"/>
          </a:xfrm>
          <a:prstGeom prst="rect">
            <a:avLst/>
          </a:prstGeom>
          <a:ln w="41275" cap="sq">
            <a:solidFill>
              <a:srgbClr val="000000"/>
            </a:solidFill>
            <a:prstDash val="solid"/>
            <a:miter lim="800000"/>
          </a:ln>
          <a:effectLst>
            <a:outerShdw blurRad="50800" dist="38100" dir="2700000" algn="tl" rotWithShape="0">
              <a:srgbClr val="000000">
                <a:alpha val="43000"/>
              </a:srgbClr>
            </a:outerShdw>
          </a:effectLst>
        </p:spPr>
      </p:pic>
      <p:sp>
        <p:nvSpPr>
          <p:cNvPr id="13" name="Left Arrow 12"/>
          <p:cNvSpPr/>
          <p:nvPr/>
        </p:nvSpPr>
        <p:spPr>
          <a:xfrm rot="3080044">
            <a:off x="2242841" y="3698335"/>
            <a:ext cx="1188829" cy="645686"/>
          </a:xfrm>
          <a:prstGeom prst="leftArrow">
            <a:avLst>
              <a:gd name="adj1" fmla="val 4536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32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Century Gothic"/>
              </a:rPr>
              <a:t>Integrated </a:t>
            </a:r>
            <a:r>
              <a:rPr lang="en-US" b="1" dirty="0" err="1">
                <a:latin typeface="Century Gothic"/>
              </a:rPr>
              <a:t>eld</a:t>
            </a:r>
            <a:r>
              <a:rPr lang="en-US" b="1" dirty="0">
                <a:latin typeface="Century Gothic"/>
              </a:rPr>
              <a:t>/math</a:t>
            </a:r>
          </a:p>
        </p:txBody>
      </p:sp>
      <p:sp>
        <p:nvSpPr>
          <p:cNvPr id="3" name="Subtitle 2"/>
          <p:cNvSpPr>
            <a:spLocks noGrp="1"/>
          </p:cNvSpPr>
          <p:nvPr>
            <p:ph type="subTitle" idx="1"/>
          </p:nvPr>
        </p:nvSpPr>
        <p:spPr>
          <a:xfrm>
            <a:off x="914400" y="3505200"/>
            <a:ext cx="9966960" cy="1752600"/>
          </a:xfrm>
        </p:spPr>
        <p:txBody>
          <a:bodyPr vert="horz" lIns="91440" tIns="45720" rIns="91440" bIns="45720" rtlCol="0" anchor="t">
            <a:noAutofit/>
          </a:bodyPr>
          <a:lstStyle/>
          <a:p>
            <a:r>
              <a:rPr lang="en-US" sz="4200" dirty="0" smtClean="0">
                <a:latin typeface="Century Gothic"/>
              </a:rPr>
              <a:t>Constructive Conversation Skills </a:t>
            </a:r>
          </a:p>
          <a:p>
            <a:r>
              <a:rPr lang="en-US" sz="4200" dirty="0">
                <a:latin typeface="Century Gothic"/>
              </a:rPr>
              <a:t>a</a:t>
            </a:r>
            <a:r>
              <a:rPr lang="en-US" sz="4200" dirty="0" smtClean="0">
                <a:latin typeface="Century Gothic"/>
              </a:rPr>
              <a:t>nd Mathematical Discourse</a:t>
            </a:r>
          </a:p>
        </p:txBody>
      </p:sp>
      <p:pic>
        <p:nvPicPr>
          <p:cNvPr id="5" name="Picture 4"/>
          <p:cNvPicPr>
            <a:picLocks noChangeAspect="1"/>
          </p:cNvPicPr>
          <p:nvPr/>
        </p:nvPicPr>
        <p:blipFill>
          <a:blip r:embed="rId3"/>
          <a:stretch>
            <a:fillRect/>
          </a:stretch>
        </p:blipFill>
        <p:spPr>
          <a:xfrm>
            <a:off x="678934" y="609605"/>
            <a:ext cx="1562100" cy="1524000"/>
          </a:xfrm>
          <a:prstGeom prst="rect">
            <a:avLst/>
          </a:prstGeom>
        </p:spPr>
      </p:pic>
      <p:sp>
        <p:nvSpPr>
          <p:cNvPr id="4" name="TextBox 3"/>
          <p:cNvSpPr txBox="1"/>
          <p:nvPr/>
        </p:nvSpPr>
        <p:spPr>
          <a:xfrm>
            <a:off x="2241034" y="1172230"/>
            <a:ext cx="7334059" cy="461665"/>
          </a:xfrm>
          <a:prstGeom prst="rect">
            <a:avLst/>
          </a:prstGeom>
          <a:noFill/>
        </p:spPr>
        <p:txBody>
          <a:bodyPr wrap="none" rtlCol="0" anchor="t">
            <a:spAutoFit/>
          </a:bodyPr>
          <a:lstStyle/>
          <a:p>
            <a:r>
              <a:rPr lang="en-US" sz="2400" dirty="0">
                <a:solidFill>
                  <a:schemeClr val="tx1">
                    <a:lumMod val="75000"/>
                    <a:lumOff val="25000"/>
                  </a:schemeClr>
                </a:solidFill>
                <a:latin typeface="Century Gothic"/>
              </a:rPr>
              <a:t>Multilingual</a:t>
            </a:r>
            <a:r>
              <a:rPr lang="en-US" sz="2400" dirty="0">
                <a:solidFill>
                  <a:schemeClr val="tx1">
                    <a:lumMod val="75000"/>
                    <a:lumOff val="25000"/>
                  </a:schemeClr>
                </a:solidFill>
              </a:rPr>
              <a:t> and Multicultural Education Department</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01926">
            <a:off x="9280091" y="2475928"/>
            <a:ext cx="2357296" cy="3077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346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533400"/>
            <a:ext cx="10972800" cy="990600"/>
          </a:xfrm>
        </p:spPr>
        <p:txBody>
          <a:bodyPr/>
          <a:lstStyle/>
          <a:p>
            <a:r>
              <a:rPr lang="en-US" b="1" dirty="0">
                <a:latin typeface="Century Gothic"/>
              </a:rPr>
              <a:t>GUIDING QUESTION – TURN &amp; TALK</a:t>
            </a:r>
            <a:r>
              <a:rPr lang="en-US" b="1" dirty="0">
                <a:latin typeface="Arial"/>
              </a:rPr>
              <a:t> </a:t>
            </a:r>
            <a:endParaRPr lang="en-US" b="1" dirty="0">
              <a:latin typeface="Century Gothic"/>
            </a:endParaRPr>
          </a:p>
        </p:txBody>
      </p:sp>
      <p:sp>
        <p:nvSpPr>
          <p:cNvPr id="3" name="Content Placeholder 2"/>
          <p:cNvSpPr>
            <a:spLocks noGrp="1"/>
          </p:cNvSpPr>
          <p:nvPr>
            <p:ph idx="1"/>
          </p:nvPr>
        </p:nvSpPr>
        <p:spPr>
          <a:xfrm>
            <a:off x="5088322" y="1978207"/>
            <a:ext cx="6504409" cy="3881556"/>
          </a:xfrm>
          <a:ln w="127000">
            <a:solidFill>
              <a:schemeClr val="accent2"/>
            </a:solidFill>
            <a:prstDash val="sysDash"/>
          </a:ln>
        </p:spPr>
        <p:txBody>
          <a:bodyPr>
            <a:normAutofit/>
          </a:bodyPr>
          <a:lstStyle/>
          <a:p>
            <a:pPr marL="0" indent="0">
              <a:buNone/>
            </a:pPr>
            <a:r>
              <a:rPr lang="en-US" sz="4800" dirty="0">
                <a:latin typeface="Century Gothic" charset="0"/>
                <a:ea typeface="Century Gothic" charset="0"/>
                <a:cs typeface="Century Gothic" charset="0"/>
              </a:rPr>
              <a:t>How do we diminish barriers and provide access to English Learners during math instruction?</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0266" y="2231347"/>
            <a:ext cx="4217825" cy="3375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10287357" y="439016"/>
            <a:ext cx="1725903" cy="1179368"/>
          </a:xfrm>
          <a:prstGeom prst="rect">
            <a:avLst/>
          </a:prstGeom>
        </p:spPr>
      </p:pic>
    </p:spTree>
    <p:extLst>
      <p:ext uri="{BB962C8B-B14F-4D97-AF65-F5344CB8AC3E}">
        <p14:creationId xmlns:p14="http://schemas.microsoft.com/office/powerpoint/2010/main" val="1210475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81" y="338666"/>
            <a:ext cx="10972800" cy="829734"/>
          </a:xfrm>
        </p:spPr>
        <p:txBody>
          <a:bodyPr/>
          <a:lstStyle/>
          <a:p>
            <a:r>
              <a:rPr lang="en-US" b="1" dirty="0">
                <a:latin typeface="Century Gothic"/>
              </a:rPr>
              <a:t>LEARNING OUTCOMES</a:t>
            </a:r>
          </a:p>
        </p:txBody>
      </p:sp>
      <p:sp>
        <p:nvSpPr>
          <p:cNvPr id="3" name="Content Placeholder 2"/>
          <p:cNvSpPr>
            <a:spLocks noGrp="1"/>
          </p:cNvSpPr>
          <p:nvPr>
            <p:ph idx="1"/>
          </p:nvPr>
        </p:nvSpPr>
        <p:spPr>
          <a:xfrm>
            <a:off x="574825" y="1120021"/>
            <a:ext cx="11335207" cy="4114800"/>
          </a:xfrm>
        </p:spPr>
        <p:txBody>
          <a:bodyPr vert="horz" lIns="91440" tIns="45720" rIns="91440" bIns="45720" rtlCol="0" anchor="t">
            <a:noAutofit/>
          </a:bodyPr>
          <a:lstStyle/>
          <a:p>
            <a:pPr marL="0" indent="0">
              <a:buNone/>
            </a:pPr>
            <a:endParaRPr lang="en-US" sz="800" b="1" dirty="0" smtClean="0">
              <a:latin typeface="Century Gothic"/>
            </a:endParaRPr>
          </a:p>
          <a:p>
            <a:pPr marL="514338" indent="-514338">
              <a:buAutoNum type="arabicPeriod"/>
            </a:pPr>
            <a:endParaRPr lang="en-US" sz="800" b="1" dirty="0" smtClean="0">
              <a:latin typeface="Century Gothic"/>
            </a:endParaRPr>
          </a:p>
          <a:p>
            <a:pPr marL="514338" indent="-514338">
              <a:buAutoNum type="arabicPeriod"/>
            </a:pPr>
            <a:r>
              <a:rPr lang="en-US" sz="2600" b="1" dirty="0" smtClean="0">
                <a:latin typeface="Century Gothic"/>
              </a:rPr>
              <a:t>Review </a:t>
            </a:r>
            <a:r>
              <a:rPr lang="en-US" sz="2600" b="1" dirty="0">
                <a:latin typeface="Century Gothic"/>
              </a:rPr>
              <a:t>EL data and understand the instructional implications</a:t>
            </a:r>
          </a:p>
          <a:p>
            <a:pPr marL="514338" indent="-514338">
              <a:buAutoNum type="arabicPeriod"/>
            </a:pPr>
            <a:endParaRPr lang="en-US" sz="800" b="1" dirty="0"/>
          </a:p>
          <a:p>
            <a:pPr marL="514338" indent="-514338">
              <a:buFont typeface="Arial" pitchFamily="34" charset="0"/>
              <a:buAutoNum type="arabicPeriod"/>
            </a:pPr>
            <a:r>
              <a:rPr lang="en-US" sz="2600" b="1" dirty="0">
                <a:latin typeface="Century Gothic"/>
              </a:rPr>
              <a:t>Understand the essential components of Integrated ELD/Math instruction</a:t>
            </a:r>
            <a:endParaRPr lang="en-US" sz="800" b="1" dirty="0">
              <a:latin typeface="Century Gothic"/>
            </a:endParaRPr>
          </a:p>
          <a:p>
            <a:pPr marL="514338" indent="-514338">
              <a:buFont typeface="Arial" pitchFamily="34" charset="0"/>
              <a:buAutoNum type="arabicPeriod"/>
            </a:pPr>
            <a:endParaRPr lang="en-US" sz="800" b="1" dirty="0"/>
          </a:p>
          <a:p>
            <a:pPr marL="514338" indent="-514338">
              <a:buFont typeface="Arial" pitchFamily="34" charset="0"/>
              <a:buAutoNum type="arabicPeriod"/>
            </a:pPr>
            <a:r>
              <a:rPr lang="en-US" sz="2600" b="1" dirty="0">
                <a:latin typeface="Century Gothic"/>
              </a:rPr>
              <a:t>Experience and learn about protocols that support ELs during Integrated ELD/Math instruction within the context of a Three Phase math lesson</a:t>
            </a:r>
          </a:p>
          <a:p>
            <a:pPr marL="514338" indent="-514338">
              <a:buFont typeface="Arial" pitchFamily="34" charset="0"/>
              <a:buAutoNum type="arabicPeriod"/>
            </a:pPr>
            <a:endParaRPr lang="en-US" sz="800" b="1" dirty="0"/>
          </a:p>
          <a:p>
            <a:pPr marL="514338" indent="-514338">
              <a:buAutoNum type="arabicPeriod"/>
            </a:pPr>
            <a:r>
              <a:rPr lang="en-US" sz="2600" b="1" dirty="0">
                <a:latin typeface="Century Gothic"/>
              </a:rPr>
              <a:t>Understand instructional practices and available resources for Integrated ELD/Math</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62076" y="5100560"/>
            <a:ext cx="2680614" cy="1642533"/>
          </a:xfrm>
          <a:prstGeom prst="rect">
            <a:avLst/>
          </a:prstGeom>
        </p:spPr>
      </p:pic>
    </p:spTree>
    <p:extLst>
      <p:ext uri="{BB962C8B-B14F-4D97-AF65-F5344CB8AC3E}">
        <p14:creationId xmlns:p14="http://schemas.microsoft.com/office/powerpoint/2010/main" val="1184984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2351329"/>
              </p:ext>
            </p:extLst>
          </p:nvPr>
        </p:nvGraphicFramePr>
        <p:xfrm>
          <a:off x="321734" y="1623935"/>
          <a:ext cx="11565466" cy="452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3"/>
          <p:cNvSpPr txBox="1">
            <a:spLocks/>
          </p:cNvSpPr>
          <p:nvPr/>
        </p:nvSpPr>
        <p:spPr>
          <a:xfrm>
            <a:off x="321734" y="43787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8000" b="1" dirty="0">
                <a:solidFill>
                  <a:schemeClr val="accent4"/>
                </a:solidFill>
                <a:latin typeface="Century Gothic"/>
              </a:rPr>
              <a:t>AGENDA</a:t>
            </a:r>
          </a:p>
        </p:txBody>
      </p:sp>
      <p:sp>
        <p:nvSpPr>
          <p:cNvPr id="4" name="Rectangle 3"/>
          <p:cNvSpPr/>
          <p:nvPr/>
        </p:nvSpPr>
        <p:spPr>
          <a:xfrm>
            <a:off x="3315305" y="2112883"/>
            <a:ext cx="2538697" cy="1540042"/>
          </a:xfrm>
          <a:prstGeom prst="rect">
            <a:avLst/>
          </a:prstGeom>
          <a:noFill/>
          <a:ln w="127000"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64" y="1545772"/>
            <a:ext cx="10887770" cy="4351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3334" y="318965"/>
            <a:ext cx="10972800" cy="990600"/>
          </a:xfrm>
        </p:spPr>
        <p:txBody>
          <a:bodyPr/>
          <a:lstStyle/>
          <a:p>
            <a:r>
              <a:rPr lang="en-US" b="1" dirty="0"/>
              <a:t>SBAC – </a:t>
            </a:r>
            <a:r>
              <a:rPr lang="en-US" b="1" dirty="0" smtClean="0"/>
              <a:t>2016 MATHEMATICS </a:t>
            </a:r>
            <a:r>
              <a:rPr lang="en-US" b="1" dirty="0"/>
              <a:t>– LAUSD – ELs</a:t>
            </a:r>
          </a:p>
        </p:txBody>
      </p:sp>
      <p:sp>
        <p:nvSpPr>
          <p:cNvPr id="6" name="Rectangle 5"/>
          <p:cNvSpPr/>
          <p:nvPr/>
        </p:nvSpPr>
        <p:spPr>
          <a:xfrm>
            <a:off x="10210800" y="2019045"/>
            <a:ext cx="1023259" cy="3877733"/>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08364" y="4985657"/>
            <a:ext cx="10725695" cy="1088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845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png"/>
          <p:cNvPicPr>
            <a:picLocks noChangeAspect="1"/>
          </p:cNvPicPr>
          <p:nvPr/>
        </p:nvPicPr>
        <p:blipFill>
          <a:blip r:embed="rId3"/>
          <a:stretch>
            <a:fillRect/>
          </a:stretch>
        </p:blipFill>
        <p:spPr>
          <a:xfrm>
            <a:off x="246016" y="1131179"/>
            <a:ext cx="1607789" cy="1232217"/>
          </a:xfrm>
          <a:prstGeom prst="rect">
            <a:avLst/>
          </a:prstGeom>
        </p:spPr>
      </p:pic>
      <p:sp>
        <p:nvSpPr>
          <p:cNvPr id="2" name="Title 1"/>
          <p:cNvSpPr>
            <a:spLocks noGrp="1"/>
          </p:cNvSpPr>
          <p:nvPr>
            <p:ph type="title" idx="4294967295"/>
          </p:nvPr>
        </p:nvSpPr>
        <p:spPr>
          <a:xfrm>
            <a:off x="380085" y="334254"/>
            <a:ext cx="10206132" cy="796925"/>
          </a:xfrm>
        </p:spPr>
        <p:txBody>
          <a:bodyPr>
            <a:normAutofit fontScale="90000"/>
          </a:bodyPr>
          <a:lstStyle/>
          <a:p>
            <a:r>
              <a:rPr lang="en-US" sz="4800" b="1" dirty="0"/>
              <a:t>CA MATH FRAMEWORK</a:t>
            </a:r>
          </a:p>
        </p:txBody>
      </p:sp>
      <p:sp>
        <p:nvSpPr>
          <p:cNvPr id="19" name="TextBox 18"/>
          <p:cNvSpPr txBox="1"/>
          <p:nvPr/>
        </p:nvSpPr>
        <p:spPr>
          <a:xfrm>
            <a:off x="760413" y="1535113"/>
            <a:ext cx="10182225" cy="4770537"/>
          </a:xfrm>
          <a:prstGeom prst="rect">
            <a:avLst/>
          </a:prstGeom>
          <a:noFill/>
        </p:spPr>
        <p:txBody>
          <a:bodyPr wrap="square" rtlCol="0" anchor="t">
            <a:spAutoFit/>
          </a:bodyPr>
          <a:lstStyle/>
          <a:p>
            <a:r>
              <a:rPr lang="en-US" sz="3600" i="1" dirty="0">
                <a:latin typeface="Century Gothic"/>
              </a:rPr>
              <a:t>The role of English language proficiency must be a consideration for English learners who experience difficulties in learning mathematics... </a:t>
            </a:r>
            <a:r>
              <a:rPr lang="en-US" sz="3600" b="1" i="1" dirty="0">
                <a:latin typeface="Century Gothic"/>
              </a:rPr>
              <a:t>It is not possible to separate the content of mathematics from the language in which it is discussed </a:t>
            </a:r>
            <a:endParaRPr lang="en-US" sz="3600" b="1" i="1" dirty="0" smtClean="0">
              <a:latin typeface="Century Gothic"/>
            </a:endParaRPr>
          </a:p>
          <a:p>
            <a:r>
              <a:rPr lang="en-US" sz="3600" b="1" i="1" dirty="0" smtClean="0">
                <a:latin typeface="Century Gothic"/>
              </a:rPr>
              <a:t>and </a:t>
            </a:r>
            <a:r>
              <a:rPr lang="en-US" sz="3600" b="1" i="1" dirty="0">
                <a:latin typeface="Century Gothic"/>
              </a:rPr>
              <a:t>taught.</a:t>
            </a:r>
          </a:p>
          <a:p>
            <a:endParaRPr lang="en-US" sz="1200" dirty="0" smtClean="0">
              <a:latin typeface="Century Gothic"/>
            </a:endParaRPr>
          </a:p>
          <a:p>
            <a:endParaRPr lang="en-US" sz="1200" dirty="0">
              <a:latin typeface="Century Gothic"/>
            </a:endParaRPr>
          </a:p>
          <a:p>
            <a:r>
              <a:rPr lang="en-US" sz="2800" dirty="0">
                <a:latin typeface="Century Gothic"/>
              </a:rPr>
              <a:t>-- Universal Access </a:t>
            </a:r>
            <a:r>
              <a:rPr lang="en-US" sz="2800" dirty="0" smtClean="0">
                <a:latin typeface="Century Gothic"/>
              </a:rPr>
              <a:t>Chapter, p</a:t>
            </a:r>
            <a:r>
              <a:rPr lang="en-US" sz="2800" dirty="0">
                <a:latin typeface="Century Gothic"/>
              </a:rPr>
              <a:t>. 684-685</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56873" y="4245424"/>
            <a:ext cx="1706795" cy="2230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085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413" y="334963"/>
            <a:ext cx="11316117" cy="796925"/>
          </a:xfrm>
        </p:spPr>
        <p:txBody>
          <a:bodyPr>
            <a:normAutofit fontScale="90000"/>
          </a:bodyPr>
          <a:lstStyle/>
          <a:p>
            <a:r>
              <a:rPr lang="en-US" sz="4800" b="1" dirty="0"/>
              <a:t>TEACHING AND LEARNING FRAMEWORK</a:t>
            </a:r>
          </a:p>
        </p:txBody>
      </p:sp>
      <p:sp>
        <p:nvSpPr>
          <p:cNvPr id="6" name="TextBox 5"/>
          <p:cNvSpPr txBox="1"/>
          <p:nvPr/>
        </p:nvSpPr>
        <p:spPr>
          <a:xfrm>
            <a:off x="5209005" y="1607035"/>
            <a:ext cx="6486525" cy="4308872"/>
          </a:xfrm>
          <a:prstGeom prst="rect">
            <a:avLst/>
          </a:prstGeom>
        </p:spPr>
        <p:txBody>
          <a:bodyPr rtlCol="0">
            <a:spAutoFit/>
          </a:bodyPr>
          <a:lstStyle/>
          <a:p>
            <a:r>
              <a:rPr lang="en-US" sz="4000" b="1" i="1" dirty="0">
                <a:solidFill>
                  <a:srgbClr val="000000"/>
                </a:solidFill>
                <a:latin typeface="Calibri" charset="0"/>
              </a:rPr>
              <a:t>1b1. Awareness of Students' Skills, Knowledge, and Language Proficiency</a:t>
            </a:r>
            <a:r>
              <a:rPr lang="en-US" sz="4800" dirty="0">
                <a:solidFill>
                  <a:srgbClr val="000000"/>
                </a:solidFill>
                <a:latin typeface="Calibri" charset="0"/>
              </a:rPr>
              <a:t> </a:t>
            </a:r>
          </a:p>
          <a:p>
            <a:endParaRPr lang="en-US" sz="2000" dirty="0">
              <a:solidFill>
                <a:srgbClr val="000000"/>
              </a:solidFill>
              <a:latin typeface="Calibri" charset="0"/>
            </a:endParaRPr>
          </a:p>
          <a:p>
            <a:r>
              <a:rPr lang="en-US" sz="3600" dirty="0">
                <a:solidFill>
                  <a:srgbClr val="000000"/>
                </a:solidFill>
                <a:latin typeface="Calibri" charset="0"/>
              </a:rPr>
              <a:t>Uses information about students’ academic strengths and needs in planning.</a:t>
            </a:r>
          </a:p>
          <a:p>
            <a:pPr algn="ct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9413" y="1306286"/>
            <a:ext cx="4266087" cy="5167086"/>
          </a:xfrm>
          <a:prstGeom prst="rect">
            <a:avLst/>
          </a:prstGeom>
          <a:solidFill>
            <a:schemeClr val="bg1"/>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2977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22859</TotalTime>
  <Words>2614</Words>
  <Application>Microsoft Macintosh PowerPoint</Application>
  <PresentationFormat>Widescreen</PresentationFormat>
  <Paragraphs>389</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Avenir Next</vt:lpstr>
      <vt:lpstr>Calibri</vt:lpstr>
      <vt:lpstr>Century Gothic</vt:lpstr>
      <vt:lpstr>MS PGothic</vt:lpstr>
      <vt:lpstr>ＭＳ Ｐゴシック</vt:lpstr>
      <vt:lpstr>Questrial</vt:lpstr>
      <vt:lpstr>Times New Roman</vt:lpstr>
      <vt:lpstr>Arial</vt:lpstr>
      <vt:lpstr>Clarity</vt:lpstr>
      <vt:lpstr>Integrated eld/math</vt:lpstr>
      <vt:lpstr>PowerPoint Presentation</vt:lpstr>
      <vt:lpstr>GROUNDING VIDEO </vt:lpstr>
      <vt:lpstr>GUIDING QUESTION – TURN &amp; TALK </vt:lpstr>
      <vt:lpstr>LEARNING OUTCOMES</vt:lpstr>
      <vt:lpstr>PowerPoint Presentation</vt:lpstr>
      <vt:lpstr>SBAC – 2016 MATHEMATICS – LAUSD – ELs</vt:lpstr>
      <vt:lpstr>CA MATH FRAMEWORK</vt:lpstr>
      <vt:lpstr>TEACHING AND LEARNING FRAMEWORK</vt:lpstr>
      <vt:lpstr>PowerPoint Presentation</vt:lpstr>
      <vt:lpstr>A Comprehensive ELD program consists of…</vt:lpstr>
      <vt:lpstr>ELA/ELD FRAMEWORK</vt:lpstr>
      <vt:lpstr>PowerPoint Presentation</vt:lpstr>
      <vt:lpstr>PowerPoint Presentation</vt:lpstr>
      <vt:lpstr>PowerPoint Presentation</vt:lpstr>
      <vt:lpstr>HIGH IMPACT ESSENTIAL PRACTICES</vt:lpstr>
      <vt:lpstr>PowerPoint Presentation</vt:lpstr>
      <vt:lpstr>How are you utilizing Constructive Conversation Skills in your classroom?</vt:lpstr>
      <vt:lpstr>PowerPoint Presentation</vt:lpstr>
      <vt:lpstr>What are the defining characteristics of each skill? </vt:lpstr>
      <vt:lpstr>LINES OF COMMUNICATION</vt:lpstr>
      <vt:lpstr>CONSTRUCTIVE CONVERSATION SKILLS</vt:lpstr>
      <vt:lpstr>PowerPoint Presentation</vt:lpstr>
      <vt:lpstr>PowerPoint Presentation</vt:lpstr>
      <vt:lpstr>CA MATH FRAMEWORK</vt:lpstr>
      <vt:lpstr>DISCUSSING THE CA MATH FRAMEWORK</vt:lpstr>
      <vt:lpstr>PowerPoint Presentation</vt:lpstr>
      <vt:lpstr>CA MATH FRAMEWORK</vt:lpstr>
      <vt:lpstr>CONSTRUCTIVE CONVERSATION SKILLS</vt:lpstr>
      <vt:lpstr>PowerPoint Presentation</vt:lpstr>
      <vt:lpstr>GUIDING QUESTION – TURN AND TALK </vt:lpstr>
      <vt:lpstr>PowerPoint Presentation</vt:lpstr>
      <vt:lpstr>LEARNING OUTCOMES</vt:lpstr>
      <vt:lpstr>Integrated ELD/Math Resources to Support ELs with Problem Solving and Math Discourse</vt:lpstr>
      <vt:lpstr>PowerPoint Presentation</vt:lpstr>
      <vt:lpstr>mmed.lausd.net</vt:lpstr>
      <vt:lpstr>Integrated eld/math</vt:lpstr>
    </vt:vector>
  </TitlesOfParts>
  <Company>Los Angeles Unified School District</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 user</dc:creator>
  <cp:lastModifiedBy>Lai, David</cp:lastModifiedBy>
  <cp:revision>724</cp:revision>
  <cp:lastPrinted>2016-07-18T16:07:06Z</cp:lastPrinted>
  <dcterms:created xsi:type="dcterms:W3CDTF">2016-03-16T22:18:34Z</dcterms:created>
  <dcterms:modified xsi:type="dcterms:W3CDTF">2018-01-11T19:42:33Z</dcterms:modified>
</cp:coreProperties>
</file>