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60" r:id="rId1"/>
  </p:sldMasterIdLst>
  <p:notesMasterIdLst>
    <p:notesMasterId r:id="rId50"/>
  </p:notesMasterIdLst>
  <p:handoutMasterIdLst>
    <p:handoutMasterId r:id="rId51"/>
  </p:handoutMasterIdLst>
  <p:sldIdLst>
    <p:sldId id="515" r:id="rId2"/>
    <p:sldId id="970" r:id="rId3"/>
    <p:sldId id="939" r:id="rId4"/>
    <p:sldId id="605" r:id="rId5"/>
    <p:sldId id="940" r:id="rId6"/>
    <p:sldId id="971" r:id="rId7"/>
    <p:sldId id="580" r:id="rId8"/>
    <p:sldId id="941" r:id="rId9"/>
    <p:sldId id="907" r:id="rId10"/>
    <p:sldId id="972" r:id="rId11"/>
    <p:sldId id="980" r:id="rId12"/>
    <p:sldId id="942" r:id="rId13"/>
    <p:sldId id="981" r:id="rId14"/>
    <p:sldId id="973" r:id="rId15"/>
    <p:sldId id="607" r:id="rId16"/>
    <p:sldId id="935" r:id="rId17"/>
    <p:sldId id="591" r:id="rId18"/>
    <p:sldId id="974" r:id="rId19"/>
    <p:sldId id="886" r:id="rId20"/>
    <p:sldId id="982" r:id="rId21"/>
    <p:sldId id="983" r:id="rId22"/>
    <p:sldId id="984" r:id="rId23"/>
    <p:sldId id="985" r:id="rId24"/>
    <p:sldId id="931" r:id="rId25"/>
    <p:sldId id="932" r:id="rId26"/>
    <p:sldId id="933" r:id="rId27"/>
    <p:sldId id="975" r:id="rId28"/>
    <p:sldId id="946" r:id="rId29"/>
    <p:sldId id="947" r:id="rId30"/>
    <p:sldId id="948" r:id="rId31"/>
    <p:sldId id="976" r:id="rId32"/>
    <p:sldId id="949" r:id="rId33"/>
    <p:sldId id="956" r:id="rId34"/>
    <p:sldId id="950" r:id="rId35"/>
    <p:sldId id="957" r:id="rId36"/>
    <p:sldId id="958" r:id="rId37"/>
    <p:sldId id="954" r:id="rId38"/>
    <p:sldId id="979" r:id="rId39"/>
    <p:sldId id="959" r:id="rId40"/>
    <p:sldId id="960" r:id="rId41"/>
    <p:sldId id="955" r:id="rId42"/>
    <p:sldId id="977" r:id="rId43"/>
    <p:sldId id="962" r:id="rId44"/>
    <p:sldId id="961" r:id="rId45"/>
    <p:sldId id="963" r:id="rId46"/>
    <p:sldId id="965" r:id="rId47"/>
    <p:sldId id="966" r:id="rId48"/>
    <p:sldId id="97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UesDCvHs0WRTRgFlHrwUkw==" hashData="WoXvWz9PsxJgimbhkzBOkyNmFbU="/>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579"/>
    <a:srgbClr val="FF5400"/>
    <a:srgbClr val="FF2F92"/>
    <a:srgbClr val="F06D2E"/>
    <a:srgbClr val="EF9219"/>
    <a:srgbClr val="FCD5B5"/>
    <a:srgbClr val="BACDE6"/>
    <a:srgbClr val="EFC349"/>
    <a:srgbClr val="B3EB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72" autoAdjust="0"/>
    <p:restoredTop sz="90256" autoAdjust="0"/>
  </p:normalViewPr>
  <p:slideViewPr>
    <p:cSldViewPr snapToGrid="0" snapToObjects="1">
      <p:cViewPr varScale="1">
        <p:scale>
          <a:sx n="105" d="100"/>
          <a:sy n="105" d="100"/>
        </p:scale>
        <p:origin x="208" y="568"/>
      </p:cViewPr>
      <p:guideLst>
        <p:guide orient="horz" pos="2160"/>
        <p:guide pos="3840"/>
      </p:guideLst>
    </p:cSldViewPr>
  </p:slideViewPr>
  <p:outlineViewPr>
    <p:cViewPr>
      <p:scale>
        <a:sx n="33" d="100"/>
        <a:sy n="33" d="100"/>
      </p:scale>
      <p:origin x="0" y="-15296"/>
    </p:cViewPr>
  </p:outlineViewPr>
  <p:notesTextViewPr>
    <p:cViewPr>
      <p:scale>
        <a:sx n="100" d="100"/>
        <a:sy n="100" d="100"/>
      </p:scale>
      <p:origin x="0" y="0"/>
    </p:cViewPr>
  </p:notesTextViewPr>
  <p:sorterViewPr>
    <p:cViewPr>
      <p:scale>
        <a:sx n="110" d="100"/>
        <a:sy n="110" d="100"/>
      </p:scale>
      <p:origin x="0" y="11496"/>
    </p:cViewPr>
  </p:sorterViewPr>
  <p:notesViewPr>
    <p:cSldViewPr snapToGrid="0" snapToObjects="1">
      <p:cViewPr varScale="1">
        <p:scale>
          <a:sx n="76" d="100"/>
          <a:sy n="76" d="100"/>
        </p:scale>
        <p:origin x="35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a:t>WELCOME &amp; GROUNDING</a:t>
          </a:r>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a:t>EL DATA</a:t>
          </a:r>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dirty="0"/>
            <a:t>INTEGRATED</a:t>
          </a:r>
          <a:r>
            <a:rPr lang="en-US" sz="2200" b="1" baseline="0" dirty="0"/>
            <a:t> ELD</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a:t>INTEGRATED</a:t>
          </a:r>
          <a:r>
            <a:rPr lang="en-US" sz="2000" b="1" baseline="0" dirty="0"/>
            <a:t> ELD AND MATH</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dgm:spPr>
        <a:solidFill>
          <a:schemeClr val="tx2"/>
        </a:solidFill>
      </dgm:spPr>
      <dgm:t>
        <a:bodyPr/>
        <a:lstStyle/>
        <a:p>
          <a:r>
            <a:rPr lang="en-US" b="1" dirty="0"/>
            <a:t>INTEGRATED ELD/MATH</a:t>
          </a:r>
        </a:p>
        <a:p>
          <a:r>
            <a:rPr lang="en-US" b="1" dirty="0"/>
            <a:t>LESSON COMPONENTS</a:t>
          </a:r>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dgm:spPr>
        <a:solidFill>
          <a:schemeClr val="tx2"/>
        </a:solidFill>
      </dgm:spPr>
      <dgm:t>
        <a:bodyPr/>
        <a:lstStyle/>
        <a:p>
          <a:r>
            <a:rPr lang="en-US" b="1" dirty="0"/>
            <a:t>INTEGRATED ELD/MATH</a:t>
          </a:r>
        </a:p>
        <a:p>
          <a:r>
            <a:rPr lang="en-US" b="1" dirty="0"/>
            <a:t>RESOURCES</a:t>
          </a:r>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dgm:spPr>
        <a:solidFill>
          <a:schemeClr val="tx2"/>
        </a:solidFill>
      </dgm:spPr>
      <dgm:t>
        <a:bodyPr/>
        <a:lstStyle/>
        <a:p>
          <a:r>
            <a:rPr lang="en-US" b="1" dirty="0"/>
            <a:t>LESSON OBJECTIVES</a:t>
          </a:r>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dgm:spPr>
        <a:solidFill>
          <a:schemeClr val="tx2"/>
        </a:solidFill>
      </dgm:spPr>
      <dgm:t>
        <a:bodyPr/>
        <a:lstStyle/>
        <a:p>
          <a:r>
            <a:rPr lang="en-US" b="1" dirty="0"/>
            <a:t>WRAP UP / REFLECT</a:t>
          </a:r>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pt>
    <dgm:pt modelId="{7FB1CF97-E843-4F3A-B757-56BD38E15DCA}" type="pres">
      <dgm:prSet presAssocID="{478EEA42-E66A-4CBE-91A2-D83991F95157}" presName="node" presStyleLbl="node1" presStyleIdx="0" presStyleCnt="8" custLinFactNeighborX="917">
        <dgm:presLayoutVars>
          <dgm:bulletEnabled val="1"/>
        </dgm:presLayoutVars>
      </dgm:prSet>
      <dgm:spPr/>
    </dgm:pt>
    <dgm:pt modelId="{8339E549-7E3B-4990-A9E6-0FAE20641AB7}" type="pres">
      <dgm:prSet presAssocID="{B87A2881-5482-4F86-8912-1F02601948A7}" presName="sibTrans" presStyleLbl="sibTrans1D1" presStyleIdx="0" presStyleCnt="7"/>
      <dgm:spPr/>
    </dgm:pt>
    <dgm:pt modelId="{9BE5B4DA-EC63-4E10-B592-559EAF93DF4D}" type="pres">
      <dgm:prSet presAssocID="{B87A2881-5482-4F86-8912-1F02601948A7}" presName="connectorText" presStyleLbl="sibTrans1D1" presStyleIdx="0" presStyleCnt="7"/>
      <dgm:spPr/>
    </dgm:pt>
    <dgm:pt modelId="{2C77F434-6169-4543-AF91-C635A2266B4E}" type="pres">
      <dgm:prSet presAssocID="{D9691276-6A25-4614-B6DC-423CBBE3178C}" presName="node" presStyleLbl="node1" presStyleIdx="1" presStyleCnt="8">
        <dgm:presLayoutVars>
          <dgm:bulletEnabled val="1"/>
        </dgm:presLayoutVars>
      </dgm:prSet>
      <dgm:spPr/>
    </dgm:pt>
    <dgm:pt modelId="{54A8819C-B69B-4464-BD81-289F985CDB63}" type="pres">
      <dgm:prSet presAssocID="{71E1FF04-37FF-42A7-837B-F06BA6DCDE74}" presName="sibTrans" presStyleLbl="sibTrans1D1" presStyleIdx="1" presStyleCnt="7"/>
      <dgm:spPr/>
    </dgm:pt>
    <dgm:pt modelId="{F159553C-9177-4DB3-9AA9-B1112EE34D6B}" type="pres">
      <dgm:prSet presAssocID="{71E1FF04-37FF-42A7-837B-F06BA6DCDE74}" presName="connectorText" presStyleLbl="sibTrans1D1" presStyleIdx="1" presStyleCnt="7"/>
      <dgm:spPr/>
    </dgm:pt>
    <dgm:pt modelId="{5DC2262A-6A15-4218-958D-2D0C60D6A2A3}" type="pres">
      <dgm:prSet presAssocID="{69D44C71-AC0A-460A-8692-DD88C7F779D1}" presName="node" presStyleLbl="node1" presStyleIdx="2" presStyleCnt="8">
        <dgm:presLayoutVars>
          <dgm:bulletEnabled val="1"/>
        </dgm:presLayoutVars>
      </dgm:prSet>
      <dgm:spPr/>
    </dgm:pt>
    <dgm:pt modelId="{414FF2A5-9EF5-4EF9-8736-1B57A85BD3ED}" type="pres">
      <dgm:prSet presAssocID="{D99B1876-695C-4103-8375-59628F6148E5}" presName="sibTrans" presStyleLbl="sibTrans1D1" presStyleIdx="2" presStyleCnt="7"/>
      <dgm:spPr/>
    </dgm:pt>
    <dgm:pt modelId="{86FDB266-BAA9-4E83-B4C8-88EB38131F1E}" type="pres">
      <dgm:prSet presAssocID="{D99B1876-695C-4103-8375-59628F6148E5}" presName="connectorText" presStyleLbl="sibTrans1D1" presStyleIdx="2" presStyleCnt="7"/>
      <dgm:spPr/>
    </dgm:pt>
    <dgm:pt modelId="{CA21C951-A33B-4946-BAEA-2054E7FF2B63}" type="pres">
      <dgm:prSet presAssocID="{3A97E8D4-D217-4417-8946-01A1570D9AF9}" presName="node" presStyleLbl="node1" presStyleIdx="3" presStyleCnt="8">
        <dgm:presLayoutVars>
          <dgm:bulletEnabled val="1"/>
        </dgm:presLayoutVars>
      </dgm:prSet>
      <dgm:spPr/>
    </dgm:pt>
    <dgm:pt modelId="{F56DF62A-EAF6-44E2-B688-6FE4BCA7D85E}" type="pres">
      <dgm:prSet presAssocID="{86C80C4A-BB3C-4667-807A-B3CFE7643CAC}" presName="sibTrans" presStyleLbl="sibTrans1D1" presStyleIdx="3" presStyleCnt="7"/>
      <dgm:spPr/>
    </dgm:pt>
    <dgm:pt modelId="{50C6D23F-D6DB-47A9-AE3A-08F598B143E7}" type="pres">
      <dgm:prSet presAssocID="{86C80C4A-BB3C-4667-807A-B3CFE7643CAC}" presName="connectorText" presStyleLbl="sibTrans1D1" presStyleIdx="3" presStyleCnt="7"/>
      <dgm:spPr/>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pt>
    <dgm:pt modelId="{28FCC420-DB26-4C90-B42E-4B7006E8770C}" type="pres">
      <dgm:prSet presAssocID="{6E20175F-CED4-4A1B-AA55-2845EC0A1EF0}" presName="sibTrans" presStyleLbl="sibTrans1D1" presStyleIdx="4" presStyleCnt="7"/>
      <dgm:spPr/>
    </dgm:pt>
    <dgm:pt modelId="{8FB84479-3CFA-48F0-9C2A-2F7B80C93A5B}" type="pres">
      <dgm:prSet presAssocID="{6E20175F-CED4-4A1B-AA55-2845EC0A1EF0}" presName="connectorText" presStyleLbl="sibTrans1D1" presStyleIdx="4" presStyleCnt="7"/>
      <dgm:spPr/>
    </dgm:pt>
    <dgm:pt modelId="{92A4E4C7-8B70-437E-87A2-7A77850FBA0B}" type="pres">
      <dgm:prSet presAssocID="{19FA4BDD-E28B-431D-80A7-198B67B3035F}" presName="node" presStyleLbl="node1" presStyleIdx="5" presStyleCnt="8">
        <dgm:presLayoutVars>
          <dgm:bulletEnabled val="1"/>
        </dgm:presLayoutVars>
      </dgm:prSet>
      <dgm:spPr/>
    </dgm:pt>
    <dgm:pt modelId="{0D19A43D-EDB4-403C-ADDF-224E9230FD89}" type="pres">
      <dgm:prSet presAssocID="{3982F9AB-8EDA-47AA-B37D-CA936A8536CE}" presName="sibTrans" presStyleLbl="sibTrans1D1" presStyleIdx="5" presStyleCnt="7"/>
      <dgm:spPr/>
    </dgm:pt>
    <dgm:pt modelId="{723D0B67-AA59-440A-9D1F-1BD53CE7F606}" type="pres">
      <dgm:prSet presAssocID="{3982F9AB-8EDA-47AA-B37D-CA936A8536CE}" presName="connectorText" presStyleLbl="sibTrans1D1" presStyleIdx="5" presStyleCnt="7"/>
      <dgm:spPr/>
    </dgm:pt>
    <dgm:pt modelId="{D98C08A9-08A8-4575-B05A-EEDE364A25CB}" type="pres">
      <dgm:prSet presAssocID="{93A2EC77-5158-47D4-9796-122FDC354C6C}" presName="node" presStyleLbl="node1" presStyleIdx="6" presStyleCnt="8">
        <dgm:presLayoutVars>
          <dgm:bulletEnabled val="1"/>
        </dgm:presLayoutVars>
      </dgm:prSet>
      <dgm:spPr/>
    </dgm:pt>
    <dgm:pt modelId="{3D1EC571-53A3-4AA0-B8A4-04BCCE392E61}" type="pres">
      <dgm:prSet presAssocID="{5AC14F78-5FFF-491D-B43D-266672EB627D}" presName="sibTrans" presStyleLbl="sibTrans1D1" presStyleIdx="6" presStyleCnt="7"/>
      <dgm:spPr/>
    </dgm:pt>
    <dgm:pt modelId="{33722775-2C8C-482D-AE57-E0EA69106D51}" type="pres">
      <dgm:prSet presAssocID="{5AC14F78-5FFF-491D-B43D-266672EB627D}" presName="connectorText" presStyleLbl="sibTrans1D1" presStyleIdx="6" presStyleCnt="7"/>
      <dgm:spPr/>
    </dgm:pt>
    <dgm:pt modelId="{D823C69C-CE74-4295-9965-3559BF9BD1C9}" type="pres">
      <dgm:prSet presAssocID="{9E26C186-EDCB-45D9-AF26-CE42C15A2E5E}" presName="node" presStyleLbl="node1" presStyleIdx="7" presStyleCnt="8">
        <dgm:presLayoutVars>
          <dgm:bulletEnabled val="1"/>
        </dgm:presLayoutVars>
      </dgm:prSet>
      <dgm:spPr/>
    </dgm:pt>
  </dgm:ptLst>
  <dgm:cxnLst>
    <dgm:cxn modelId="{1CD0FA02-094D-41E2-93B2-63CAC264FF83}" type="presOf" srcId="{19FA4BDD-E28B-431D-80A7-198B67B3035F}" destId="{92A4E4C7-8B70-437E-87A2-7A77850FBA0B}"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DF29AF29-D636-4A95-BEB6-F693D09CAB60}" type="presOf" srcId="{3A97E8D4-D217-4417-8946-01A1570D9AF9}" destId="{CA21C951-A33B-4946-BAEA-2054E7FF2B63}" srcOrd="0" destOrd="0" presId="urn:microsoft.com/office/officeart/2005/8/layout/bProcess3"/>
    <dgm:cxn modelId="{AB4BC931-02E8-4C8B-B647-F3189B2E413D}" type="presOf" srcId="{71E1FF04-37FF-42A7-837B-F06BA6DCDE74}" destId="{F159553C-9177-4DB3-9AA9-B1112EE34D6B}" srcOrd="1" destOrd="0" presId="urn:microsoft.com/office/officeart/2005/8/layout/bProcess3"/>
    <dgm:cxn modelId="{D66C7332-2807-4869-AEF1-1A6666FD33EF}" type="presOf" srcId="{8275FC31-D836-4AD6-8912-A0CB4FE71206}" destId="{2672DEC8-6A26-4E74-9605-60390158C2D6}" srcOrd="0" destOrd="0" presId="urn:microsoft.com/office/officeart/2005/8/layout/bProcess3"/>
    <dgm:cxn modelId="{DA13AF39-0309-4D21-BBC3-8D3AE3552DA0}" type="presOf" srcId="{6E20175F-CED4-4A1B-AA55-2845EC0A1EF0}" destId="{8FB84479-3CFA-48F0-9C2A-2F7B80C93A5B}" srcOrd="1"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0569EB3D-C354-4A06-B95D-B7C50EA2FCB1}" type="presOf" srcId="{478EEA42-E66A-4CBE-91A2-D83991F95157}" destId="{7FB1CF97-E843-4F3A-B757-56BD38E15DCA}"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2F496640-623B-48D5-8C68-3C70AF514972}" type="presOf" srcId="{D9691276-6A25-4614-B6DC-423CBBE3178C}" destId="{2C77F434-6169-4543-AF91-C635A2266B4E}" srcOrd="0" destOrd="0" presId="urn:microsoft.com/office/officeart/2005/8/layout/bProcess3"/>
    <dgm:cxn modelId="{C415764E-06B7-4BA9-8CC5-7C583668B505}" srcId="{8275FC31-D836-4AD6-8912-A0CB4FE71206}" destId="{69D44C71-AC0A-460A-8692-DD88C7F779D1}" srcOrd="2" destOrd="0" parTransId="{368B691F-28BC-4964-900B-958713EAEFB7}" sibTransId="{D99B1876-695C-4103-8375-59628F6148E5}"/>
    <dgm:cxn modelId="{EFB0E74F-7C41-4CB5-9E9D-E0E820F6AA17}" type="presOf" srcId="{71E1FF04-37FF-42A7-837B-F06BA6DCDE74}" destId="{54A8819C-B69B-4464-BD81-289F985CDB63}" srcOrd="0" destOrd="0" presId="urn:microsoft.com/office/officeart/2005/8/layout/bProcess3"/>
    <dgm:cxn modelId="{171D5253-45D2-4816-B74C-5B3F2E493AE1}" type="presOf" srcId="{86C80C4A-BB3C-4667-807A-B3CFE7643CAC}" destId="{F56DF62A-EAF6-44E2-B688-6FE4BCA7D85E}" srcOrd="0" destOrd="0" presId="urn:microsoft.com/office/officeart/2005/8/layout/bProcess3"/>
    <dgm:cxn modelId="{ABC4CE59-3EE0-4566-929E-3F650D648B04}" type="presOf" srcId="{86C80C4A-BB3C-4667-807A-B3CFE7643CAC}" destId="{50C6D23F-D6DB-47A9-AE3A-08F598B143E7}" srcOrd="1"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D601E75F-E420-4964-84A2-D53ECAC512D5}" type="presOf" srcId="{93A2EC77-5158-47D4-9796-122FDC354C6C}" destId="{D98C08A9-08A8-4575-B05A-EEDE364A25CB}" srcOrd="0"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2809187D-C70B-4BB1-8795-3EC91D6807B2}" type="presOf" srcId="{D99B1876-695C-4103-8375-59628F6148E5}" destId="{414FF2A5-9EF5-4EF9-8736-1B57A85BD3ED}" srcOrd="0" destOrd="0" presId="urn:microsoft.com/office/officeart/2005/8/layout/bProcess3"/>
    <dgm:cxn modelId="{E0E53680-7E07-4AB7-BADB-9DF5988534CD}" type="presOf" srcId="{5AC14F78-5FFF-491D-B43D-266672EB627D}" destId="{3D1EC571-53A3-4AA0-B8A4-04BCCE392E61}" srcOrd="0" destOrd="0" presId="urn:microsoft.com/office/officeart/2005/8/layout/bProcess3"/>
    <dgm:cxn modelId="{B78E1187-A547-476D-9103-73F7E7D2C27B}" srcId="{8275FC31-D836-4AD6-8912-A0CB4FE71206}" destId="{93A2EC77-5158-47D4-9796-122FDC354C6C}" srcOrd="6" destOrd="0" parTransId="{3BAD0422-46A0-4614-9E3C-B300DFD427BE}" sibTransId="{5AC14F78-5FFF-491D-B43D-266672EB627D}"/>
    <dgm:cxn modelId="{9C049D8A-E866-4BE9-A2FF-54637D7A738F}" type="presOf" srcId="{6E02E00A-B7C2-4D7B-9929-048E046AF425}" destId="{0FCE8B48-8247-4C66-963F-DE6BDACDBA83}" srcOrd="0" destOrd="0" presId="urn:microsoft.com/office/officeart/2005/8/layout/bProcess3"/>
    <dgm:cxn modelId="{45335C95-69F1-4802-AB2A-C7BF8E774B60}" type="presOf" srcId="{3982F9AB-8EDA-47AA-B37D-CA936A8536CE}" destId="{723D0B67-AA59-440A-9D1F-1BD53CE7F606}" srcOrd="1" destOrd="0" presId="urn:microsoft.com/office/officeart/2005/8/layout/bProcess3"/>
    <dgm:cxn modelId="{00C7749E-AF1B-4FF7-868C-B8F4215A0E5E}" type="presOf" srcId="{D99B1876-695C-4103-8375-59628F6148E5}" destId="{86FDB266-BAA9-4E83-B4C8-88EB38131F1E}" srcOrd="1" destOrd="0" presId="urn:microsoft.com/office/officeart/2005/8/layout/bProcess3"/>
    <dgm:cxn modelId="{BD6AF0A0-CA5A-4834-B201-187B5AF2A4AE}" type="presOf" srcId="{69D44C71-AC0A-460A-8692-DD88C7F779D1}" destId="{5DC2262A-6A15-4218-958D-2D0C60D6A2A3}" srcOrd="0" destOrd="0" presId="urn:microsoft.com/office/officeart/2005/8/layout/bProcess3"/>
    <dgm:cxn modelId="{76B1ABA2-879F-407A-8E83-7E8D798FB67C}" type="presOf" srcId="{3982F9AB-8EDA-47AA-B37D-CA936A8536CE}" destId="{0D19A43D-EDB4-403C-ADDF-224E9230FD89}" srcOrd="0" destOrd="0" presId="urn:microsoft.com/office/officeart/2005/8/layout/bProcess3"/>
    <dgm:cxn modelId="{B13F24B6-2B38-44C7-B9B3-F99EA84C0D43}" type="presOf" srcId="{6E20175F-CED4-4A1B-AA55-2845EC0A1EF0}" destId="{28FCC420-DB26-4C90-B42E-4B7006E8770C}" srcOrd="0" destOrd="0" presId="urn:microsoft.com/office/officeart/2005/8/layout/bProcess3"/>
    <dgm:cxn modelId="{B0AF6BB8-982E-47D4-ACF2-3CD22A0FF6E1}" type="presOf" srcId="{B87A2881-5482-4F86-8912-1F02601948A7}" destId="{9BE5B4DA-EC63-4E10-B592-559EAF93DF4D}" srcOrd="1" destOrd="0" presId="urn:microsoft.com/office/officeart/2005/8/layout/bProcess3"/>
    <dgm:cxn modelId="{B3AA87B9-0007-4590-B4AA-CCF7A90040BF}" type="presOf" srcId="{9E26C186-EDCB-45D9-AF26-CE42C15A2E5E}" destId="{D823C69C-CE74-4295-9965-3559BF9BD1C9}" srcOrd="0" destOrd="0" presId="urn:microsoft.com/office/officeart/2005/8/layout/bProcess3"/>
    <dgm:cxn modelId="{A8280CDC-BCB0-44EF-BD83-30B69D51EFF1}" type="presOf" srcId="{B87A2881-5482-4F86-8912-1F02601948A7}" destId="{8339E549-7E3B-4990-A9E6-0FAE20641AB7}" srcOrd="0" destOrd="0" presId="urn:microsoft.com/office/officeart/2005/8/layout/bProcess3"/>
    <dgm:cxn modelId="{BF66CAE7-BA32-4F0D-B980-142127B0C4F2}" type="presOf" srcId="{5AC14F78-5FFF-491D-B43D-266672EB627D}" destId="{33722775-2C8C-482D-AE57-E0EA69106D51}" srcOrd="1"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0398FC47-05B7-4937-85AC-535911EAD474}" type="presParOf" srcId="{2672DEC8-6A26-4E74-9605-60390158C2D6}" destId="{7FB1CF97-E843-4F3A-B757-56BD38E15DCA}" srcOrd="0" destOrd="0" presId="urn:microsoft.com/office/officeart/2005/8/layout/bProcess3"/>
    <dgm:cxn modelId="{794BB794-924E-4E63-8D1D-D3331E683E7C}" type="presParOf" srcId="{2672DEC8-6A26-4E74-9605-60390158C2D6}" destId="{8339E549-7E3B-4990-A9E6-0FAE20641AB7}" srcOrd="1" destOrd="0" presId="urn:microsoft.com/office/officeart/2005/8/layout/bProcess3"/>
    <dgm:cxn modelId="{16C4DFD8-C1DF-4BE9-8352-805AACA831A1}" type="presParOf" srcId="{8339E549-7E3B-4990-A9E6-0FAE20641AB7}" destId="{9BE5B4DA-EC63-4E10-B592-559EAF93DF4D}" srcOrd="0" destOrd="0" presId="urn:microsoft.com/office/officeart/2005/8/layout/bProcess3"/>
    <dgm:cxn modelId="{78D5F473-600A-4198-9890-21DAA32A1126}" type="presParOf" srcId="{2672DEC8-6A26-4E74-9605-60390158C2D6}" destId="{2C77F434-6169-4543-AF91-C635A2266B4E}" srcOrd="2" destOrd="0" presId="urn:microsoft.com/office/officeart/2005/8/layout/bProcess3"/>
    <dgm:cxn modelId="{144B40E3-035A-4588-822B-06BE8F8551D0}" type="presParOf" srcId="{2672DEC8-6A26-4E74-9605-60390158C2D6}" destId="{54A8819C-B69B-4464-BD81-289F985CDB63}" srcOrd="3" destOrd="0" presId="urn:microsoft.com/office/officeart/2005/8/layout/bProcess3"/>
    <dgm:cxn modelId="{EA7D7381-30EF-439C-A681-935B3434C674}" type="presParOf" srcId="{54A8819C-B69B-4464-BD81-289F985CDB63}" destId="{F159553C-9177-4DB3-9AA9-B1112EE34D6B}" srcOrd="0" destOrd="0" presId="urn:microsoft.com/office/officeart/2005/8/layout/bProcess3"/>
    <dgm:cxn modelId="{E54418C6-E257-4309-8254-A49F8E575AF8}" type="presParOf" srcId="{2672DEC8-6A26-4E74-9605-60390158C2D6}" destId="{5DC2262A-6A15-4218-958D-2D0C60D6A2A3}" srcOrd="4" destOrd="0" presId="urn:microsoft.com/office/officeart/2005/8/layout/bProcess3"/>
    <dgm:cxn modelId="{FFFA0532-9EE5-40D8-B9DE-FE85A8467B13}" type="presParOf" srcId="{2672DEC8-6A26-4E74-9605-60390158C2D6}" destId="{414FF2A5-9EF5-4EF9-8736-1B57A85BD3ED}" srcOrd="5" destOrd="0" presId="urn:microsoft.com/office/officeart/2005/8/layout/bProcess3"/>
    <dgm:cxn modelId="{557EB740-7E40-4193-93EC-4D0D52D1C4BD}" type="presParOf" srcId="{414FF2A5-9EF5-4EF9-8736-1B57A85BD3ED}" destId="{86FDB266-BAA9-4E83-B4C8-88EB38131F1E}" srcOrd="0" destOrd="0" presId="urn:microsoft.com/office/officeart/2005/8/layout/bProcess3"/>
    <dgm:cxn modelId="{0A799702-8352-4DF9-9199-374DC30BA636}" type="presParOf" srcId="{2672DEC8-6A26-4E74-9605-60390158C2D6}" destId="{CA21C951-A33B-4946-BAEA-2054E7FF2B63}" srcOrd="6" destOrd="0" presId="urn:microsoft.com/office/officeart/2005/8/layout/bProcess3"/>
    <dgm:cxn modelId="{78FC722C-BDEB-4069-99CE-B2012EDEE7DE}" type="presParOf" srcId="{2672DEC8-6A26-4E74-9605-60390158C2D6}" destId="{F56DF62A-EAF6-44E2-B688-6FE4BCA7D85E}" srcOrd="7" destOrd="0" presId="urn:microsoft.com/office/officeart/2005/8/layout/bProcess3"/>
    <dgm:cxn modelId="{59B6A94C-1575-40CD-8E10-F165F1716A7C}" type="presParOf" srcId="{F56DF62A-EAF6-44E2-B688-6FE4BCA7D85E}" destId="{50C6D23F-D6DB-47A9-AE3A-08F598B143E7}" srcOrd="0" destOrd="0" presId="urn:microsoft.com/office/officeart/2005/8/layout/bProcess3"/>
    <dgm:cxn modelId="{5B121CB1-F25B-4053-AF70-D2C1B6D71197}" type="presParOf" srcId="{2672DEC8-6A26-4E74-9605-60390158C2D6}" destId="{0FCE8B48-8247-4C66-963F-DE6BDACDBA83}" srcOrd="8" destOrd="0" presId="urn:microsoft.com/office/officeart/2005/8/layout/bProcess3"/>
    <dgm:cxn modelId="{84A21FA4-DCB2-493E-9933-E615B43F235C}" type="presParOf" srcId="{2672DEC8-6A26-4E74-9605-60390158C2D6}" destId="{28FCC420-DB26-4C90-B42E-4B7006E8770C}" srcOrd="9" destOrd="0" presId="urn:microsoft.com/office/officeart/2005/8/layout/bProcess3"/>
    <dgm:cxn modelId="{97D4F3EA-46FE-49C0-907A-C7DECD7B1394}" type="presParOf" srcId="{28FCC420-DB26-4C90-B42E-4B7006E8770C}" destId="{8FB84479-3CFA-48F0-9C2A-2F7B80C93A5B}" srcOrd="0" destOrd="0" presId="urn:microsoft.com/office/officeart/2005/8/layout/bProcess3"/>
    <dgm:cxn modelId="{79247DED-030E-4907-9CB4-FE43E8B74C2E}" type="presParOf" srcId="{2672DEC8-6A26-4E74-9605-60390158C2D6}" destId="{92A4E4C7-8B70-437E-87A2-7A77850FBA0B}" srcOrd="10" destOrd="0" presId="urn:microsoft.com/office/officeart/2005/8/layout/bProcess3"/>
    <dgm:cxn modelId="{27356413-F74A-4347-8F4B-80E130D6B31F}" type="presParOf" srcId="{2672DEC8-6A26-4E74-9605-60390158C2D6}" destId="{0D19A43D-EDB4-403C-ADDF-224E9230FD89}" srcOrd="11" destOrd="0" presId="urn:microsoft.com/office/officeart/2005/8/layout/bProcess3"/>
    <dgm:cxn modelId="{4D6B6AC4-16DF-4A80-9ABE-A208C73BACF8}" type="presParOf" srcId="{0D19A43D-EDB4-403C-ADDF-224E9230FD89}" destId="{723D0B67-AA59-440A-9D1F-1BD53CE7F606}" srcOrd="0" destOrd="0" presId="urn:microsoft.com/office/officeart/2005/8/layout/bProcess3"/>
    <dgm:cxn modelId="{62BE86CD-550F-4494-A97E-56186D227342}" type="presParOf" srcId="{2672DEC8-6A26-4E74-9605-60390158C2D6}" destId="{D98C08A9-08A8-4575-B05A-EEDE364A25CB}" srcOrd="12" destOrd="0" presId="urn:microsoft.com/office/officeart/2005/8/layout/bProcess3"/>
    <dgm:cxn modelId="{0E507C46-4D7C-44D9-A219-C3E011AE56AC}" type="presParOf" srcId="{2672DEC8-6A26-4E74-9605-60390158C2D6}" destId="{3D1EC571-53A3-4AA0-B8A4-04BCCE392E61}" srcOrd="13" destOrd="0" presId="urn:microsoft.com/office/officeart/2005/8/layout/bProcess3"/>
    <dgm:cxn modelId="{FEBB7B39-1C7D-405A-8AB4-A6491FB7C2A4}" type="presParOf" srcId="{3D1EC571-53A3-4AA0-B8A4-04BCCE392E61}" destId="{33722775-2C8C-482D-AE57-E0EA69106D51}" srcOrd="0" destOrd="0" presId="urn:microsoft.com/office/officeart/2005/8/layout/bProcess3"/>
    <dgm:cxn modelId="{A28689F8-1CBA-4661-8624-67D0BDD32DB9}"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a:t>WELCOME &amp; GROUNDING</a:t>
          </a:r>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a:t>EL DATA</a:t>
          </a:r>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dirty="0"/>
            <a:t>INTEGRATED</a:t>
          </a:r>
          <a:r>
            <a:rPr lang="en-US" sz="2200" b="1" baseline="0" dirty="0"/>
            <a:t> ELD</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a:t>INTEGRATED</a:t>
          </a:r>
          <a:r>
            <a:rPr lang="en-US" sz="2000" b="1" baseline="0" dirty="0"/>
            <a:t> ELD AND MATH</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dgm:spPr>
        <a:solidFill>
          <a:schemeClr val="tx2"/>
        </a:solidFill>
      </dgm:spPr>
      <dgm:t>
        <a:bodyPr/>
        <a:lstStyle/>
        <a:p>
          <a:r>
            <a:rPr lang="en-US" b="1" dirty="0"/>
            <a:t>INTEGRATED ELD/MATH</a:t>
          </a:r>
        </a:p>
        <a:p>
          <a:r>
            <a:rPr lang="en-US" b="1" dirty="0"/>
            <a:t>LESSON COMPONENTS</a:t>
          </a:r>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dgm:spPr>
        <a:solidFill>
          <a:schemeClr val="tx2"/>
        </a:solidFill>
      </dgm:spPr>
      <dgm:t>
        <a:bodyPr/>
        <a:lstStyle/>
        <a:p>
          <a:r>
            <a:rPr lang="en-US" b="1" dirty="0"/>
            <a:t>INTEGRATED ELD/MATH</a:t>
          </a:r>
        </a:p>
        <a:p>
          <a:r>
            <a:rPr lang="en-US" b="1" dirty="0"/>
            <a:t>RESOURCES</a:t>
          </a:r>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dgm:spPr>
        <a:solidFill>
          <a:schemeClr val="tx2"/>
        </a:solidFill>
      </dgm:spPr>
      <dgm:t>
        <a:bodyPr/>
        <a:lstStyle/>
        <a:p>
          <a:r>
            <a:rPr lang="en-US" b="1" dirty="0"/>
            <a:t>LESSON OBJECTIVES</a:t>
          </a:r>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dgm:spPr>
        <a:solidFill>
          <a:schemeClr val="tx2"/>
        </a:solidFill>
      </dgm:spPr>
      <dgm:t>
        <a:bodyPr/>
        <a:lstStyle/>
        <a:p>
          <a:r>
            <a:rPr lang="en-US" b="1" dirty="0"/>
            <a:t>WRAP UP / REFLECT</a:t>
          </a:r>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pt>
    <dgm:pt modelId="{7FB1CF97-E843-4F3A-B757-56BD38E15DCA}" type="pres">
      <dgm:prSet presAssocID="{478EEA42-E66A-4CBE-91A2-D83991F95157}" presName="node" presStyleLbl="node1" presStyleIdx="0" presStyleCnt="8" custLinFactNeighborX="917">
        <dgm:presLayoutVars>
          <dgm:bulletEnabled val="1"/>
        </dgm:presLayoutVars>
      </dgm:prSet>
      <dgm:spPr/>
    </dgm:pt>
    <dgm:pt modelId="{8339E549-7E3B-4990-A9E6-0FAE20641AB7}" type="pres">
      <dgm:prSet presAssocID="{B87A2881-5482-4F86-8912-1F02601948A7}" presName="sibTrans" presStyleLbl="sibTrans1D1" presStyleIdx="0" presStyleCnt="7"/>
      <dgm:spPr/>
    </dgm:pt>
    <dgm:pt modelId="{9BE5B4DA-EC63-4E10-B592-559EAF93DF4D}" type="pres">
      <dgm:prSet presAssocID="{B87A2881-5482-4F86-8912-1F02601948A7}" presName="connectorText" presStyleLbl="sibTrans1D1" presStyleIdx="0" presStyleCnt="7"/>
      <dgm:spPr/>
    </dgm:pt>
    <dgm:pt modelId="{2C77F434-6169-4543-AF91-C635A2266B4E}" type="pres">
      <dgm:prSet presAssocID="{D9691276-6A25-4614-B6DC-423CBBE3178C}" presName="node" presStyleLbl="node1" presStyleIdx="1" presStyleCnt="8">
        <dgm:presLayoutVars>
          <dgm:bulletEnabled val="1"/>
        </dgm:presLayoutVars>
      </dgm:prSet>
      <dgm:spPr/>
    </dgm:pt>
    <dgm:pt modelId="{54A8819C-B69B-4464-BD81-289F985CDB63}" type="pres">
      <dgm:prSet presAssocID="{71E1FF04-37FF-42A7-837B-F06BA6DCDE74}" presName="sibTrans" presStyleLbl="sibTrans1D1" presStyleIdx="1" presStyleCnt="7"/>
      <dgm:spPr/>
    </dgm:pt>
    <dgm:pt modelId="{F159553C-9177-4DB3-9AA9-B1112EE34D6B}" type="pres">
      <dgm:prSet presAssocID="{71E1FF04-37FF-42A7-837B-F06BA6DCDE74}" presName="connectorText" presStyleLbl="sibTrans1D1" presStyleIdx="1" presStyleCnt="7"/>
      <dgm:spPr/>
    </dgm:pt>
    <dgm:pt modelId="{5DC2262A-6A15-4218-958D-2D0C60D6A2A3}" type="pres">
      <dgm:prSet presAssocID="{69D44C71-AC0A-460A-8692-DD88C7F779D1}" presName="node" presStyleLbl="node1" presStyleIdx="2" presStyleCnt="8">
        <dgm:presLayoutVars>
          <dgm:bulletEnabled val="1"/>
        </dgm:presLayoutVars>
      </dgm:prSet>
      <dgm:spPr/>
    </dgm:pt>
    <dgm:pt modelId="{414FF2A5-9EF5-4EF9-8736-1B57A85BD3ED}" type="pres">
      <dgm:prSet presAssocID="{D99B1876-695C-4103-8375-59628F6148E5}" presName="sibTrans" presStyleLbl="sibTrans1D1" presStyleIdx="2" presStyleCnt="7"/>
      <dgm:spPr/>
    </dgm:pt>
    <dgm:pt modelId="{86FDB266-BAA9-4E83-B4C8-88EB38131F1E}" type="pres">
      <dgm:prSet presAssocID="{D99B1876-695C-4103-8375-59628F6148E5}" presName="connectorText" presStyleLbl="sibTrans1D1" presStyleIdx="2" presStyleCnt="7"/>
      <dgm:spPr/>
    </dgm:pt>
    <dgm:pt modelId="{CA21C951-A33B-4946-BAEA-2054E7FF2B63}" type="pres">
      <dgm:prSet presAssocID="{3A97E8D4-D217-4417-8946-01A1570D9AF9}" presName="node" presStyleLbl="node1" presStyleIdx="3" presStyleCnt="8">
        <dgm:presLayoutVars>
          <dgm:bulletEnabled val="1"/>
        </dgm:presLayoutVars>
      </dgm:prSet>
      <dgm:spPr/>
    </dgm:pt>
    <dgm:pt modelId="{F56DF62A-EAF6-44E2-B688-6FE4BCA7D85E}" type="pres">
      <dgm:prSet presAssocID="{86C80C4A-BB3C-4667-807A-B3CFE7643CAC}" presName="sibTrans" presStyleLbl="sibTrans1D1" presStyleIdx="3" presStyleCnt="7"/>
      <dgm:spPr/>
    </dgm:pt>
    <dgm:pt modelId="{50C6D23F-D6DB-47A9-AE3A-08F598B143E7}" type="pres">
      <dgm:prSet presAssocID="{86C80C4A-BB3C-4667-807A-B3CFE7643CAC}" presName="connectorText" presStyleLbl="sibTrans1D1" presStyleIdx="3" presStyleCnt="7"/>
      <dgm:spPr/>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pt>
    <dgm:pt modelId="{28FCC420-DB26-4C90-B42E-4B7006E8770C}" type="pres">
      <dgm:prSet presAssocID="{6E20175F-CED4-4A1B-AA55-2845EC0A1EF0}" presName="sibTrans" presStyleLbl="sibTrans1D1" presStyleIdx="4" presStyleCnt="7"/>
      <dgm:spPr/>
    </dgm:pt>
    <dgm:pt modelId="{8FB84479-3CFA-48F0-9C2A-2F7B80C93A5B}" type="pres">
      <dgm:prSet presAssocID="{6E20175F-CED4-4A1B-AA55-2845EC0A1EF0}" presName="connectorText" presStyleLbl="sibTrans1D1" presStyleIdx="4" presStyleCnt="7"/>
      <dgm:spPr/>
    </dgm:pt>
    <dgm:pt modelId="{92A4E4C7-8B70-437E-87A2-7A77850FBA0B}" type="pres">
      <dgm:prSet presAssocID="{19FA4BDD-E28B-431D-80A7-198B67B3035F}" presName="node" presStyleLbl="node1" presStyleIdx="5" presStyleCnt="8">
        <dgm:presLayoutVars>
          <dgm:bulletEnabled val="1"/>
        </dgm:presLayoutVars>
      </dgm:prSet>
      <dgm:spPr/>
    </dgm:pt>
    <dgm:pt modelId="{0D19A43D-EDB4-403C-ADDF-224E9230FD89}" type="pres">
      <dgm:prSet presAssocID="{3982F9AB-8EDA-47AA-B37D-CA936A8536CE}" presName="sibTrans" presStyleLbl="sibTrans1D1" presStyleIdx="5" presStyleCnt="7"/>
      <dgm:spPr/>
    </dgm:pt>
    <dgm:pt modelId="{723D0B67-AA59-440A-9D1F-1BD53CE7F606}" type="pres">
      <dgm:prSet presAssocID="{3982F9AB-8EDA-47AA-B37D-CA936A8536CE}" presName="connectorText" presStyleLbl="sibTrans1D1" presStyleIdx="5" presStyleCnt="7"/>
      <dgm:spPr/>
    </dgm:pt>
    <dgm:pt modelId="{D98C08A9-08A8-4575-B05A-EEDE364A25CB}" type="pres">
      <dgm:prSet presAssocID="{93A2EC77-5158-47D4-9796-122FDC354C6C}" presName="node" presStyleLbl="node1" presStyleIdx="6" presStyleCnt="8">
        <dgm:presLayoutVars>
          <dgm:bulletEnabled val="1"/>
        </dgm:presLayoutVars>
      </dgm:prSet>
      <dgm:spPr/>
    </dgm:pt>
    <dgm:pt modelId="{3D1EC571-53A3-4AA0-B8A4-04BCCE392E61}" type="pres">
      <dgm:prSet presAssocID="{5AC14F78-5FFF-491D-B43D-266672EB627D}" presName="sibTrans" presStyleLbl="sibTrans1D1" presStyleIdx="6" presStyleCnt="7"/>
      <dgm:spPr/>
    </dgm:pt>
    <dgm:pt modelId="{33722775-2C8C-482D-AE57-E0EA69106D51}" type="pres">
      <dgm:prSet presAssocID="{5AC14F78-5FFF-491D-B43D-266672EB627D}" presName="connectorText" presStyleLbl="sibTrans1D1" presStyleIdx="6" presStyleCnt="7"/>
      <dgm:spPr/>
    </dgm:pt>
    <dgm:pt modelId="{D823C69C-CE74-4295-9965-3559BF9BD1C9}" type="pres">
      <dgm:prSet presAssocID="{9E26C186-EDCB-45D9-AF26-CE42C15A2E5E}" presName="node" presStyleLbl="node1" presStyleIdx="7" presStyleCnt="8">
        <dgm:presLayoutVars>
          <dgm:bulletEnabled val="1"/>
        </dgm:presLayoutVars>
      </dgm:prSet>
      <dgm:spPr/>
    </dgm:pt>
  </dgm:ptLst>
  <dgm:cxnLst>
    <dgm:cxn modelId="{B55E6A05-C005-4EFF-A727-E2E00DBD501F}" type="presOf" srcId="{B87A2881-5482-4F86-8912-1F02601948A7}" destId="{8339E549-7E3B-4990-A9E6-0FAE20641AB7}" srcOrd="0" destOrd="0" presId="urn:microsoft.com/office/officeart/2005/8/layout/bProcess3"/>
    <dgm:cxn modelId="{18F9CA08-270F-477A-AAB0-617AD3C0C117}" type="presOf" srcId="{3982F9AB-8EDA-47AA-B37D-CA936A8536CE}" destId="{723D0B67-AA59-440A-9D1F-1BD53CE7F606}" srcOrd="1" destOrd="0" presId="urn:microsoft.com/office/officeart/2005/8/layout/bProcess3"/>
    <dgm:cxn modelId="{7C21390D-6C41-448B-A2D4-A4CEC9594681}" type="presOf" srcId="{6E20175F-CED4-4A1B-AA55-2845EC0A1EF0}" destId="{8FB84479-3CFA-48F0-9C2A-2F7B80C93A5B}" srcOrd="1" destOrd="0" presId="urn:microsoft.com/office/officeart/2005/8/layout/bProcess3"/>
    <dgm:cxn modelId="{FDB0FA0E-B91B-4299-B811-C83AD09B6089}" type="presOf" srcId="{D99B1876-695C-4103-8375-59628F6148E5}" destId="{414FF2A5-9EF5-4EF9-8736-1B57A85BD3ED}"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8F4C5F30-96F1-4A46-8CFD-653234D252FC}" type="presOf" srcId="{6E02E00A-B7C2-4D7B-9929-048E046AF425}" destId="{0FCE8B48-8247-4C66-963F-DE6BDACDBA83}" srcOrd="0" destOrd="0" presId="urn:microsoft.com/office/officeart/2005/8/layout/bProcess3"/>
    <dgm:cxn modelId="{A3B26631-5891-4B1E-8DFF-E8C0D88B2CF2}" type="presOf" srcId="{3982F9AB-8EDA-47AA-B37D-CA936A8536CE}" destId="{0D19A43D-EDB4-403C-ADDF-224E9230FD89}" srcOrd="0" destOrd="0" presId="urn:microsoft.com/office/officeart/2005/8/layout/bProcess3"/>
    <dgm:cxn modelId="{36DB5033-B724-41AD-82B2-891756C7823B}" type="presOf" srcId="{86C80C4A-BB3C-4667-807A-B3CFE7643CAC}" destId="{50C6D23F-D6DB-47A9-AE3A-08F598B143E7}" srcOrd="1"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8579723E-29D6-4DC0-B207-9F72B3417825}" srcId="{8275FC31-D836-4AD6-8912-A0CB4FE71206}" destId="{6E02E00A-B7C2-4D7B-9929-048E046AF425}" srcOrd="4" destOrd="0" parTransId="{D4D41909-FAE3-4960-B2F8-CCCC490866C3}" sibTransId="{6E20175F-CED4-4A1B-AA55-2845EC0A1EF0}"/>
    <dgm:cxn modelId="{C415764E-06B7-4BA9-8CC5-7C583668B505}" srcId="{8275FC31-D836-4AD6-8912-A0CB4FE71206}" destId="{69D44C71-AC0A-460A-8692-DD88C7F779D1}" srcOrd="2" destOrd="0" parTransId="{368B691F-28BC-4964-900B-958713EAEFB7}" sibTransId="{D99B1876-695C-4103-8375-59628F6148E5}"/>
    <dgm:cxn modelId="{1558F255-04A3-4A26-ABFB-1B9FDF0B48B3}" type="presOf" srcId="{71E1FF04-37FF-42A7-837B-F06BA6DCDE74}" destId="{F159553C-9177-4DB3-9AA9-B1112EE34D6B}" srcOrd="1"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1CB2646C-4D4F-469B-9521-91CCBD1ADF1F}" type="presOf" srcId="{B87A2881-5482-4F86-8912-1F02601948A7}" destId="{9BE5B4DA-EC63-4E10-B592-559EAF93DF4D}" srcOrd="1"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1BF02174-8B07-48C4-B9B1-66B67E0D39F0}" type="presOf" srcId="{69D44C71-AC0A-460A-8692-DD88C7F779D1}" destId="{5DC2262A-6A15-4218-958D-2D0C60D6A2A3}" srcOrd="0" destOrd="0" presId="urn:microsoft.com/office/officeart/2005/8/layout/bProcess3"/>
    <dgm:cxn modelId="{ABA7FE80-F3E0-44F6-A86C-2CB6A64FB151}" type="presOf" srcId="{D9691276-6A25-4614-B6DC-423CBBE3178C}" destId="{2C77F434-6169-4543-AF91-C635A2266B4E}" srcOrd="0" destOrd="0" presId="urn:microsoft.com/office/officeart/2005/8/layout/bProcess3"/>
    <dgm:cxn modelId="{B78E1187-A547-476D-9103-73F7E7D2C27B}" srcId="{8275FC31-D836-4AD6-8912-A0CB4FE71206}" destId="{93A2EC77-5158-47D4-9796-122FDC354C6C}" srcOrd="6" destOrd="0" parTransId="{3BAD0422-46A0-4614-9E3C-B300DFD427BE}" sibTransId="{5AC14F78-5FFF-491D-B43D-266672EB627D}"/>
    <dgm:cxn modelId="{97611488-6B28-403E-A82B-73214FAE5906}" type="presOf" srcId="{19FA4BDD-E28B-431D-80A7-198B67B3035F}" destId="{92A4E4C7-8B70-437E-87A2-7A77850FBA0B}" srcOrd="0" destOrd="0" presId="urn:microsoft.com/office/officeart/2005/8/layout/bProcess3"/>
    <dgm:cxn modelId="{A0C34995-83A9-4010-8B10-F5727A061160}" type="presOf" srcId="{D99B1876-695C-4103-8375-59628F6148E5}" destId="{86FDB266-BAA9-4E83-B4C8-88EB38131F1E}" srcOrd="1" destOrd="0" presId="urn:microsoft.com/office/officeart/2005/8/layout/bProcess3"/>
    <dgm:cxn modelId="{6B6034A6-340A-4FC0-BD8F-7501A39668F1}" type="presOf" srcId="{478EEA42-E66A-4CBE-91A2-D83991F95157}" destId="{7FB1CF97-E843-4F3A-B757-56BD38E15DCA}" srcOrd="0" destOrd="0" presId="urn:microsoft.com/office/officeart/2005/8/layout/bProcess3"/>
    <dgm:cxn modelId="{24C99DA9-A678-4024-BD28-E3B7D1664DD9}" type="presOf" srcId="{8275FC31-D836-4AD6-8912-A0CB4FE71206}" destId="{2672DEC8-6A26-4E74-9605-60390158C2D6}" srcOrd="0" destOrd="0" presId="urn:microsoft.com/office/officeart/2005/8/layout/bProcess3"/>
    <dgm:cxn modelId="{3D97DDAF-9AEA-4FB5-86FA-98B9F5F78A39}" type="presOf" srcId="{71E1FF04-37FF-42A7-837B-F06BA6DCDE74}" destId="{54A8819C-B69B-4464-BD81-289F985CDB63}" srcOrd="0" destOrd="0" presId="urn:microsoft.com/office/officeart/2005/8/layout/bProcess3"/>
    <dgm:cxn modelId="{3CDA71BE-DBD5-482F-B466-F7EEA07EF907}" type="presOf" srcId="{86C80C4A-BB3C-4667-807A-B3CFE7643CAC}" destId="{F56DF62A-EAF6-44E2-B688-6FE4BCA7D85E}" srcOrd="0" destOrd="0" presId="urn:microsoft.com/office/officeart/2005/8/layout/bProcess3"/>
    <dgm:cxn modelId="{156A01BF-AE34-4142-ABD2-73AF4A29F8C4}" type="presOf" srcId="{6E20175F-CED4-4A1B-AA55-2845EC0A1EF0}" destId="{28FCC420-DB26-4C90-B42E-4B7006E8770C}" srcOrd="0" destOrd="0" presId="urn:microsoft.com/office/officeart/2005/8/layout/bProcess3"/>
    <dgm:cxn modelId="{BA24D1CE-9A4E-4E71-9EDD-798A0773E655}" type="presOf" srcId="{5AC14F78-5FFF-491D-B43D-266672EB627D}" destId="{3D1EC571-53A3-4AA0-B8A4-04BCCE392E61}" srcOrd="0" destOrd="0" presId="urn:microsoft.com/office/officeart/2005/8/layout/bProcess3"/>
    <dgm:cxn modelId="{9BF593D2-B2C5-46C0-B005-9E9367DCBED4}" type="presOf" srcId="{93A2EC77-5158-47D4-9796-122FDC354C6C}" destId="{D98C08A9-08A8-4575-B05A-EEDE364A25CB}" srcOrd="0" destOrd="0" presId="urn:microsoft.com/office/officeart/2005/8/layout/bProcess3"/>
    <dgm:cxn modelId="{0B511EDE-873D-4C28-B62D-5B3C31450654}" type="presOf" srcId="{9E26C186-EDCB-45D9-AF26-CE42C15A2E5E}" destId="{D823C69C-CE74-4295-9965-3559BF9BD1C9}" srcOrd="0" destOrd="0" presId="urn:microsoft.com/office/officeart/2005/8/layout/bProcess3"/>
    <dgm:cxn modelId="{83738BEE-CF60-4F02-AA52-F0CBEBEB4212}" type="presOf" srcId="{3A97E8D4-D217-4417-8946-01A1570D9AF9}" destId="{CA21C951-A33B-4946-BAEA-2054E7FF2B63}" srcOrd="0"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46C7DDF9-99FB-4633-A054-ABCE81FD03C2}" type="presOf" srcId="{5AC14F78-5FFF-491D-B43D-266672EB627D}" destId="{33722775-2C8C-482D-AE57-E0EA69106D51}" srcOrd="1" destOrd="0" presId="urn:microsoft.com/office/officeart/2005/8/layout/bProcess3"/>
    <dgm:cxn modelId="{4E24329F-73EA-4410-BC01-3C543DCA9300}" type="presParOf" srcId="{2672DEC8-6A26-4E74-9605-60390158C2D6}" destId="{7FB1CF97-E843-4F3A-B757-56BD38E15DCA}" srcOrd="0" destOrd="0" presId="urn:microsoft.com/office/officeart/2005/8/layout/bProcess3"/>
    <dgm:cxn modelId="{2EC38486-F96F-41E4-BB87-B88D82292E2B}" type="presParOf" srcId="{2672DEC8-6A26-4E74-9605-60390158C2D6}" destId="{8339E549-7E3B-4990-A9E6-0FAE20641AB7}" srcOrd="1" destOrd="0" presId="urn:microsoft.com/office/officeart/2005/8/layout/bProcess3"/>
    <dgm:cxn modelId="{D490C2CE-1796-49FC-8B93-D47BE97EE909}" type="presParOf" srcId="{8339E549-7E3B-4990-A9E6-0FAE20641AB7}" destId="{9BE5B4DA-EC63-4E10-B592-559EAF93DF4D}" srcOrd="0" destOrd="0" presId="urn:microsoft.com/office/officeart/2005/8/layout/bProcess3"/>
    <dgm:cxn modelId="{388ADF95-D7F1-4AD4-A0BE-FBC583DB405A}" type="presParOf" srcId="{2672DEC8-6A26-4E74-9605-60390158C2D6}" destId="{2C77F434-6169-4543-AF91-C635A2266B4E}" srcOrd="2" destOrd="0" presId="urn:microsoft.com/office/officeart/2005/8/layout/bProcess3"/>
    <dgm:cxn modelId="{BB5AA8C9-59D2-4FCF-831D-95ACF21B0305}" type="presParOf" srcId="{2672DEC8-6A26-4E74-9605-60390158C2D6}" destId="{54A8819C-B69B-4464-BD81-289F985CDB63}" srcOrd="3" destOrd="0" presId="urn:microsoft.com/office/officeart/2005/8/layout/bProcess3"/>
    <dgm:cxn modelId="{D001154C-33E6-4A67-A421-461D271F850C}" type="presParOf" srcId="{54A8819C-B69B-4464-BD81-289F985CDB63}" destId="{F159553C-9177-4DB3-9AA9-B1112EE34D6B}" srcOrd="0" destOrd="0" presId="urn:microsoft.com/office/officeart/2005/8/layout/bProcess3"/>
    <dgm:cxn modelId="{6043313B-45E3-4A2C-991D-B083256A2A21}" type="presParOf" srcId="{2672DEC8-6A26-4E74-9605-60390158C2D6}" destId="{5DC2262A-6A15-4218-958D-2D0C60D6A2A3}" srcOrd="4" destOrd="0" presId="urn:microsoft.com/office/officeart/2005/8/layout/bProcess3"/>
    <dgm:cxn modelId="{F26B4FE2-530E-484E-A401-84D5BC5CD944}" type="presParOf" srcId="{2672DEC8-6A26-4E74-9605-60390158C2D6}" destId="{414FF2A5-9EF5-4EF9-8736-1B57A85BD3ED}" srcOrd="5" destOrd="0" presId="urn:microsoft.com/office/officeart/2005/8/layout/bProcess3"/>
    <dgm:cxn modelId="{E11DDE30-A9CD-44AB-865D-BAAF6CEDD7ED}" type="presParOf" srcId="{414FF2A5-9EF5-4EF9-8736-1B57A85BD3ED}" destId="{86FDB266-BAA9-4E83-B4C8-88EB38131F1E}" srcOrd="0" destOrd="0" presId="urn:microsoft.com/office/officeart/2005/8/layout/bProcess3"/>
    <dgm:cxn modelId="{23B2FD12-3AF3-4BA8-B515-2479EDEE7814}" type="presParOf" srcId="{2672DEC8-6A26-4E74-9605-60390158C2D6}" destId="{CA21C951-A33B-4946-BAEA-2054E7FF2B63}" srcOrd="6" destOrd="0" presId="urn:microsoft.com/office/officeart/2005/8/layout/bProcess3"/>
    <dgm:cxn modelId="{D5BE67DD-81FF-4B9B-A4EC-7D3415816DDC}" type="presParOf" srcId="{2672DEC8-6A26-4E74-9605-60390158C2D6}" destId="{F56DF62A-EAF6-44E2-B688-6FE4BCA7D85E}" srcOrd="7" destOrd="0" presId="urn:microsoft.com/office/officeart/2005/8/layout/bProcess3"/>
    <dgm:cxn modelId="{EBC57D95-5C4F-4CDE-9443-9CE0240F1661}" type="presParOf" srcId="{F56DF62A-EAF6-44E2-B688-6FE4BCA7D85E}" destId="{50C6D23F-D6DB-47A9-AE3A-08F598B143E7}" srcOrd="0" destOrd="0" presId="urn:microsoft.com/office/officeart/2005/8/layout/bProcess3"/>
    <dgm:cxn modelId="{476183FD-86C5-4293-B9E6-7F1192A797D6}" type="presParOf" srcId="{2672DEC8-6A26-4E74-9605-60390158C2D6}" destId="{0FCE8B48-8247-4C66-963F-DE6BDACDBA83}" srcOrd="8" destOrd="0" presId="urn:microsoft.com/office/officeart/2005/8/layout/bProcess3"/>
    <dgm:cxn modelId="{DD5C351B-B5CC-469B-9A57-1600995461C6}" type="presParOf" srcId="{2672DEC8-6A26-4E74-9605-60390158C2D6}" destId="{28FCC420-DB26-4C90-B42E-4B7006E8770C}" srcOrd="9" destOrd="0" presId="urn:microsoft.com/office/officeart/2005/8/layout/bProcess3"/>
    <dgm:cxn modelId="{486EDEDA-84E9-420C-B488-769BB743538D}" type="presParOf" srcId="{28FCC420-DB26-4C90-B42E-4B7006E8770C}" destId="{8FB84479-3CFA-48F0-9C2A-2F7B80C93A5B}" srcOrd="0" destOrd="0" presId="urn:microsoft.com/office/officeart/2005/8/layout/bProcess3"/>
    <dgm:cxn modelId="{A0B9C3E2-F747-4635-A43F-23A67139B8D7}" type="presParOf" srcId="{2672DEC8-6A26-4E74-9605-60390158C2D6}" destId="{92A4E4C7-8B70-437E-87A2-7A77850FBA0B}" srcOrd="10" destOrd="0" presId="urn:microsoft.com/office/officeart/2005/8/layout/bProcess3"/>
    <dgm:cxn modelId="{FE9215FD-28EF-4050-BF23-7CC8BBC944D1}" type="presParOf" srcId="{2672DEC8-6A26-4E74-9605-60390158C2D6}" destId="{0D19A43D-EDB4-403C-ADDF-224E9230FD89}" srcOrd="11" destOrd="0" presId="urn:microsoft.com/office/officeart/2005/8/layout/bProcess3"/>
    <dgm:cxn modelId="{53F14E25-BB1B-4615-B58E-098655B4048F}" type="presParOf" srcId="{0D19A43D-EDB4-403C-ADDF-224E9230FD89}" destId="{723D0B67-AA59-440A-9D1F-1BD53CE7F606}" srcOrd="0" destOrd="0" presId="urn:microsoft.com/office/officeart/2005/8/layout/bProcess3"/>
    <dgm:cxn modelId="{2496365C-EC87-4F0B-93D2-53BD38C4E497}" type="presParOf" srcId="{2672DEC8-6A26-4E74-9605-60390158C2D6}" destId="{D98C08A9-08A8-4575-B05A-EEDE364A25CB}" srcOrd="12" destOrd="0" presId="urn:microsoft.com/office/officeart/2005/8/layout/bProcess3"/>
    <dgm:cxn modelId="{3980DD0F-799F-4D5C-B8A1-1E7965F5EA8E}" type="presParOf" srcId="{2672DEC8-6A26-4E74-9605-60390158C2D6}" destId="{3D1EC571-53A3-4AA0-B8A4-04BCCE392E61}" srcOrd="13" destOrd="0" presId="urn:microsoft.com/office/officeart/2005/8/layout/bProcess3"/>
    <dgm:cxn modelId="{0B56375B-FB79-4280-8101-649ABEB53EF0}" type="presParOf" srcId="{3D1EC571-53A3-4AA0-B8A4-04BCCE392E61}" destId="{33722775-2C8C-482D-AE57-E0EA69106D51}" srcOrd="0" destOrd="0" presId="urn:microsoft.com/office/officeart/2005/8/layout/bProcess3"/>
    <dgm:cxn modelId="{FF766486-DCC1-4BB2-96C4-787F2038CAB5}"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a:t>WELCOME &amp; GROUNDING</a:t>
          </a:r>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a:t>EL DATA</a:t>
          </a:r>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dirty="0"/>
            <a:t>INTEGRATED</a:t>
          </a:r>
          <a:r>
            <a:rPr lang="en-US" sz="2200" b="1" baseline="0" dirty="0"/>
            <a:t> ELD</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a:t>INTEGRATED</a:t>
          </a:r>
          <a:r>
            <a:rPr lang="en-US" sz="2000" b="1" baseline="0" dirty="0"/>
            <a:t> ELD AND MATH</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dgm:spPr>
        <a:solidFill>
          <a:schemeClr val="tx2"/>
        </a:solidFill>
      </dgm:spPr>
      <dgm:t>
        <a:bodyPr/>
        <a:lstStyle/>
        <a:p>
          <a:r>
            <a:rPr lang="en-US" b="1" dirty="0"/>
            <a:t>INTEGRATED ELD/MATH</a:t>
          </a:r>
        </a:p>
        <a:p>
          <a:r>
            <a:rPr lang="en-US" b="1" dirty="0"/>
            <a:t>LESSON COMPONENTS</a:t>
          </a:r>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dgm:spPr>
        <a:solidFill>
          <a:schemeClr val="tx2"/>
        </a:solidFill>
      </dgm:spPr>
      <dgm:t>
        <a:bodyPr/>
        <a:lstStyle/>
        <a:p>
          <a:r>
            <a:rPr lang="en-US" b="1" dirty="0"/>
            <a:t>INTEGRATED ELD/MATH</a:t>
          </a:r>
        </a:p>
        <a:p>
          <a:r>
            <a:rPr lang="en-US" b="1" dirty="0"/>
            <a:t>RESOURCES</a:t>
          </a:r>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dgm:spPr>
        <a:solidFill>
          <a:schemeClr val="tx2"/>
        </a:solidFill>
      </dgm:spPr>
      <dgm:t>
        <a:bodyPr/>
        <a:lstStyle/>
        <a:p>
          <a:r>
            <a:rPr lang="en-US" b="1" dirty="0"/>
            <a:t>LESSON OBJECTIVES</a:t>
          </a:r>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dgm:spPr>
        <a:solidFill>
          <a:schemeClr val="tx2"/>
        </a:solidFill>
      </dgm:spPr>
      <dgm:t>
        <a:bodyPr/>
        <a:lstStyle/>
        <a:p>
          <a:r>
            <a:rPr lang="en-US" b="1" dirty="0"/>
            <a:t>WRAP UP / REFLECT</a:t>
          </a:r>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pt>
    <dgm:pt modelId="{7FB1CF97-E843-4F3A-B757-56BD38E15DCA}" type="pres">
      <dgm:prSet presAssocID="{478EEA42-E66A-4CBE-91A2-D83991F95157}" presName="node" presStyleLbl="node1" presStyleIdx="0" presStyleCnt="8" custLinFactNeighborX="917">
        <dgm:presLayoutVars>
          <dgm:bulletEnabled val="1"/>
        </dgm:presLayoutVars>
      </dgm:prSet>
      <dgm:spPr/>
    </dgm:pt>
    <dgm:pt modelId="{8339E549-7E3B-4990-A9E6-0FAE20641AB7}" type="pres">
      <dgm:prSet presAssocID="{B87A2881-5482-4F86-8912-1F02601948A7}" presName="sibTrans" presStyleLbl="sibTrans1D1" presStyleIdx="0" presStyleCnt="7"/>
      <dgm:spPr/>
    </dgm:pt>
    <dgm:pt modelId="{9BE5B4DA-EC63-4E10-B592-559EAF93DF4D}" type="pres">
      <dgm:prSet presAssocID="{B87A2881-5482-4F86-8912-1F02601948A7}" presName="connectorText" presStyleLbl="sibTrans1D1" presStyleIdx="0" presStyleCnt="7"/>
      <dgm:spPr/>
    </dgm:pt>
    <dgm:pt modelId="{2C77F434-6169-4543-AF91-C635A2266B4E}" type="pres">
      <dgm:prSet presAssocID="{D9691276-6A25-4614-B6DC-423CBBE3178C}" presName="node" presStyleLbl="node1" presStyleIdx="1" presStyleCnt="8">
        <dgm:presLayoutVars>
          <dgm:bulletEnabled val="1"/>
        </dgm:presLayoutVars>
      </dgm:prSet>
      <dgm:spPr/>
    </dgm:pt>
    <dgm:pt modelId="{54A8819C-B69B-4464-BD81-289F985CDB63}" type="pres">
      <dgm:prSet presAssocID="{71E1FF04-37FF-42A7-837B-F06BA6DCDE74}" presName="sibTrans" presStyleLbl="sibTrans1D1" presStyleIdx="1" presStyleCnt="7"/>
      <dgm:spPr/>
    </dgm:pt>
    <dgm:pt modelId="{F159553C-9177-4DB3-9AA9-B1112EE34D6B}" type="pres">
      <dgm:prSet presAssocID="{71E1FF04-37FF-42A7-837B-F06BA6DCDE74}" presName="connectorText" presStyleLbl="sibTrans1D1" presStyleIdx="1" presStyleCnt="7"/>
      <dgm:spPr/>
    </dgm:pt>
    <dgm:pt modelId="{5DC2262A-6A15-4218-958D-2D0C60D6A2A3}" type="pres">
      <dgm:prSet presAssocID="{69D44C71-AC0A-460A-8692-DD88C7F779D1}" presName="node" presStyleLbl="node1" presStyleIdx="2" presStyleCnt="8">
        <dgm:presLayoutVars>
          <dgm:bulletEnabled val="1"/>
        </dgm:presLayoutVars>
      </dgm:prSet>
      <dgm:spPr/>
    </dgm:pt>
    <dgm:pt modelId="{414FF2A5-9EF5-4EF9-8736-1B57A85BD3ED}" type="pres">
      <dgm:prSet presAssocID="{D99B1876-695C-4103-8375-59628F6148E5}" presName="sibTrans" presStyleLbl="sibTrans1D1" presStyleIdx="2" presStyleCnt="7"/>
      <dgm:spPr/>
    </dgm:pt>
    <dgm:pt modelId="{86FDB266-BAA9-4E83-B4C8-88EB38131F1E}" type="pres">
      <dgm:prSet presAssocID="{D99B1876-695C-4103-8375-59628F6148E5}" presName="connectorText" presStyleLbl="sibTrans1D1" presStyleIdx="2" presStyleCnt="7"/>
      <dgm:spPr/>
    </dgm:pt>
    <dgm:pt modelId="{CA21C951-A33B-4946-BAEA-2054E7FF2B63}" type="pres">
      <dgm:prSet presAssocID="{3A97E8D4-D217-4417-8946-01A1570D9AF9}" presName="node" presStyleLbl="node1" presStyleIdx="3" presStyleCnt="8">
        <dgm:presLayoutVars>
          <dgm:bulletEnabled val="1"/>
        </dgm:presLayoutVars>
      </dgm:prSet>
      <dgm:spPr/>
    </dgm:pt>
    <dgm:pt modelId="{F56DF62A-EAF6-44E2-B688-6FE4BCA7D85E}" type="pres">
      <dgm:prSet presAssocID="{86C80C4A-BB3C-4667-807A-B3CFE7643CAC}" presName="sibTrans" presStyleLbl="sibTrans1D1" presStyleIdx="3" presStyleCnt="7"/>
      <dgm:spPr/>
    </dgm:pt>
    <dgm:pt modelId="{50C6D23F-D6DB-47A9-AE3A-08F598B143E7}" type="pres">
      <dgm:prSet presAssocID="{86C80C4A-BB3C-4667-807A-B3CFE7643CAC}" presName="connectorText" presStyleLbl="sibTrans1D1" presStyleIdx="3" presStyleCnt="7"/>
      <dgm:spPr/>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pt>
    <dgm:pt modelId="{28FCC420-DB26-4C90-B42E-4B7006E8770C}" type="pres">
      <dgm:prSet presAssocID="{6E20175F-CED4-4A1B-AA55-2845EC0A1EF0}" presName="sibTrans" presStyleLbl="sibTrans1D1" presStyleIdx="4" presStyleCnt="7"/>
      <dgm:spPr/>
    </dgm:pt>
    <dgm:pt modelId="{8FB84479-3CFA-48F0-9C2A-2F7B80C93A5B}" type="pres">
      <dgm:prSet presAssocID="{6E20175F-CED4-4A1B-AA55-2845EC0A1EF0}" presName="connectorText" presStyleLbl="sibTrans1D1" presStyleIdx="4" presStyleCnt="7"/>
      <dgm:spPr/>
    </dgm:pt>
    <dgm:pt modelId="{92A4E4C7-8B70-437E-87A2-7A77850FBA0B}" type="pres">
      <dgm:prSet presAssocID="{19FA4BDD-E28B-431D-80A7-198B67B3035F}" presName="node" presStyleLbl="node1" presStyleIdx="5" presStyleCnt="8">
        <dgm:presLayoutVars>
          <dgm:bulletEnabled val="1"/>
        </dgm:presLayoutVars>
      </dgm:prSet>
      <dgm:spPr/>
    </dgm:pt>
    <dgm:pt modelId="{0D19A43D-EDB4-403C-ADDF-224E9230FD89}" type="pres">
      <dgm:prSet presAssocID="{3982F9AB-8EDA-47AA-B37D-CA936A8536CE}" presName="sibTrans" presStyleLbl="sibTrans1D1" presStyleIdx="5" presStyleCnt="7"/>
      <dgm:spPr/>
    </dgm:pt>
    <dgm:pt modelId="{723D0B67-AA59-440A-9D1F-1BD53CE7F606}" type="pres">
      <dgm:prSet presAssocID="{3982F9AB-8EDA-47AA-B37D-CA936A8536CE}" presName="connectorText" presStyleLbl="sibTrans1D1" presStyleIdx="5" presStyleCnt="7"/>
      <dgm:spPr/>
    </dgm:pt>
    <dgm:pt modelId="{D98C08A9-08A8-4575-B05A-EEDE364A25CB}" type="pres">
      <dgm:prSet presAssocID="{93A2EC77-5158-47D4-9796-122FDC354C6C}" presName="node" presStyleLbl="node1" presStyleIdx="6" presStyleCnt="8">
        <dgm:presLayoutVars>
          <dgm:bulletEnabled val="1"/>
        </dgm:presLayoutVars>
      </dgm:prSet>
      <dgm:spPr/>
    </dgm:pt>
    <dgm:pt modelId="{3D1EC571-53A3-4AA0-B8A4-04BCCE392E61}" type="pres">
      <dgm:prSet presAssocID="{5AC14F78-5FFF-491D-B43D-266672EB627D}" presName="sibTrans" presStyleLbl="sibTrans1D1" presStyleIdx="6" presStyleCnt="7"/>
      <dgm:spPr/>
    </dgm:pt>
    <dgm:pt modelId="{33722775-2C8C-482D-AE57-E0EA69106D51}" type="pres">
      <dgm:prSet presAssocID="{5AC14F78-5FFF-491D-B43D-266672EB627D}" presName="connectorText" presStyleLbl="sibTrans1D1" presStyleIdx="6" presStyleCnt="7"/>
      <dgm:spPr/>
    </dgm:pt>
    <dgm:pt modelId="{D823C69C-CE74-4295-9965-3559BF9BD1C9}" type="pres">
      <dgm:prSet presAssocID="{9E26C186-EDCB-45D9-AF26-CE42C15A2E5E}" presName="node" presStyleLbl="node1" presStyleIdx="7" presStyleCnt="8">
        <dgm:presLayoutVars>
          <dgm:bulletEnabled val="1"/>
        </dgm:presLayoutVars>
      </dgm:prSet>
      <dgm:spPr/>
    </dgm:pt>
  </dgm:ptLst>
  <dgm:cxnLst>
    <dgm:cxn modelId="{EF7CD302-A71D-4AC0-BE0A-14CC47766797}" type="presOf" srcId="{478EEA42-E66A-4CBE-91A2-D83991F95157}" destId="{7FB1CF97-E843-4F3A-B757-56BD38E15DCA}"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659C9E1D-80E3-4CDB-BA6D-4C4FDE1989CF}" type="presOf" srcId="{9E26C186-EDCB-45D9-AF26-CE42C15A2E5E}" destId="{D823C69C-CE74-4295-9965-3559BF9BD1C9}" srcOrd="0" destOrd="0" presId="urn:microsoft.com/office/officeart/2005/8/layout/bProcess3"/>
    <dgm:cxn modelId="{3F82F01F-D2B5-4AC3-853A-19E222444530}" type="presOf" srcId="{86C80C4A-BB3C-4667-807A-B3CFE7643CAC}" destId="{F56DF62A-EAF6-44E2-B688-6FE4BCA7D85E}" srcOrd="0" destOrd="0" presId="urn:microsoft.com/office/officeart/2005/8/layout/bProcess3"/>
    <dgm:cxn modelId="{B3032727-0679-41C2-9140-8D5C079B8CF4}" type="presOf" srcId="{69D44C71-AC0A-460A-8692-DD88C7F779D1}" destId="{5DC2262A-6A15-4218-958D-2D0C60D6A2A3}" srcOrd="0" destOrd="0" presId="urn:microsoft.com/office/officeart/2005/8/layout/bProcess3"/>
    <dgm:cxn modelId="{3578212F-3BED-43F3-B8B6-3FEBB970D6E7}" type="presOf" srcId="{D99B1876-695C-4103-8375-59628F6148E5}" destId="{86FDB266-BAA9-4E83-B4C8-88EB38131F1E}" srcOrd="1" destOrd="0" presId="urn:microsoft.com/office/officeart/2005/8/layout/bProcess3"/>
    <dgm:cxn modelId="{4E75FB37-57B0-4364-9253-85A7E1269DB8}" type="presOf" srcId="{B87A2881-5482-4F86-8912-1F02601948A7}" destId="{9BE5B4DA-EC63-4E10-B592-559EAF93DF4D}" srcOrd="1"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5D797D3A-277F-4F44-B51E-33C1396E2386}" type="presOf" srcId="{5AC14F78-5FFF-491D-B43D-266672EB627D}" destId="{33722775-2C8C-482D-AE57-E0EA69106D51}" srcOrd="1"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C57A74C-5D3A-4D40-A9AD-15C4B4830B08}" type="presOf" srcId="{B87A2881-5482-4F86-8912-1F02601948A7}" destId="{8339E549-7E3B-4990-A9E6-0FAE20641AB7}" srcOrd="0" destOrd="0" presId="urn:microsoft.com/office/officeart/2005/8/layout/bProcess3"/>
    <dgm:cxn modelId="{C415764E-06B7-4BA9-8CC5-7C583668B505}" srcId="{8275FC31-D836-4AD6-8912-A0CB4FE71206}" destId="{69D44C71-AC0A-460A-8692-DD88C7F779D1}" srcOrd="2" destOrd="0" parTransId="{368B691F-28BC-4964-900B-958713EAEFB7}" sibTransId="{D99B1876-695C-4103-8375-59628F6148E5}"/>
    <dgm:cxn modelId="{D17BED53-8874-427B-983C-AF090E36D124}" type="presOf" srcId="{5AC14F78-5FFF-491D-B43D-266672EB627D}" destId="{3D1EC571-53A3-4AA0-B8A4-04BCCE392E61}" srcOrd="0" destOrd="0" presId="urn:microsoft.com/office/officeart/2005/8/layout/bProcess3"/>
    <dgm:cxn modelId="{094FC15B-0BC2-4D03-8BBB-F46DAA834725}" type="presOf" srcId="{3982F9AB-8EDA-47AA-B37D-CA936A8536CE}" destId="{723D0B67-AA59-440A-9D1F-1BD53CE7F606}" srcOrd="1"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96F91662-CBFD-40EB-9D90-8A9522B78EAD}" type="presOf" srcId="{6E02E00A-B7C2-4D7B-9929-048E046AF425}" destId="{0FCE8B48-8247-4C66-963F-DE6BDACDBA83}" srcOrd="0"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38012F7B-B56F-42C3-8367-9F603A038B47}" type="presOf" srcId="{6E20175F-CED4-4A1B-AA55-2845EC0A1EF0}" destId="{28FCC420-DB26-4C90-B42E-4B7006E8770C}" srcOrd="0" destOrd="0" presId="urn:microsoft.com/office/officeart/2005/8/layout/bProcess3"/>
    <dgm:cxn modelId="{93EA497E-E5AD-4EE6-BCBE-988DBA70C21F}" type="presOf" srcId="{86C80C4A-BB3C-4667-807A-B3CFE7643CAC}" destId="{50C6D23F-D6DB-47A9-AE3A-08F598B143E7}" srcOrd="1" destOrd="0" presId="urn:microsoft.com/office/officeart/2005/8/layout/bProcess3"/>
    <dgm:cxn modelId="{B78E1187-A547-476D-9103-73F7E7D2C27B}" srcId="{8275FC31-D836-4AD6-8912-A0CB4FE71206}" destId="{93A2EC77-5158-47D4-9796-122FDC354C6C}" srcOrd="6" destOrd="0" parTransId="{3BAD0422-46A0-4614-9E3C-B300DFD427BE}" sibTransId="{5AC14F78-5FFF-491D-B43D-266672EB627D}"/>
    <dgm:cxn modelId="{A1E4798C-FD90-4A14-AB2F-D742BE2DBEB5}" type="presOf" srcId="{19FA4BDD-E28B-431D-80A7-198B67B3035F}" destId="{92A4E4C7-8B70-437E-87A2-7A77850FBA0B}" srcOrd="0" destOrd="0" presId="urn:microsoft.com/office/officeart/2005/8/layout/bProcess3"/>
    <dgm:cxn modelId="{5558BA9A-8A66-4599-AFBC-3440E93DE52E}" type="presOf" srcId="{71E1FF04-37FF-42A7-837B-F06BA6DCDE74}" destId="{54A8819C-B69B-4464-BD81-289F985CDB63}" srcOrd="0" destOrd="0" presId="urn:microsoft.com/office/officeart/2005/8/layout/bProcess3"/>
    <dgm:cxn modelId="{2B1C50A0-CB00-4668-BDB0-0300052CCE11}" type="presOf" srcId="{3A97E8D4-D217-4417-8946-01A1570D9AF9}" destId="{CA21C951-A33B-4946-BAEA-2054E7FF2B63}" srcOrd="0" destOrd="0" presId="urn:microsoft.com/office/officeart/2005/8/layout/bProcess3"/>
    <dgm:cxn modelId="{C48164A0-2EF9-41A3-B9B9-43CE896ABA5A}" type="presOf" srcId="{3982F9AB-8EDA-47AA-B37D-CA936A8536CE}" destId="{0D19A43D-EDB4-403C-ADDF-224E9230FD89}" srcOrd="0" destOrd="0" presId="urn:microsoft.com/office/officeart/2005/8/layout/bProcess3"/>
    <dgm:cxn modelId="{E0671AA3-5404-405D-945B-01F382A574D1}" type="presOf" srcId="{8275FC31-D836-4AD6-8912-A0CB4FE71206}" destId="{2672DEC8-6A26-4E74-9605-60390158C2D6}" srcOrd="0" destOrd="0" presId="urn:microsoft.com/office/officeart/2005/8/layout/bProcess3"/>
    <dgm:cxn modelId="{2E0431AB-04F6-4A01-90FD-D247FCA9A999}" type="presOf" srcId="{D9691276-6A25-4614-B6DC-423CBBE3178C}" destId="{2C77F434-6169-4543-AF91-C635A2266B4E}" srcOrd="0" destOrd="0" presId="urn:microsoft.com/office/officeart/2005/8/layout/bProcess3"/>
    <dgm:cxn modelId="{0C1BE9BD-1022-457C-B5E0-6C23254C208E}" type="presOf" srcId="{71E1FF04-37FF-42A7-837B-F06BA6DCDE74}" destId="{F159553C-9177-4DB3-9AA9-B1112EE34D6B}" srcOrd="1" destOrd="0" presId="urn:microsoft.com/office/officeart/2005/8/layout/bProcess3"/>
    <dgm:cxn modelId="{116654C1-4B09-463F-ADD3-A4D3FBA446C6}" type="presOf" srcId="{D99B1876-695C-4103-8375-59628F6148E5}" destId="{414FF2A5-9EF5-4EF9-8736-1B57A85BD3ED}" srcOrd="0" destOrd="0" presId="urn:microsoft.com/office/officeart/2005/8/layout/bProcess3"/>
    <dgm:cxn modelId="{D919B1D0-CA86-477A-9944-C84FA7DA49D1}" type="presOf" srcId="{6E20175F-CED4-4A1B-AA55-2845EC0A1EF0}" destId="{8FB84479-3CFA-48F0-9C2A-2F7B80C93A5B}" srcOrd="1"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C74219F9-038E-46CD-8C99-A2685E3071A6}" type="presOf" srcId="{93A2EC77-5158-47D4-9796-122FDC354C6C}" destId="{D98C08A9-08A8-4575-B05A-EEDE364A25CB}" srcOrd="0" destOrd="0" presId="urn:microsoft.com/office/officeart/2005/8/layout/bProcess3"/>
    <dgm:cxn modelId="{C82F1766-DDBF-408C-AAF9-51A6C8C8EA71}" type="presParOf" srcId="{2672DEC8-6A26-4E74-9605-60390158C2D6}" destId="{7FB1CF97-E843-4F3A-B757-56BD38E15DCA}" srcOrd="0" destOrd="0" presId="urn:microsoft.com/office/officeart/2005/8/layout/bProcess3"/>
    <dgm:cxn modelId="{A00DCB7C-CCC1-41FF-8838-58DF74432DB5}" type="presParOf" srcId="{2672DEC8-6A26-4E74-9605-60390158C2D6}" destId="{8339E549-7E3B-4990-A9E6-0FAE20641AB7}" srcOrd="1" destOrd="0" presId="urn:microsoft.com/office/officeart/2005/8/layout/bProcess3"/>
    <dgm:cxn modelId="{B0567E65-DA8E-400B-91F1-485C7AFFCBE9}" type="presParOf" srcId="{8339E549-7E3B-4990-A9E6-0FAE20641AB7}" destId="{9BE5B4DA-EC63-4E10-B592-559EAF93DF4D}" srcOrd="0" destOrd="0" presId="urn:microsoft.com/office/officeart/2005/8/layout/bProcess3"/>
    <dgm:cxn modelId="{18138BFA-6432-4CB4-B245-9B922D9A552E}" type="presParOf" srcId="{2672DEC8-6A26-4E74-9605-60390158C2D6}" destId="{2C77F434-6169-4543-AF91-C635A2266B4E}" srcOrd="2" destOrd="0" presId="urn:microsoft.com/office/officeart/2005/8/layout/bProcess3"/>
    <dgm:cxn modelId="{D55B663B-F932-4142-AFAF-95352389EC97}" type="presParOf" srcId="{2672DEC8-6A26-4E74-9605-60390158C2D6}" destId="{54A8819C-B69B-4464-BD81-289F985CDB63}" srcOrd="3" destOrd="0" presId="urn:microsoft.com/office/officeart/2005/8/layout/bProcess3"/>
    <dgm:cxn modelId="{62140B0B-51E3-4EFB-822E-29AF23D81128}" type="presParOf" srcId="{54A8819C-B69B-4464-BD81-289F985CDB63}" destId="{F159553C-9177-4DB3-9AA9-B1112EE34D6B}" srcOrd="0" destOrd="0" presId="urn:microsoft.com/office/officeart/2005/8/layout/bProcess3"/>
    <dgm:cxn modelId="{70C4DE61-E6AC-426A-B71B-26BB3EEDA37E}" type="presParOf" srcId="{2672DEC8-6A26-4E74-9605-60390158C2D6}" destId="{5DC2262A-6A15-4218-958D-2D0C60D6A2A3}" srcOrd="4" destOrd="0" presId="urn:microsoft.com/office/officeart/2005/8/layout/bProcess3"/>
    <dgm:cxn modelId="{519B7B13-54E6-47F0-AA48-C53507642D8A}" type="presParOf" srcId="{2672DEC8-6A26-4E74-9605-60390158C2D6}" destId="{414FF2A5-9EF5-4EF9-8736-1B57A85BD3ED}" srcOrd="5" destOrd="0" presId="urn:microsoft.com/office/officeart/2005/8/layout/bProcess3"/>
    <dgm:cxn modelId="{654EE0C0-AEFE-4715-9057-73DD4344F711}" type="presParOf" srcId="{414FF2A5-9EF5-4EF9-8736-1B57A85BD3ED}" destId="{86FDB266-BAA9-4E83-B4C8-88EB38131F1E}" srcOrd="0" destOrd="0" presId="urn:microsoft.com/office/officeart/2005/8/layout/bProcess3"/>
    <dgm:cxn modelId="{9369D9FF-5BB5-40A8-93E0-E450925E2388}" type="presParOf" srcId="{2672DEC8-6A26-4E74-9605-60390158C2D6}" destId="{CA21C951-A33B-4946-BAEA-2054E7FF2B63}" srcOrd="6" destOrd="0" presId="urn:microsoft.com/office/officeart/2005/8/layout/bProcess3"/>
    <dgm:cxn modelId="{842C95BD-FAAE-4BB1-ADD7-CA913D54052B}" type="presParOf" srcId="{2672DEC8-6A26-4E74-9605-60390158C2D6}" destId="{F56DF62A-EAF6-44E2-B688-6FE4BCA7D85E}" srcOrd="7" destOrd="0" presId="urn:microsoft.com/office/officeart/2005/8/layout/bProcess3"/>
    <dgm:cxn modelId="{04D07150-632F-4F0F-A0EF-79C2A653C40D}" type="presParOf" srcId="{F56DF62A-EAF6-44E2-B688-6FE4BCA7D85E}" destId="{50C6D23F-D6DB-47A9-AE3A-08F598B143E7}" srcOrd="0" destOrd="0" presId="urn:microsoft.com/office/officeart/2005/8/layout/bProcess3"/>
    <dgm:cxn modelId="{0509749F-887B-4D6D-BE9D-1B70EF374FB5}" type="presParOf" srcId="{2672DEC8-6A26-4E74-9605-60390158C2D6}" destId="{0FCE8B48-8247-4C66-963F-DE6BDACDBA83}" srcOrd="8" destOrd="0" presId="urn:microsoft.com/office/officeart/2005/8/layout/bProcess3"/>
    <dgm:cxn modelId="{0A666CEC-6955-474C-9975-6C0E3D4CD226}" type="presParOf" srcId="{2672DEC8-6A26-4E74-9605-60390158C2D6}" destId="{28FCC420-DB26-4C90-B42E-4B7006E8770C}" srcOrd="9" destOrd="0" presId="urn:microsoft.com/office/officeart/2005/8/layout/bProcess3"/>
    <dgm:cxn modelId="{C37461A8-FBE2-4B49-90E3-580685F59B1C}" type="presParOf" srcId="{28FCC420-DB26-4C90-B42E-4B7006E8770C}" destId="{8FB84479-3CFA-48F0-9C2A-2F7B80C93A5B}" srcOrd="0" destOrd="0" presId="urn:microsoft.com/office/officeart/2005/8/layout/bProcess3"/>
    <dgm:cxn modelId="{342715C4-E06E-46C5-AAD1-EB910F0A501E}" type="presParOf" srcId="{2672DEC8-6A26-4E74-9605-60390158C2D6}" destId="{92A4E4C7-8B70-437E-87A2-7A77850FBA0B}" srcOrd="10" destOrd="0" presId="urn:microsoft.com/office/officeart/2005/8/layout/bProcess3"/>
    <dgm:cxn modelId="{814E97DB-7DDE-4C3D-AC2B-28A99D4967C9}" type="presParOf" srcId="{2672DEC8-6A26-4E74-9605-60390158C2D6}" destId="{0D19A43D-EDB4-403C-ADDF-224E9230FD89}" srcOrd="11" destOrd="0" presId="urn:microsoft.com/office/officeart/2005/8/layout/bProcess3"/>
    <dgm:cxn modelId="{65D83366-526F-4C28-9FA2-7439E00869A8}" type="presParOf" srcId="{0D19A43D-EDB4-403C-ADDF-224E9230FD89}" destId="{723D0B67-AA59-440A-9D1F-1BD53CE7F606}" srcOrd="0" destOrd="0" presId="urn:microsoft.com/office/officeart/2005/8/layout/bProcess3"/>
    <dgm:cxn modelId="{BEAD84A2-E3EB-4EF2-AA30-E255761AE092}" type="presParOf" srcId="{2672DEC8-6A26-4E74-9605-60390158C2D6}" destId="{D98C08A9-08A8-4575-B05A-EEDE364A25CB}" srcOrd="12" destOrd="0" presId="urn:microsoft.com/office/officeart/2005/8/layout/bProcess3"/>
    <dgm:cxn modelId="{5C15BA8C-9540-4340-99C4-CDB2574E749E}" type="presParOf" srcId="{2672DEC8-6A26-4E74-9605-60390158C2D6}" destId="{3D1EC571-53A3-4AA0-B8A4-04BCCE392E61}" srcOrd="13" destOrd="0" presId="urn:microsoft.com/office/officeart/2005/8/layout/bProcess3"/>
    <dgm:cxn modelId="{AA7AA779-61D8-4280-B555-D59E531E67FA}" type="presParOf" srcId="{3D1EC571-53A3-4AA0-B8A4-04BCCE392E61}" destId="{33722775-2C8C-482D-AE57-E0EA69106D51}" srcOrd="0" destOrd="0" presId="urn:microsoft.com/office/officeart/2005/8/layout/bProcess3"/>
    <dgm:cxn modelId="{F20078B6-4CA0-4DCC-9B32-4785F6A145D1}"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a:t>WELCOME &amp; GROUNDING</a:t>
          </a:r>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a:t>EL DATA</a:t>
          </a:r>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dirty="0"/>
            <a:t>INTEGRATED</a:t>
          </a:r>
          <a:r>
            <a:rPr lang="en-US" sz="2200" b="1" baseline="0" dirty="0"/>
            <a:t> ELD</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a:t>INTEGRATED</a:t>
          </a:r>
          <a:r>
            <a:rPr lang="en-US" sz="2000" b="1" baseline="0" dirty="0"/>
            <a:t> ELD AND MATH</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dgm:spPr>
        <a:solidFill>
          <a:schemeClr val="tx2"/>
        </a:solidFill>
      </dgm:spPr>
      <dgm:t>
        <a:bodyPr/>
        <a:lstStyle/>
        <a:p>
          <a:r>
            <a:rPr lang="en-US" b="1" dirty="0"/>
            <a:t>INTEGRATED ELD/MATH</a:t>
          </a:r>
        </a:p>
        <a:p>
          <a:r>
            <a:rPr lang="en-US" b="1" dirty="0"/>
            <a:t>LESSON COMPONENTS</a:t>
          </a:r>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dgm:spPr>
        <a:solidFill>
          <a:schemeClr val="tx2"/>
        </a:solidFill>
      </dgm:spPr>
      <dgm:t>
        <a:bodyPr/>
        <a:lstStyle/>
        <a:p>
          <a:r>
            <a:rPr lang="en-US" b="1" dirty="0"/>
            <a:t>INTEGRATED ELD/MATH</a:t>
          </a:r>
        </a:p>
        <a:p>
          <a:r>
            <a:rPr lang="en-US" b="1" dirty="0"/>
            <a:t>RESOURCES</a:t>
          </a:r>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dgm:spPr>
        <a:solidFill>
          <a:schemeClr val="tx2"/>
        </a:solidFill>
      </dgm:spPr>
      <dgm:t>
        <a:bodyPr/>
        <a:lstStyle/>
        <a:p>
          <a:r>
            <a:rPr lang="en-US" b="1" dirty="0"/>
            <a:t>LESSON OBJECTIVES</a:t>
          </a:r>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dgm:spPr>
        <a:solidFill>
          <a:schemeClr val="tx2"/>
        </a:solidFill>
      </dgm:spPr>
      <dgm:t>
        <a:bodyPr/>
        <a:lstStyle/>
        <a:p>
          <a:r>
            <a:rPr lang="en-US" b="1" dirty="0"/>
            <a:t>WRAP UP / REFLECT</a:t>
          </a:r>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pt>
    <dgm:pt modelId="{7FB1CF97-E843-4F3A-B757-56BD38E15DCA}" type="pres">
      <dgm:prSet presAssocID="{478EEA42-E66A-4CBE-91A2-D83991F95157}" presName="node" presStyleLbl="node1" presStyleIdx="0" presStyleCnt="8" custLinFactNeighborX="917">
        <dgm:presLayoutVars>
          <dgm:bulletEnabled val="1"/>
        </dgm:presLayoutVars>
      </dgm:prSet>
      <dgm:spPr/>
    </dgm:pt>
    <dgm:pt modelId="{8339E549-7E3B-4990-A9E6-0FAE20641AB7}" type="pres">
      <dgm:prSet presAssocID="{B87A2881-5482-4F86-8912-1F02601948A7}" presName="sibTrans" presStyleLbl="sibTrans1D1" presStyleIdx="0" presStyleCnt="7"/>
      <dgm:spPr/>
    </dgm:pt>
    <dgm:pt modelId="{9BE5B4DA-EC63-4E10-B592-559EAF93DF4D}" type="pres">
      <dgm:prSet presAssocID="{B87A2881-5482-4F86-8912-1F02601948A7}" presName="connectorText" presStyleLbl="sibTrans1D1" presStyleIdx="0" presStyleCnt="7"/>
      <dgm:spPr/>
    </dgm:pt>
    <dgm:pt modelId="{2C77F434-6169-4543-AF91-C635A2266B4E}" type="pres">
      <dgm:prSet presAssocID="{D9691276-6A25-4614-B6DC-423CBBE3178C}" presName="node" presStyleLbl="node1" presStyleIdx="1" presStyleCnt="8">
        <dgm:presLayoutVars>
          <dgm:bulletEnabled val="1"/>
        </dgm:presLayoutVars>
      </dgm:prSet>
      <dgm:spPr/>
    </dgm:pt>
    <dgm:pt modelId="{54A8819C-B69B-4464-BD81-289F985CDB63}" type="pres">
      <dgm:prSet presAssocID="{71E1FF04-37FF-42A7-837B-F06BA6DCDE74}" presName="sibTrans" presStyleLbl="sibTrans1D1" presStyleIdx="1" presStyleCnt="7"/>
      <dgm:spPr/>
    </dgm:pt>
    <dgm:pt modelId="{F159553C-9177-4DB3-9AA9-B1112EE34D6B}" type="pres">
      <dgm:prSet presAssocID="{71E1FF04-37FF-42A7-837B-F06BA6DCDE74}" presName="connectorText" presStyleLbl="sibTrans1D1" presStyleIdx="1" presStyleCnt="7"/>
      <dgm:spPr/>
    </dgm:pt>
    <dgm:pt modelId="{5DC2262A-6A15-4218-958D-2D0C60D6A2A3}" type="pres">
      <dgm:prSet presAssocID="{69D44C71-AC0A-460A-8692-DD88C7F779D1}" presName="node" presStyleLbl="node1" presStyleIdx="2" presStyleCnt="8">
        <dgm:presLayoutVars>
          <dgm:bulletEnabled val="1"/>
        </dgm:presLayoutVars>
      </dgm:prSet>
      <dgm:spPr/>
    </dgm:pt>
    <dgm:pt modelId="{414FF2A5-9EF5-4EF9-8736-1B57A85BD3ED}" type="pres">
      <dgm:prSet presAssocID="{D99B1876-695C-4103-8375-59628F6148E5}" presName="sibTrans" presStyleLbl="sibTrans1D1" presStyleIdx="2" presStyleCnt="7"/>
      <dgm:spPr/>
    </dgm:pt>
    <dgm:pt modelId="{86FDB266-BAA9-4E83-B4C8-88EB38131F1E}" type="pres">
      <dgm:prSet presAssocID="{D99B1876-695C-4103-8375-59628F6148E5}" presName="connectorText" presStyleLbl="sibTrans1D1" presStyleIdx="2" presStyleCnt="7"/>
      <dgm:spPr/>
    </dgm:pt>
    <dgm:pt modelId="{CA21C951-A33B-4946-BAEA-2054E7FF2B63}" type="pres">
      <dgm:prSet presAssocID="{3A97E8D4-D217-4417-8946-01A1570D9AF9}" presName="node" presStyleLbl="node1" presStyleIdx="3" presStyleCnt="8">
        <dgm:presLayoutVars>
          <dgm:bulletEnabled val="1"/>
        </dgm:presLayoutVars>
      </dgm:prSet>
      <dgm:spPr/>
    </dgm:pt>
    <dgm:pt modelId="{F56DF62A-EAF6-44E2-B688-6FE4BCA7D85E}" type="pres">
      <dgm:prSet presAssocID="{86C80C4A-BB3C-4667-807A-B3CFE7643CAC}" presName="sibTrans" presStyleLbl="sibTrans1D1" presStyleIdx="3" presStyleCnt="7"/>
      <dgm:spPr/>
    </dgm:pt>
    <dgm:pt modelId="{50C6D23F-D6DB-47A9-AE3A-08F598B143E7}" type="pres">
      <dgm:prSet presAssocID="{86C80C4A-BB3C-4667-807A-B3CFE7643CAC}" presName="connectorText" presStyleLbl="sibTrans1D1" presStyleIdx="3" presStyleCnt="7"/>
      <dgm:spPr/>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pt>
    <dgm:pt modelId="{28FCC420-DB26-4C90-B42E-4B7006E8770C}" type="pres">
      <dgm:prSet presAssocID="{6E20175F-CED4-4A1B-AA55-2845EC0A1EF0}" presName="sibTrans" presStyleLbl="sibTrans1D1" presStyleIdx="4" presStyleCnt="7"/>
      <dgm:spPr/>
    </dgm:pt>
    <dgm:pt modelId="{8FB84479-3CFA-48F0-9C2A-2F7B80C93A5B}" type="pres">
      <dgm:prSet presAssocID="{6E20175F-CED4-4A1B-AA55-2845EC0A1EF0}" presName="connectorText" presStyleLbl="sibTrans1D1" presStyleIdx="4" presStyleCnt="7"/>
      <dgm:spPr/>
    </dgm:pt>
    <dgm:pt modelId="{92A4E4C7-8B70-437E-87A2-7A77850FBA0B}" type="pres">
      <dgm:prSet presAssocID="{19FA4BDD-E28B-431D-80A7-198B67B3035F}" presName="node" presStyleLbl="node1" presStyleIdx="5" presStyleCnt="8">
        <dgm:presLayoutVars>
          <dgm:bulletEnabled val="1"/>
        </dgm:presLayoutVars>
      </dgm:prSet>
      <dgm:spPr/>
    </dgm:pt>
    <dgm:pt modelId="{0D19A43D-EDB4-403C-ADDF-224E9230FD89}" type="pres">
      <dgm:prSet presAssocID="{3982F9AB-8EDA-47AA-B37D-CA936A8536CE}" presName="sibTrans" presStyleLbl="sibTrans1D1" presStyleIdx="5" presStyleCnt="7"/>
      <dgm:spPr/>
    </dgm:pt>
    <dgm:pt modelId="{723D0B67-AA59-440A-9D1F-1BD53CE7F606}" type="pres">
      <dgm:prSet presAssocID="{3982F9AB-8EDA-47AA-B37D-CA936A8536CE}" presName="connectorText" presStyleLbl="sibTrans1D1" presStyleIdx="5" presStyleCnt="7"/>
      <dgm:spPr/>
    </dgm:pt>
    <dgm:pt modelId="{D98C08A9-08A8-4575-B05A-EEDE364A25CB}" type="pres">
      <dgm:prSet presAssocID="{93A2EC77-5158-47D4-9796-122FDC354C6C}" presName="node" presStyleLbl="node1" presStyleIdx="6" presStyleCnt="8">
        <dgm:presLayoutVars>
          <dgm:bulletEnabled val="1"/>
        </dgm:presLayoutVars>
      </dgm:prSet>
      <dgm:spPr/>
    </dgm:pt>
    <dgm:pt modelId="{3D1EC571-53A3-4AA0-B8A4-04BCCE392E61}" type="pres">
      <dgm:prSet presAssocID="{5AC14F78-5FFF-491D-B43D-266672EB627D}" presName="sibTrans" presStyleLbl="sibTrans1D1" presStyleIdx="6" presStyleCnt="7"/>
      <dgm:spPr/>
    </dgm:pt>
    <dgm:pt modelId="{33722775-2C8C-482D-AE57-E0EA69106D51}" type="pres">
      <dgm:prSet presAssocID="{5AC14F78-5FFF-491D-B43D-266672EB627D}" presName="connectorText" presStyleLbl="sibTrans1D1" presStyleIdx="6" presStyleCnt="7"/>
      <dgm:spPr/>
    </dgm:pt>
    <dgm:pt modelId="{D823C69C-CE74-4295-9965-3559BF9BD1C9}" type="pres">
      <dgm:prSet presAssocID="{9E26C186-EDCB-45D9-AF26-CE42C15A2E5E}" presName="node" presStyleLbl="node1" presStyleIdx="7" presStyleCnt="8">
        <dgm:presLayoutVars>
          <dgm:bulletEnabled val="1"/>
        </dgm:presLayoutVars>
      </dgm:prSet>
      <dgm:spPr/>
    </dgm:pt>
  </dgm:ptLst>
  <dgm:cxnLst>
    <dgm:cxn modelId="{7D8FE40B-01B1-4299-9221-267629026368}" type="presOf" srcId="{5AC14F78-5FFF-491D-B43D-266672EB627D}" destId="{3D1EC571-53A3-4AA0-B8A4-04BCCE392E61}" srcOrd="0" destOrd="0" presId="urn:microsoft.com/office/officeart/2005/8/layout/bProcess3"/>
    <dgm:cxn modelId="{2EA6200D-7A7E-4302-BCA1-4FD5D36A3E44}" type="presOf" srcId="{3982F9AB-8EDA-47AA-B37D-CA936A8536CE}" destId="{0D19A43D-EDB4-403C-ADDF-224E9230FD89}"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3F65BA15-D4CE-4A77-AC5E-04CA31C5EA0D}" type="presOf" srcId="{B87A2881-5482-4F86-8912-1F02601948A7}" destId="{9BE5B4DA-EC63-4E10-B592-559EAF93DF4D}" srcOrd="1" destOrd="0" presId="urn:microsoft.com/office/officeart/2005/8/layout/bProcess3"/>
    <dgm:cxn modelId="{9FD8B51E-69C4-4046-A281-E7ED6D1240D3}" type="presOf" srcId="{6E20175F-CED4-4A1B-AA55-2845EC0A1EF0}" destId="{28FCC420-DB26-4C90-B42E-4B7006E8770C}" srcOrd="0" destOrd="0" presId="urn:microsoft.com/office/officeart/2005/8/layout/bProcess3"/>
    <dgm:cxn modelId="{FD496421-43AA-403D-A0B7-949204D4EA48}" type="presOf" srcId="{3982F9AB-8EDA-47AA-B37D-CA936A8536CE}" destId="{723D0B67-AA59-440A-9D1F-1BD53CE7F606}" srcOrd="1" destOrd="0" presId="urn:microsoft.com/office/officeart/2005/8/layout/bProcess3"/>
    <dgm:cxn modelId="{DCD80E2E-18FC-45C9-B1DA-B66C261A39CD}" type="presOf" srcId="{86C80C4A-BB3C-4667-807A-B3CFE7643CAC}" destId="{50C6D23F-D6DB-47A9-AE3A-08F598B143E7}" srcOrd="1"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E8F24C3D-6342-42EB-88DC-5A90B681AB96}" type="presOf" srcId="{19FA4BDD-E28B-431D-80A7-198B67B3035F}" destId="{92A4E4C7-8B70-437E-87A2-7A77850FBA0B}"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60F60A3F-F2D8-4956-90BD-7C67577ABFFE}" type="presOf" srcId="{D99B1876-695C-4103-8375-59628F6148E5}" destId="{414FF2A5-9EF5-4EF9-8736-1B57A85BD3ED}" srcOrd="0" destOrd="0" presId="urn:microsoft.com/office/officeart/2005/8/layout/bProcess3"/>
    <dgm:cxn modelId="{8F1BA84C-14E7-43F9-B3C9-44B990488933}" type="presOf" srcId="{6E20175F-CED4-4A1B-AA55-2845EC0A1EF0}" destId="{8FB84479-3CFA-48F0-9C2A-2F7B80C93A5B}" srcOrd="1" destOrd="0" presId="urn:microsoft.com/office/officeart/2005/8/layout/bProcess3"/>
    <dgm:cxn modelId="{C415764E-06B7-4BA9-8CC5-7C583668B505}" srcId="{8275FC31-D836-4AD6-8912-A0CB4FE71206}" destId="{69D44C71-AC0A-460A-8692-DD88C7F779D1}" srcOrd="2" destOrd="0" parTransId="{368B691F-28BC-4964-900B-958713EAEFB7}" sibTransId="{D99B1876-695C-4103-8375-59628F6148E5}"/>
    <dgm:cxn modelId="{0D795A52-7EB0-4CA0-8B6A-93CC540FB144}" type="presOf" srcId="{5AC14F78-5FFF-491D-B43D-266672EB627D}" destId="{33722775-2C8C-482D-AE57-E0EA69106D51}" srcOrd="1"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D32B7868-6FB7-4B04-9F5F-E9F581E9D7E9}" type="presOf" srcId="{3A97E8D4-D217-4417-8946-01A1570D9AF9}" destId="{CA21C951-A33B-4946-BAEA-2054E7FF2B63}" srcOrd="0" destOrd="0" presId="urn:microsoft.com/office/officeart/2005/8/layout/bProcess3"/>
    <dgm:cxn modelId="{97B9366D-4A7A-4652-825C-FFCBE78D20F1}" type="presOf" srcId="{86C80C4A-BB3C-4667-807A-B3CFE7643CAC}" destId="{F56DF62A-EAF6-44E2-B688-6FE4BCA7D85E}" srcOrd="0" destOrd="0" presId="urn:microsoft.com/office/officeart/2005/8/layout/bProcess3"/>
    <dgm:cxn modelId="{13D6006F-3820-4862-B25A-3358246D87F1}" type="presOf" srcId="{D99B1876-695C-4103-8375-59628F6148E5}" destId="{86FDB266-BAA9-4E83-B4C8-88EB38131F1E}" srcOrd="1"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B78E1187-A547-476D-9103-73F7E7D2C27B}" srcId="{8275FC31-D836-4AD6-8912-A0CB4FE71206}" destId="{93A2EC77-5158-47D4-9796-122FDC354C6C}" srcOrd="6" destOrd="0" parTransId="{3BAD0422-46A0-4614-9E3C-B300DFD427BE}" sibTransId="{5AC14F78-5FFF-491D-B43D-266672EB627D}"/>
    <dgm:cxn modelId="{8E5C8589-49DF-4DF5-A4C1-CD4B8005ED8B}" type="presOf" srcId="{8275FC31-D836-4AD6-8912-A0CB4FE71206}" destId="{2672DEC8-6A26-4E74-9605-60390158C2D6}" srcOrd="0" destOrd="0" presId="urn:microsoft.com/office/officeart/2005/8/layout/bProcess3"/>
    <dgm:cxn modelId="{ED7FA898-D989-40AC-AA8F-AA523CD7C3D8}" type="presOf" srcId="{6E02E00A-B7C2-4D7B-9929-048E046AF425}" destId="{0FCE8B48-8247-4C66-963F-DE6BDACDBA83}" srcOrd="0" destOrd="0" presId="urn:microsoft.com/office/officeart/2005/8/layout/bProcess3"/>
    <dgm:cxn modelId="{3EE9FF98-5BC7-49FC-B628-79D13B51FE2E}" type="presOf" srcId="{9E26C186-EDCB-45D9-AF26-CE42C15A2E5E}" destId="{D823C69C-CE74-4295-9965-3559BF9BD1C9}" srcOrd="0" destOrd="0" presId="urn:microsoft.com/office/officeart/2005/8/layout/bProcess3"/>
    <dgm:cxn modelId="{1E0CA79C-4EAD-4493-BFDB-4BA43728E193}" type="presOf" srcId="{478EEA42-E66A-4CBE-91A2-D83991F95157}" destId="{7FB1CF97-E843-4F3A-B757-56BD38E15DCA}" srcOrd="0" destOrd="0" presId="urn:microsoft.com/office/officeart/2005/8/layout/bProcess3"/>
    <dgm:cxn modelId="{A39D9F9E-50D0-48BA-BE40-7825378E5A0E}" type="presOf" srcId="{71E1FF04-37FF-42A7-837B-F06BA6DCDE74}" destId="{F159553C-9177-4DB3-9AA9-B1112EE34D6B}" srcOrd="1" destOrd="0" presId="urn:microsoft.com/office/officeart/2005/8/layout/bProcess3"/>
    <dgm:cxn modelId="{F63158AD-505F-4D34-812B-9400198926FA}" type="presOf" srcId="{69D44C71-AC0A-460A-8692-DD88C7F779D1}" destId="{5DC2262A-6A15-4218-958D-2D0C60D6A2A3}" srcOrd="0" destOrd="0" presId="urn:microsoft.com/office/officeart/2005/8/layout/bProcess3"/>
    <dgm:cxn modelId="{B389A4B7-6A45-4778-A97E-008BC01F6730}" type="presOf" srcId="{B87A2881-5482-4F86-8912-1F02601948A7}" destId="{8339E549-7E3B-4990-A9E6-0FAE20641AB7}" srcOrd="0" destOrd="0" presId="urn:microsoft.com/office/officeart/2005/8/layout/bProcess3"/>
    <dgm:cxn modelId="{4CE3B0C6-40ED-4CCA-96DE-8D3272E62645}" type="presOf" srcId="{71E1FF04-37FF-42A7-837B-F06BA6DCDE74}" destId="{54A8819C-B69B-4464-BD81-289F985CDB63}" srcOrd="0" destOrd="0" presId="urn:microsoft.com/office/officeart/2005/8/layout/bProcess3"/>
    <dgm:cxn modelId="{74A73CED-A1AE-489B-B277-382C5E1ADC66}" type="presOf" srcId="{D9691276-6A25-4614-B6DC-423CBBE3178C}" destId="{2C77F434-6169-4543-AF91-C635A2266B4E}" srcOrd="0" destOrd="0" presId="urn:microsoft.com/office/officeart/2005/8/layout/bProcess3"/>
    <dgm:cxn modelId="{796798EF-D387-4A2B-9CE2-1E1B0A06D6C7}" type="presOf" srcId="{93A2EC77-5158-47D4-9796-122FDC354C6C}" destId="{D98C08A9-08A8-4575-B05A-EEDE364A25CB}" srcOrd="0"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DED6D53C-B706-4016-B11B-8683D4983C0A}" type="presParOf" srcId="{2672DEC8-6A26-4E74-9605-60390158C2D6}" destId="{7FB1CF97-E843-4F3A-B757-56BD38E15DCA}" srcOrd="0" destOrd="0" presId="urn:microsoft.com/office/officeart/2005/8/layout/bProcess3"/>
    <dgm:cxn modelId="{12585A53-8435-4076-AE4B-4EF7C84D6309}" type="presParOf" srcId="{2672DEC8-6A26-4E74-9605-60390158C2D6}" destId="{8339E549-7E3B-4990-A9E6-0FAE20641AB7}" srcOrd="1" destOrd="0" presId="urn:microsoft.com/office/officeart/2005/8/layout/bProcess3"/>
    <dgm:cxn modelId="{C57C0D5D-6B8B-4DB1-BBEC-219A2F5DDFF6}" type="presParOf" srcId="{8339E549-7E3B-4990-A9E6-0FAE20641AB7}" destId="{9BE5B4DA-EC63-4E10-B592-559EAF93DF4D}" srcOrd="0" destOrd="0" presId="urn:microsoft.com/office/officeart/2005/8/layout/bProcess3"/>
    <dgm:cxn modelId="{1D2FFB17-CE4B-4E29-97C8-799EA6D22A21}" type="presParOf" srcId="{2672DEC8-6A26-4E74-9605-60390158C2D6}" destId="{2C77F434-6169-4543-AF91-C635A2266B4E}" srcOrd="2" destOrd="0" presId="urn:microsoft.com/office/officeart/2005/8/layout/bProcess3"/>
    <dgm:cxn modelId="{04B60F40-D7B5-49C8-87D6-877ADCEDD2BC}" type="presParOf" srcId="{2672DEC8-6A26-4E74-9605-60390158C2D6}" destId="{54A8819C-B69B-4464-BD81-289F985CDB63}" srcOrd="3" destOrd="0" presId="urn:microsoft.com/office/officeart/2005/8/layout/bProcess3"/>
    <dgm:cxn modelId="{DC502E29-65BC-4E72-9858-A5D520BE4406}" type="presParOf" srcId="{54A8819C-B69B-4464-BD81-289F985CDB63}" destId="{F159553C-9177-4DB3-9AA9-B1112EE34D6B}" srcOrd="0" destOrd="0" presId="urn:microsoft.com/office/officeart/2005/8/layout/bProcess3"/>
    <dgm:cxn modelId="{61D789ED-7A6E-4CE1-B80A-9878D6E2B170}" type="presParOf" srcId="{2672DEC8-6A26-4E74-9605-60390158C2D6}" destId="{5DC2262A-6A15-4218-958D-2D0C60D6A2A3}" srcOrd="4" destOrd="0" presId="urn:microsoft.com/office/officeart/2005/8/layout/bProcess3"/>
    <dgm:cxn modelId="{9B8FC1B5-FF02-43C9-8FEC-F870166D5E95}" type="presParOf" srcId="{2672DEC8-6A26-4E74-9605-60390158C2D6}" destId="{414FF2A5-9EF5-4EF9-8736-1B57A85BD3ED}" srcOrd="5" destOrd="0" presId="urn:microsoft.com/office/officeart/2005/8/layout/bProcess3"/>
    <dgm:cxn modelId="{3D673FBF-F879-4891-94DE-5EB72951F820}" type="presParOf" srcId="{414FF2A5-9EF5-4EF9-8736-1B57A85BD3ED}" destId="{86FDB266-BAA9-4E83-B4C8-88EB38131F1E}" srcOrd="0" destOrd="0" presId="urn:microsoft.com/office/officeart/2005/8/layout/bProcess3"/>
    <dgm:cxn modelId="{9BC468D9-F7D1-405F-AC8E-ED15DE5F973C}" type="presParOf" srcId="{2672DEC8-6A26-4E74-9605-60390158C2D6}" destId="{CA21C951-A33B-4946-BAEA-2054E7FF2B63}" srcOrd="6" destOrd="0" presId="urn:microsoft.com/office/officeart/2005/8/layout/bProcess3"/>
    <dgm:cxn modelId="{BE360D05-F30D-48A6-B818-0F46BCCA9D28}" type="presParOf" srcId="{2672DEC8-6A26-4E74-9605-60390158C2D6}" destId="{F56DF62A-EAF6-44E2-B688-6FE4BCA7D85E}" srcOrd="7" destOrd="0" presId="urn:microsoft.com/office/officeart/2005/8/layout/bProcess3"/>
    <dgm:cxn modelId="{ACA3772F-B7A5-4C29-916C-BAAD953F2950}" type="presParOf" srcId="{F56DF62A-EAF6-44E2-B688-6FE4BCA7D85E}" destId="{50C6D23F-D6DB-47A9-AE3A-08F598B143E7}" srcOrd="0" destOrd="0" presId="urn:microsoft.com/office/officeart/2005/8/layout/bProcess3"/>
    <dgm:cxn modelId="{E426DBF1-C703-4B3F-8EF9-EA62BF2A0491}" type="presParOf" srcId="{2672DEC8-6A26-4E74-9605-60390158C2D6}" destId="{0FCE8B48-8247-4C66-963F-DE6BDACDBA83}" srcOrd="8" destOrd="0" presId="urn:microsoft.com/office/officeart/2005/8/layout/bProcess3"/>
    <dgm:cxn modelId="{85D78381-9B31-46CC-AD30-47E28C6B60BA}" type="presParOf" srcId="{2672DEC8-6A26-4E74-9605-60390158C2D6}" destId="{28FCC420-DB26-4C90-B42E-4B7006E8770C}" srcOrd="9" destOrd="0" presId="urn:microsoft.com/office/officeart/2005/8/layout/bProcess3"/>
    <dgm:cxn modelId="{6D7D3356-7636-4134-A6FF-D2736A7B1AFF}" type="presParOf" srcId="{28FCC420-DB26-4C90-B42E-4B7006E8770C}" destId="{8FB84479-3CFA-48F0-9C2A-2F7B80C93A5B}" srcOrd="0" destOrd="0" presId="urn:microsoft.com/office/officeart/2005/8/layout/bProcess3"/>
    <dgm:cxn modelId="{E573270E-367B-416C-8D23-731BB5BB2E08}" type="presParOf" srcId="{2672DEC8-6A26-4E74-9605-60390158C2D6}" destId="{92A4E4C7-8B70-437E-87A2-7A77850FBA0B}" srcOrd="10" destOrd="0" presId="urn:microsoft.com/office/officeart/2005/8/layout/bProcess3"/>
    <dgm:cxn modelId="{F9271478-7362-469C-B777-FB193EB8A080}" type="presParOf" srcId="{2672DEC8-6A26-4E74-9605-60390158C2D6}" destId="{0D19A43D-EDB4-403C-ADDF-224E9230FD89}" srcOrd="11" destOrd="0" presId="urn:microsoft.com/office/officeart/2005/8/layout/bProcess3"/>
    <dgm:cxn modelId="{616B2814-1BE7-41BC-8CDF-6C66C8639664}" type="presParOf" srcId="{0D19A43D-EDB4-403C-ADDF-224E9230FD89}" destId="{723D0B67-AA59-440A-9D1F-1BD53CE7F606}" srcOrd="0" destOrd="0" presId="urn:microsoft.com/office/officeart/2005/8/layout/bProcess3"/>
    <dgm:cxn modelId="{1C25CA2B-26A0-4B48-9CAC-AF5C0B3F7096}" type="presParOf" srcId="{2672DEC8-6A26-4E74-9605-60390158C2D6}" destId="{D98C08A9-08A8-4575-B05A-EEDE364A25CB}" srcOrd="12" destOrd="0" presId="urn:microsoft.com/office/officeart/2005/8/layout/bProcess3"/>
    <dgm:cxn modelId="{7FF62D53-CB01-4D64-87C6-36E52714A4C6}" type="presParOf" srcId="{2672DEC8-6A26-4E74-9605-60390158C2D6}" destId="{3D1EC571-53A3-4AA0-B8A4-04BCCE392E61}" srcOrd="13" destOrd="0" presId="urn:microsoft.com/office/officeart/2005/8/layout/bProcess3"/>
    <dgm:cxn modelId="{585217B0-675F-4404-A40D-B0D541B694C2}" type="presParOf" srcId="{3D1EC571-53A3-4AA0-B8A4-04BCCE392E61}" destId="{33722775-2C8C-482D-AE57-E0EA69106D51}" srcOrd="0" destOrd="0" presId="urn:microsoft.com/office/officeart/2005/8/layout/bProcess3"/>
    <dgm:cxn modelId="{9B02B14C-2533-46A2-9E05-913F4AD40D71}"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EE2F4E-3AC7-1745-9E3F-AAD211B2EE2A}" type="doc">
      <dgm:prSet loTypeId="urn:microsoft.com/office/officeart/2005/8/layout/hierarchy3" loCatId="" qsTypeId="urn:microsoft.com/office/officeart/2005/8/quickstyle/simple4" qsCatId="simple" csTypeId="urn:microsoft.com/office/officeart/2005/8/colors/accent0_2" csCatId="mainScheme" phldr="1"/>
      <dgm:spPr/>
      <dgm:t>
        <a:bodyPr/>
        <a:lstStyle/>
        <a:p>
          <a:endParaRPr lang="en-US"/>
        </a:p>
      </dgm:t>
    </dgm:pt>
    <dgm:pt modelId="{169F4EDC-F95E-1F44-BED7-D8896725B995}">
      <dgm:prSet phldrT="[Text]" custT="1"/>
      <dgm:spPr>
        <a:solidFill>
          <a:srgbClr val="FEFDA1"/>
        </a:solidFill>
        <a:ln>
          <a:solidFill>
            <a:schemeClr val="accent1"/>
          </a:solidFill>
        </a:ln>
      </dgm:spPr>
      <dgm:t>
        <a:bodyPr/>
        <a:lstStyle/>
        <a:p>
          <a:endParaRPr lang="en-US" sz="2400" b="1" dirty="0">
            <a:solidFill>
              <a:schemeClr val="tx1"/>
            </a:solidFill>
          </a:endParaRPr>
        </a:p>
      </dgm:t>
    </dgm:pt>
    <dgm:pt modelId="{2DCB70A3-DFA7-774C-AC8E-173256F17F09}" type="parTrans" cxnId="{AB011EEA-0F85-BB45-A871-AB33E59D9A57}">
      <dgm:prSet/>
      <dgm:spPr/>
      <dgm:t>
        <a:bodyPr/>
        <a:lstStyle/>
        <a:p>
          <a:endParaRPr lang="en-US"/>
        </a:p>
      </dgm:t>
    </dgm:pt>
    <dgm:pt modelId="{C45C5769-1775-FC40-8FD3-768303A1B574}" type="sibTrans" cxnId="{AB011EEA-0F85-BB45-A871-AB33E59D9A57}">
      <dgm:prSet/>
      <dgm:spPr/>
      <dgm:t>
        <a:bodyPr/>
        <a:lstStyle/>
        <a:p>
          <a:endParaRPr lang="en-US"/>
        </a:p>
      </dgm:t>
    </dgm:pt>
    <dgm:pt modelId="{D6D06E30-77BD-C54B-B886-1C641C912F9D}">
      <dgm:prSet phldrT="[Text]" custT="1"/>
      <dgm:spPr>
        <a:solidFill>
          <a:srgbClr val="DFBACE">
            <a:alpha val="90000"/>
          </a:srgbClr>
        </a:solidFill>
        <a:ln>
          <a:solidFill>
            <a:schemeClr val="accent1"/>
          </a:solidFill>
        </a:ln>
      </dgm:spPr>
      <dgm:t>
        <a:bodyPr/>
        <a:lstStyle/>
        <a:p>
          <a:pPr defTabSz="2311400">
            <a:lnSpc>
              <a:spcPct val="90000"/>
            </a:lnSpc>
            <a:spcBef>
              <a:spcPct val="0"/>
            </a:spcBef>
            <a:spcAft>
              <a:spcPct val="35000"/>
            </a:spcAft>
          </a:pPr>
          <a:endParaRPr lang="en-US" sz="900" dirty="0">
            <a:solidFill>
              <a:schemeClr val="tx1"/>
            </a:solidFill>
          </a:endParaRPr>
        </a:p>
      </dgm:t>
    </dgm:pt>
    <dgm:pt modelId="{8F1DF3B3-A133-E943-8E60-B3DA83E6628B}" type="parTrans" cxnId="{2AAEC626-D1D6-7844-A0AE-B7F137D223E2}">
      <dgm:prSet/>
      <dgm:spPr>
        <a:ln>
          <a:solidFill>
            <a:schemeClr val="accent1"/>
          </a:solidFill>
        </a:ln>
      </dgm:spPr>
      <dgm:t>
        <a:bodyPr/>
        <a:lstStyle/>
        <a:p>
          <a:endParaRPr lang="en-US"/>
        </a:p>
      </dgm:t>
    </dgm:pt>
    <dgm:pt modelId="{AC13A32D-8115-B74B-8742-C09C99D4945C}" type="sibTrans" cxnId="{2AAEC626-D1D6-7844-A0AE-B7F137D223E2}">
      <dgm:prSet/>
      <dgm:spPr/>
      <dgm:t>
        <a:bodyPr/>
        <a:lstStyle/>
        <a:p>
          <a:endParaRPr lang="en-US"/>
        </a:p>
      </dgm:t>
    </dgm:pt>
    <dgm:pt modelId="{DB211832-9827-BB44-8B08-B437B8AADC11}">
      <dgm:prSet phldrT="[Text]" custT="1"/>
      <dgm:spPr>
        <a:solidFill>
          <a:srgbClr val="BACDE6"/>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dgm:t>
    </dgm:pt>
    <dgm:pt modelId="{2F8960DD-6612-E64F-82F8-B94CA8A261E7}" type="parTrans" cxnId="{4E054958-A5F4-A544-AAF0-8519315B34E5}">
      <dgm:prSet/>
      <dgm:spPr>
        <a:ln>
          <a:solidFill>
            <a:schemeClr val="accent1"/>
          </a:solidFill>
        </a:ln>
      </dgm:spPr>
      <dgm:t>
        <a:bodyPr/>
        <a:lstStyle/>
        <a:p>
          <a:endParaRPr lang="en-US"/>
        </a:p>
      </dgm:t>
    </dgm:pt>
    <dgm:pt modelId="{DE890784-9CB8-F14A-A240-7EBBD56FAE9D}" type="sibTrans" cxnId="{4E054958-A5F4-A544-AAF0-8519315B34E5}">
      <dgm:prSet/>
      <dgm:spPr/>
      <dgm:t>
        <a:bodyPr/>
        <a:lstStyle/>
        <a:p>
          <a:endParaRPr lang="en-US"/>
        </a:p>
      </dgm:t>
    </dgm:pt>
    <dgm:pt modelId="{6565C92D-BC75-7A4E-9023-85A814B2408D}">
      <dgm:prSet phldrT="[Text]" custT="1"/>
      <dgm:spPr>
        <a:solidFill>
          <a:srgbClr val="FEFDA1"/>
        </a:solidFill>
        <a:ln>
          <a:solidFill>
            <a:schemeClr val="accent1"/>
          </a:solidFill>
        </a:ln>
        <a:effectLst>
          <a:glow rad="63500">
            <a:schemeClr val="tx1">
              <a:alpha val="40000"/>
            </a:schemeClr>
          </a:glow>
        </a:effectLst>
      </dgm:spPr>
      <dgm:t>
        <a:bodyPr/>
        <a:lstStyle/>
        <a:p>
          <a:endParaRPr lang="en-US" sz="2400" b="1" dirty="0">
            <a:solidFill>
              <a:schemeClr val="tx1"/>
            </a:solidFill>
          </a:endParaRPr>
        </a:p>
      </dgm:t>
    </dgm:pt>
    <dgm:pt modelId="{648FE476-3F16-ED43-9995-23286C7C9E90}" type="parTrans" cxnId="{EFB5F060-B8BF-1940-8FBC-A9641F83B0F8}">
      <dgm:prSet/>
      <dgm:spPr/>
      <dgm:t>
        <a:bodyPr/>
        <a:lstStyle/>
        <a:p>
          <a:endParaRPr lang="en-US"/>
        </a:p>
      </dgm:t>
    </dgm:pt>
    <dgm:pt modelId="{F15F31FE-AF8B-F640-BB6B-A2D76D76DECE}" type="sibTrans" cxnId="{EFB5F060-B8BF-1940-8FBC-A9641F83B0F8}">
      <dgm:prSet/>
      <dgm:spPr/>
      <dgm:t>
        <a:bodyPr/>
        <a:lstStyle/>
        <a:p>
          <a:endParaRPr lang="en-US"/>
        </a:p>
      </dgm:t>
    </dgm:pt>
    <dgm:pt modelId="{3E585372-084A-4A4B-AC46-ED7DBA887768}">
      <dgm:prSet phldrT="[Text]" custT="1"/>
      <dgm:spPr>
        <a:solidFill>
          <a:srgbClr val="DFBACE">
            <a:alpha val="89804"/>
          </a:srgbClr>
        </a:solidFill>
        <a:ln>
          <a:solidFill>
            <a:schemeClr val="accent1"/>
          </a:solidFill>
        </a:ln>
        <a:effectLst/>
      </dgm:spPr>
      <dgm:t>
        <a:bodyPr/>
        <a:lstStyle/>
        <a:p>
          <a:endParaRPr lang="en-US" sz="2000" b="1" dirty="0">
            <a:solidFill>
              <a:schemeClr val="tx1"/>
            </a:solidFill>
          </a:endParaRPr>
        </a:p>
      </dgm:t>
    </dgm:pt>
    <dgm:pt modelId="{95A210B8-4C6C-0342-9482-51123BE32156}" type="parTrans" cxnId="{A2437E87-A0B2-3540-B7C9-56B459EF1CD1}">
      <dgm:prSet/>
      <dgm:spPr>
        <a:ln>
          <a:solidFill>
            <a:schemeClr val="accent1"/>
          </a:solidFill>
        </a:ln>
      </dgm:spPr>
      <dgm:t>
        <a:bodyPr/>
        <a:lstStyle/>
        <a:p>
          <a:endParaRPr lang="en-US"/>
        </a:p>
      </dgm:t>
    </dgm:pt>
    <dgm:pt modelId="{F4921950-88A1-684C-8BDD-2B0B8FA780F8}" type="sibTrans" cxnId="{A2437E87-A0B2-3540-B7C9-56B459EF1CD1}">
      <dgm:prSet/>
      <dgm:spPr/>
      <dgm:t>
        <a:bodyPr/>
        <a:lstStyle/>
        <a:p>
          <a:endParaRPr lang="en-US"/>
        </a:p>
      </dgm:t>
    </dgm:pt>
    <dgm:pt modelId="{D8712E14-C5FE-EE4B-BD82-A6659B07FDF7}">
      <dgm:prSet phldrT="[Text]" custT="1"/>
      <dgm:spPr>
        <a:solidFill>
          <a:srgbClr val="BACDE6">
            <a:alpha val="90000"/>
          </a:srgbClr>
        </a:solidFill>
        <a:ln>
          <a:solidFill>
            <a:schemeClr val="accent1"/>
          </a:solidFill>
        </a:ln>
      </dgm:spPr>
      <dgm:t>
        <a:bodyPr/>
        <a:lstStyle/>
        <a:p>
          <a:endParaRPr lang="en-US" sz="2000" b="1" dirty="0">
            <a:solidFill>
              <a:schemeClr val="tx1"/>
            </a:solidFill>
          </a:endParaRPr>
        </a:p>
      </dgm:t>
    </dgm:pt>
    <dgm:pt modelId="{BDDA9058-401A-F445-BD65-05F61CD4A1B6}" type="parTrans" cxnId="{113B918B-79BE-4D4C-8061-22DC04CA898A}">
      <dgm:prSet/>
      <dgm:spPr>
        <a:ln>
          <a:solidFill>
            <a:schemeClr val="accent1"/>
          </a:solidFill>
        </a:ln>
      </dgm:spPr>
      <dgm:t>
        <a:bodyPr/>
        <a:lstStyle/>
        <a:p>
          <a:endParaRPr lang="en-US"/>
        </a:p>
      </dgm:t>
    </dgm:pt>
    <dgm:pt modelId="{9C1D4931-0EC8-2B43-ADA3-34E23D494D99}" type="sibTrans" cxnId="{113B918B-79BE-4D4C-8061-22DC04CA898A}">
      <dgm:prSet/>
      <dgm:spPr/>
      <dgm:t>
        <a:bodyPr/>
        <a:lstStyle/>
        <a:p>
          <a:endParaRPr lang="en-US"/>
        </a:p>
      </dgm:t>
    </dgm:pt>
    <dgm:pt modelId="{DFF4F21D-7012-FD43-8BD5-FDA6166C8D64}">
      <dgm:prSet custT="1"/>
      <dgm:spPr>
        <a:solidFill>
          <a:srgbClr val="FCD5B5"/>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i="1" baseline="0" dirty="0">
            <a:solidFill>
              <a:schemeClr val="tx1"/>
            </a:solidFill>
          </a:endParaRPr>
        </a:p>
      </dgm:t>
    </dgm:pt>
    <dgm:pt modelId="{2FA24D02-00E4-E742-A787-F53FD93A0F53}" type="parTrans" cxnId="{9BBBE043-9B2F-2E4B-A0FA-87317892ECA7}">
      <dgm:prSet/>
      <dgm:spPr>
        <a:ln>
          <a:solidFill>
            <a:schemeClr val="accent1"/>
          </a:solidFill>
        </a:ln>
      </dgm:spPr>
      <dgm:t>
        <a:bodyPr/>
        <a:lstStyle/>
        <a:p>
          <a:endParaRPr lang="en-US"/>
        </a:p>
      </dgm:t>
    </dgm:pt>
    <dgm:pt modelId="{9165E49D-D314-F24F-ADD9-5F449DEE9432}" type="sibTrans" cxnId="{9BBBE043-9B2F-2E4B-A0FA-87317892ECA7}">
      <dgm:prSet/>
      <dgm:spPr/>
      <dgm:t>
        <a:bodyPr/>
        <a:lstStyle/>
        <a:p>
          <a:endParaRPr lang="en-US"/>
        </a:p>
      </dgm:t>
    </dgm:pt>
    <dgm:pt modelId="{5920DF05-0040-BC42-BDF6-634C60A2404E}">
      <dgm:prSet custT="1"/>
      <dgm:spPr>
        <a:solidFill>
          <a:srgbClr val="FCD5B5">
            <a:alpha val="90000"/>
          </a:srgbClr>
        </a:solidFill>
        <a:ln>
          <a:solidFill>
            <a:schemeClr val="accent1"/>
          </a:solidFill>
        </a:ln>
      </dgm:spPr>
      <dgm:t>
        <a:bodyPr/>
        <a:lstStyle/>
        <a:p>
          <a:endParaRPr lang="en-US" sz="2000" b="1" dirty="0">
            <a:solidFill>
              <a:schemeClr val="tx1"/>
            </a:solidFill>
          </a:endParaRPr>
        </a:p>
      </dgm:t>
    </dgm:pt>
    <dgm:pt modelId="{7D4EAA5E-B5B2-1A4D-AAC9-E210B8445315}" type="parTrans" cxnId="{2419A548-9E7C-C745-AF82-785C5865D603}">
      <dgm:prSet/>
      <dgm:spPr>
        <a:ln>
          <a:solidFill>
            <a:schemeClr val="accent1"/>
          </a:solidFill>
        </a:ln>
      </dgm:spPr>
      <dgm:t>
        <a:bodyPr/>
        <a:lstStyle/>
        <a:p>
          <a:endParaRPr lang="en-US"/>
        </a:p>
      </dgm:t>
    </dgm:pt>
    <dgm:pt modelId="{D9DA1944-89EA-1E44-A43F-05B420EA34BD}" type="sibTrans" cxnId="{2419A548-9E7C-C745-AF82-785C5865D603}">
      <dgm:prSet/>
      <dgm:spPr/>
      <dgm:t>
        <a:bodyPr/>
        <a:lstStyle/>
        <a:p>
          <a:endParaRPr lang="en-US"/>
        </a:p>
      </dgm:t>
    </dgm:pt>
    <dgm:pt modelId="{CD9B19F2-B8F1-6741-B065-FFFE6D7417FC}" type="pres">
      <dgm:prSet presAssocID="{57EE2F4E-3AC7-1745-9E3F-AAD211B2EE2A}" presName="diagram" presStyleCnt="0">
        <dgm:presLayoutVars>
          <dgm:chPref val="1"/>
          <dgm:dir/>
          <dgm:animOne val="branch"/>
          <dgm:animLvl val="lvl"/>
          <dgm:resizeHandles/>
        </dgm:presLayoutVars>
      </dgm:prSet>
      <dgm:spPr/>
    </dgm:pt>
    <dgm:pt modelId="{22B4709F-7EE5-2342-811F-D58F87145F2F}" type="pres">
      <dgm:prSet presAssocID="{169F4EDC-F95E-1F44-BED7-D8896725B995}" presName="root" presStyleCnt="0"/>
      <dgm:spPr/>
    </dgm:pt>
    <dgm:pt modelId="{CFF4B9BA-B4EE-654B-B59B-1CC53E007CCD}" type="pres">
      <dgm:prSet presAssocID="{169F4EDC-F95E-1F44-BED7-D8896725B995}" presName="rootComposite" presStyleCnt="0"/>
      <dgm:spPr/>
    </dgm:pt>
    <dgm:pt modelId="{A5DBB78B-5D5B-A74C-9B01-E87A162F8345}" type="pres">
      <dgm:prSet presAssocID="{169F4EDC-F95E-1F44-BED7-D8896725B995}" presName="rootText" presStyleLbl="node1" presStyleIdx="0" presStyleCnt="2" custScaleX="142233" custScaleY="79314" custLinFactNeighborX="-50372" custLinFactNeighborY="8724"/>
      <dgm:spPr/>
    </dgm:pt>
    <dgm:pt modelId="{5ADDAB74-AAB2-4A43-A0BA-A54B97064FF2}" type="pres">
      <dgm:prSet presAssocID="{169F4EDC-F95E-1F44-BED7-D8896725B995}" presName="rootConnector" presStyleLbl="node1" presStyleIdx="0" presStyleCnt="2"/>
      <dgm:spPr/>
    </dgm:pt>
    <dgm:pt modelId="{2F1BB830-8DD9-FC48-8A2D-1CD2B7376403}" type="pres">
      <dgm:prSet presAssocID="{169F4EDC-F95E-1F44-BED7-D8896725B995}" presName="childShape" presStyleCnt="0"/>
      <dgm:spPr/>
    </dgm:pt>
    <dgm:pt modelId="{ED6BE4A9-A27B-4740-926B-62679D15E33B}" type="pres">
      <dgm:prSet presAssocID="{8F1DF3B3-A133-E943-8E60-B3DA83E6628B}" presName="Name13" presStyleLbl="parChTrans1D2" presStyleIdx="0" presStyleCnt="6"/>
      <dgm:spPr/>
    </dgm:pt>
    <dgm:pt modelId="{CCB167FD-43F3-8F45-841F-9908C0FFB74F}" type="pres">
      <dgm:prSet presAssocID="{D6D06E30-77BD-C54B-B886-1C641C912F9D}" presName="childText" presStyleLbl="bgAcc1" presStyleIdx="0" presStyleCnt="6" custScaleX="205052" custScaleY="92230" custLinFactNeighborX="-60075" custLinFactNeighborY="-1728">
        <dgm:presLayoutVars>
          <dgm:bulletEnabled val="1"/>
        </dgm:presLayoutVars>
      </dgm:prSet>
      <dgm:spPr/>
    </dgm:pt>
    <dgm:pt modelId="{7B8BEFA7-1036-E34F-88C5-DD0917C785E2}" type="pres">
      <dgm:prSet presAssocID="{2F8960DD-6612-E64F-82F8-B94CA8A261E7}" presName="Name13" presStyleLbl="parChTrans1D2" presStyleIdx="1" presStyleCnt="6"/>
      <dgm:spPr/>
    </dgm:pt>
    <dgm:pt modelId="{186D6D71-57D7-7146-AC48-3B790488DB2D}" type="pres">
      <dgm:prSet presAssocID="{DB211832-9827-BB44-8B08-B437B8AADC11}" presName="childText" presStyleLbl="bgAcc1" presStyleIdx="1" presStyleCnt="6" custScaleX="203784" custLinFactNeighborX="-60221" custLinFactNeighborY="-10334">
        <dgm:presLayoutVars>
          <dgm:bulletEnabled val="1"/>
        </dgm:presLayoutVars>
      </dgm:prSet>
      <dgm:spPr/>
    </dgm:pt>
    <dgm:pt modelId="{C7165658-1737-814E-94D5-A6DA621DBF9B}" type="pres">
      <dgm:prSet presAssocID="{2FA24D02-00E4-E742-A787-F53FD93A0F53}" presName="Name13" presStyleLbl="parChTrans1D2" presStyleIdx="2" presStyleCnt="6"/>
      <dgm:spPr/>
    </dgm:pt>
    <dgm:pt modelId="{9A859394-A7AD-434E-B9E1-77EB846C4DA7}" type="pres">
      <dgm:prSet presAssocID="{DFF4F21D-7012-FD43-8BD5-FDA6166C8D64}" presName="childText" presStyleLbl="bgAcc1" presStyleIdx="2" presStyleCnt="6" custScaleX="201053" custLinFactNeighborX="-57960" custLinFactNeighborY="-19624">
        <dgm:presLayoutVars>
          <dgm:bulletEnabled val="1"/>
        </dgm:presLayoutVars>
      </dgm:prSet>
      <dgm:spPr/>
    </dgm:pt>
    <dgm:pt modelId="{52C03859-ACC0-DE48-AD1F-1A969135549D}" type="pres">
      <dgm:prSet presAssocID="{6565C92D-BC75-7A4E-9023-85A814B2408D}" presName="root" presStyleCnt="0"/>
      <dgm:spPr/>
    </dgm:pt>
    <dgm:pt modelId="{1A876998-B248-F146-8ABC-7F544DC73699}" type="pres">
      <dgm:prSet presAssocID="{6565C92D-BC75-7A4E-9023-85A814B2408D}" presName="rootComposite" presStyleCnt="0"/>
      <dgm:spPr/>
    </dgm:pt>
    <dgm:pt modelId="{B7B1610C-5158-354D-B7A6-BFEF76C24BF4}" type="pres">
      <dgm:prSet presAssocID="{6565C92D-BC75-7A4E-9023-85A814B2408D}" presName="rootText" presStyleLbl="node1" presStyleIdx="1" presStyleCnt="2" custScaleX="123018" custScaleY="80161" custLinFactNeighborX="5639" custLinFactNeighborY="5093"/>
      <dgm:spPr/>
    </dgm:pt>
    <dgm:pt modelId="{3DA98971-20E3-BE45-9DF2-183313768AF2}" type="pres">
      <dgm:prSet presAssocID="{6565C92D-BC75-7A4E-9023-85A814B2408D}" presName="rootConnector" presStyleLbl="node1" presStyleIdx="1" presStyleCnt="2"/>
      <dgm:spPr/>
    </dgm:pt>
    <dgm:pt modelId="{F967FF85-FBDF-264B-AA25-89070851DA61}" type="pres">
      <dgm:prSet presAssocID="{6565C92D-BC75-7A4E-9023-85A814B2408D}" presName="childShape" presStyleCnt="0"/>
      <dgm:spPr/>
    </dgm:pt>
    <dgm:pt modelId="{6A0EF9A2-DDF5-994F-AC4A-6DE22744A1B6}" type="pres">
      <dgm:prSet presAssocID="{95A210B8-4C6C-0342-9482-51123BE32156}" presName="Name13" presStyleLbl="parChTrans1D2" presStyleIdx="3" presStyleCnt="6"/>
      <dgm:spPr/>
    </dgm:pt>
    <dgm:pt modelId="{716F169A-342C-F44C-B39E-8E2143608AB7}" type="pres">
      <dgm:prSet presAssocID="{3E585372-084A-4A4B-AC46-ED7DBA887768}" presName="childText" presStyleLbl="bgAcc1" presStyleIdx="3" presStyleCnt="6" custScaleX="192837" custScaleY="92009" custLinFactNeighborX="4992" custLinFactNeighborY="-5007">
        <dgm:presLayoutVars>
          <dgm:bulletEnabled val="1"/>
        </dgm:presLayoutVars>
      </dgm:prSet>
      <dgm:spPr/>
    </dgm:pt>
    <dgm:pt modelId="{4023B260-C37C-5843-BCD4-7A581182EF79}" type="pres">
      <dgm:prSet presAssocID="{BDDA9058-401A-F445-BD65-05F61CD4A1B6}" presName="Name13" presStyleLbl="parChTrans1D2" presStyleIdx="4" presStyleCnt="6"/>
      <dgm:spPr/>
    </dgm:pt>
    <dgm:pt modelId="{9CA6151C-7DA3-9E45-88B7-4F62761E5633}" type="pres">
      <dgm:prSet presAssocID="{D8712E14-C5FE-EE4B-BD82-A6659B07FDF7}" presName="childText" presStyleLbl="bgAcc1" presStyleIdx="4" presStyleCnt="6" custScaleX="190453" custLinFactNeighborX="5857" custLinFactNeighborY="-12439">
        <dgm:presLayoutVars>
          <dgm:bulletEnabled val="1"/>
        </dgm:presLayoutVars>
      </dgm:prSet>
      <dgm:spPr/>
    </dgm:pt>
    <dgm:pt modelId="{47E537F7-DF90-4247-8E0F-5DC843EF5FC4}" type="pres">
      <dgm:prSet presAssocID="{7D4EAA5E-B5B2-1A4D-AAC9-E210B8445315}" presName="Name13" presStyleLbl="parChTrans1D2" presStyleIdx="5" presStyleCnt="6"/>
      <dgm:spPr/>
    </dgm:pt>
    <dgm:pt modelId="{9F30E4C6-B47C-064D-9CF3-6B5028E03AA4}" type="pres">
      <dgm:prSet presAssocID="{5920DF05-0040-BC42-BDF6-634C60A2404E}" presName="childText" presStyleLbl="bgAcc1" presStyleIdx="5" presStyleCnt="6" custScaleX="187444" custLinFactNeighborX="7145" custLinFactNeighborY="-20014">
        <dgm:presLayoutVars>
          <dgm:bulletEnabled val="1"/>
        </dgm:presLayoutVars>
      </dgm:prSet>
      <dgm:spPr/>
    </dgm:pt>
  </dgm:ptLst>
  <dgm:cxnLst>
    <dgm:cxn modelId="{07B69903-7020-9A43-9529-1CE947E191D3}" type="presOf" srcId="{8F1DF3B3-A133-E943-8E60-B3DA83E6628B}" destId="{ED6BE4A9-A27B-4740-926B-62679D15E33B}" srcOrd="0" destOrd="0" presId="urn:microsoft.com/office/officeart/2005/8/layout/hierarchy3"/>
    <dgm:cxn modelId="{ECC9F112-8286-134F-BFC3-8341841098F4}" type="presOf" srcId="{169F4EDC-F95E-1F44-BED7-D8896725B995}" destId="{5ADDAB74-AAB2-4A43-A0BA-A54B97064FF2}" srcOrd="1" destOrd="0" presId="urn:microsoft.com/office/officeart/2005/8/layout/hierarchy3"/>
    <dgm:cxn modelId="{2AAEC626-D1D6-7844-A0AE-B7F137D223E2}" srcId="{169F4EDC-F95E-1F44-BED7-D8896725B995}" destId="{D6D06E30-77BD-C54B-B886-1C641C912F9D}" srcOrd="0" destOrd="0" parTransId="{8F1DF3B3-A133-E943-8E60-B3DA83E6628B}" sibTransId="{AC13A32D-8115-B74B-8742-C09C99D4945C}"/>
    <dgm:cxn modelId="{6A868E2F-468E-8B48-A425-8159561810BA}" type="presOf" srcId="{D6D06E30-77BD-C54B-B886-1C641C912F9D}" destId="{CCB167FD-43F3-8F45-841F-9908C0FFB74F}" srcOrd="0" destOrd="0" presId="urn:microsoft.com/office/officeart/2005/8/layout/hierarchy3"/>
    <dgm:cxn modelId="{9BBBE043-9B2F-2E4B-A0FA-87317892ECA7}" srcId="{169F4EDC-F95E-1F44-BED7-D8896725B995}" destId="{DFF4F21D-7012-FD43-8BD5-FDA6166C8D64}" srcOrd="2" destOrd="0" parTransId="{2FA24D02-00E4-E742-A787-F53FD93A0F53}" sibTransId="{9165E49D-D314-F24F-ADD9-5F449DEE9432}"/>
    <dgm:cxn modelId="{0C5F7745-7A06-DD45-9C42-989EDB7C1295}" type="presOf" srcId="{DFF4F21D-7012-FD43-8BD5-FDA6166C8D64}" destId="{9A859394-A7AD-434E-B9E1-77EB846C4DA7}" srcOrd="0" destOrd="0" presId="urn:microsoft.com/office/officeart/2005/8/layout/hierarchy3"/>
    <dgm:cxn modelId="{2419A548-9E7C-C745-AF82-785C5865D603}" srcId="{6565C92D-BC75-7A4E-9023-85A814B2408D}" destId="{5920DF05-0040-BC42-BDF6-634C60A2404E}" srcOrd="2" destOrd="0" parTransId="{7D4EAA5E-B5B2-1A4D-AAC9-E210B8445315}" sibTransId="{D9DA1944-89EA-1E44-A43F-05B420EA34BD}"/>
    <dgm:cxn modelId="{3917BA50-7D76-EF43-9C24-B3A3FE0C8C19}" type="presOf" srcId="{2FA24D02-00E4-E742-A787-F53FD93A0F53}" destId="{C7165658-1737-814E-94D5-A6DA621DBF9B}" srcOrd="0" destOrd="0" presId="urn:microsoft.com/office/officeart/2005/8/layout/hierarchy3"/>
    <dgm:cxn modelId="{4E054958-A5F4-A544-AAF0-8519315B34E5}" srcId="{169F4EDC-F95E-1F44-BED7-D8896725B995}" destId="{DB211832-9827-BB44-8B08-B437B8AADC11}" srcOrd="1" destOrd="0" parTransId="{2F8960DD-6612-E64F-82F8-B94CA8A261E7}" sibTransId="{DE890784-9CB8-F14A-A240-7EBBD56FAE9D}"/>
    <dgm:cxn modelId="{EFB5F060-B8BF-1940-8FBC-A9641F83B0F8}" srcId="{57EE2F4E-3AC7-1745-9E3F-AAD211B2EE2A}" destId="{6565C92D-BC75-7A4E-9023-85A814B2408D}" srcOrd="1" destOrd="0" parTransId="{648FE476-3F16-ED43-9995-23286C7C9E90}" sibTransId="{F15F31FE-AF8B-F640-BB6B-A2D76D76DECE}"/>
    <dgm:cxn modelId="{BD72396F-8DFE-E94A-99C5-A8DC2E52DF85}" type="presOf" srcId="{5920DF05-0040-BC42-BDF6-634C60A2404E}" destId="{9F30E4C6-B47C-064D-9CF3-6B5028E03AA4}" srcOrd="0" destOrd="0" presId="urn:microsoft.com/office/officeart/2005/8/layout/hierarchy3"/>
    <dgm:cxn modelId="{01182A79-67AD-014C-A953-3532CB899BDA}" type="presOf" srcId="{169F4EDC-F95E-1F44-BED7-D8896725B995}" destId="{A5DBB78B-5D5B-A74C-9B01-E87A162F8345}" srcOrd="0" destOrd="0" presId="urn:microsoft.com/office/officeart/2005/8/layout/hierarchy3"/>
    <dgm:cxn modelId="{70E73B7B-4A44-9C4F-841E-6A32542BAB7E}" type="presOf" srcId="{DB211832-9827-BB44-8B08-B437B8AADC11}" destId="{186D6D71-57D7-7146-AC48-3B790488DB2D}" srcOrd="0" destOrd="0" presId="urn:microsoft.com/office/officeart/2005/8/layout/hierarchy3"/>
    <dgm:cxn modelId="{94C91C81-347D-B444-8CEB-F79CB807714A}" type="presOf" srcId="{D8712E14-C5FE-EE4B-BD82-A6659B07FDF7}" destId="{9CA6151C-7DA3-9E45-88B7-4F62761E5633}" srcOrd="0" destOrd="0" presId="urn:microsoft.com/office/officeart/2005/8/layout/hierarchy3"/>
    <dgm:cxn modelId="{2C40DB83-F4D7-9A4E-836B-5A42CB777A23}" type="presOf" srcId="{7D4EAA5E-B5B2-1A4D-AAC9-E210B8445315}" destId="{47E537F7-DF90-4247-8E0F-5DC843EF5FC4}" srcOrd="0" destOrd="0" presId="urn:microsoft.com/office/officeart/2005/8/layout/hierarchy3"/>
    <dgm:cxn modelId="{A2437E87-A0B2-3540-B7C9-56B459EF1CD1}" srcId="{6565C92D-BC75-7A4E-9023-85A814B2408D}" destId="{3E585372-084A-4A4B-AC46-ED7DBA887768}" srcOrd="0" destOrd="0" parTransId="{95A210B8-4C6C-0342-9482-51123BE32156}" sibTransId="{F4921950-88A1-684C-8BDD-2B0B8FA780F8}"/>
    <dgm:cxn modelId="{113B918B-79BE-4D4C-8061-22DC04CA898A}" srcId="{6565C92D-BC75-7A4E-9023-85A814B2408D}" destId="{D8712E14-C5FE-EE4B-BD82-A6659B07FDF7}" srcOrd="1" destOrd="0" parTransId="{BDDA9058-401A-F445-BD65-05F61CD4A1B6}" sibTransId="{9C1D4931-0EC8-2B43-ADA3-34E23D494D99}"/>
    <dgm:cxn modelId="{34DC338F-88CE-014F-8CDC-16ADB3B7FEB0}" type="presOf" srcId="{2F8960DD-6612-E64F-82F8-B94CA8A261E7}" destId="{7B8BEFA7-1036-E34F-88C5-DD0917C785E2}" srcOrd="0" destOrd="0" presId="urn:microsoft.com/office/officeart/2005/8/layout/hierarchy3"/>
    <dgm:cxn modelId="{40468F94-B7F7-5741-B288-20C33575FA8A}" type="presOf" srcId="{57EE2F4E-3AC7-1745-9E3F-AAD211B2EE2A}" destId="{CD9B19F2-B8F1-6741-B065-FFFE6D7417FC}" srcOrd="0" destOrd="0" presId="urn:microsoft.com/office/officeart/2005/8/layout/hierarchy3"/>
    <dgm:cxn modelId="{7D835E9E-42A5-BA4F-9809-0A1D278C6FFD}" type="presOf" srcId="{BDDA9058-401A-F445-BD65-05F61CD4A1B6}" destId="{4023B260-C37C-5843-BCD4-7A581182EF79}" srcOrd="0" destOrd="0" presId="urn:microsoft.com/office/officeart/2005/8/layout/hierarchy3"/>
    <dgm:cxn modelId="{82933FBA-D731-0C46-9076-1F839CC9CCED}" type="presOf" srcId="{3E585372-084A-4A4B-AC46-ED7DBA887768}" destId="{716F169A-342C-F44C-B39E-8E2143608AB7}" srcOrd="0" destOrd="0" presId="urn:microsoft.com/office/officeart/2005/8/layout/hierarchy3"/>
    <dgm:cxn modelId="{F78C1ACD-3D5F-3649-B38A-757DD743EB7A}" type="presOf" srcId="{6565C92D-BC75-7A4E-9023-85A814B2408D}" destId="{3DA98971-20E3-BE45-9DF2-183313768AF2}" srcOrd="1" destOrd="0" presId="urn:microsoft.com/office/officeart/2005/8/layout/hierarchy3"/>
    <dgm:cxn modelId="{40645ADF-F9E0-8D41-B636-443C103E7672}" type="presOf" srcId="{6565C92D-BC75-7A4E-9023-85A814B2408D}" destId="{B7B1610C-5158-354D-B7A6-BFEF76C24BF4}" srcOrd="0" destOrd="0" presId="urn:microsoft.com/office/officeart/2005/8/layout/hierarchy3"/>
    <dgm:cxn modelId="{AB011EEA-0F85-BB45-A871-AB33E59D9A57}" srcId="{57EE2F4E-3AC7-1745-9E3F-AAD211B2EE2A}" destId="{169F4EDC-F95E-1F44-BED7-D8896725B995}" srcOrd="0" destOrd="0" parTransId="{2DCB70A3-DFA7-774C-AC8E-173256F17F09}" sibTransId="{C45C5769-1775-FC40-8FD3-768303A1B574}"/>
    <dgm:cxn modelId="{4E8F6AFF-141E-F549-B7D7-ACDF1748B74C}" type="presOf" srcId="{95A210B8-4C6C-0342-9482-51123BE32156}" destId="{6A0EF9A2-DDF5-994F-AC4A-6DE22744A1B6}" srcOrd="0" destOrd="0" presId="urn:microsoft.com/office/officeart/2005/8/layout/hierarchy3"/>
    <dgm:cxn modelId="{1F72B6CD-26D5-9143-87E5-129C5D598A96}" type="presParOf" srcId="{CD9B19F2-B8F1-6741-B065-FFFE6D7417FC}" destId="{22B4709F-7EE5-2342-811F-D58F87145F2F}" srcOrd="0" destOrd="0" presId="urn:microsoft.com/office/officeart/2005/8/layout/hierarchy3"/>
    <dgm:cxn modelId="{18677E6D-ED1A-9245-BF63-D2CDE51DF330}" type="presParOf" srcId="{22B4709F-7EE5-2342-811F-D58F87145F2F}" destId="{CFF4B9BA-B4EE-654B-B59B-1CC53E007CCD}" srcOrd="0" destOrd="0" presId="urn:microsoft.com/office/officeart/2005/8/layout/hierarchy3"/>
    <dgm:cxn modelId="{E37DF2EC-1B6F-9540-8EC0-E76B11592985}" type="presParOf" srcId="{CFF4B9BA-B4EE-654B-B59B-1CC53E007CCD}" destId="{A5DBB78B-5D5B-A74C-9B01-E87A162F8345}" srcOrd="0" destOrd="0" presId="urn:microsoft.com/office/officeart/2005/8/layout/hierarchy3"/>
    <dgm:cxn modelId="{659D5009-BC4A-EF49-A8AB-C781E47DB7A9}" type="presParOf" srcId="{CFF4B9BA-B4EE-654B-B59B-1CC53E007CCD}" destId="{5ADDAB74-AAB2-4A43-A0BA-A54B97064FF2}" srcOrd="1" destOrd="0" presId="urn:microsoft.com/office/officeart/2005/8/layout/hierarchy3"/>
    <dgm:cxn modelId="{0F9BB3DC-360D-3B4B-905A-8DE54254EE42}" type="presParOf" srcId="{22B4709F-7EE5-2342-811F-D58F87145F2F}" destId="{2F1BB830-8DD9-FC48-8A2D-1CD2B7376403}" srcOrd="1" destOrd="0" presId="urn:microsoft.com/office/officeart/2005/8/layout/hierarchy3"/>
    <dgm:cxn modelId="{9A78E342-B799-604A-A8D8-106BF7F68DF8}" type="presParOf" srcId="{2F1BB830-8DD9-FC48-8A2D-1CD2B7376403}" destId="{ED6BE4A9-A27B-4740-926B-62679D15E33B}" srcOrd="0" destOrd="0" presId="urn:microsoft.com/office/officeart/2005/8/layout/hierarchy3"/>
    <dgm:cxn modelId="{3ABBC3E0-BCA9-5E4D-B72B-2732BE52190D}" type="presParOf" srcId="{2F1BB830-8DD9-FC48-8A2D-1CD2B7376403}" destId="{CCB167FD-43F3-8F45-841F-9908C0FFB74F}" srcOrd="1" destOrd="0" presId="urn:microsoft.com/office/officeart/2005/8/layout/hierarchy3"/>
    <dgm:cxn modelId="{60BC65C9-1D68-2C4A-BAE8-67186049083C}" type="presParOf" srcId="{2F1BB830-8DD9-FC48-8A2D-1CD2B7376403}" destId="{7B8BEFA7-1036-E34F-88C5-DD0917C785E2}" srcOrd="2" destOrd="0" presId="urn:microsoft.com/office/officeart/2005/8/layout/hierarchy3"/>
    <dgm:cxn modelId="{5EC53659-4520-5D4F-BD5F-65C3E5A11955}" type="presParOf" srcId="{2F1BB830-8DD9-FC48-8A2D-1CD2B7376403}" destId="{186D6D71-57D7-7146-AC48-3B790488DB2D}" srcOrd="3" destOrd="0" presId="urn:microsoft.com/office/officeart/2005/8/layout/hierarchy3"/>
    <dgm:cxn modelId="{8A114C65-9CAE-EC43-A51E-2DB32C2DF2E0}" type="presParOf" srcId="{2F1BB830-8DD9-FC48-8A2D-1CD2B7376403}" destId="{C7165658-1737-814E-94D5-A6DA621DBF9B}" srcOrd="4" destOrd="0" presId="urn:microsoft.com/office/officeart/2005/8/layout/hierarchy3"/>
    <dgm:cxn modelId="{BF081A78-C265-4D43-9CDC-1B229B02A3C2}" type="presParOf" srcId="{2F1BB830-8DD9-FC48-8A2D-1CD2B7376403}" destId="{9A859394-A7AD-434E-B9E1-77EB846C4DA7}" srcOrd="5" destOrd="0" presId="urn:microsoft.com/office/officeart/2005/8/layout/hierarchy3"/>
    <dgm:cxn modelId="{3E5465E8-EB37-8D43-916B-0D1C4622AED6}" type="presParOf" srcId="{CD9B19F2-B8F1-6741-B065-FFFE6D7417FC}" destId="{52C03859-ACC0-DE48-AD1F-1A969135549D}" srcOrd="1" destOrd="0" presId="urn:microsoft.com/office/officeart/2005/8/layout/hierarchy3"/>
    <dgm:cxn modelId="{B3626BDE-EE1F-E545-8FAE-3711BA4B7231}" type="presParOf" srcId="{52C03859-ACC0-DE48-AD1F-1A969135549D}" destId="{1A876998-B248-F146-8ABC-7F544DC73699}" srcOrd="0" destOrd="0" presId="urn:microsoft.com/office/officeart/2005/8/layout/hierarchy3"/>
    <dgm:cxn modelId="{749150A6-7BD8-5B47-8381-26C2F7AC8F3B}" type="presParOf" srcId="{1A876998-B248-F146-8ABC-7F544DC73699}" destId="{B7B1610C-5158-354D-B7A6-BFEF76C24BF4}" srcOrd="0" destOrd="0" presId="urn:microsoft.com/office/officeart/2005/8/layout/hierarchy3"/>
    <dgm:cxn modelId="{A4DA074D-ACDF-9246-A4A3-28544D1D50E4}" type="presParOf" srcId="{1A876998-B248-F146-8ABC-7F544DC73699}" destId="{3DA98971-20E3-BE45-9DF2-183313768AF2}" srcOrd="1" destOrd="0" presId="urn:microsoft.com/office/officeart/2005/8/layout/hierarchy3"/>
    <dgm:cxn modelId="{B4563CAE-3249-8A44-933E-D7BF5FEC74FA}" type="presParOf" srcId="{52C03859-ACC0-DE48-AD1F-1A969135549D}" destId="{F967FF85-FBDF-264B-AA25-89070851DA61}" srcOrd="1" destOrd="0" presId="urn:microsoft.com/office/officeart/2005/8/layout/hierarchy3"/>
    <dgm:cxn modelId="{5C878BC3-7213-1A47-B0D7-44528CB6F065}" type="presParOf" srcId="{F967FF85-FBDF-264B-AA25-89070851DA61}" destId="{6A0EF9A2-DDF5-994F-AC4A-6DE22744A1B6}" srcOrd="0" destOrd="0" presId="urn:microsoft.com/office/officeart/2005/8/layout/hierarchy3"/>
    <dgm:cxn modelId="{CA56A64B-89F5-2344-A15F-BE93DBF208E6}" type="presParOf" srcId="{F967FF85-FBDF-264B-AA25-89070851DA61}" destId="{716F169A-342C-F44C-B39E-8E2143608AB7}" srcOrd="1" destOrd="0" presId="urn:microsoft.com/office/officeart/2005/8/layout/hierarchy3"/>
    <dgm:cxn modelId="{54A7D260-0E62-3A46-8BE1-D90CD8248311}" type="presParOf" srcId="{F967FF85-FBDF-264B-AA25-89070851DA61}" destId="{4023B260-C37C-5843-BCD4-7A581182EF79}" srcOrd="2" destOrd="0" presId="urn:microsoft.com/office/officeart/2005/8/layout/hierarchy3"/>
    <dgm:cxn modelId="{6BD834CC-6988-2848-867A-3B51CC3FFD4B}" type="presParOf" srcId="{F967FF85-FBDF-264B-AA25-89070851DA61}" destId="{9CA6151C-7DA3-9E45-88B7-4F62761E5633}" srcOrd="3" destOrd="0" presId="urn:microsoft.com/office/officeart/2005/8/layout/hierarchy3"/>
    <dgm:cxn modelId="{734F64E5-9750-A94D-83DD-DA46016B3BA1}" type="presParOf" srcId="{F967FF85-FBDF-264B-AA25-89070851DA61}" destId="{47E537F7-DF90-4247-8E0F-5DC843EF5FC4}" srcOrd="4" destOrd="0" presId="urn:microsoft.com/office/officeart/2005/8/layout/hierarchy3"/>
    <dgm:cxn modelId="{A55B3F09-ACBC-554B-A553-51FEF796D35B}" type="presParOf" srcId="{F967FF85-FBDF-264B-AA25-89070851DA61}" destId="{9F30E4C6-B47C-064D-9CF3-6B5028E03AA4}" srcOrd="5" destOrd="0" presId="urn:microsoft.com/office/officeart/2005/8/layout/hierarchy3"/>
  </dgm:cxnLst>
  <dgm:bg>
    <a:effectLst>
      <a:glow rad="127000">
        <a:schemeClr val="tx1"/>
      </a:glow>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a:t>WELCOME &amp; GROUNDING</a:t>
          </a:r>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a:t>EL DATA</a:t>
          </a:r>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dirty="0"/>
            <a:t>INTEGRATED</a:t>
          </a:r>
          <a:r>
            <a:rPr lang="en-US" sz="2200" b="1" baseline="0" dirty="0"/>
            <a:t> ELD</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a:t>INTEGRATED</a:t>
          </a:r>
          <a:r>
            <a:rPr lang="en-US" sz="2000" b="1" baseline="0" dirty="0"/>
            <a:t> ELD AND MATH</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dgm:spPr>
        <a:solidFill>
          <a:schemeClr val="tx2"/>
        </a:solidFill>
      </dgm:spPr>
      <dgm:t>
        <a:bodyPr/>
        <a:lstStyle/>
        <a:p>
          <a:r>
            <a:rPr lang="en-US" b="1" dirty="0"/>
            <a:t>INTEGRATED ELD/MATH</a:t>
          </a:r>
        </a:p>
        <a:p>
          <a:r>
            <a:rPr lang="en-US" b="1" dirty="0"/>
            <a:t>LESSON COMPONENTS</a:t>
          </a:r>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dgm:spPr>
        <a:solidFill>
          <a:schemeClr val="tx2"/>
        </a:solidFill>
      </dgm:spPr>
      <dgm:t>
        <a:bodyPr/>
        <a:lstStyle/>
        <a:p>
          <a:r>
            <a:rPr lang="en-US" b="1" dirty="0"/>
            <a:t>INTEGRATED ELD/MATH</a:t>
          </a:r>
        </a:p>
        <a:p>
          <a:r>
            <a:rPr lang="en-US" b="1" dirty="0"/>
            <a:t>RESOURCES</a:t>
          </a:r>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dgm:spPr>
        <a:solidFill>
          <a:schemeClr val="tx2"/>
        </a:solidFill>
      </dgm:spPr>
      <dgm:t>
        <a:bodyPr/>
        <a:lstStyle/>
        <a:p>
          <a:r>
            <a:rPr lang="en-US" b="1" dirty="0"/>
            <a:t>LESSON OBJECTIVES</a:t>
          </a:r>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dgm:spPr>
        <a:solidFill>
          <a:schemeClr val="tx2"/>
        </a:solidFill>
      </dgm:spPr>
      <dgm:t>
        <a:bodyPr/>
        <a:lstStyle/>
        <a:p>
          <a:r>
            <a:rPr lang="en-US" b="1" dirty="0"/>
            <a:t>WRAP UP / REFLECT</a:t>
          </a:r>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pt>
    <dgm:pt modelId="{7FB1CF97-E843-4F3A-B757-56BD38E15DCA}" type="pres">
      <dgm:prSet presAssocID="{478EEA42-E66A-4CBE-91A2-D83991F95157}" presName="node" presStyleLbl="node1" presStyleIdx="0" presStyleCnt="8" custLinFactNeighborX="917">
        <dgm:presLayoutVars>
          <dgm:bulletEnabled val="1"/>
        </dgm:presLayoutVars>
      </dgm:prSet>
      <dgm:spPr/>
    </dgm:pt>
    <dgm:pt modelId="{8339E549-7E3B-4990-A9E6-0FAE20641AB7}" type="pres">
      <dgm:prSet presAssocID="{B87A2881-5482-4F86-8912-1F02601948A7}" presName="sibTrans" presStyleLbl="sibTrans1D1" presStyleIdx="0" presStyleCnt="7"/>
      <dgm:spPr/>
    </dgm:pt>
    <dgm:pt modelId="{9BE5B4DA-EC63-4E10-B592-559EAF93DF4D}" type="pres">
      <dgm:prSet presAssocID="{B87A2881-5482-4F86-8912-1F02601948A7}" presName="connectorText" presStyleLbl="sibTrans1D1" presStyleIdx="0" presStyleCnt="7"/>
      <dgm:spPr/>
    </dgm:pt>
    <dgm:pt modelId="{2C77F434-6169-4543-AF91-C635A2266B4E}" type="pres">
      <dgm:prSet presAssocID="{D9691276-6A25-4614-B6DC-423CBBE3178C}" presName="node" presStyleLbl="node1" presStyleIdx="1" presStyleCnt="8">
        <dgm:presLayoutVars>
          <dgm:bulletEnabled val="1"/>
        </dgm:presLayoutVars>
      </dgm:prSet>
      <dgm:spPr/>
    </dgm:pt>
    <dgm:pt modelId="{54A8819C-B69B-4464-BD81-289F985CDB63}" type="pres">
      <dgm:prSet presAssocID="{71E1FF04-37FF-42A7-837B-F06BA6DCDE74}" presName="sibTrans" presStyleLbl="sibTrans1D1" presStyleIdx="1" presStyleCnt="7"/>
      <dgm:spPr/>
    </dgm:pt>
    <dgm:pt modelId="{F159553C-9177-4DB3-9AA9-B1112EE34D6B}" type="pres">
      <dgm:prSet presAssocID="{71E1FF04-37FF-42A7-837B-F06BA6DCDE74}" presName="connectorText" presStyleLbl="sibTrans1D1" presStyleIdx="1" presStyleCnt="7"/>
      <dgm:spPr/>
    </dgm:pt>
    <dgm:pt modelId="{5DC2262A-6A15-4218-958D-2D0C60D6A2A3}" type="pres">
      <dgm:prSet presAssocID="{69D44C71-AC0A-460A-8692-DD88C7F779D1}" presName="node" presStyleLbl="node1" presStyleIdx="2" presStyleCnt="8">
        <dgm:presLayoutVars>
          <dgm:bulletEnabled val="1"/>
        </dgm:presLayoutVars>
      </dgm:prSet>
      <dgm:spPr/>
    </dgm:pt>
    <dgm:pt modelId="{414FF2A5-9EF5-4EF9-8736-1B57A85BD3ED}" type="pres">
      <dgm:prSet presAssocID="{D99B1876-695C-4103-8375-59628F6148E5}" presName="sibTrans" presStyleLbl="sibTrans1D1" presStyleIdx="2" presStyleCnt="7"/>
      <dgm:spPr/>
    </dgm:pt>
    <dgm:pt modelId="{86FDB266-BAA9-4E83-B4C8-88EB38131F1E}" type="pres">
      <dgm:prSet presAssocID="{D99B1876-695C-4103-8375-59628F6148E5}" presName="connectorText" presStyleLbl="sibTrans1D1" presStyleIdx="2" presStyleCnt="7"/>
      <dgm:spPr/>
    </dgm:pt>
    <dgm:pt modelId="{CA21C951-A33B-4946-BAEA-2054E7FF2B63}" type="pres">
      <dgm:prSet presAssocID="{3A97E8D4-D217-4417-8946-01A1570D9AF9}" presName="node" presStyleLbl="node1" presStyleIdx="3" presStyleCnt="8">
        <dgm:presLayoutVars>
          <dgm:bulletEnabled val="1"/>
        </dgm:presLayoutVars>
      </dgm:prSet>
      <dgm:spPr/>
    </dgm:pt>
    <dgm:pt modelId="{F56DF62A-EAF6-44E2-B688-6FE4BCA7D85E}" type="pres">
      <dgm:prSet presAssocID="{86C80C4A-BB3C-4667-807A-B3CFE7643CAC}" presName="sibTrans" presStyleLbl="sibTrans1D1" presStyleIdx="3" presStyleCnt="7"/>
      <dgm:spPr/>
    </dgm:pt>
    <dgm:pt modelId="{50C6D23F-D6DB-47A9-AE3A-08F598B143E7}" type="pres">
      <dgm:prSet presAssocID="{86C80C4A-BB3C-4667-807A-B3CFE7643CAC}" presName="connectorText" presStyleLbl="sibTrans1D1" presStyleIdx="3" presStyleCnt="7"/>
      <dgm:spPr/>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pt>
    <dgm:pt modelId="{28FCC420-DB26-4C90-B42E-4B7006E8770C}" type="pres">
      <dgm:prSet presAssocID="{6E20175F-CED4-4A1B-AA55-2845EC0A1EF0}" presName="sibTrans" presStyleLbl="sibTrans1D1" presStyleIdx="4" presStyleCnt="7"/>
      <dgm:spPr/>
    </dgm:pt>
    <dgm:pt modelId="{8FB84479-3CFA-48F0-9C2A-2F7B80C93A5B}" type="pres">
      <dgm:prSet presAssocID="{6E20175F-CED4-4A1B-AA55-2845EC0A1EF0}" presName="connectorText" presStyleLbl="sibTrans1D1" presStyleIdx="4" presStyleCnt="7"/>
      <dgm:spPr/>
    </dgm:pt>
    <dgm:pt modelId="{92A4E4C7-8B70-437E-87A2-7A77850FBA0B}" type="pres">
      <dgm:prSet presAssocID="{19FA4BDD-E28B-431D-80A7-198B67B3035F}" presName="node" presStyleLbl="node1" presStyleIdx="5" presStyleCnt="8">
        <dgm:presLayoutVars>
          <dgm:bulletEnabled val="1"/>
        </dgm:presLayoutVars>
      </dgm:prSet>
      <dgm:spPr/>
    </dgm:pt>
    <dgm:pt modelId="{0D19A43D-EDB4-403C-ADDF-224E9230FD89}" type="pres">
      <dgm:prSet presAssocID="{3982F9AB-8EDA-47AA-B37D-CA936A8536CE}" presName="sibTrans" presStyleLbl="sibTrans1D1" presStyleIdx="5" presStyleCnt="7"/>
      <dgm:spPr/>
    </dgm:pt>
    <dgm:pt modelId="{723D0B67-AA59-440A-9D1F-1BD53CE7F606}" type="pres">
      <dgm:prSet presAssocID="{3982F9AB-8EDA-47AA-B37D-CA936A8536CE}" presName="connectorText" presStyleLbl="sibTrans1D1" presStyleIdx="5" presStyleCnt="7"/>
      <dgm:spPr/>
    </dgm:pt>
    <dgm:pt modelId="{D98C08A9-08A8-4575-B05A-EEDE364A25CB}" type="pres">
      <dgm:prSet presAssocID="{93A2EC77-5158-47D4-9796-122FDC354C6C}" presName="node" presStyleLbl="node1" presStyleIdx="6" presStyleCnt="8">
        <dgm:presLayoutVars>
          <dgm:bulletEnabled val="1"/>
        </dgm:presLayoutVars>
      </dgm:prSet>
      <dgm:spPr/>
    </dgm:pt>
    <dgm:pt modelId="{3D1EC571-53A3-4AA0-B8A4-04BCCE392E61}" type="pres">
      <dgm:prSet presAssocID="{5AC14F78-5FFF-491D-B43D-266672EB627D}" presName="sibTrans" presStyleLbl="sibTrans1D1" presStyleIdx="6" presStyleCnt="7"/>
      <dgm:spPr/>
    </dgm:pt>
    <dgm:pt modelId="{33722775-2C8C-482D-AE57-E0EA69106D51}" type="pres">
      <dgm:prSet presAssocID="{5AC14F78-5FFF-491D-B43D-266672EB627D}" presName="connectorText" presStyleLbl="sibTrans1D1" presStyleIdx="6" presStyleCnt="7"/>
      <dgm:spPr/>
    </dgm:pt>
    <dgm:pt modelId="{D823C69C-CE74-4295-9965-3559BF9BD1C9}" type="pres">
      <dgm:prSet presAssocID="{9E26C186-EDCB-45D9-AF26-CE42C15A2E5E}" presName="node" presStyleLbl="node1" presStyleIdx="7" presStyleCnt="8">
        <dgm:presLayoutVars>
          <dgm:bulletEnabled val="1"/>
        </dgm:presLayoutVars>
      </dgm:prSet>
      <dgm:spPr/>
    </dgm:pt>
  </dgm:ptLst>
  <dgm:cxnLst>
    <dgm:cxn modelId="{5C88F204-536E-4FBF-A87B-66A43025F5FE}" type="presOf" srcId="{6E02E00A-B7C2-4D7B-9929-048E046AF425}" destId="{0FCE8B48-8247-4C66-963F-DE6BDACDBA83}"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CB336013-7BA6-4594-906C-6B902D2C43CF}" type="presOf" srcId="{86C80C4A-BB3C-4667-807A-B3CFE7643CAC}" destId="{F56DF62A-EAF6-44E2-B688-6FE4BCA7D85E}" srcOrd="0" destOrd="0" presId="urn:microsoft.com/office/officeart/2005/8/layout/bProcess3"/>
    <dgm:cxn modelId="{E9CB0921-A67F-49B7-AA1A-00B39F7ACCE6}" type="presOf" srcId="{6E20175F-CED4-4A1B-AA55-2845EC0A1EF0}" destId="{28FCC420-DB26-4C90-B42E-4B7006E8770C}" srcOrd="0"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8579723E-29D6-4DC0-B207-9F72B3417825}" srcId="{8275FC31-D836-4AD6-8912-A0CB4FE71206}" destId="{6E02E00A-B7C2-4D7B-9929-048E046AF425}" srcOrd="4" destOrd="0" parTransId="{D4D41909-FAE3-4960-B2F8-CCCC490866C3}" sibTransId="{6E20175F-CED4-4A1B-AA55-2845EC0A1EF0}"/>
    <dgm:cxn modelId="{D95C6147-03C4-478A-82AB-951FFE22939A}" type="presOf" srcId="{86C80C4A-BB3C-4667-807A-B3CFE7643CAC}" destId="{50C6D23F-D6DB-47A9-AE3A-08F598B143E7}" srcOrd="1" destOrd="0" presId="urn:microsoft.com/office/officeart/2005/8/layout/bProcess3"/>
    <dgm:cxn modelId="{C415764E-06B7-4BA9-8CC5-7C583668B505}" srcId="{8275FC31-D836-4AD6-8912-A0CB4FE71206}" destId="{69D44C71-AC0A-460A-8692-DD88C7F779D1}" srcOrd="2" destOrd="0" parTransId="{368B691F-28BC-4964-900B-958713EAEFB7}" sibTransId="{D99B1876-695C-4103-8375-59628F6148E5}"/>
    <dgm:cxn modelId="{50ABA450-069E-4554-A840-533CC64109C3}" type="presOf" srcId="{B87A2881-5482-4F86-8912-1F02601948A7}" destId="{8339E549-7E3B-4990-A9E6-0FAE20641AB7}" srcOrd="0" destOrd="0" presId="urn:microsoft.com/office/officeart/2005/8/layout/bProcess3"/>
    <dgm:cxn modelId="{07B66D54-2806-4348-8176-A1E90FB823DD}" type="presOf" srcId="{D99B1876-695C-4103-8375-59628F6148E5}" destId="{86FDB266-BAA9-4E83-B4C8-88EB38131F1E}" srcOrd="1"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602DCC67-6AA1-4628-9089-58FCE37F91BC}" type="presOf" srcId="{93A2EC77-5158-47D4-9796-122FDC354C6C}" destId="{D98C08A9-08A8-4575-B05A-EEDE364A25CB}" srcOrd="0"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767A937E-A084-4ED8-99C6-D9FEEB046BDD}" type="presOf" srcId="{B87A2881-5482-4F86-8912-1F02601948A7}" destId="{9BE5B4DA-EC63-4E10-B592-559EAF93DF4D}" srcOrd="1" destOrd="0" presId="urn:microsoft.com/office/officeart/2005/8/layout/bProcess3"/>
    <dgm:cxn modelId="{4AD7747F-5515-46B3-9194-5B07DE2726BE}" type="presOf" srcId="{71E1FF04-37FF-42A7-837B-F06BA6DCDE74}" destId="{54A8819C-B69B-4464-BD81-289F985CDB63}" srcOrd="0" destOrd="0" presId="urn:microsoft.com/office/officeart/2005/8/layout/bProcess3"/>
    <dgm:cxn modelId="{4F150484-93E1-42F9-9A66-E9B7465160CB}" type="presOf" srcId="{8275FC31-D836-4AD6-8912-A0CB4FE71206}" destId="{2672DEC8-6A26-4E74-9605-60390158C2D6}" srcOrd="0" destOrd="0" presId="urn:microsoft.com/office/officeart/2005/8/layout/bProcess3"/>
    <dgm:cxn modelId="{B78E1187-A547-476D-9103-73F7E7D2C27B}" srcId="{8275FC31-D836-4AD6-8912-A0CB4FE71206}" destId="{93A2EC77-5158-47D4-9796-122FDC354C6C}" srcOrd="6" destOrd="0" parTransId="{3BAD0422-46A0-4614-9E3C-B300DFD427BE}" sibTransId="{5AC14F78-5FFF-491D-B43D-266672EB627D}"/>
    <dgm:cxn modelId="{BFF87094-3FBC-4B85-BA62-8C2DCA036E09}" type="presOf" srcId="{5AC14F78-5FFF-491D-B43D-266672EB627D}" destId="{33722775-2C8C-482D-AE57-E0EA69106D51}" srcOrd="1" destOrd="0" presId="urn:microsoft.com/office/officeart/2005/8/layout/bProcess3"/>
    <dgm:cxn modelId="{49260A9F-7AD4-474A-B113-09B28E5D073D}" type="presOf" srcId="{71E1FF04-37FF-42A7-837B-F06BA6DCDE74}" destId="{F159553C-9177-4DB3-9AA9-B1112EE34D6B}" srcOrd="1" destOrd="0" presId="urn:microsoft.com/office/officeart/2005/8/layout/bProcess3"/>
    <dgm:cxn modelId="{5A52F69F-0F48-4CDA-804C-6143175D484A}" type="presOf" srcId="{9E26C186-EDCB-45D9-AF26-CE42C15A2E5E}" destId="{D823C69C-CE74-4295-9965-3559BF9BD1C9}" srcOrd="0" destOrd="0" presId="urn:microsoft.com/office/officeart/2005/8/layout/bProcess3"/>
    <dgm:cxn modelId="{E54A6AB0-C2EF-4E42-9648-9543891DBE18}" type="presOf" srcId="{5AC14F78-5FFF-491D-B43D-266672EB627D}" destId="{3D1EC571-53A3-4AA0-B8A4-04BCCE392E61}" srcOrd="0" destOrd="0" presId="urn:microsoft.com/office/officeart/2005/8/layout/bProcess3"/>
    <dgm:cxn modelId="{B0E10AB4-7D71-4E09-882C-EBFDB02E5A3C}" type="presOf" srcId="{3A97E8D4-D217-4417-8946-01A1570D9AF9}" destId="{CA21C951-A33B-4946-BAEA-2054E7FF2B63}" srcOrd="0" destOrd="0" presId="urn:microsoft.com/office/officeart/2005/8/layout/bProcess3"/>
    <dgm:cxn modelId="{9B5DE6B6-B179-4C38-9199-A2267298C1B7}" type="presOf" srcId="{69D44C71-AC0A-460A-8692-DD88C7F779D1}" destId="{5DC2262A-6A15-4218-958D-2D0C60D6A2A3}" srcOrd="0" destOrd="0" presId="urn:microsoft.com/office/officeart/2005/8/layout/bProcess3"/>
    <dgm:cxn modelId="{2EA19CBB-A275-4539-A283-E18398BAB225}" type="presOf" srcId="{3982F9AB-8EDA-47AA-B37D-CA936A8536CE}" destId="{0D19A43D-EDB4-403C-ADDF-224E9230FD89}" srcOrd="0" destOrd="0" presId="urn:microsoft.com/office/officeart/2005/8/layout/bProcess3"/>
    <dgm:cxn modelId="{7A2BA2BB-9849-450C-951F-BE5DE1B4323C}" type="presOf" srcId="{478EEA42-E66A-4CBE-91A2-D83991F95157}" destId="{7FB1CF97-E843-4F3A-B757-56BD38E15DCA}" srcOrd="0" destOrd="0" presId="urn:microsoft.com/office/officeart/2005/8/layout/bProcess3"/>
    <dgm:cxn modelId="{128F85BF-5336-4270-9CEF-9594769779E0}" type="presOf" srcId="{6E20175F-CED4-4A1B-AA55-2845EC0A1EF0}" destId="{8FB84479-3CFA-48F0-9C2A-2F7B80C93A5B}" srcOrd="1" destOrd="0" presId="urn:microsoft.com/office/officeart/2005/8/layout/bProcess3"/>
    <dgm:cxn modelId="{83DC40D4-560B-45B2-BAFD-350E3DFBD180}" type="presOf" srcId="{3982F9AB-8EDA-47AA-B37D-CA936A8536CE}" destId="{723D0B67-AA59-440A-9D1F-1BD53CE7F606}" srcOrd="1" destOrd="0" presId="urn:microsoft.com/office/officeart/2005/8/layout/bProcess3"/>
    <dgm:cxn modelId="{8354B3D5-35B0-4ACE-B2D0-F8C151786342}" type="presOf" srcId="{19FA4BDD-E28B-431D-80A7-198B67B3035F}" destId="{92A4E4C7-8B70-437E-87A2-7A77850FBA0B}" srcOrd="0" destOrd="0" presId="urn:microsoft.com/office/officeart/2005/8/layout/bProcess3"/>
    <dgm:cxn modelId="{FBCFE0E9-DA1E-4C70-9C7E-7711A238E4CF}" type="presOf" srcId="{D9691276-6A25-4614-B6DC-423CBBE3178C}" destId="{2C77F434-6169-4543-AF91-C635A2266B4E}" srcOrd="0" destOrd="0" presId="urn:microsoft.com/office/officeart/2005/8/layout/bProcess3"/>
    <dgm:cxn modelId="{4A4890F1-F006-4DFD-BE89-007D501DF9F9}" type="presOf" srcId="{D99B1876-695C-4103-8375-59628F6148E5}" destId="{414FF2A5-9EF5-4EF9-8736-1B57A85BD3ED}" srcOrd="0"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33EBA442-5B36-44D8-A7CD-ECD2A3FDDC21}" type="presParOf" srcId="{2672DEC8-6A26-4E74-9605-60390158C2D6}" destId="{7FB1CF97-E843-4F3A-B757-56BD38E15DCA}" srcOrd="0" destOrd="0" presId="urn:microsoft.com/office/officeart/2005/8/layout/bProcess3"/>
    <dgm:cxn modelId="{25ADDA96-CA0D-4A9D-A8D4-866C5FB9BDD1}" type="presParOf" srcId="{2672DEC8-6A26-4E74-9605-60390158C2D6}" destId="{8339E549-7E3B-4990-A9E6-0FAE20641AB7}" srcOrd="1" destOrd="0" presId="urn:microsoft.com/office/officeart/2005/8/layout/bProcess3"/>
    <dgm:cxn modelId="{A54012AE-49BA-4E24-9B3A-BE6EED378D39}" type="presParOf" srcId="{8339E549-7E3B-4990-A9E6-0FAE20641AB7}" destId="{9BE5B4DA-EC63-4E10-B592-559EAF93DF4D}" srcOrd="0" destOrd="0" presId="urn:microsoft.com/office/officeart/2005/8/layout/bProcess3"/>
    <dgm:cxn modelId="{2248B8D7-7BA5-4396-8553-3BD76C6C9151}" type="presParOf" srcId="{2672DEC8-6A26-4E74-9605-60390158C2D6}" destId="{2C77F434-6169-4543-AF91-C635A2266B4E}" srcOrd="2" destOrd="0" presId="urn:microsoft.com/office/officeart/2005/8/layout/bProcess3"/>
    <dgm:cxn modelId="{E98CA424-2682-4E46-A58E-AFBD201BBE1E}" type="presParOf" srcId="{2672DEC8-6A26-4E74-9605-60390158C2D6}" destId="{54A8819C-B69B-4464-BD81-289F985CDB63}" srcOrd="3" destOrd="0" presId="urn:microsoft.com/office/officeart/2005/8/layout/bProcess3"/>
    <dgm:cxn modelId="{F85AF22E-45A9-4064-B31B-0ADB00ED506A}" type="presParOf" srcId="{54A8819C-B69B-4464-BD81-289F985CDB63}" destId="{F159553C-9177-4DB3-9AA9-B1112EE34D6B}" srcOrd="0" destOrd="0" presId="urn:microsoft.com/office/officeart/2005/8/layout/bProcess3"/>
    <dgm:cxn modelId="{51A6C580-7AF8-485E-B987-7B9A41D616E4}" type="presParOf" srcId="{2672DEC8-6A26-4E74-9605-60390158C2D6}" destId="{5DC2262A-6A15-4218-958D-2D0C60D6A2A3}" srcOrd="4" destOrd="0" presId="urn:microsoft.com/office/officeart/2005/8/layout/bProcess3"/>
    <dgm:cxn modelId="{1D576711-5CC6-4485-A7D8-282157DC399E}" type="presParOf" srcId="{2672DEC8-6A26-4E74-9605-60390158C2D6}" destId="{414FF2A5-9EF5-4EF9-8736-1B57A85BD3ED}" srcOrd="5" destOrd="0" presId="urn:microsoft.com/office/officeart/2005/8/layout/bProcess3"/>
    <dgm:cxn modelId="{A2CB96E5-872B-48E7-B153-B0D5116F4709}" type="presParOf" srcId="{414FF2A5-9EF5-4EF9-8736-1B57A85BD3ED}" destId="{86FDB266-BAA9-4E83-B4C8-88EB38131F1E}" srcOrd="0" destOrd="0" presId="urn:microsoft.com/office/officeart/2005/8/layout/bProcess3"/>
    <dgm:cxn modelId="{68CF2C08-6CB0-4E3D-87BA-6BA789E811FF}" type="presParOf" srcId="{2672DEC8-6A26-4E74-9605-60390158C2D6}" destId="{CA21C951-A33B-4946-BAEA-2054E7FF2B63}" srcOrd="6" destOrd="0" presId="urn:microsoft.com/office/officeart/2005/8/layout/bProcess3"/>
    <dgm:cxn modelId="{7E088A78-E664-415C-B267-DACC8BF3082A}" type="presParOf" srcId="{2672DEC8-6A26-4E74-9605-60390158C2D6}" destId="{F56DF62A-EAF6-44E2-B688-6FE4BCA7D85E}" srcOrd="7" destOrd="0" presId="urn:microsoft.com/office/officeart/2005/8/layout/bProcess3"/>
    <dgm:cxn modelId="{BFE96C89-DCA5-4EDB-947A-8B2FFB99D0A9}" type="presParOf" srcId="{F56DF62A-EAF6-44E2-B688-6FE4BCA7D85E}" destId="{50C6D23F-D6DB-47A9-AE3A-08F598B143E7}" srcOrd="0" destOrd="0" presId="urn:microsoft.com/office/officeart/2005/8/layout/bProcess3"/>
    <dgm:cxn modelId="{A597C0E9-6D06-4797-9665-BF41864ED79F}" type="presParOf" srcId="{2672DEC8-6A26-4E74-9605-60390158C2D6}" destId="{0FCE8B48-8247-4C66-963F-DE6BDACDBA83}" srcOrd="8" destOrd="0" presId="urn:microsoft.com/office/officeart/2005/8/layout/bProcess3"/>
    <dgm:cxn modelId="{1216B0BA-8C99-4332-AFC1-F2D0962E0902}" type="presParOf" srcId="{2672DEC8-6A26-4E74-9605-60390158C2D6}" destId="{28FCC420-DB26-4C90-B42E-4B7006E8770C}" srcOrd="9" destOrd="0" presId="urn:microsoft.com/office/officeart/2005/8/layout/bProcess3"/>
    <dgm:cxn modelId="{7C61ABE1-43B7-4E01-B49C-EEB65EB8F3F2}" type="presParOf" srcId="{28FCC420-DB26-4C90-B42E-4B7006E8770C}" destId="{8FB84479-3CFA-48F0-9C2A-2F7B80C93A5B}" srcOrd="0" destOrd="0" presId="urn:microsoft.com/office/officeart/2005/8/layout/bProcess3"/>
    <dgm:cxn modelId="{296C5851-F069-4575-8E6A-14C7E0633AB6}" type="presParOf" srcId="{2672DEC8-6A26-4E74-9605-60390158C2D6}" destId="{92A4E4C7-8B70-437E-87A2-7A77850FBA0B}" srcOrd="10" destOrd="0" presId="urn:microsoft.com/office/officeart/2005/8/layout/bProcess3"/>
    <dgm:cxn modelId="{E2603D6B-891A-4BED-A234-C8A891772FF7}" type="presParOf" srcId="{2672DEC8-6A26-4E74-9605-60390158C2D6}" destId="{0D19A43D-EDB4-403C-ADDF-224E9230FD89}" srcOrd="11" destOrd="0" presId="urn:microsoft.com/office/officeart/2005/8/layout/bProcess3"/>
    <dgm:cxn modelId="{560F8134-19A6-42E8-8ED2-2EA4E8F7D66B}" type="presParOf" srcId="{0D19A43D-EDB4-403C-ADDF-224E9230FD89}" destId="{723D0B67-AA59-440A-9D1F-1BD53CE7F606}" srcOrd="0" destOrd="0" presId="urn:microsoft.com/office/officeart/2005/8/layout/bProcess3"/>
    <dgm:cxn modelId="{4889EEF9-3710-443F-B80D-F1C370C1BC66}" type="presParOf" srcId="{2672DEC8-6A26-4E74-9605-60390158C2D6}" destId="{D98C08A9-08A8-4575-B05A-EEDE364A25CB}" srcOrd="12" destOrd="0" presId="urn:microsoft.com/office/officeart/2005/8/layout/bProcess3"/>
    <dgm:cxn modelId="{0ADA1562-F370-460E-B954-E6B2E4FF828E}" type="presParOf" srcId="{2672DEC8-6A26-4E74-9605-60390158C2D6}" destId="{3D1EC571-53A3-4AA0-B8A4-04BCCE392E61}" srcOrd="13" destOrd="0" presId="urn:microsoft.com/office/officeart/2005/8/layout/bProcess3"/>
    <dgm:cxn modelId="{FFC132EE-A374-47C4-BC6A-C0DE9260B581}" type="presParOf" srcId="{3D1EC571-53A3-4AA0-B8A4-04BCCE392E61}" destId="{33722775-2C8C-482D-AE57-E0EA69106D51}" srcOrd="0" destOrd="0" presId="urn:microsoft.com/office/officeart/2005/8/layout/bProcess3"/>
    <dgm:cxn modelId="{92957122-8FC0-4F97-804C-6C1C520ADA5E}"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a:t>WELCOME &amp; GROUNDING</a:t>
          </a:r>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a:t>EL DATA</a:t>
          </a:r>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dirty="0"/>
            <a:t>INTEGRATED</a:t>
          </a:r>
          <a:r>
            <a:rPr lang="en-US" sz="2200" b="1" baseline="0" dirty="0"/>
            <a:t> ELD</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a:t>INTEGRATED</a:t>
          </a:r>
          <a:r>
            <a:rPr lang="en-US" sz="2000" b="1" baseline="0" dirty="0"/>
            <a:t> ELD AND MATH</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dgm:spPr>
        <a:solidFill>
          <a:schemeClr val="tx2"/>
        </a:solidFill>
      </dgm:spPr>
      <dgm:t>
        <a:bodyPr/>
        <a:lstStyle/>
        <a:p>
          <a:r>
            <a:rPr lang="en-US" b="1" dirty="0"/>
            <a:t>INTEGRATED ELD/MATH</a:t>
          </a:r>
        </a:p>
        <a:p>
          <a:r>
            <a:rPr lang="en-US" b="1" dirty="0"/>
            <a:t>LESSON COMPONENTS</a:t>
          </a:r>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dgm:spPr>
        <a:solidFill>
          <a:schemeClr val="tx2"/>
        </a:solidFill>
      </dgm:spPr>
      <dgm:t>
        <a:bodyPr/>
        <a:lstStyle/>
        <a:p>
          <a:r>
            <a:rPr lang="en-US" b="1" dirty="0"/>
            <a:t>INTEGRATED ELD/MATH</a:t>
          </a:r>
        </a:p>
        <a:p>
          <a:r>
            <a:rPr lang="en-US" b="1" dirty="0"/>
            <a:t>RESOURCES</a:t>
          </a:r>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dgm:spPr>
        <a:solidFill>
          <a:schemeClr val="tx2"/>
        </a:solidFill>
      </dgm:spPr>
      <dgm:t>
        <a:bodyPr/>
        <a:lstStyle/>
        <a:p>
          <a:r>
            <a:rPr lang="en-US" b="1" dirty="0"/>
            <a:t>LESSON OBJECTIVES</a:t>
          </a:r>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dgm:spPr>
        <a:solidFill>
          <a:schemeClr val="tx2"/>
        </a:solidFill>
      </dgm:spPr>
      <dgm:t>
        <a:bodyPr/>
        <a:lstStyle/>
        <a:p>
          <a:r>
            <a:rPr lang="en-US" b="1" dirty="0"/>
            <a:t>WRAP UP / REFLECT</a:t>
          </a:r>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pt>
    <dgm:pt modelId="{7FB1CF97-E843-4F3A-B757-56BD38E15DCA}" type="pres">
      <dgm:prSet presAssocID="{478EEA42-E66A-4CBE-91A2-D83991F95157}" presName="node" presStyleLbl="node1" presStyleIdx="0" presStyleCnt="8" custLinFactNeighborX="917">
        <dgm:presLayoutVars>
          <dgm:bulletEnabled val="1"/>
        </dgm:presLayoutVars>
      </dgm:prSet>
      <dgm:spPr/>
    </dgm:pt>
    <dgm:pt modelId="{8339E549-7E3B-4990-A9E6-0FAE20641AB7}" type="pres">
      <dgm:prSet presAssocID="{B87A2881-5482-4F86-8912-1F02601948A7}" presName="sibTrans" presStyleLbl="sibTrans1D1" presStyleIdx="0" presStyleCnt="7"/>
      <dgm:spPr/>
    </dgm:pt>
    <dgm:pt modelId="{9BE5B4DA-EC63-4E10-B592-559EAF93DF4D}" type="pres">
      <dgm:prSet presAssocID="{B87A2881-5482-4F86-8912-1F02601948A7}" presName="connectorText" presStyleLbl="sibTrans1D1" presStyleIdx="0" presStyleCnt="7"/>
      <dgm:spPr/>
    </dgm:pt>
    <dgm:pt modelId="{2C77F434-6169-4543-AF91-C635A2266B4E}" type="pres">
      <dgm:prSet presAssocID="{D9691276-6A25-4614-B6DC-423CBBE3178C}" presName="node" presStyleLbl="node1" presStyleIdx="1" presStyleCnt="8">
        <dgm:presLayoutVars>
          <dgm:bulletEnabled val="1"/>
        </dgm:presLayoutVars>
      </dgm:prSet>
      <dgm:spPr/>
    </dgm:pt>
    <dgm:pt modelId="{54A8819C-B69B-4464-BD81-289F985CDB63}" type="pres">
      <dgm:prSet presAssocID="{71E1FF04-37FF-42A7-837B-F06BA6DCDE74}" presName="sibTrans" presStyleLbl="sibTrans1D1" presStyleIdx="1" presStyleCnt="7"/>
      <dgm:spPr/>
    </dgm:pt>
    <dgm:pt modelId="{F159553C-9177-4DB3-9AA9-B1112EE34D6B}" type="pres">
      <dgm:prSet presAssocID="{71E1FF04-37FF-42A7-837B-F06BA6DCDE74}" presName="connectorText" presStyleLbl="sibTrans1D1" presStyleIdx="1" presStyleCnt="7"/>
      <dgm:spPr/>
    </dgm:pt>
    <dgm:pt modelId="{5DC2262A-6A15-4218-958D-2D0C60D6A2A3}" type="pres">
      <dgm:prSet presAssocID="{69D44C71-AC0A-460A-8692-DD88C7F779D1}" presName="node" presStyleLbl="node1" presStyleIdx="2" presStyleCnt="8">
        <dgm:presLayoutVars>
          <dgm:bulletEnabled val="1"/>
        </dgm:presLayoutVars>
      </dgm:prSet>
      <dgm:spPr/>
    </dgm:pt>
    <dgm:pt modelId="{414FF2A5-9EF5-4EF9-8736-1B57A85BD3ED}" type="pres">
      <dgm:prSet presAssocID="{D99B1876-695C-4103-8375-59628F6148E5}" presName="sibTrans" presStyleLbl="sibTrans1D1" presStyleIdx="2" presStyleCnt="7"/>
      <dgm:spPr/>
    </dgm:pt>
    <dgm:pt modelId="{86FDB266-BAA9-4E83-B4C8-88EB38131F1E}" type="pres">
      <dgm:prSet presAssocID="{D99B1876-695C-4103-8375-59628F6148E5}" presName="connectorText" presStyleLbl="sibTrans1D1" presStyleIdx="2" presStyleCnt="7"/>
      <dgm:spPr/>
    </dgm:pt>
    <dgm:pt modelId="{CA21C951-A33B-4946-BAEA-2054E7FF2B63}" type="pres">
      <dgm:prSet presAssocID="{3A97E8D4-D217-4417-8946-01A1570D9AF9}" presName="node" presStyleLbl="node1" presStyleIdx="3" presStyleCnt="8">
        <dgm:presLayoutVars>
          <dgm:bulletEnabled val="1"/>
        </dgm:presLayoutVars>
      </dgm:prSet>
      <dgm:spPr/>
    </dgm:pt>
    <dgm:pt modelId="{F56DF62A-EAF6-44E2-B688-6FE4BCA7D85E}" type="pres">
      <dgm:prSet presAssocID="{86C80C4A-BB3C-4667-807A-B3CFE7643CAC}" presName="sibTrans" presStyleLbl="sibTrans1D1" presStyleIdx="3" presStyleCnt="7"/>
      <dgm:spPr/>
    </dgm:pt>
    <dgm:pt modelId="{50C6D23F-D6DB-47A9-AE3A-08F598B143E7}" type="pres">
      <dgm:prSet presAssocID="{86C80C4A-BB3C-4667-807A-B3CFE7643CAC}" presName="connectorText" presStyleLbl="sibTrans1D1" presStyleIdx="3" presStyleCnt="7"/>
      <dgm:spPr/>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pt>
    <dgm:pt modelId="{28FCC420-DB26-4C90-B42E-4B7006E8770C}" type="pres">
      <dgm:prSet presAssocID="{6E20175F-CED4-4A1B-AA55-2845EC0A1EF0}" presName="sibTrans" presStyleLbl="sibTrans1D1" presStyleIdx="4" presStyleCnt="7"/>
      <dgm:spPr/>
    </dgm:pt>
    <dgm:pt modelId="{8FB84479-3CFA-48F0-9C2A-2F7B80C93A5B}" type="pres">
      <dgm:prSet presAssocID="{6E20175F-CED4-4A1B-AA55-2845EC0A1EF0}" presName="connectorText" presStyleLbl="sibTrans1D1" presStyleIdx="4" presStyleCnt="7"/>
      <dgm:spPr/>
    </dgm:pt>
    <dgm:pt modelId="{92A4E4C7-8B70-437E-87A2-7A77850FBA0B}" type="pres">
      <dgm:prSet presAssocID="{19FA4BDD-E28B-431D-80A7-198B67B3035F}" presName="node" presStyleLbl="node1" presStyleIdx="5" presStyleCnt="8">
        <dgm:presLayoutVars>
          <dgm:bulletEnabled val="1"/>
        </dgm:presLayoutVars>
      </dgm:prSet>
      <dgm:spPr/>
    </dgm:pt>
    <dgm:pt modelId="{0D19A43D-EDB4-403C-ADDF-224E9230FD89}" type="pres">
      <dgm:prSet presAssocID="{3982F9AB-8EDA-47AA-B37D-CA936A8536CE}" presName="sibTrans" presStyleLbl="sibTrans1D1" presStyleIdx="5" presStyleCnt="7"/>
      <dgm:spPr/>
    </dgm:pt>
    <dgm:pt modelId="{723D0B67-AA59-440A-9D1F-1BD53CE7F606}" type="pres">
      <dgm:prSet presAssocID="{3982F9AB-8EDA-47AA-B37D-CA936A8536CE}" presName="connectorText" presStyleLbl="sibTrans1D1" presStyleIdx="5" presStyleCnt="7"/>
      <dgm:spPr/>
    </dgm:pt>
    <dgm:pt modelId="{D98C08A9-08A8-4575-B05A-EEDE364A25CB}" type="pres">
      <dgm:prSet presAssocID="{93A2EC77-5158-47D4-9796-122FDC354C6C}" presName="node" presStyleLbl="node1" presStyleIdx="6" presStyleCnt="8">
        <dgm:presLayoutVars>
          <dgm:bulletEnabled val="1"/>
        </dgm:presLayoutVars>
      </dgm:prSet>
      <dgm:spPr/>
    </dgm:pt>
    <dgm:pt modelId="{3D1EC571-53A3-4AA0-B8A4-04BCCE392E61}" type="pres">
      <dgm:prSet presAssocID="{5AC14F78-5FFF-491D-B43D-266672EB627D}" presName="sibTrans" presStyleLbl="sibTrans1D1" presStyleIdx="6" presStyleCnt="7"/>
      <dgm:spPr/>
    </dgm:pt>
    <dgm:pt modelId="{33722775-2C8C-482D-AE57-E0EA69106D51}" type="pres">
      <dgm:prSet presAssocID="{5AC14F78-5FFF-491D-B43D-266672EB627D}" presName="connectorText" presStyleLbl="sibTrans1D1" presStyleIdx="6" presStyleCnt="7"/>
      <dgm:spPr/>
    </dgm:pt>
    <dgm:pt modelId="{D823C69C-CE74-4295-9965-3559BF9BD1C9}" type="pres">
      <dgm:prSet presAssocID="{9E26C186-EDCB-45D9-AF26-CE42C15A2E5E}" presName="node" presStyleLbl="node1" presStyleIdx="7" presStyleCnt="8">
        <dgm:presLayoutVars>
          <dgm:bulletEnabled val="1"/>
        </dgm:presLayoutVars>
      </dgm:prSet>
      <dgm:spPr/>
    </dgm:pt>
  </dgm:ptLst>
  <dgm:cxnLst>
    <dgm:cxn modelId="{F021EF0D-259F-46C1-9844-85838083D13C}" type="presOf" srcId="{3A97E8D4-D217-4417-8946-01A1570D9AF9}" destId="{CA21C951-A33B-4946-BAEA-2054E7FF2B63}"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697CCD22-3B3C-406C-A9A0-DF0720C6C354}" type="presOf" srcId="{6E20175F-CED4-4A1B-AA55-2845EC0A1EF0}" destId="{8FB84479-3CFA-48F0-9C2A-2F7B80C93A5B}" srcOrd="1" destOrd="0" presId="urn:microsoft.com/office/officeart/2005/8/layout/bProcess3"/>
    <dgm:cxn modelId="{ED2AD032-F8AD-4889-A467-1ACA3F3B2444}" type="presOf" srcId="{93A2EC77-5158-47D4-9796-122FDC354C6C}" destId="{D98C08A9-08A8-4575-B05A-EEDE364A25CB}" srcOrd="0"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8579723E-29D6-4DC0-B207-9F72B3417825}" srcId="{8275FC31-D836-4AD6-8912-A0CB4FE71206}" destId="{6E02E00A-B7C2-4D7B-9929-048E046AF425}" srcOrd="4" destOrd="0" parTransId="{D4D41909-FAE3-4960-B2F8-CCCC490866C3}" sibTransId="{6E20175F-CED4-4A1B-AA55-2845EC0A1EF0}"/>
    <dgm:cxn modelId="{18C84843-B785-46C9-9D42-101F6D4C8A5D}" type="presOf" srcId="{3982F9AB-8EDA-47AA-B37D-CA936A8536CE}" destId="{723D0B67-AA59-440A-9D1F-1BD53CE7F606}" srcOrd="1" destOrd="0" presId="urn:microsoft.com/office/officeart/2005/8/layout/bProcess3"/>
    <dgm:cxn modelId="{F3644845-5F90-47E7-99D5-452E70A700DE}" type="presOf" srcId="{B87A2881-5482-4F86-8912-1F02601948A7}" destId="{8339E549-7E3B-4990-A9E6-0FAE20641AB7}" srcOrd="0" destOrd="0" presId="urn:microsoft.com/office/officeart/2005/8/layout/bProcess3"/>
    <dgm:cxn modelId="{C415764E-06B7-4BA9-8CC5-7C583668B505}" srcId="{8275FC31-D836-4AD6-8912-A0CB4FE71206}" destId="{69D44C71-AC0A-460A-8692-DD88C7F779D1}" srcOrd="2" destOrd="0" parTransId="{368B691F-28BC-4964-900B-958713EAEFB7}" sibTransId="{D99B1876-695C-4103-8375-59628F6148E5}"/>
    <dgm:cxn modelId="{D2D45651-F495-40E1-8423-227D528606D1}" type="presOf" srcId="{5AC14F78-5FFF-491D-B43D-266672EB627D}" destId="{3D1EC571-53A3-4AA0-B8A4-04BCCE392E61}" srcOrd="0" destOrd="0" presId="urn:microsoft.com/office/officeart/2005/8/layout/bProcess3"/>
    <dgm:cxn modelId="{24C26954-C911-4B60-A86A-6922BFDDE390}" type="presOf" srcId="{86C80C4A-BB3C-4667-807A-B3CFE7643CAC}" destId="{50C6D23F-D6DB-47A9-AE3A-08F598B143E7}" srcOrd="1" destOrd="0" presId="urn:microsoft.com/office/officeart/2005/8/layout/bProcess3"/>
    <dgm:cxn modelId="{5A986258-BA6E-453B-9E4F-8748900B52B3}" type="presOf" srcId="{D9691276-6A25-4614-B6DC-423CBBE3178C}" destId="{2C77F434-6169-4543-AF91-C635A2266B4E}"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4D1CC861-4BB5-4534-A98C-96522756123B}" type="presOf" srcId="{8275FC31-D836-4AD6-8912-A0CB4FE71206}" destId="{2672DEC8-6A26-4E74-9605-60390158C2D6}" srcOrd="0" destOrd="0" presId="urn:microsoft.com/office/officeart/2005/8/layout/bProcess3"/>
    <dgm:cxn modelId="{AA3D8664-56A6-4C2D-B7B3-5A0155FD073C}" type="presOf" srcId="{19FA4BDD-E28B-431D-80A7-198B67B3035F}" destId="{92A4E4C7-8B70-437E-87A2-7A77850FBA0B}" srcOrd="0" destOrd="0" presId="urn:microsoft.com/office/officeart/2005/8/layout/bProcess3"/>
    <dgm:cxn modelId="{EE620165-AE29-4530-B9DB-B34A308A691C}" type="presOf" srcId="{5AC14F78-5FFF-491D-B43D-266672EB627D}" destId="{33722775-2C8C-482D-AE57-E0EA69106D51}" srcOrd="1" destOrd="0" presId="urn:microsoft.com/office/officeart/2005/8/layout/bProcess3"/>
    <dgm:cxn modelId="{C907BA6B-AD8B-4F6C-93CB-DC04823012B2}" type="presOf" srcId="{B87A2881-5482-4F86-8912-1F02601948A7}" destId="{9BE5B4DA-EC63-4E10-B592-559EAF93DF4D}" srcOrd="1"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3D8D2077-739A-4D5B-A534-42CE8DC10F1B}" type="presOf" srcId="{71E1FF04-37FF-42A7-837B-F06BA6DCDE74}" destId="{54A8819C-B69B-4464-BD81-289F985CDB63}" srcOrd="0" destOrd="0" presId="urn:microsoft.com/office/officeart/2005/8/layout/bProcess3"/>
    <dgm:cxn modelId="{625F387D-E79A-4CC8-B3F4-58923CA4947F}" type="presOf" srcId="{6E20175F-CED4-4A1B-AA55-2845EC0A1EF0}" destId="{28FCC420-DB26-4C90-B42E-4B7006E8770C}" srcOrd="0" destOrd="0" presId="urn:microsoft.com/office/officeart/2005/8/layout/bProcess3"/>
    <dgm:cxn modelId="{B78E1187-A547-476D-9103-73F7E7D2C27B}" srcId="{8275FC31-D836-4AD6-8912-A0CB4FE71206}" destId="{93A2EC77-5158-47D4-9796-122FDC354C6C}" srcOrd="6" destOrd="0" parTransId="{3BAD0422-46A0-4614-9E3C-B300DFD427BE}" sibTransId="{5AC14F78-5FFF-491D-B43D-266672EB627D}"/>
    <dgm:cxn modelId="{2B881C89-21D7-4B75-8FE3-CDE06A52B405}" type="presOf" srcId="{71E1FF04-37FF-42A7-837B-F06BA6DCDE74}" destId="{F159553C-9177-4DB3-9AA9-B1112EE34D6B}" srcOrd="1" destOrd="0" presId="urn:microsoft.com/office/officeart/2005/8/layout/bProcess3"/>
    <dgm:cxn modelId="{76FED6A3-69BD-49B6-8A7A-479CAE37C54B}" type="presOf" srcId="{478EEA42-E66A-4CBE-91A2-D83991F95157}" destId="{7FB1CF97-E843-4F3A-B757-56BD38E15DCA}" srcOrd="0" destOrd="0" presId="urn:microsoft.com/office/officeart/2005/8/layout/bProcess3"/>
    <dgm:cxn modelId="{278F92AE-A22B-4CFD-8F8B-A4E2242FD2ED}" type="presOf" srcId="{69D44C71-AC0A-460A-8692-DD88C7F779D1}" destId="{5DC2262A-6A15-4218-958D-2D0C60D6A2A3}" srcOrd="0" destOrd="0" presId="urn:microsoft.com/office/officeart/2005/8/layout/bProcess3"/>
    <dgm:cxn modelId="{EF5709AF-4F16-47FA-AA4B-2DF3D076F380}" type="presOf" srcId="{86C80C4A-BB3C-4667-807A-B3CFE7643CAC}" destId="{F56DF62A-EAF6-44E2-B688-6FE4BCA7D85E}" srcOrd="0" destOrd="0" presId="urn:microsoft.com/office/officeart/2005/8/layout/bProcess3"/>
    <dgm:cxn modelId="{7BF6DEB0-B271-4879-9A27-883B9CDE7782}" type="presOf" srcId="{D99B1876-695C-4103-8375-59628F6148E5}" destId="{414FF2A5-9EF5-4EF9-8736-1B57A85BD3ED}" srcOrd="0" destOrd="0" presId="urn:microsoft.com/office/officeart/2005/8/layout/bProcess3"/>
    <dgm:cxn modelId="{F9E819BF-E5C2-4D8B-A3F3-6AEB76315AAD}" type="presOf" srcId="{3982F9AB-8EDA-47AA-B37D-CA936A8536CE}" destId="{0D19A43D-EDB4-403C-ADDF-224E9230FD89}" srcOrd="0" destOrd="0" presId="urn:microsoft.com/office/officeart/2005/8/layout/bProcess3"/>
    <dgm:cxn modelId="{B8055BD4-2A52-4231-BC93-446A12B53D29}" type="presOf" srcId="{9E26C186-EDCB-45D9-AF26-CE42C15A2E5E}" destId="{D823C69C-CE74-4295-9965-3559BF9BD1C9}" srcOrd="0" destOrd="0" presId="urn:microsoft.com/office/officeart/2005/8/layout/bProcess3"/>
    <dgm:cxn modelId="{2E93BEEA-9A10-4EA8-9915-EE50DAEF03A8}" type="presOf" srcId="{D99B1876-695C-4103-8375-59628F6148E5}" destId="{86FDB266-BAA9-4E83-B4C8-88EB38131F1E}" srcOrd="1"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C4D063FB-9B06-4DAC-A4CA-32E282DB3DC3}" type="presOf" srcId="{6E02E00A-B7C2-4D7B-9929-048E046AF425}" destId="{0FCE8B48-8247-4C66-963F-DE6BDACDBA83}" srcOrd="0" destOrd="0" presId="urn:microsoft.com/office/officeart/2005/8/layout/bProcess3"/>
    <dgm:cxn modelId="{A438BFDE-5A9C-4BF9-85A8-8154D30E785F}" type="presParOf" srcId="{2672DEC8-6A26-4E74-9605-60390158C2D6}" destId="{7FB1CF97-E843-4F3A-B757-56BD38E15DCA}" srcOrd="0" destOrd="0" presId="urn:microsoft.com/office/officeart/2005/8/layout/bProcess3"/>
    <dgm:cxn modelId="{E032B5E4-322B-4952-98F3-2B042545A031}" type="presParOf" srcId="{2672DEC8-6A26-4E74-9605-60390158C2D6}" destId="{8339E549-7E3B-4990-A9E6-0FAE20641AB7}" srcOrd="1" destOrd="0" presId="urn:microsoft.com/office/officeart/2005/8/layout/bProcess3"/>
    <dgm:cxn modelId="{11DF3FE1-9281-47EC-B76A-4E186C0922CF}" type="presParOf" srcId="{8339E549-7E3B-4990-A9E6-0FAE20641AB7}" destId="{9BE5B4DA-EC63-4E10-B592-559EAF93DF4D}" srcOrd="0" destOrd="0" presId="urn:microsoft.com/office/officeart/2005/8/layout/bProcess3"/>
    <dgm:cxn modelId="{2CEF83F5-952F-4BDF-9CE1-1EABF401CE6C}" type="presParOf" srcId="{2672DEC8-6A26-4E74-9605-60390158C2D6}" destId="{2C77F434-6169-4543-AF91-C635A2266B4E}" srcOrd="2" destOrd="0" presId="urn:microsoft.com/office/officeart/2005/8/layout/bProcess3"/>
    <dgm:cxn modelId="{96268166-B657-43F2-A60B-DB7764D90292}" type="presParOf" srcId="{2672DEC8-6A26-4E74-9605-60390158C2D6}" destId="{54A8819C-B69B-4464-BD81-289F985CDB63}" srcOrd="3" destOrd="0" presId="urn:microsoft.com/office/officeart/2005/8/layout/bProcess3"/>
    <dgm:cxn modelId="{D0391FD7-6264-4935-87C0-9B0A3CD3C62D}" type="presParOf" srcId="{54A8819C-B69B-4464-BD81-289F985CDB63}" destId="{F159553C-9177-4DB3-9AA9-B1112EE34D6B}" srcOrd="0" destOrd="0" presId="urn:microsoft.com/office/officeart/2005/8/layout/bProcess3"/>
    <dgm:cxn modelId="{A3C9CA12-CB7C-44E3-9F30-E0FD0F87579A}" type="presParOf" srcId="{2672DEC8-6A26-4E74-9605-60390158C2D6}" destId="{5DC2262A-6A15-4218-958D-2D0C60D6A2A3}" srcOrd="4" destOrd="0" presId="urn:microsoft.com/office/officeart/2005/8/layout/bProcess3"/>
    <dgm:cxn modelId="{D7C76394-E3D6-4EF4-A307-F1481F4E21DA}" type="presParOf" srcId="{2672DEC8-6A26-4E74-9605-60390158C2D6}" destId="{414FF2A5-9EF5-4EF9-8736-1B57A85BD3ED}" srcOrd="5" destOrd="0" presId="urn:microsoft.com/office/officeart/2005/8/layout/bProcess3"/>
    <dgm:cxn modelId="{5F00CCAD-BD3A-4AF5-B017-FFED97E1DD69}" type="presParOf" srcId="{414FF2A5-9EF5-4EF9-8736-1B57A85BD3ED}" destId="{86FDB266-BAA9-4E83-B4C8-88EB38131F1E}" srcOrd="0" destOrd="0" presId="urn:microsoft.com/office/officeart/2005/8/layout/bProcess3"/>
    <dgm:cxn modelId="{E8D632A3-A8AB-4CFC-8D9D-D62548611B85}" type="presParOf" srcId="{2672DEC8-6A26-4E74-9605-60390158C2D6}" destId="{CA21C951-A33B-4946-BAEA-2054E7FF2B63}" srcOrd="6" destOrd="0" presId="urn:microsoft.com/office/officeart/2005/8/layout/bProcess3"/>
    <dgm:cxn modelId="{0F59A24A-62D3-4886-B6A3-57E798C1643E}" type="presParOf" srcId="{2672DEC8-6A26-4E74-9605-60390158C2D6}" destId="{F56DF62A-EAF6-44E2-B688-6FE4BCA7D85E}" srcOrd="7" destOrd="0" presId="urn:microsoft.com/office/officeart/2005/8/layout/bProcess3"/>
    <dgm:cxn modelId="{AFA81413-9BA8-4369-949C-9141B0DFD4A2}" type="presParOf" srcId="{F56DF62A-EAF6-44E2-B688-6FE4BCA7D85E}" destId="{50C6D23F-D6DB-47A9-AE3A-08F598B143E7}" srcOrd="0" destOrd="0" presId="urn:microsoft.com/office/officeart/2005/8/layout/bProcess3"/>
    <dgm:cxn modelId="{BDCD29F1-AC38-4AAC-A613-95DCF2350A90}" type="presParOf" srcId="{2672DEC8-6A26-4E74-9605-60390158C2D6}" destId="{0FCE8B48-8247-4C66-963F-DE6BDACDBA83}" srcOrd="8" destOrd="0" presId="urn:microsoft.com/office/officeart/2005/8/layout/bProcess3"/>
    <dgm:cxn modelId="{41336044-CDEB-4A69-81F9-7C40770B8C16}" type="presParOf" srcId="{2672DEC8-6A26-4E74-9605-60390158C2D6}" destId="{28FCC420-DB26-4C90-B42E-4B7006E8770C}" srcOrd="9" destOrd="0" presId="urn:microsoft.com/office/officeart/2005/8/layout/bProcess3"/>
    <dgm:cxn modelId="{C7415D0B-15EC-4196-8E23-7D8E7DD1A8E5}" type="presParOf" srcId="{28FCC420-DB26-4C90-B42E-4B7006E8770C}" destId="{8FB84479-3CFA-48F0-9C2A-2F7B80C93A5B}" srcOrd="0" destOrd="0" presId="urn:microsoft.com/office/officeart/2005/8/layout/bProcess3"/>
    <dgm:cxn modelId="{AC873CAC-311B-4CB5-92F3-4D4D64B7F570}" type="presParOf" srcId="{2672DEC8-6A26-4E74-9605-60390158C2D6}" destId="{92A4E4C7-8B70-437E-87A2-7A77850FBA0B}" srcOrd="10" destOrd="0" presId="urn:microsoft.com/office/officeart/2005/8/layout/bProcess3"/>
    <dgm:cxn modelId="{78D9ED27-11E5-4A12-81C1-5A4FEA0BAD78}" type="presParOf" srcId="{2672DEC8-6A26-4E74-9605-60390158C2D6}" destId="{0D19A43D-EDB4-403C-ADDF-224E9230FD89}" srcOrd="11" destOrd="0" presId="urn:microsoft.com/office/officeart/2005/8/layout/bProcess3"/>
    <dgm:cxn modelId="{D5035AE1-BFF2-4DFA-A15A-15D544DAB10A}" type="presParOf" srcId="{0D19A43D-EDB4-403C-ADDF-224E9230FD89}" destId="{723D0B67-AA59-440A-9D1F-1BD53CE7F606}" srcOrd="0" destOrd="0" presId="urn:microsoft.com/office/officeart/2005/8/layout/bProcess3"/>
    <dgm:cxn modelId="{B9DC4D1F-97B1-45B9-86C3-3B06EEFF3430}" type="presParOf" srcId="{2672DEC8-6A26-4E74-9605-60390158C2D6}" destId="{D98C08A9-08A8-4575-B05A-EEDE364A25CB}" srcOrd="12" destOrd="0" presId="urn:microsoft.com/office/officeart/2005/8/layout/bProcess3"/>
    <dgm:cxn modelId="{1A4DABCD-6FBF-4F27-A76A-2B6BF14608C8}" type="presParOf" srcId="{2672DEC8-6A26-4E74-9605-60390158C2D6}" destId="{3D1EC571-53A3-4AA0-B8A4-04BCCE392E61}" srcOrd="13" destOrd="0" presId="urn:microsoft.com/office/officeart/2005/8/layout/bProcess3"/>
    <dgm:cxn modelId="{3D43974D-8FF2-49D8-A4AB-B74B3C354361}" type="presParOf" srcId="{3D1EC571-53A3-4AA0-B8A4-04BCCE392E61}" destId="{33722775-2C8C-482D-AE57-E0EA69106D51}" srcOrd="0" destOrd="0" presId="urn:microsoft.com/office/officeart/2005/8/layout/bProcess3"/>
    <dgm:cxn modelId="{2A01CCC9-40B3-4CC3-BE55-492115D3E6E9}"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a:t>WELCOME &amp; GROUNDING</a:t>
          </a:r>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a:t>EL DATA</a:t>
          </a:r>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dirty="0"/>
            <a:t>INTEGRATED</a:t>
          </a:r>
          <a:r>
            <a:rPr lang="en-US" sz="2200" b="1" baseline="0" dirty="0"/>
            <a:t> ELD</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a:t>INTEGRATED</a:t>
          </a:r>
          <a:r>
            <a:rPr lang="en-US" sz="2000" b="1" baseline="0" dirty="0"/>
            <a:t> ELD AND MATH</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dgm:spPr>
        <a:solidFill>
          <a:schemeClr val="tx2"/>
        </a:solidFill>
      </dgm:spPr>
      <dgm:t>
        <a:bodyPr/>
        <a:lstStyle/>
        <a:p>
          <a:r>
            <a:rPr lang="en-US" b="1" dirty="0"/>
            <a:t>INTEGRATED ELD/MATH</a:t>
          </a:r>
        </a:p>
        <a:p>
          <a:r>
            <a:rPr lang="en-US" b="1" dirty="0"/>
            <a:t>LESSON COMPONENTS</a:t>
          </a:r>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dgm:spPr>
        <a:solidFill>
          <a:schemeClr val="tx2"/>
        </a:solidFill>
      </dgm:spPr>
      <dgm:t>
        <a:bodyPr/>
        <a:lstStyle/>
        <a:p>
          <a:r>
            <a:rPr lang="en-US" b="1" dirty="0"/>
            <a:t>INTEGRATED ELD/MATH</a:t>
          </a:r>
        </a:p>
        <a:p>
          <a:r>
            <a:rPr lang="en-US" b="1" dirty="0"/>
            <a:t>RESOURCES</a:t>
          </a:r>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dgm:spPr>
        <a:solidFill>
          <a:schemeClr val="tx2"/>
        </a:solidFill>
      </dgm:spPr>
      <dgm:t>
        <a:bodyPr/>
        <a:lstStyle/>
        <a:p>
          <a:r>
            <a:rPr lang="en-US" b="1" dirty="0"/>
            <a:t>LESSON OBJECTIVES</a:t>
          </a:r>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dgm:spPr>
        <a:solidFill>
          <a:schemeClr val="tx2"/>
        </a:solidFill>
      </dgm:spPr>
      <dgm:t>
        <a:bodyPr/>
        <a:lstStyle/>
        <a:p>
          <a:r>
            <a:rPr lang="en-US" b="1" dirty="0"/>
            <a:t>WRAP UP / REFLECT</a:t>
          </a:r>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pt>
    <dgm:pt modelId="{7FB1CF97-E843-4F3A-B757-56BD38E15DCA}" type="pres">
      <dgm:prSet presAssocID="{478EEA42-E66A-4CBE-91A2-D83991F95157}" presName="node" presStyleLbl="node1" presStyleIdx="0" presStyleCnt="8" custLinFactNeighborX="917">
        <dgm:presLayoutVars>
          <dgm:bulletEnabled val="1"/>
        </dgm:presLayoutVars>
      </dgm:prSet>
      <dgm:spPr/>
    </dgm:pt>
    <dgm:pt modelId="{8339E549-7E3B-4990-A9E6-0FAE20641AB7}" type="pres">
      <dgm:prSet presAssocID="{B87A2881-5482-4F86-8912-1F02601948A7}" presName="sibTrans" presStyleLbl="sibTrans1D1" presStyleIdx="0" presStyleCnt="7"/>
      <dgm:spPr/>
    </dgm:pt>
    <dgm:pt modelId="{9BE5B4DA-EC63-4E10-B592-559EAF93DF4D}" type="pres">
      <dgm:prSet presAssocID="{B87A2881-5482-4F86-8912-1F02601948A7}" presName="connectorText" presStyleLbl="sibTrans1D1" presStyleIdx="0" presStyleCnt="7"/>
      <dgm:spPr/>
    </dgm:pt>
    <dgm:pt modelId="{2C77F434-6169-4543-AF91-C635A2266B4E}" type="pres">
      <dgm:prSet presAssocID="{D9691276-6A25-4614-B6DC-423CBBE3178C}" presName="node" presStyleLbl="node1" presStyleIdx="1" presStyleCnt="8">
        <dgm:presLayoutVars>
          <dgm:bulletEnabled val="1"/>
        </dgm:presLayoutVars>
      </dgm:prSet>
      <dgm:spPr/>
    </dgm:pt>
    <dgm:pt modelId="{54A8819C-B69B-4464-BD81-289F985CDB63}" type="pres">
      <dgm:prSet presAssocID="{71E1FF04-37FF-42A7-837B-F06BA6DCDE74}" presName="sibTrans" presStyleLbl="sibTrans1D1" presStyleIdx="1" presStyleCnt="7"/>
      <dgm:spPr/>
    </dgm:pt>
    <dgm:pt modelId="{F159553C-9177-4DB3-9AA9-B1112EE34D6B}" type="pres">
      <dgm:prSet presAssocID="{71E1FF04-37FF-42A7-837B-F06BA6DCDE74}" presName="connectorText" presStyleLbl="sibTrans1D1" presStyleIdx="1" presStyleCnt="7"/>
      <dgm:spPr/>
    </dgm:pt>
    <dgm:pt modelId="{5DC2262A-6A15-4218-958D-2D0C60D6A2A3}" type="pres">
      <dgm:prSet presAssocID="{69D44C71-AC0A-460A-8692-DD88C7F779D1}" presName="node" presStyleLbl="node1" presStyleIdx="2" presStyleCnt="8">
        <dgm:presLayoutVars>
          <dgm:bulletEnabled val="1"/>
        </dgm:presLayoutVars>
      </dgm:prSet>
      <dgm:spPr/>
    </dgm:pt>
    <dgm:pt modelId="{414FF2A5-9EF5-4EF9-8736-1B57A85BD3ED}" type="pres">
      <dgm:prSet presAssocID="{D99B1876-695C-4103-8375-59628F6148E5}" presName="sibTrans" presStyleLbl="sibTrans1D1" presStyleIdx="2" presStyleCnt="7"/>
      <dgm:spPr/>
    </dgm:pt>
    <dgm:pt modelId="{86FDB266-BAA9-4E83-B4C8-88EB38131F1E}" type="pres">
      <dgm:prSet presAssocID="{D99B1876-695C-4103-8375-59628F6148E5}" presName="connectorText" presStyleLbl="sibTrans1D1" presStyleIdx="2" presStyleCnt="7"/>
      <dgm:spPr/>
    </dgm:pt>
    <dgm:pt modelId="{CA21C951-A33B-4946-BAEA-2054E7FF2B63}" type="pres">
      <dgm:prSet presAssocID="{3A97E8D4-D217-4417-8946-01A1570D9AF9}" presName="node" presStyleLbl="node1" presStyleIdx="3" presStyleCnt="8">
        <dgm:presLayoutVars>
          <dgm:bulletEnabled val="1"/>
        </dgm:presLayoutVars>
      </dgm:prSet>
      <dgm:spPr/>
    </dgm:pt>
    <dgm:pt modelId="{F56DF62A-EAF6-44E2-B688-6FE4BCA7D85E}" type="pres">
      <dgm:prSet presAssocID="{86C80C4A-BB3C-4667-807A-B3CFE7643CAC}" presName="sibTrans" presStyleLbl="sibTrans1D1" presStyleIdx="3" presStyleCnt="7"/>
      <dgm:spPr/>
    </dgm:pt>
    <dgm:pt modelId="{50C6D23F-D6DB-47A9-AE3A-08F598B143E7}" type="pres">
      <dgm:prSet presAssocID="{86C80C4A-BB3C-4667-807A-B3CFE7643CAC}" presName="connectorText" presStyleLbl="sibTrans1D1" presStyleIdx="3" presStyleCnt="7"/>
      <dgm:spPr/>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pt>
    <dgm:pt modelId="{28FCC420-DB26-4C90-B42E-4B7006E8770C}" type="pres">
      <dgm:prSet presAssocID="{6E20175F-CED4-4A1B-AA55-2845EC0A1EF0}" presName="sibTrans" presStyleLbl="sibTrans1D1" presStyleIdx="4" presStyleCnt="7"/>
      <dgm:spPr/>
    </dgm:pt>
    <dgm:pt modelId="{8FB84479-3CFA-48F0-9C2A-2F7B80C93A5B}" type="pres">
      <dgm:prSet presAssocID="{6E20175F-CED4-4A1B-AA55-2845EC0A1EF0}" presName="connectorText" presStyleLbl="sibTrans1D1" presStyleIdx="4" presStyleCnt="7"/>
      <dgm:spPr/>
    </dgm:pt>
    <dgm:pt modelId="{92A4E4C7-8B70-437E-87A2-7A77850FBA0B}" type="pres">
      <dgm:prSet presAssocID="{19FA4BDD-E28B-431D-80A7-198B67B3035F}" presName="node" presStyleLbl="node1" presStyleIdx="5" presStyleCnt="8">
        <dgm:presLayoutVars>
          <dgm:bulletEnabled val="1"/>
        </dgm:presLayoutVars>
      </dgm:prSet>
      <dgm:spPr/>
    </dgm:pt>
    <dgm:pt modelId="{0D19A43D-EDB4-403C-ADDF-224E9230FD89}" type="pres">
      <dgm:prSet presAssocID="{3982F9AB-8EDA-47AA-B37D-CA936A8536CE}" presName="sibTrans" presStyleLbl="sibTrans1D1" presStyleIdx="5" presStyleCnt="7"/>
      <dgm:spPr/>
    </dgm:pt>
    <dgm:pt modelId="{723D0B67-AA59-440A-9D1F-1BD53CE7F606}" type="pres">
      <dgm:prSet presAssocID="{3982F9AB-8EDA-47AA-B37D-CA936A8536CE}" presName="connectorText" presStyleLbl="sibTrans1D1" presStyleIdx="5" presStyleCnt="7"/>
      <dgm:spPr/>
    </dgm:pt>
    <dgm:pt modelId="{D98C08A9-08A8-4575-B05A-EEDE364A25CB}" type="pres">
      <dgm:prSet presAssocID="{93A2EC77-5158-47D4-9796-122FDC354C6C}" presName="node" presStyleLbl="node1" presStyleIdx="6" presStyleCnt="8">
        <dgm:presLayoutVars>
          <dgm:bulletEnabled val="1"/>
        </dgm:presLayoutVars>
      </dgm:prSet>
      <dgm:spPr/>
    </dgm:pt>
    <dgm:pt modelId="{3D1EC571-53A3-4AA0-B8A4-04BCCE392E61}" type="pres">
      <dgm:prSet presAssocID="{5AC14F78-5FFF-491D-B43D-266672EB627D}" presName="sibTrans" presStyleLbl="sibTrans1D1" presStyleIdx="6" presStyleCnt="7"/>
      <dgm:spPr/>
    </dgm:pt>
    <dgm:pt modelId="{33722775-2C8C-482D-AE57-E0EA69106D51}" type="pres">
      <dgm:prSet presAssocID="{5AC14F78-5FFF-491D-B43D-266672EB627D}" presName="connectorText" presStyleLbl="sibTrans1D1" presStyleIdx="6" presStyleCnt="7"/>
      <dgm:spPr/>
    </dgm:pt>
    <dgm:pt modelId="{D823C69C-CE74-4295-9965-3559BF9BD1C9}" type="pres">
      <dgm:prSet presAssocID="{9E26C186-EDCB-45D9-AF26-CE42C15A2E5E}" presName="node" presStyleLbl="node1" presStyleIdx="7" presStyleCnt="8">
        <dgm:presLayoutVars>
          <dgm:bulletEnabled val="1"/>
        </dgm:presLayoutVars>
      </dgm:prSet>
      <dgm:spPr/>
    </dgm:pt>
  </dgm:ptLst>
  <dgm:cxnLst>
    <dgm:cxn modelId="{6F1A180F-01E6-481D-A366-539B02EBF2F7}" srcId="{8275FC31-D836-4AD6-8912-A0CB4FE71206}" destId="{9E26C186-EDCB-45D9-AF26-CE42C15A2E5E}" srcOrd="7" destOrd="0" parTransId="{99CDFC61-A972-4730-9449-A8D49FCD6FDA}" sibTransId="{324D9441-43AA-411D-97D2-DA5052415A98}"/>
    <dgm:cxn modelId="{198F262F-89B8-4628-BC4C-7749427808AE}" type="presOf" srcId="{5AC14F78-5FFF-491D-B43D-266672EB627D}" destId="{33722775-2C8C-482D-AE57-E0EA69106D51}" srcOrd="1" destOrd="0" presId="urn:microsoft.com/office/officeart/2005/8/layout/bProcess3"/>
    <dgm:cxn modelId="{1F4E9831-6FDB-4DED-97B0-339831964901}" type="presOf" srcId="{71E1FF04-37FF-42A7-837B-F06BA6DCDE74}" destId="{F159553C-9177-4DB3-9AA9-B1112EE34D6B}" srcOrd="1" destOrd="0" presId="urn:microsoft.com/office/officeart/2005/8/layout/bProcess3"/>
    <dgm:cxn modelId="{702FD731-B7B9-4D5F-AD17-4BAB33125872}" type="presOf" srcId="{3982F9AB-8EDA-47AA-B37D-CA936A8536CE}" destId="{723D0B67-AA59-440A-9D1F-1BD53CE7F606}" srcOrd="1"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8579723E-29D6-4DC0-B207-9F72B3417825}" srcId="{8275FC31-D836-4AD6-8912-A0CB4FE71206}" destId="{6E02E00A-B7C2-4D7B-9929-048E046AF425}" srcOrd="4" destOrd="0" parTransId="{D4D41909-FAE3-4960-B2F8-CCCC490866C3}" sibTransId="{6E20175F-CED4-4A1B-AA55-2845EC0A1EF0}"/>
    <dgm:cxn modelId="{B6002549-C8B8-4FB7-AA95-E93B0CF585B5}" type="presOf" srcId="{3A97E8D4-D217-4417-8946-01A1570D9AF9}" destId="{CA21C951-A33B-4946-BAEA-2054E7FF2B63}" srcOrd="0" destOrd="0" presId="urn:microsoft.com/office/officeart/2005/8/layout/bProcess3"/>
    <dgm:cxn modelId="{ADD8D049-4566-4EAF-BDD3-DD5DB0B2D40E}" type="presOf" srcId="{86C80C4A-BB3C-4667-807A-B3CFE7643CAC}" destId="{F56DF62A-EAF6-44E2-B688-6FE4BCA7D85E}" srcOrd="0" destOrd="0" presId="urn:microsoft.com/office/officeart/2005/8/layout/bProcess3"/>
    <dgm:cxn modelId="{86E36A4E-A2E4-40D7-8665-1FC06C6E0A95}" type="presOf" srcId="{6E02E00A-B7C2-4D7B-9929-048E046AF425}" destId="{0FCE8B48-8247-4C66-963F-DE6BDACDBA83}" srcOrd="0" destOrd="0" presId="urn:microsoft.com/office/officeart/2005/8/layout/bProcess3"/>
    <dgm:cxn modelId="{C415764E-06B7-4BA9-8CC5-7C583668B505}" srcId="{8275FC31-D836-4AD6-8912-A0CB4FE71206}" destId="{69D44C71-AC0A-460A-8692-DD88C7F779D1}" srcOrd="2" destOrd="0" parTransId="{368B691F-28BC-4964-900B-958713EAEFB7}" sibTransId="{D99B1876-695C-4103-8375-59628F6148E5}"/>
    <dgm:cxn modelId="{99363C5F-53E4-48ED-A8D1-C30CFE9E1696}" srcId="{8275FC31-D836-4AD6-8912-A0CB4FE71206}" destId="{3A97E8D4-D217-4417-8946-01A1570D9AF9}" srcOrd="3" destOrd="0" parTransId="{9BF53443-F1A7-4054-8203-3DFD41F03A8C}" sibTransId="{86C80C4A-BB3C-4667-807A-B3CFE7643CAC}"/>
    <dgm:cxn modelId="{0C61446F-6386-451C-AA53-1B6CA7D215A5}" type="presOf" srcId="{D99B1876-695C-4103-8375-59628F6148E5}" destId="{86FDB266-BAA9-4E83-B4C8-88EB38131F1E}" srcOrd="1"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DEF94B7D-30A1-4471-A2CA-283259EEF580}" type="presOf" srcId="{3982F9AB-8EDA-47AA-B37D-CA936A8536CE}" destId="{0D19A43D-EDB4-403C-ADDF-224E9230FD89}" srcOrd="0" destOrd="0" presId="urn:microsoft.com/office/officeart/2005/8/layout/bProcess3"/>
    <dgm:cxn modelId="{B78E1187-A547-476D-9103-73F7E7D2C27B}" srcId="{8275FC31-D836-4AD6-8912-A0CB4FE71206}" destId="{93A2EC77-5158-47D4-9796-122FDC354C6C}" srcOrd="6" destOrd="0" parTransId="{3BAD0422-46A0-4614-9E3C-B300DFD427BE}" sibTransId="{5AC14F78-5FFF-491D-B43D-266672EB627D}"/>
    <dgm:cxn modelId="{33F3F393-730C-41BA-94A1-99B7FF7149C2}" type="presOf" srcId="{D99B1876-695C-4103-8375-59628F6148E5}" destId="{414FF2A5-9EF5-4EF9-8736-1B57A85BD3ED}" srcOrd="0" destOrd="0" presId="urn:microsoft.com/office/officeart/2005/8/layout/bProcess3"/>
    <dgm:cxn modelId="{5893E097-4FB7-4EE0-8C53-7CC2F3FD3575}" type="presOf" srcId="{B87A2881-5482-4F86-8912-1F02601948A7}" destId="{8339E549-7E3B-4990-A9E6-0FAE20641AB7}" srcOrd="0" destOrd="0" presId="urn:microsoft.com/office/officeart/2005/8/layout/bProcess3"/>
    <dgm:cxn modelId="{E243619E-3130-4490-BF9B-06E851B2E7C1}" type="presOf" srcId="{86C80C4A-BB3C-4667-807A-B3CFE7643CAC}" destId="{50C6D23F-D6DB-47A9-AE3A-08F598B143E7}" srcOrd="1" destOrd="0" presId="urn:microsoft.com/office/officeart/2005/8/layout/bProcess3"/>
    <dgm:cxn modelId="{4A7A6FB0-CF71-4E48-82EC-E12C2D3C05DE}" type="presOf" srcId="{69D44C71-AC0A-460A-8692-DD88C7F779D1}" destId="{5DC2262A-6A15-4218-958D-2D0C60D6A2A3}" srcOrd="0" destOrd="0" presId="urn:microsoft.com/office/officeart/2005/8/layout/bProcess3"/>
    <dgm:cxn modelId="{50388AB1-1F41-4D89-85A6-89259130A625}" type="presOf" srcId="{93A2EC77-5158-47D4-9796-122FDC354C6C}" destId="{D98C08A9-08A8-4575-B05A-EEDE364A25CB}" srcOrd="0" destOrd="0" presId="urn:microsoft.com/office/officeart/2005/8/layout/bProcess3"/>
    <dgm:cxn modelId="{BBCD21BE-809F-4C56-9930-DFEDD918BA7C}" type="presOf" srcId="{478EEA42-E66A-4CBE-91A2-D83991F95157}" destId="{7FB1CF97-E843-4F3A-B757-56BD38E15DCA}" srcOrd="0" destOrd="0" presId="urn:microsoft.com/office/officeart/2005/8/layout/bProcess3"/>
    <dgm:cxn modelId="{71CF76BE-6A19-43BE-8645-7D74AEACDF61}" type="presOf" srcId="{9E26C186-EDCB-45D9-AF26-CE42C15A2E5E}" destId="{D823C69C-CE74-4295-9965-3559BF9BD1C9}" srcOrd="0" destOrd="0" presId="urn:microsoft.com/office/officeart/2005/8/layout/bProcess3"/>
    <dgm:cxn modelId="{687291BF-5E3C-4783-9F39-51504EA97432}" type="presOf" srcId="{B87A2881-5482-4F86-8912-1F02601948A7}" destId="{9BE5B4DA-EC63-4E10-B592-559EAF93DF4D}" srcOrd="1" destOrd="0" presId="urn:microsoft.com/office/officeart/2005/8/layout/bProcess3"/>
    <dgm:cxn modelId="{1AE9FBC6-5E4B-4A10-B37A-75987FB34B23}" type="presOf" srcId="{D9691276-6A25-4614-B6DC-423CBBE3178C}" destId="{2C77F434-6169-4543-AF91-C635A2266B4E}" srcOrd="0" destOrd="0" presId="urn:microsoft.com/office/officeart/2005/8/layout/bProcess3"/>
    <dgm:cxn modelId="{D33EACC7-B43C-468A-A1D8-BB47656FB539}" type="presOf" srcId="{5AC14F78-5FFF-491D-B43D-266672EB627D}" destId="{3D1EC571-53A3-4AA0-B8A4-04BCCE392E61}" srcOrd="0" destOrd="0" presId="urn:microsoft.com/office/officeart/2005/8/layout/bProcess3"/>
    <dgm:cxn modelId="{494F84CF-99FF-444A-9717-6E2E070D24B4}" type="presOf" srcId="{6E20175F-CED4-4A1B-AA55-2845EC0A1EF0}" destId="{8FB84479-3CFA-48F0-9C2A-2F7B80C93A5B}" srcOrd="1" destOrd="0" presId="urn:microsoft.com/office/officeart/2005/8/layout/bProcess3"/>
    <dgm:cxn modelId="{131B80E9-978E-4A7C-BA8C-C6E6DB62DF50}" type="presOf" srcId="{19FA4BDD-E28B-431D-80A7-198B67B3035F}" destId="{92A4E4C7-8B70-437E-87A2-7A77850FBA0B}" srcOrd="0" destOrd="0" presId="urn:microsoft.com/office/officeart/2005/8/layout/bProcess3"/>
    <dgm:cxn modelId="{8369DEED-715D-4163-9EA8-42A620A8363B}" type="presOf" srcId="{8275FC31-D836-4AD6-8912-A0CB4FE71206}" destId="{2672DEC8-6A26-4E74-9605-60390158C2D6}" srcOrd="0" destOrd="0" presId="urn:microsoft.com/office/officeart/2005/8/layout/bProcess3"/>
    <dgm:cxn modelId="{A7CAA0F1-D516-4B0B-829A-23561C076CED}" type="presOf" srcId="{6E20175F-CED4-4A1B-AA55-2845EC0A1EF0}" destId="{28FCC420-DB26-4C90-B42E-4B7006E8770C}" srcOrd="0"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27E471FE-3F4D-4191-93D6-1F4115DABEF0}" type="presOf" srcId="{71E1FF04-37FF-42A7-837B-F06BA6DCDE74}" destId="{54A8819C-B69B-4464-BD81-289F985CDB63}" srcOrd="0" destOrd="0" presId="urn:microsoft.com/office/officeart/2005/8/layout/bProcess3"/>
    <dgm:cxn modelId="{2C7BBCE6-78CA-4114-A707-FA5F2E2193DF}" type="presParOf" srcId="{2672DEC8-6A26-4E74-9605-60390158C2D6}" destId="{7FB1CF97-E843-4F3A-B757-56BD38E15DCA}" srcOrd="0" destOrd="0" presId="urn:microsoft.com/office/officeart/2005/8/layout/bProcess3"/>
    <dgm:cxn modelId="{FBFEF183-395D-42D1-AFF6-A49ECD128CD5}" type="presParOf" srcId="{2672DEC8-6A26-4E74-9605-60390158C2D6}" destId="{8339E549-7E3B-4990-A9E6-0FAE20641AB7}" srcOrd="1" destOrd="0" presId="urn:microsoft.com/office/officeart/2005/8/layout/bProcess3"/>
    <dgm:cxn modelId="{24F87BD4-9CEF-42CA-9DC6-3B32BA7FFDA4}" type="presParOf" srcId="{8339E549-7E3B-4990-A9E6-0FAE20641AB7}" destId="{9BE5B4DA-EC63-4E10-B592-559EAF93DF4D}" srcOrd="0" destOrd="0" presId="urn:microsoft.com/office/officeart/2005/8/layout/bProcess3"/>
    <dgm:cxn modelId="{B90E4512-1D6B-43BF-A2BA-31D0F8FF7B4C}" type="presParOf" srcId="{2672DEC8-6A26-4E74-9605-60390158C2D6}" destId="{2C77F434-6169-4543-AF91-C635A2266B4E}" srcOrd="2" destOrd="0" presId="urn:microsoft.com/office/officeart/2005/8/layout/bProcess3"/>
    <dgm:cxn modelId="{002A4B1E-7D42-4065-ACF1-CE9B26FCEB5C}" type="presParOf" srcId="{2672DEC8-6A26-4E74-9605-60390158C2D6}" destId="{54A8819C-B69B-4464-BD81-289F985CDB63}" srcOrd="3" destOrd="0" presId="urn:microsoft.com/office/officeart/2005/8/layout/bProcess3"/>
    <dgm:cxn modelId="{59805AC6-5B70-404B-96E3-CDE15BF4D157}" type="presParOf" srcId="{54A8819C-B69B-4464-BD81-289F985CDB63}" destId="{F159553C-9177-4DB3-9AA9-B1112EE34D6B}" srcOrd="0" destOrd="0" presId="urn:microsoft.com/office/officeart/2005/8/layout/bProcess3"/>
    <dgm:cxn modelId="{F58B0FF7-B3F8-4B7C-B484-6B155C882421}" type="presParOf" srcId="{2672DEC8-6A26-4E74-9605-60390158C2D6}" destId="{5DC2262A-6A15-4218-958D-2D0C60D6A2A3}" srcOrd="4" destOrd="0" presId="urn:microsoft.com/office/officeart/2005/8/layout/bProcess3"/>
    <dgm:cxn modelId="{A72079BA-4057-4194-9429-9844B86DE8DF}" type="presParOf" srcId="{2672DEC8-6A26-4E74-9605-60390158C2D6}" destId="{414FF2A5-9EF5-4EF9-8736-1B57A85BD3ED}" srcOrd="5" destOrd="0" presId="urn:microsoft.com/office/officeart/2005/8/layout/bProcess3"/>
    <dgm:cxn modelId="{95280AD7-862C-4F27-842A-287F7646EE42}" type="presParOf" srcId="{414FF2A5-9EF5-4EF9-8736-1B57A85BD3ED}" destId="{86FDB266-BAA9-4E83-B4C8-88EB38131F1E}" srcOrd="0" destOrd="0" presId="urn:microsoft.com/office/officeart/2005/8/layout/bProcess3"/>
    <dgm:cxn modelId="{2A996D2D-0F50-46CD-BC51-9877D122CDB7}" type="presParOf" srcId="{2672DEC8-6A26-4E74-9605-60390158C2D6}" destId="{CA21C951-A33B-4946-BAEA-2054E7FF2B63}" srcOrd="6" destOrd="0" presId="urn:microsoft.com/office/officeart/2005/8/layout/bProcess3"/>
    <dgm:cxn modelId="{ABBC23DE-68C5-4C70-8CBA-3E364C7B8A84}" type="presParOf" srcId="{2672DEC8-6A26-4E74-9605-60390158C2D6}" destId="{F56DF62A-EAF6-44E2-B688-6FE4BCA7D85E}" srcOrd="7" destOrd="0" presId="urn:microsoft.com/office/officeart/2005/8/layout/bProcess3"/>
    <dgm:cxn modelId="{29CA5248-1094-4831-946D-F4761373C367}" type="presParOf" srcId="{F56DF62A-EAF6-44E2-B688-6FE4BCA7D85E}" destId="{50C6D23F-D6DB-47A9-AE3A-08F598B143E7}" srcOrd="0" destOrd="0" presId="urn:microsoft.com/office/officeart/2005/8/layout/bProcess3"/>
    <dgm:cxn modelId="{063CB364-4573-44B5-804C-BEDA68F81C95}" type="presParOf" srcId="{2672DEC8-6A26-4E74-9605-60390158C2D6}" destId="{0FCE8B48-8247-4C66-963F-DE6BDACDBA83}" srcOrd="8" destOrd="0" presId="urn:microsoft.com/office/officeart/2005/8/layout/bProcess3"/>
    <dgm:cxn modelId="{FCC946CA-5820-4394-9542-4DF0137793C5}" type="presParOf" srcId="{2672DEC8-6A26-4E74-9605-60390158C2D6}" destId="{28FCC420-DB26-4C90-B42E-4B7006E8770C}" srcOrd="9" destOrd="0" presId="urn:microsoft.com/office/officeart/2005/8/layout/bProcess3"/>
    <dgm:cxn modelId="{BD143E68-B3F9-4E34-8A4D-34ED91740F9E}" type="presParOf" srcId="{28FCC420-DB26-4C90-B42E-4B7006E8770C}" destId="{8FB84479-3CFA-48F0-9C2A-2F7B80C93A5B}" srcOrd="0" destOrd="0" presId="urn:microsoft.com/office/officeart/2005/8/layout/bProcess3"/>
    <dgm:cxn modelId="{7F7B6856-53EB-41E5-A2F0-A72FF0EF791B}" type="presParOf" srcId="{2672DEC8-6A26-4E74-9605-60390158C2D6}" destId="{92A4E4C7-8B70-437E-87A2-7A77850FBA0B}" srcOrd="10" destOrd="0" presId="urn:microsoft.com/office/officeart/2005/8/layout/bProcess3"/>
    <dgm:cxn modelId="{E630F07B-A622-4BCF-A21C-DF5F9B4DFD2E}" type="presParOf" srcId="{2672DEC8-6A26-4E74-9605-60390158C2D6}" destId="{0D19A43D-EDB4-403C-ADDF-224E9230FD89}" srcOrd="11" destOrd="0" presId="urn:microsoft.com/office/officeart/2005/8/layout/bProcess3"/>
    <dgm:cxn modelId="{D84E37FA-3839-4CD4-835B-106E7F5E03FC}" type="presParOf" srcId="{0D19A43D-EDB4-403C-ADDF-224E9230FD89}" destId="{723D0B67-AA59-440A-9D1F-1BD53CE7F606}" srcOrd="0" destOrd="0" presId="urn:microsoft.com/office/officeart/2005/8/layout/bProcess3"/>
    <dgm:cxn modelId="{89016F44-BD63-43C8-93FF-75BE05FAE2A3}" type="presParOf" srcId="{2672DEC8-6A26-4E74-9605-60390158C2D6}" destId="{D98C08A9-08A8-4575-B05A-EEDE364A25CB}" srcOrd="12" destOrd="0" presId="urn:microsoft.com/office/officeart/2005/8/layout/bProcess3"/>
    <dgm:cxn modelId="{01087B01-7C97-42A4-BCAB-92E3033B3381}" type="presParOf" srcId="{2672DEC8-6A26-4E74-9605-60390158C2D6}" destId="{3D1EC571-53A3-4AA0-B8A4-04BCCE392E61}" srcOrd="13" destOrd="0" presId="urn:microsoft.com/office/officeart/2005/8/layout/bProcess3"/>
    <dgm:cxn modelId="{498AAF08-77BE-4B7E-ABEE-9EE395C71961}" type="presParOf" srcId="{3D1EC571-53A3-4AA0-B8A4-04BCCE392E61}" destId="{33722775-2C8C-482D-AE57-E0EA69106D51}" srcOrd="0" destOrd="0" presId="urn:microsoft.com/office/officeart/2005/8/layout/bProcess3"/>
    <dgm:cxn modelId="{46609A56-E568-4393-9060-CAC968F8737B}"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200" b="1" dirty="0"/>
            <a:t>WELCOME &amp; GROUNDING</a:t>
          </a:r>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200" b="1" dirty="0"/>
            <a:t>EL DATA</a:t>
          </a:r>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200" b="1" dirty="0"/>
            <a:t>INTEGRATED</a:t>
          </a:r>
          <a:r>
            <a:rPr lang="en-US" sz="2200" b="1" baseline="0" dirty="0"/>
            <a:t> ELD</a:t>
          </a:r>
          <a:endParaRPr lang="en-US" sz="22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000" b="1" dirty="0"/>
            <a:t>INTEGRATED</a:t>
          </a:r>
          <a:r>
            <a:rPr lang="en-US" sz="2000" b="1" baseline="0" dirty="0"/>
            <a:t> ELD AND MATH</a:t>
          </a:r>
          <a:endParaRPr lang="en-US" sz="20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dgm:spPr>
        <a:solidFill>
          <a:schemeClr val="tx2"/>
        </a:solidFill>
      </dgm:spPr>
      <dgm:t>
        <a:bodyPr/>
        <a:lstStyle/>
        <a:p>
          <a:r>
            <a:rPr lang="en-US" b="1" dirty="0"/>
            <a:t>INTEGRATED ELD/MATH</a:t>
          </a:r>
        </a:p>
        <a:p>
          <a:r>
            <a:rPr lang="en-US" b="1" dirty="0"/>
            <a:t>LESSON COMPONENTS</a:t>
          </a:r>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dgm:spPr>
        <a:solidFill>
          <a:schemeClr val="tx2"/>
        </a:solidFill>
      </dgm:spPr>
      <dgm:t>
        <a:bodyPr/>
        <a:lstStyle/>
        <a:p>
          <a:r>
            <a:rPr lang="en-US" b="1" dirty="0"/>
            <a:t>INTEGRATED ELD/MATH</a:t>
          </a:r>
        </a:p>
        <a:p>
          <a:r>
            <a:rPr lang="en-US" b="1" dirty="0"/>
            <a:t>RESOURCES</a:t>
          </a:r>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dgm:spPr>
        <a:solidFill>
          <a:schemeClr val="tx2"/>
        </a:solidFill>
      </dgm:spPr>
      <dgm:t>
        <a:bodyPr/>
        <a:lstStyle/>
        <a:p>
          <a:r>
            <a:rPr lang="en-US" b="1" dirty="0"/>
            <a:t>LESSON OBJECTIVES</a:t>
          </a:r>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dgm:spPr>
        <a:solidFill>
          <a:schemeClr val="tx2"/>
        </a:solidFill>
      </dgm:spPr>
      <dgm:t>
        <a:bodyPr/>
        <a:lstStyle/>
        <a:p>
          <a:r>
            <a:rPr lang="en-US" b="1" dirty="0"/>
            <a:t>WRAP UP / REFLECT</a:t>
          </a:r>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pt>
    <dgm:pt modelId="{7FB1CF97-E843-4F3A-B757-56BD38E15DCA}" type="pres">
      <dgm:prSet presAssocID="{478EEA42-E66A-4CBE-91A2-D83991F95157}" presName="node" presStyleLbl="node1" presStyleIdx="0" presStyleCnt="8" custLinFactNeighborX="917">
        <dgm:presLayoutVars>
          <dgm:bulletEnabled val="1"/>
        </dgm:presLayoutVars>
      </dgm:prSet>
      <dgm:spPr/>
    </dgm:pt>
    <dgm:pt modelId="{8339E549-7E3B-4990-A9E6-0FAE20641AB7}" type="pres">
      <dgm:prSet presAssocID="{B87A2881-5482-4F86-8912-1F02601948A7}" presName="sibTrans" presStyleLbl="sibTrans1D1" presStyleIdx="0" presStyleCnt="7"/>
      <dgm:spPr/>
    </dgm:pt>
    <dgm:pt modelId="{9BE5B4DA-EC63-4E10-B592-559EAF93DF4D}" type="pres">
      <dgm:prSet presAssocID="{B87A2881-5482-4F86-8912-1F02601948A7}" presName="connectorText" presStyleLbl="sibTrans1D1" presStyleIdx="0" presStyleCnt="7"/>
      <dgm:spPr/>
    </dgm:pt>
    <dgm:pt modelId="{2C77F434-6169-4543-AF91-C635A2266B4E}" type="pres">
      <dgm:prSet presAssocID="{D9691276-6A25-4614-B6DC-423CBBE3178C}" presName="node" presStyleLbl="node1" presStyleIdx="1" presStyleCnt="8">
        <dgm:presLayoutVars>
          <dgm:bulletEnabled val="1"/>
        </dgm:presLayoutVars>
      </dgm:prSet>
      <dgm:spPr/>
    </dgm:pt>
    <dgm:pt modelId="{54A8819C-B69B-4464-BD81-289F985CDB63}" type="pres">
      <dgm:prSet presAssocID="{71E1FF04-37FF-42A7-837B-F06BA6DCDE74}" presName="sibTrans" presStyleLbl="sibTrans1D1" presStyleIdx="1" presStyleCnt="7"/>
      <dgm:spPr/>
    </dgm:pt>
    <dgm:pt modelId="{F159553C-9177-4DB3-9AA9-B1112EE34D6B}" type="pres">
      <dgm:prSet presAssocID="{71E1FF04-37FF-42A7-837B-F06BA6DCDE74}" presName="connectorText" presStyleLbl="sibTrans1D1" presStyleIdx="1" presStyleCnt="7"/>
      <dgm:spPr/>
    </dgm:pt>
    <dgm:pt modelId="{5DC2262A-6A15-4218-958D-2D0C60D6A2A3}" type="pres">
      <dgm:prSet presAssocID="{69D44C71-AC0A-460A-8692-DD88C7F779D1}" presName="node" presStyleLbl="node1" presStyleIdx="2" presStyleCnt="8">
        <dgm:presLayoutVars>
          <dgm:bulletEnabled val="1"/>
        </dgm:presLayoutVars>
      </dgm:prSet>
      <dgm:spPr/>
    </dgm:pt>
    <dgm:pt modelId="{414FF2A5-9EF5-4EF9-8736-1B57A85BD3ED}" type="pres">
      <dgm:prSet presAssocID="{D99B1876-695C-4103-8375-59628F6148E5}" presName="sibTrans" presStyleLbl="sibTrans1D1" presStyleIdx="2" presStyleCnt="7"/>
      <dgm:spPr/>
    </dgm:pt>
    <dgm:pt modelId="{86FDB266-BAA9-4E83-B4C8-88EB38131F1E}" type="pres">
      <dgm:prSet presAssocID="{D99B1876-695C-4103-8375-59628F6148E5}" presName="connectorText" presStyleLbl="sibTrans1D1" presStyleIdx="2" presStyleCnt="7"/>
      <dgm:spPr/>
    </dgm:pt>
    <dgm:pt modelId="{CA21C951-A33B-4946-BAEA-2054E7FF2B63}" type="pres">
      <dgm:prSet presAssocID="{3A97E8D4-D217-4417-8946-01A1570D9AF9}" presName="node" presStyleLbl="node1" presStyleIdx="3" presStyleCnt="8">
        <dgm:presLayoutVars>
          <dgm:bulletEnabled val="1"/>
        </dgm:presLayoutVars>
      </dgm:prSet>
      <dgm:spPr/>
    </dgm:pt>
    <dgm:pt modelId="{F56DF62A-EAF6-44E2-B688-6FE4BCA7D85E}" type="pres">
      <dgm:prSet presAssocID="{86C80C4A-BB3C-4667-807A-B3CFE7643CAC}" presName="sibTrans" presStyleLbl="sibTrans1D1" presStyleIdx="3" presStyleCnt="7"/>
      <dgm:spPr/>
    </dgm:pt>
    <dgm:pt modelId="{50C6D23F-D6DB-47A9-AE3A-08F598B143E7}" type="pres">
      <dgm:prSet presAssocID="{86C80C4A-BB3C-4667-807A-B3CFE7643CAC}" presName="connectorText" presStyleLbl="sibTrans1D1" presStyleIdx="3" presStyleCnt="7"/>
      <dgm:spPr/>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pt>
    <dgm:pt modelId="{28FCC420-DB26-4C90-B42E-4B7006E8770C}" type="pres">
      <dgm:prSet presAssocID="{6E20175F-CED4-4A1B-AA55-2845EC0A1EF0}" presName="sibTrans" presStyleLbl="sibTrans1D1" presStyleIdx="4" presStyleCnt="7"/>
      <dgm:spPr/>
    </dgm:pt>
    <dgm:pt modelId="{8FB84479-3CFA-48F0-9C2A-2F7B80C93A5B}" type="pres">
      <dgm:prSet presAssocID="{6E20175F-CED4-4A1B-AA55-2845EC0A1EF0}" presName="connectorText" presStyleLbl="sibTrans1D1" presStyleIdx="4" presStyleCnt="7"/>
      <dgm:spPr/>
    </dgm:pt>
    <dgm:pt modelId="{92A4E4C7-8B70-437E-87A2-7A77850FBA0B}" type="pres">
      <dgm:prSet presAssocID="{19FA4BDD-E28B-431D-80A7-198B67B3035F}" presName="node" presStyleLbl="node1" presStyleIdx="5" presStyleCnt="8">
        <dgm:presLayoutVars>
          <dgm:bulletEnabled val="1"/>
        </dgm:presLayoutVars>
      </dgm:prSet>
      <dgm:spPr/>
    </dgm:pt>
    <dgm:pt modelId="{0D19A43D-EDB4-403C-ADDF-224E9230FD89}" type="pres">
      <dgm:prSet presAssocID="{3982F9AB-8EDA-47AA-B37D-CA936A8536CE}" presName="sibTrans" presStyleLbl="sibTrans1D1" presStyleIdx="5" presStyleCnt="7"/>
      <dgm:spPr/>
    </dgm:pt>
    <dgm:pt modelId="{723D0B67-AA59-440A-9D1F-1BD53CE7F606}" type="pres">
      <dgm:prSet presAssocID="{3982F9AB-8EDA-47AA-B37D-CA936A8536CE}" presName="connectorText" presStyleLbl="sibTrans1D1" presStyleIdx="5" presStyleCnt="7"/>
      <dgm:spPr/>
    </dgm:pt>
    <dgm:pt modelId="{D98C08A9-08A8-4575-B05A-EEDE364A25CB}" type="pres">
      <dgm:prSet presAssocID="{93A2EC77-5158-47D4-9796-122FDC354C6C}" presName="node" presStyleLbl="node1" presStyleIdx="6" presStyleCnt="8">
        <dgm:presLayoutVars>
          <dgm:bulletEnabled val="1"/>
        </dgm:presLayoutVars>
      </dgm:prSet>
      <dgm:spPr/>
    </dgm:pt>
    <dgm:pt modelId="{3D1EC571-53A3-4AA0-B8A4-04BCCE392E61}" type="pres">
      <dgm:prSet presAssocID="{5AC14F78-5FFF-491D-B43D-266672EB627D}" presName="sibTrans" presStyleLbl="sibTrans1D1" presStyleIdx="6" presStyleCnt="7"/>
      <dgm:spPr/>
    </dgm:pt>
    <dgm:pt modelId="{33722775-2C8C-482D-AE57-E0EA69106D51}" type="pres">
      <dgm:prSet presAssocID="{5AC14F78-5FFF-491D-B43D-266672EB627D}" presName="connectorText" presStyleLbl="sibTrans1D1" presStyleIdx="6" presStyleCnt="7"/>
      <dgm:spPr/>
    </dgm:pt>
    <dgm:pt modelId="{D823C69C-CE74-4295-9965-3559BF9BD1C9}" type="pres">
      <dgm:prSet presAssocID="{9E26C186-EDCB-45D9-AF26-CE42C15A2E5E}" presName="node" presStyleLbl="node1" presStyleIdx="7" presStyleCnt="8">
        <dgm:presLayoutVars>
          <dgm:bulletEnabled val="1"/>
        </dgm:presLayoutVars>
      </dgm:prSet>
      <dgm:spPr/>
    </dgm:pt>
  </dgm:ptLst>
  <dgm:cxnLst>
    <dgm:cxn modelId="{60F54100-E496-4F0B-BACF-6535BC9B7034}" type="presOf" srcId="{6E02E00A-B7C2-4D7B-9929-048E046AF425}" destId="{0FCE8B48-8247-4C66-963F-DE6BDACDBA83}"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96281710-1345-4B3B-ADFB-CB853BB52541}" type="presOf" srcId="{B87A2881-5482-4F86-8912-1F02601948A7}" destId="{8339E549-7E3B-4990-A9E6-0FAE20641AB7}" srcOrd="0" destOrd="0" presId="urn:microsoft.com/office/officeart/2005/8/layout/bProcess3"/>
    <dgm:cxn modelId="{46C9472B-8584-418B-8A73-5EF383C075FD}" type="presOf" srcId="{8275FC31-D836-4AD6-8912-A0CB4FE71206}" destId="{2672DEC8-6A26-4E74-9605-60390158C2D6}" srcOrd="0" destOrd="0" presId="urn:microsoft.com/office/officeart/2005/8/layout/bProcess3"/>
    <dgm:cxn modelId="{BAA51B2D-A0E1-4E46-BB95-923862F45604}" type="presOf" srcId="{B87A2881-5482-4F86-8912-1F02601948A7}" destId="{9BE5B4DA-EC63-4E10-B592-559EAF93DF4D}" srcOrd="1" destOrd="0" presId="urn:microsoft.com/office/officeart/2005/8/layout/bProcess3"/>
    <dgm:cxn modelId="{4F024432-BA2C-42B4-88F5-88B53AC18238}" type="presOf" srcId="{5AC14F78-5FFF-491D-B43D-266672EB627D}" destId="{33722775-2C8C-482D-AE57-E0EA69106D51}" srcOrd="1"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8579723E-29D6-4DC0-B207-9F72B3417825}" srcId="{8275FC31-D836-4AD6-8912-A0CB4FE71206}" destId="{6E02E00A-B7C2-4D7B-9929-048E046AF425}" srcOrd="4" destOrd="0" parTransId="{D4D41909-FAE3-4960-B2F8-CCCC490866C3}" sibTransId="{6E20175F-CED4-4A1B-AA55-2845EC0A1EF0}"/>
    <dgm:cxn modelId="{5E35B53E-6A19-4D24-A7ED-5736547762C3}" type="presOf" srcId="{69D44C71-AC0A-460A-8692-DD88C7F779D1}" destId="{5DC2262A-6A15-4218-958D-2D0C60D6A2A3}" srcOrd="0" destOrd="0" presId="urn:microsoft.com/office/officeart/2005/8/layout/bProcess3"/>
    <dgm:cxn modelId="{C415764E-06B7-4BA9-8CC5-7C583668B505}" srcId="{8275FC31-D836-4AD6-8912-A0CB4FE71206}" destId="{69D44C71-AC0A-460A-8692-DD88C7F779D1}" srcOrd="2" destOrd="0" parTransId="{368B691F-28BC-4964-900B-958713EAEFB7}" sibTransId="{D99B1876-695C-4103-8375-59628F6148E5}"/>
    <dgm:cxn modelId="{1C095756-1826-48E1-A872-C7BBB3EA35B7}" type="presOf" srcId="{6E20175F-CED4-4A1B-AA55-2845EC0A1EF0}" destId="{8FB84479-3CFA-48F0-9C2A-2F7B80C93A5B}" srcOrd="1" destOrd="0" presId="urn:microsoft.com/office/officeart/2005/8/layout/bProcess3"/>
    <dgm:cxn modelId="{5947485D-541A-4BBA-BE3D-7D1E49F47EA8}" type="presOf" srcId="{71E1FF04-37FF-42A7-837B-F06BA6DCDE74}" destId="{F159553C-9177-4DB3-9AA9-B1112EE34D6B}" srcOrd="1"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3311AC6C-7F7C-4D20-A192-7FD8D0DE7FA2}" type="presOf" srcId="{478EEA42-E66A-4CBE-91A2-D83991F95157}" destId="{7FB1CF97-E843-4F3A-B757-56BD38E15DCA}" srcOrd="0"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0723A575-251A-4918-92E8-D1E9077EBB52}" type="presOf" srcId="{D99B1876-695C-4103-8375-59628F6148E5}" destId="{414FF2A5-9EF5-4EF9-8736-1B57A85BD3ED}" srcOrd="0" destOrd="0" presId="urn:microsoft.com/office/officeart/2005/8/layout/bProcess3"/>
    <dgm:cxn modelId="{B78E1187-A547-476D-9103-73F7E7D2C27B}" srcId="{8275FC31-D836-4AD6-8912-A0CB4FE71206}" destId="{93A2EC77-5158-47D4-9796-122FDC354C6C}" srcOrd="6" destOrd="0" parTransId="{3BAD0422-46A0-4614-9E3C-B300DFD427BE}" sibTransId="{5AC14F78-5FFF-491D-B43D-266672EB627D}"/>
    <dgm:cxn modelId="{E47CAB95-7B0E-4DDB-A94A-F2E6116E58F4}" type="presOf" srcId="{3982F9AB-8EDA-47AA-B37D-CA936A8536CE}" destId="{723D0B67-AA59-440A-9D1F-1BD53CE7F606}" srcOrd="1" destOrd="0" presId="urn:microsoft.com/office/officeart/2005/8/layout/bProcess3"/>
    <dgm:cxn modelId="{A95FAD97-EBF4-48F0-8127-96033C2D2612}" type="presOf" srcId="{19FA4BDD-E28B-431D-80A7-198B67B3035F}" destId="{92A4E4C7-8B70-437E-87A2-7A77850FBA0B}" srcOrd="0" destOrd="0" presId="urn:microsoft.com/office/officeart/2005/8/layout/bProcess3"/>
    <dgm:cxn modelId="{24245AB0-A6D3-4640-AE1D-61D8B2A598B8}" type="presOf" srcId="{93A2EC77-5158-47D4-9796-122FDC354C6C}" destId="{D98C08A9-08A8-4575-B05A-EEDE364A25CB}" srcOrd="0" destOrd="0" presId="urn:microsoft.com/office/officeart/2005/8/layout/bProcess3"/>
    <dgm:cxn modelId="{DD8021B8-F8AB-4CE7-8662-C875A006EE74}" type="presOf" srcId="{5AC14F78-5FFF-491D-B43D-266672EB627D}" destId="{3D1EC571-53A3-4AA0-B8A4-04BCCE392E61}" srcOrd="0" destOrd="0" presId="urn:microsoft.com/office/officeart/2005/8/layout/bProcess3"/>
    <dgm:cxn modelId="{69E334B8-7104-4724-95C6-8BA38F942286}" type="presOf" srcId="{86C80C4A-BB3C-4667-807A-B3CFE7643CAC}" destId="{50C6D23F-D6DB-47A9-AE3A-08F598B143E7}" srcOrd="1" destOrd="0" presId="urn:microsoft.com/office/officeart/2005/8/layout/bProcess3"/>
    <dgm:cxn modelId="{AE73A2BA-B9DD-489C-9B62-92A9382CD52F}" type="presOf" srcId="{71E1FF04-37FF-42A7-837B-F06BA6DCDE74}" destId="{54A8819C-B69B-4464-BD81-289F985CDB63}" srcOrd="0" destOrd="0" presId="urn:microsoft.com/office/officeart/2005/8/layout/bProcess3"/>
    <dgm:cxn modelId="{6E8563D4-ADA8-46D8-9038-86858F28A6ED}" type="presOf" srcId="{9E26C186-EDCB-45D9-AF26-CE42C15A2E5E}" destId="{D823C69C-CE74-4295-9965-3559BF9BD1C9}" srcOrd="0" destOrd="0" presId="urn:microsoft.com/office/officeart/2005/8/layout/bProcess3"/>
    <dgm:cxn modelId="{7E39ECD9-EB09-40D0-95B0-1E30C2228E2E}" type="presOf" srcId="{D9691276-6A25-4614-B6DC-423CBBE3178C}" destId="{2C77F434-6169-4543-AF91-C635A2266B4E}" srcOrd="0" destOrd="0" presId="urn:microsoft.com/office/officeart/2005/8/layout/bProcess3"/>
    <dgm:cxn modelId="{9C8AB7E1-040C-4670-AD08-53FF335FBAA6}" type="presOf" srcId="{3A97E8D4-D217-4417-8946-01A1570D9AF9}" destId="{CA21C951-A33B-4946-BAEA-2054E7FF2B63}" srcOrd="0" destOrd="0" presId="urn:microsoft.com/office/officeart/2005/8/layout/bProcess3"/>
    <dgm:cxn modelId="{120DA1E4-9265-44C2-B369-9A0FF9603D26}" type="presOf" srcId="{6E20175F-CED4-4A1B-AA55-2845EC0A1EF0}" destId="{28FCC420-DB26-4C90-B42E-4B7006E8770C}" srcOrd="0" destOrd="0" presId="urn:microsoft.com/office/officeart/2005/8/layout/bProcess3"/>
    <dgm:cxn modelId="{59D516E6-C2B3-4D5D-83F5-A41EBDFB0F6B}" type="presOf" srcId="{86C80C4A-BB3C-4667-807A-B3CFE7643CAC}" destId="{F56DF62A-EAF6-44E2-B688-6FE4BCA7D85E}" srcOrd="0" destOrd="0" presId="urn:microsoft.com/office/officeart/2005/8/layout/bProcess3"/>
    <dgm:cxn modelId="{1FD9EDEB-AD0B-42F2-B400-DD29517425DE}" type="presOf" srcId="{D99B1876-695C-4103-8375-59628F6148E5}" destId="{86FDB266-BAA9-4E83-B4C8-88EB38131F1E}" srcOrd="1"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5E3639FA-A96F-4B66-B57D-A3E84C874607}" type="presOf" srcId="{3982F9AB-8EDA-47AA-B37D-CA936A8536CE}" destId="{0D19A43D-EDB4-403C-ADDF-224E9230FD89}" srcOrd="0" destOrd="0" presId="urn:microsoft.com/office/officeart/2005/8/layout/bProcess3"/>
    <dgm:cxn modelId="{B5C09163-270B-4B28-B879-61389D8C58B2}" type="presParOf" srcId="{2672DEC8-6A26-4E74-9605-60390158C2D6}" destId="{7FB1CF97-E843-4F3A-B757-56BD38E15DCA}" srcOrd="0" destOrd="0" presId="urn:microsoft.com/office/officeart/2005/8/layout/bProcess3"/>
    <dgm:cxn modelId="{ED4BCB1D-6E08-479A-944F-A15EC37A42D1}" type="presParOf" srcId="{2672DEC8-6A26-4E74-9605-60390158C2D6}" destId="{8339E549-7E3B-4990-A9E6-0FAE20641AB7}" srcOrd="1" destOrd="0" presId="urn:microsoft.com/office/officeart/2005/8/layout/bProcess3"/>
    <dgm:cxn modelId="{083535DB-C038-4018-AF0F-FAE4D108EB07}" type="presParOf" srcId="{8339E549-7E3B-4990-A9E6-0FAE20641AB7}" destId="{9BE5B4DA-EC63-4E10-B592-559EAF93DF4D}" srcOrd="0" destOrd="0" presId="urn:microsoft.com/office/officeart/2005/8/layout/bProcess3"/>
    <dgm:cxn modelId="{575FAD3D-33D7-4181-BC5C-6DCD7C8E2F72}" type="presParOf" srcId="{2672DEC8-6A26-4E74-9605-60390158C2D6}" destId="{2C77F434-6169-4543-AF91-C635A2266B4E}" srcOrd="2" destOrd="0" presId="urn:microsoft.com/office/officeart/2005/8/layout/bProcess3"/>
    <dgm:cxn modelId="{3FFBB45F-E028-4549-B379-76C0D255A2B5}" type="presParOf" srcId="{2672DEC8-6A26-4E74-9605-60390158C2D6}" destId="{54A8819C-B69B-4464-BD81-289F985CDB63}" srcOrd="3" destOrd="0" presId="urn:microsoft.com/office/officeart/2005/8/layout/bProcess3"/>
    <dgm:cxn modelId="{382CB7A0-9665-4259-9EA1-37B2C146FAAD}" type="presParOf" srcId="{54A8819C-B69B-4464-BD81-289F985CDB63}" destId="{F159553C-9177-4DB3-9AA9-B1112EE34D6B}" srcOrd="0" destOrd="0" presId="urn:microsoft.com/office/officeart/2005/8/layout/bProcess3"/>
    <dgm:cxn modelId="{41069CFE-6C49-47CE-8EAA-D3D1D3658327}" type="presParOf" srcId="{2672DEC8-6A26-4E74-9605-60390158C2D6}" destId="{5DC2262A-6A15-4218-958D-2D0C60D6A2A3}" srcOrd="4" destOrd="0" presId="urn:microsoft.com/office/officeart/2005/8/layout/bProcess3"/>
    <dgm:cxn modelId="{D414A12F-0AF3-414A-8864-049EE17D1113}" type="presParOf" srcId="{2672DEC8-6A26-4E74-9605-60390158C2D6}" destId="{414FF2A5-9EF5-4EF9-8736-1B57A85BD3ED}" srcOrd="5" destOrd="0" presId="urn:microsoft.com/office/officeart/2005/8/layout/bProcess3"/>
    <dgm:cxn modelId="{5EB86BE9-7342-4E74-97AC-F74AAB96D680}" type="presParOf" srcId="{414FF2A5-9EF5-4EF9-8736-1B57A85BD3ED}" destId="{86FDB266-BAA9-4E83-B4C8-88EB38131F1E}" srcOrd="0" destOrd="0" presId="urn:microsoft.com/office/officeart/2005/8/layout/bProcess3"/>
    <dgm:cxn modelId="{D8170828-0C56-4B95-A730-50A546A68860}" type="presParOf" srcId="{2672DEC8-6A26-4E74-9605-60390158C2D6}" destId="{CA21C951-A33B-4946-BAEA-2054E7FF2B63}" srcOrd="6" destOrd="0" presId="urn:microsoft.com/office/officeart/2005/8/layout/bProcess3"/>
    <dgm:cxn modelId="{E2AF58A8-10A8-40AD-9942-EC4E20A5AAB6}" type="presParOf" srcId="{2672DEC8-6A26-4E74-9605-60390158C2D6}" destId="{F56DF62A-EAF6-44E2-B688-6FE4BCA7D85E}" srcOrd="7" destOrd="0" presId="urn:microsoft.com/office/officeart/2005/8/layout/bProcess3"/>
    <dgm:cxn modelId="{E6F3460E-7BF1-4AAD-B831-59647A0E0738}" type="presParOf" srcId="{F56DF62A-EAF6-44E2-B688-6FE4BCA7D85E}" destId="{50C6D23F-D6DB-47A9-AE3A-08F598B143E7}" srcOrd="0" destOrd="0" presId="urn:microsoft.com/office/officeart/2005/8/layout/bProcess3"/>
    <dgm:cxn modelId="{424E54F5-D687-4201-8623-F491300D0D8C}" type="presParOf" srcId="{2672DEC8-6A26-4E74-9605-60390158C2D6}" destId="{0FCE8B48-8247-4C66-963F-DE6BDACDBA83}" srcOrd="8" destOrd="0" presId="urn:microsoft.com/office/officeart/2005/8/layout/bProcess3"/>
    <dgm:cxn modelId="{5399F38F-7A88-468E-87B3-BC6C825302BC}" type="presParOf" srcId="{2672DEC8-6A26-4E74-9605-60390158C2D6}" destId="{28FCC420-DB26-4C90-B42E-4B7006E8770C}" srcOrd="9" destOrd="0" presId="urn:microsoft.com/office/officeart/2005/8/layout/bProcess3"/>
    <dgm:cxn modelId="{E18E3CA2-6FF2-4C40-B279-3FD106E8EB58}" type="presParOf" srcId="{28FCC420-DB26-4C90-B42E-4B7006E8770C}" destId="{8FB84479-3CFA-48F0-9C2A-2F7B80C93A5B}" srcOrd="0" destOrd="0" presId="urn:microsoft.com/office/officeart/2005/8/layout/bProcess3"/>
    <dgm:cxn modelId="{149F0B76-2C78-4FEB-945E-7E1EA24FED73}" type="presParOf" srcId="{2672DEC8-6A26-4E74-9605-60390158C2D6}" destId="{92A4E4C7-8B70-437E-87A2-7A77850FBA0B}" srcOrd="10" destOrd="0" presId="urn:microsoft.com/office/officeart/2005/8/layout/bProcess3"/>
    <dgm:cxn modelId="{B5FBC11D-81A4-4B4A-813E-31B56051D063}" type="presParOf" srcId="{2672DEC8-6A26-4E74-9605-60390158C2D6}" destId="{0D19A43D-EDB4-403C-ADDF-224E9230FD89}" srcOrd="11" destOrd="0" presId="urn:microsoft.com/office/officeart/2005/8/layout/bProcess3"/>
    <dgm:cxn modelId="{DBA2A2D1-DB22-4650-82D1-F177409233CE}" type="presParOf" srcId="{0D19A43D-EDB4-403C-ADDF-224E9230FD89}" destId="{723D0B67-AA59-440A-9D1F-1BD53CE7F606}" srcOrd="0" destOrd="0" presId="urn:microsoft.com/office/officeart/2005/8/layout/bProcess3"/>
    <dgm:cxn modelId="{DEC0065D-BD1C-442E-9FD0-C9EAC14EDCA1}" type="presParOf" srcId="{2672DEC8-6A26-4E74-9605-60390158C2D6}" destId="{D98C08A9-08A8-4575-B05A-EEDE364A25CB}" srcOrd="12" destOrd="0" presId="urn:microsoft.com/office/officeart/2005/8/layout/bProcess3"/>
    <dgm:cxn modelId="{37C09247-93B9-4B02-A565-7D488834EBEC}" type="presParOf" srcId="{2672DEC8-6A26-4E74-9605-60390158C2D6}" destId="{3D1EC571-53A3-4AA0-B8A4-04BCCE392E61}" srcOrd="13" destOrd="0" presId="urn:microsoft.com/office/officeart/2005/8/layout/bProcess3"/>
    <dgm:cxn modelId="{9E11DEF7-B3D0-420E-B060-1238FC888136}" type="presParOf" srcId="{3D1EC571-53A3-4AA0-B8A4-04BCCE392E61}" destId="{33722775-2C8C-482D-AE57-E0EA69106D51}" srcOrd="0" destOrd="0" presId="urn:microsoft.com/office/officeart/2005/8/layout/bProcess3"/>
    <dgm:cxn modelId="{446579C4-B968-4080-91F5-794CAC0415E0}"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WELCOME &amp; GROUNDING</a:t>
          </a:r>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EL DATA</a:t>
          </a:r>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INTEGRATED</a:t>
          </a:r>
          <a:r>
            <a:rPr lang="en-US" sz="2200" b="1" kern="1200" baseline="0" dirty="0"/>
            <a:t> ELD</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a:t>
          </a:r>
          <a:r>
            <a:rPr lang="en-US" sz="2000" b="1" kern="1200" baseline="0" dirty="0"/>
            <a:t> ELD AND MATH</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LESSON COMPONENTS</a:t>
          </a:r>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RESOURCES</a:t>
          </a:r>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LESSON OBJECTIVES</a:t>
          </a:r>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WRAP UP / REFLECT</a:t>
          </a:r>
        </a:p>
      </dsp:txBody>
      <dsp:txXfrm>
        <a:off x="9098161" y="2544907"/>
        <a:ext cx="2465002" cy="1479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WELCOME &amp; GROUNDING</a:t>
          </a:r>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EL DATA</a:t>
          </a:r>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INTEGRATED</a:t>
          </a:r>
          <a:r>
            <a:rPr lang="en-US" sz="2200" b="1" kern="1200" baseline="0" dirty="0"/>
            <a:t> ELD</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a:t>
          </a:r>
          <a:r>
            <a:rPr lang="en-US" sz="2000" b="1" kern="1200" baseline="0" dirty="0"/>
            <a:t> ELD AND MATH</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LESSON COMPONENTS</a:t>
          </a:r>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RESOURCES</a:t>
          </a:r>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LESSON OBJECTIVES</a:t>
          </a:r>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WRAP UP / REFLECT</a:t>
          </a:r>
        </a:p>
      </dsp:txBody>
      <dsp:txXfrm>
        <a:off x="9098161" y="2544907"/>
        <a:ext cx="2465002" cy="1479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WELCOME &amp; GROUNDING</a:t>
          </a:r>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EL DATA</a:t>
          </a:r>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INTEGRATED</a:t>
          </a:r>
          <a:r>
            <a:rPr lang="en-US" sz="2200" b="1" kern="1200" baseline="0" dirty="0"/>
            <a:t> ELD</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a:t>
          </a:r>
          <a:r>
            <a:rPr lang="en-US" sz="2000" b="1" kern="1200" baseline="0" dirty="0"/>
            <a:t> ELD AND MATH</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LESSON COMPONENTS</a:t>
          </a:r>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RESOURCES</a:t>
          </a:r>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LESSON OBJECTIVES</a:t>
          </a:r>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WRAP UP / REFLECT</a:t>
          </a:r>
        </a:p>
      </dsp:txBody>
      <dsp:txXfrm>
        <a:off x="9098161" y="2544907"/>
        <a:ext cx="2465002" cy="14790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WELCOME &amp; GROUNDING</a:t>
          </a:r>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EL DATA</a:t>
          </a:r>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INTEGRATED</a:t>
          </a:r>
          <a:r>
            <a:rPr lang="en-US" sz="2200" b="1" kern="1200" baseline="0" dirty="0"/>
            <a:t> ELD</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a:t>
          </a:r>
          <a:r>
            <a:rPr lang="en-US" sz="2000" b="1" kern="1200" baseline="0" dirty="0"/>
            <a:t> ELD AND MATH</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LESSON COMPONENTS</a:t>
          </a:r>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RESOURCES</a:t>
          </a:r>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LESSON OBJECTIVES</a:t>
          </a:r>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WRAP UP / REFLECT</a:t>
          </a:r>
        </a:p>
      </dsp:txBody>
      <dsp:txXfrm>
        <a:off x="9098161" y="2544907"/>
        <a:ext cx="2465002" cy="1479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BB78B-5D5B-A74C-9B01-E87A162F8345}">
      <dsp:nvSpPr>
        <dsp:cNvPr id="0" name=""/>
        <dsp:cNvSpPr/>
      </dsp:nvSpPr>
      <dsp:spPr>
        <a:xfrm>
          <a:off x="0" y="112084"/>
          <a:ext cx="3626364" cy="1011092"/>
        </a:xfrm>
        <a:prstGeom prst="roundRect">
          <a:avLst>
            <a:gd name="adj" fmla="val 10000"/>
          </a:avLst>
        </a:prstGeom>
        <a:solidFill>
          <a:srgbClr val="FEFDA1"/>
        </a:solidFill>
        <a:ln>
          <a:solidFill>
            <a:schemeClr val="accent1"/>
          </a:solid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endParaRPr lang="en-US" sz="2400" b="1" kern="1200" dirty="0">
            <a:solidFill>
              <a:schemeClr val="tx1"/>
            </a:solidFill>
          </a:endParaRPr>
        </a:p>
      </dsp:txBody>
      <dsp:txXfrm>
        <a:off x="29614" y="141698"/>
        <a:ext cx="3567136" cy="951864"/>
      </dsp:txXfrm>
    </dsp:sp>
    <dsp:sp modelId="{ED6BE4A9-A27B-4740-926B-62679D15E33B}">
      <dsp:nvSpPr>
        <dsp:cNvPr id="0" name=""/>
        <dsp:cNvSpPr/>
      </dsp:nvSpPr>
      <dsp:spPr>
        <a:xfrm>
          <a:off x="362636" y="1123177"/>
          <a:ext cx="238824" cy="773330"/>
        </a:xfrm>
        <a:custGeom>
          <a:avLst/>
          <a:gdLst/>
          <a:ahLst/>
          <a:cxnLst/>
          <a:rect l="0" t="0" r="0" b="0"/>
          <a:pathLst>
            <a:path>
              <a:moveTo>
                <a:pt x="0" y="0"/>
              </a:moveTo>
              <a:lnTo>
                <a:pt x="0" y="773330"/>
              </a:lnTo>
              <a:lnTo>
                <a:pt x="238824" y="773330"/>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CCB167FD-43F3-8F45-841F-9908C0FFB74F}">
      <dsp:nvSpPr>
        <dsp:cNvPr id="0" name=""/>
        <dsp:cNvSpPr/>
      </dsp:nvSpPr>
      <dsp:spPr>
        <a:xfrm>
          <a:off x="601461" y="1308635"/>
          <a:ext cx="4182395" cy="1175745"/>
        </a:xfrm>
        <a:prstGeom prst="roundRect">
          <a:avLst>
            <a:gd name="adj" fmla="val 10000"/>
          </a:avLst>
        </a:prstGeom>
        <a:solidFill>
          <a:srgbClr val="DFBACE">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2311400">
            <a:lnSpc>
              <a:spcPct val="90000"/>
            </a:lnSpc>
            <a:spcBef>
              <a:spcPct val="0"/>
            </a:spcBef>
            <a:spcAft>
              <a:spcPct val="35000"/>
            </a:spcAft>
            <a:buNone/>
          </a:pPr>
          <a:endParaRPr lang="en-US" sz="900" kern="1200" dirty="0">
            <a:solidFill>
              <a:schemeClr val="tx1"/>
            </a:solidFill>
          </a:endParaRPr>
        </a:p>
      </dsp:txBody>
      <dsp:txXfrm>
        <a:off x="635897" y="1343071"/>
        <a:ext cx="4113523" cy="1106873"/>
      </dsp:txXfrm>
    </dsp:sp>
    <dsp:sp modelId="{7B8BEFA7-1036-E34F-88C5-DD0917C785E2}">
      <dsp:nvSpPr>
        <dsp:cNvPr id="0" name=""/>
        <dsp:cNvSpPr/>
      </dsp:nvSpPr>
      <dsp:spPr>
        <a:xfrm>
          <a:off x="362636" y="1123177"/>
          <a:ext cx="235847" cy="2207591"/>
        </a:xfrm>
        <a:custGeom>
          <a:avLst/>
          <a:gdLst/>
          <a:ahLst/>
          <a:cxnLst/>
          <a:rect l="0" t="0" r="0" b="0"/>
          <a:pathLst>
            <a:path>
              <a:moveTo>
                <a:pt x="0" y="0"/>
              </a:moveTo>
              <a:lnTo>
                <a:pt x="0" y="2207591"/>
              </a:lnTo>
              <a:lnTo>
                <a:pt x="235847" y="2207591"/>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186D6D71-57D7-7146-AC48-3B790488DB2D}">
      <dsp:nvSpPr>
        <dsp:cNvPr id="0" name=""/>
        <dsp:cNvSpPr/>
      </dsp:nvSpPr>
      <dsp:spPr>
        <a:xfrm>
          <a:off x="598483" y="2693370"/>
          <a:ext cx="4156532" cy="1274797"/>
        </a:xfrm>
        <a:prstGeom prst="roundRect">
          <a:avLst>
            <a:gd name="adj" fmla="val 10000"/>
          </a:avLst>
        </a:prstGeom>
        <a:solidFill>
          <a:srgbClr val="BACDE6"/>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ndParaRPr>
        </a:p>
      </dsp:txBody>
      <dsp:txXfrm>
        <a:off x="635821" y="2730708"/>
        <a:ext cx="4081856" cy="1200121"/>
      </dsp:txXfrm>
    </dsp:sp>
    <dsp:sp modelId="{C7165658-1737-814E-94D5-A6DA621DBF9B}">
      <dsp:nvSpPr>
        <dsp:cNvPr id="0" name=""/>
        <dsp:cNvSpPr/>
      </dsp:nvSpPr>
      <dsp:spPr>
        <a:xfrm>
          <a:off x="362636" y="1123177"/>
          <a:ext cx="281964" cy="3682659"/>
        </a:xfrm>
        <a:custGeom>
          <a:avLst/>
          <a:gdLst/>
          <a:ahLst/>
          <a:cxnLst/>
          <a:rect l="0" t="0" r="0" b="0"/>
          <a:pathLst>
            <a:path>
              <a:moveTo>
                <a:pt x="0" y="0"/>
              </a:moveTo>
              <a:lnTo>
                <a:pt x="0" y="3682659"/>
              </a:lnTo>
              <a:lnTo>
                <a:pt x="281964" y="3682659"/>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A859394-A7AD-434E-B9E1-77EB846C4DA7}">
      <dsp:nvSpPr>
        <dsp:cNvPr id="0" name=""/>
        <dsp:cNvSpPr/>
      </dsp:nvSpPr>
      <dsp:spPr>
        <a:xfrm>
          <a:off x="644600" y="4168438"/>
          <a:ext cx="4100829" cy="1274797"/>
        </a:xfrm>
        <a:prstGeom prst="roundRect">
          <a:avLst>
            <a:gd name="adj" fmla="val 10000"/>
          </a:avLst>
        </a:prstGeom>
        <a:solidFill>
          <a:srgbClr val="FCD5B5"/>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i="1" kern="1200" baseline="0" dirty="0">
            <a:solidFill>
              <a:schemeClr val="tx1"/>
            </a:solidFill>
          </a:endParaRPr>
        </a:p>
      </dsp:txBody>
      <dsp:txXfrm>
        <a:off x="681938" y="4205776"/>
        <a:ext cx="4026153" cy="1200121"/>
      </dsp:txXfrm>
    </dsp:sp>
    <dsp:sp modelId="{B7B1610C-5158-354D-B7A6-BFEF76C24BF4}">
      <dsp:nvSpPr>
        <dsp:cNvPr id="0" name=""/>
        <dsp:cNvSpPr/>
      </dsp:nvSpPr>
      <dsp:spPr>
        <a:xfrm>
          <a:off x="6163070" y="65796"/>
          <a:ext cx="3136460" cy="1021890"/>
        </a:xfrm>
        <a:prstGeom prst="roundRect">
          <a:avLst>
            <a:gd name="adj" fmla="val 10000"/>
          </a:avLst>
        </a:prstGeom>
        <a:solidFill>
          <a:srgbClr val="FEFDA1"/>
        </a:solidFill>
        <a:ln>
          <a:solidFill>
            <a:schemeClr val="accent1"/>
          </a:solidFill>
        </a:ln>
        <a:effectLst>
          <a:glow rad="63500">
            <a:schemeClr val="tx1">
              <a:alpha val="4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endParaRPr lang="en-US" sz="2400" b="1" kern="1200" dirty="0">
            <a:solidFill>
              <a:schemeClr val="tx1"/>
            </a:solidFill>
          </a:endParaRPr>
        </a:p>
      </dsp:txBody>
      <dsp:txXfrm>
        <a:off x="6193000" y="95726"/>
        <a:ext cx="3076600" cy="962030"/>
      </dsp:txXfrm>
    </dsp:sp>
    <dsp:sp modelId="{6A0EF9A2-DDF5-994F-AC4A-6DE22744A1B6}">
      <dsp:nvSpPr>
        <dsp:cNvPr id="0" name=""/>
        <dsp:cNvSpPr/>
      </dsp:nvSpPr>
      <dsp:spPr>
        <a:xfrm>
          <a:off x="6476716" y="1087687"/>
          <a:ext cx="271694" cy="776408"/>
        </a:xfrm>
        <a:custGeom>
          <a:avLst/>
          <a:gdLst/>
          <a:ahLst/>
          <a:cxnLst/>
          <a:rect l="0" t="0" r="0" b="0"/>
          <a:pathLst>
            <a:path>
              <a:moveTo>
                <a:pt x="0" y="0"/>
              </a:moveTo>
              <a:lnTo>
                <a:pt x="0" y="776408"/>
              </a:lnTo>
              <a:lnTo>
                <a:pt x="271694" y="77640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716F169A-342C-F44C-B39E-8E2143608AB7}">
      <dsp:nvSpPr>
        <dsp:cNvPr id="0" name=""/>
        <dsp:cNvSpPr/>
      </dsp:nvSpPr>
      <dsp:spPr>
        <a:xfrm>
          <a:off x="6748411" y="1277631"/>
          <a:ext cx="3933249" cy="1172928"/>
        </a:xfrm>
        <a:prstGeom prst="roundRect">
          <a:avLst>
            <a:gd name="adj" fmla="val 10000"/>
          </a:avLst>
        </a:prstGeom>
        <a:solidFill>
          <a:srgbClr val="DFBACE">
            <a:alpha val="89804"/>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tx1"/>
            </a:solidFill>
          </a:endParaRPr>
        </a:p>
      </dsp:txBody>
      <dsp:txXfrm>
        <a:off x="6782765" y="1311985"/>
        <a:ext cx="3864541" cy="1104220"/>
      </dsp:txXfrm>
    </dsp:sp>
    <dsp:sp modelId="{4023B260-C37C-5843-BCD4-7A581182EF79}">
      <dsp:nvSpPr>
        <dsp:cNvPr id="0" name=""/>
        <dsp:cNvSpPr/>
      </dsp:nvSpPr>
      <dsp:spPr>
        <a:xfrm>
          <a:off x="6476716" y="1087687"/>
          <a:ext cx="289338" cy="2224228"/>
        </a:xfrm>
        <a:custGeom>
          <a:avLst/>
          <a:gdLst/>
          <a:ahLst/>
          <a:cxnLst/>
          <a:rect l="0" t="0" r="0" b="0"/>
          <a:pathLst>
            <a:path>
              <a:moveTo>
                <a:pt x="0" y="0"/>
              </a:moveTo>
              <a:lnTo>
                <a:pt x="0" y="2224228"/>
              </a:lnTo>
              <a:lnTo>
                <a:pt x="289338" y="222422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CA6151C-7DA3-9E45-88B7-4F62761E5633}">
      <dsp:nvSpPr>
        <dsp:cNvPr id="0" name=""/>
        <dsp:cNvSpPr/>
      </dsp:nvSpPr>
      <dsp:spPr>
        <a:xfrm>
          <a:off x="6766054" y="2674516"/>
          <a:ext cx="3884623" cy="1274797"/>
        </a:xfrm>
        <a:prstGeom prst="roundRect">
          <a:avLst>
            <a:gd name="adj" fmla="val 10000"/>
          </a:avLst>
        </a:prstGeom>
        <a:solidFill>
          <a:srgbClr val="BACDE6">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tx1"/>
            </a:solidFill>
          </a:endParaRPr>
        </a:p>
      </dsp:txBody>
      <dsp:txXfrm>
        <a:off x="6803392" y="2711854"/>
        <a:ext cx="3809947" cy="1200121"/>
      </dsp:txXfrm>
    </dsp:sp>
    <dsp:sp modelId="{47E537F7-DF90-4247-8E0F-5DC843EF5FC4}">
      <dsp:nvSpPr>
        <dsp:cNvPr id="0" name=""/>
        <dsp:cNvSpPr/>
      </dsp:nvSpPr>
      <dsp:spPr>
        <a:xfrm>
          <a:off x="6476716" y="1087687"/>
          <a:ext cx="315609" cy="3721158"/>
        </a:xfrm>
        <a:custGeom>
          <a:avLst/>
          <a:gdLst/>
          <a:ahLst/>
          <a:cxnLst/>
          <a:rect l="0" t="0" r="0" b="0"/>
          <a:pathLst>
            <a:path>
              <a:moveTo>
                <a:pt x="0" y="0"/>
              </a:moveTo>
              <a:lnTo>
                <a:pt x="0" y="3721158"/>
              </a:lnTo>
              <a:lnTo>
                <a:pt x="315609" y="372115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F30E4C6-B47C-064D-9CF3-6B5028E03AA4}">
      <dsp:nvSpPr>
        <dsp:cNvPr id="0" name=""/>
        <dsp:cNvSpPr/>
      </dsp:nvSpPr>
      <dsp:spPr>
        <a:xfrm>
          <a:off x="6792325" y="4171447"/>
          <a:ext cx="3823249" cy="1274797"/>
        </a:xfrm>
        <a:prstGeom prst="roundRect">
          <a:avLst>
            <a:gd name="adj" fmla="val 10000"/>
          </a:avLst>
        </a:prstGeom>
        <a:solidFill>
          <a:srgbClr val="FCD5B5">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tx1"/>
            </a:solidFill>
          </a:endParaRPr>
        </a:p>
      </dsp:txBody>
      <dsp:txXfrm>
        <a:off x="6829663" y="4208785"/>
        <a:ext cx="3748573" cy="12001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WELCOME &amp; GROUNDING</a:t>
          </a:r>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EL DATA</a:t>
          </a:r>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INTEGRATED</a:t>
          </a:r>
          <a:r>
            <a:rPr lang="en-US" sz="2200" b="1" kern="1200" baseline="0" dirty="0"/>
            <a:t> ELD</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a:t>
          </a:r>
          <a:r>
            <a:rPr lang="en-US" sz="2000" b="1" kern="1200" baseline="0" dirty="0"/>
            <a:t> ELD AND MATH</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LESSON COMPONENTS</a:t>
          </a:r>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RESOURCES</a:t>
          </a:r>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LESSON OBJECTIVES</a:t>
          </a:r>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WRAP UP / REFLECT</a:t>
          </a:r>
        </a:p>
      </dsp:txBody>
      <dsp:txXfrm>
        <a:off x="9098161" y="2544907"/>
        <a:ext cx="2465002" cy="14790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WELCOME &amp; GROUNDING</a:t>
          </a:r>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EL DATA</a:t>
          </a:r>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INTEGRATED</a:t>
          </a:r>
          <a:r>
            <a:rPr lang="en-US" sz="2200" b="1" kern="1200" baseline="0" dirty="0"/>
            <a:t> ELD</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a:t>
          </a:r>
          <a:r>
            <a:rPr lang="en-US" sz="2000" b="1" kern="1200" baseline="0" dirty="0"/>
            <a:t> ELD AND MATH</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LESSON COMPONENTS</a:t>
          </a:r>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RESOURCES</a:t>
          </a:r>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LESSON OBJECTIVES</a:t>
          </a:r>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WRAP UP / REFLECT</a:t>
          </a:r>
        </a:p>
      </dsp:txBody>
      <dsp:txXfrm>
        <a:off x="9098161" y="2544907"/>
        <a:ext cx="2465002" cy="14790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WELCOME &amp; GROUNDING</a:t>
          </a:r>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EL DATA</a:t>
          </a:r>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INTEGRATED</a:t>
          </a:r>
          <a:r>
            <a:rPr lang="en-US" sz="2200" b="1" kern="1200" baseline="0" dirty="0"/>
            <a:t> ELD</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a:t>
          </a:r>
          <a:r>
            <a:rPr lang="en-US" sz="2000" b="1" kern="1200" baseline="0" dirty="0"/>
            <a:t> ELD AND MATH</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LESSON COMPONENTS</a:t>
          </a:r>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RESOURCES</a:t>
          </a:r>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LESSON OBJECTIVES</a:t>
          </a:r>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WRAP UP / REFLECT</a:t>
          </a:r>
        </a:p>
      </dsp:txBody>
      <dsp:txXfrm>
        <a:off x="9098161" y="2544907"/>
        <a:ext cx="2465002" cy="14790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88108" y="1192736"/>
          <a:ext cx="513746" cy="91440"/>
        </a:xfrm>
        <a:custGeom>
          <a:avLst/>
          <a:gdLst/>
          <a:ahLst/>
          <a:cxnLst/>
          <a:rect l="0" t="0" r="0" b="0"/>
          <a:pathLst>
            <a:path>
              <a:moveTo>
                <a:pt x="0" y="45720"/>
              </a:moveTo>
              <a:lnTo>
                <a:pt x="513746"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1372" y="1235621"/>
        <a:ext cx="27217" cy="5669"/>
      </dsp:txXfrm>
    </dsp:sp>
    <dsp:sp modelId="{7FB1CF97-E843-4F3A-B757-56BD38E15DCA}">
      <dsp:nvSpPr>
        <dsp:cNvPr id="0" name=""/>
        <dsp:cNvSpPr/>
      </dsp:nvSpPr>
      <dsp:spPr>
        <a:xfrm>
          <a:off x="24905"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WELCOME &amp; GROUNDING</a:t>
          </a:r>
        </a:p>
      </dsp:txBody>
      <dsp:txXfrm>
        <a:off x="24905" y="498955"/>
        <a:ext cx="2465002" cy="1479001"/>
      </dsp:txXfrm>
    </dsp:sp>
    <dsp:sp modelId="{54A8819C-B69B-4464-BD81-289F985CDB63}">
      <dsp:nvSpPr>
        <dsp:cNvPr id="0" name=""/>
        <dsp:cNvSpPr/>
      </dsp:nvSpPr>
      <dsp:spPr>
        <a:xfrm>
          <a:off x="5497457"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1235621"/>
        <a:ext cx="28347" cy="5669"/>
      </dsp:txXfrm>
    </dsp:sp>
    <dsp:sp modelId="{2C77F434-6169-4543-AF91-C635A2266B4E}">
      <dsp:nvSpPr>
        <dsp:cNvPr id="0" name=""/>
        <dsp:cNvSpPr/>
      </dsp:nvSpPr>
      <dsp:spPr>
        <a:xfrm>
          <a:off x="3034254"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EL DATA</a:t>
          </a:r>
        </a:p>
      </dsp:txBody>
      <dsp:txXfrm>
        <a:off x="3034254" y="498955"/>
        <a:ext cx="2465002" cy="1479001"/>
      </dsp:txXfrm>
    </dsp:sp>
    <dsp:sp modelId="{414FF2A5-9EF5-4EF9-8736-1B57A85BD3ED}">
      <dsp:nvSpPr>
        <dsp:cNvPr id="0" name=""/>
        <dsp:cNvSpPr/>
      </dsp:nvSpPr>
      <dsp:spPr>
        <a:xfrm>
          <a:off x="8529411" y="1192736"/>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1235621"/>
        <a:ext cx="28347" cy="5669"/>
      </dsp:txXfrm>
    </dsp:sp>
    <dsp:sp modelId="{5DC2262A-6A15-4218-958D-2D0C60D6A2A3}">
      <dsp:nvSpPr>
        <dsp:cNvPr id="0" name=""/>
        <dsp:cNvSpPr/>
      </dsp:nvSpPr>
      <dsp:spPr>
        <a:xfrm>
          <a:off x="6066208" y="498955"/>
          <a:ext cx="2465002" cy="1479001"/>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INTEGRATED</a:t>
          </a:r>
          <a:r>
            <a:rPr lang="en-US" sz="2200" b="1" kern="1200" baseline="0" dirty="0"/>
            <a:t> ELD</a:t>
          </a:r>
          <a:endParaRPr lang="en-US" sz="2200" b="1" kern="1200" dirty="0"/>
        </a:p>
      </dsp:txBody>
      <dsp:txXfrm>
        <a:off x="6066208" y="498955"/>
        <a:ext cx="2465002" cy="1479001"/>
      </dsp:txXfrm>
    </dsp:sp>
    <dsp:sp modelId="{F56DF62A-EAF6-44E2-B688-6FE4BCA7D85E}">
      <dsp:nvSpPr>
        <dsp:cNvPr id="0" name=""/>
        <dsp:cNvSpPr/>
      </dsp:nvSpPr>
      <dsp:spPr>
        <a:xfrm>
          <a:off x="1236133" y="1976157"/>
          <a:ext cx="9094529" cy="538879"/>
        </a:xfrm>
        <a:custGeom>
          <a:avLst/>
          <a:gdLst/>
          <a:ahLst/>
          <a:cxnLst/>
          <a:rect l="0" t="0" r="0" b="0"/>
          <a:pathLst>
            <a:path>
              <a:moveTo>
                <a:pt x="9094529" y="0"/>
              </a:moveTo>
              <a:lnTo>
                <a:pt x="9094529" y="286539"/>
              </a:lnTo>
              <a:lnTo>
                <a:pt x="0" y="286539"/>
              </a:lnTo>
              <a:lnTo>
                <a:pt x="0" y="538879"/>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55590" y="2242762"/>
        <a:ext cx="455617" cy="5669"/>
      </dsp:txXfrm>
    </dsp:sp>
    <dsp:sp modelId="{CA21C951-A33B-4946-BAEA-2054E7FF2B63}">
      <dsp:nvSpPr>
        <dsp:cNvPr id="0" name=""/>
        <dsp:cNvSpPr/>
      </dsp:nvSpPr>
      <dsp:spPr>
        <a:xfrm>
          <a:off x="9098161" y="498955"/>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a:t>
          </a:r>
          <a:r>
            <a:rPr lang="en-US" sz="2000" b="1" kern="1200" baseline="0" dirty="0"/>
            <a:t> ELD AND MATH</a:t>
          </a:r>
          <a:endParaRPr lang="en-US" sz="2000" b="1" kern="1200" dirty="0"/>
        </a:p>
      </dsp:txBody>
      <dsp:txXfrm>
        <a:off x="9098161" y="498955"/>
        <a:ext cx="2465002" cy="1479001"/>
      </dsp:txXfrm>
    </dsp:sp>
    <dsp:sp modelId="{28FCC420-DB26-4C90-B42E-4B7006E8770C}">
      <dsp:nvSpPr>
        <dsp:cNvPr id="0" name=""/>
        <dsp:cNvSpPr/>
      </dsp:nvSpPr>
      <dsp:spPr>
        <a:xfrm>
          <a:off x="2466835" y="3238688"/>
          <a:ext cx="535019" cy="91440"/>
        </a:xfrm>
        <a:custGeom>
          <a:avLst/>
          <a:gdLst/>
          <a:ahLst/>
          <a:cxnLst/>
          <a:rect l="0" t="0" r="0" b="0"/>
          <a:pathLst>
            <a:path>
              <a:moveTo>
                <a:pt x="0" y="48249"/>
              </a:moveTo>
              <a:lnTo>
                <a:pt x="284609" y="48249"/>
              </a:lnTo>
              <a:lnTo>
                <a:pt x="284609" y="45720"/>
              </a:lnTo>
              <a:lnTo>
                <a:pt x="535019"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20204" y="3281573"/>
        <a:ext cx="28281" cy="5669"/>
      </dsp:txXfrm>
    </dsp:sp>
    <dsp:sp modelId="{0FCE8B48-8247-4C66-963F-DE6BDACDBA83}">
      <dsp:nvSpPr>
        <dsp:cNvPr id="0" name=""/>
        <dsp:cNvSpPr/>
      </dsp:nvSpPr>
      <dsp:spPr>
        <a:xfrm>
          <a:off x="3632" y="2547436"/>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LESSON COMPONENTS</a:t>
          </a:r>
        </a:p>
      </dsp:txBody>
      <dsp:txXfrm>
        <a:off x="3632" y="2547436"/>
        <a:ext cx="2465002" cy="1479001"/>
      </dsp:txXfrm>
    </dsp:sp>
    <dsp:sp modelId="{0D19A43D-EDB4-403C-ADDF-224E9230FD89}">
      <dsp:nvSpPr>
        <dsp:cNvPr id="0" name=""/>
        <dsp:cNvSpPr/>
      </dsp:nvSpPr>
      <dsp:spPr>
        <a:xfrm>
          <a:off x="5497457"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51459" y="3281573"/>
        <a:ext cx="28347" cy="5669"/>
      </dsp:txXfrm>
    </dsp:sp>
    <dsp:sp modelId="{92A4E4C7-8B70-437E-87A2-7A77850FBA0B}">
      <dsp:nvSpPr>
        <dsp:cNvPr id="0" name=""/>
        <dsp:cNvSpPr/>
      </dsp:nvSpPr>
      <dsp:spPr>
        <a:xfrm>
          <a:off x="3034254"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INTEGRATED ELD/MATH</a:t>
          </a:r>
        </a:p>
        <a:p>
          <a:pPr marL="0" lvl="0" indent="0" algn="ctr" defTabSz="889000">
            <a:lnSpc>
              <a:spcPct val="90000"/>
            </a:lnSpc>
            <a:spcBef>
              <a:spcPct val="0"/>
            </a:spcBef>
            <a:spcAft>
              <a:spcPct val="35000"/>
            </a:spcAft>
            <a:buNone/>
          </a:pPr>
          <a:r>
            <a:rPr lang="en-US" sz="2000" b="1" kern="1200" dirty="0"/>
            <a:t>RESOURCES</a:t>
          </a:r>
        </a:p>
      </dsp:txBody>
      <dsp:txXfrm>
        <a:off x="3034254" y="2544907"/>
        <a:ext cx="2465002" cy="1479001"/>
      </dsp:txXfrm>
    </dsp:sp>
    <dsp:sp modelId="{3D1EC571-53A3-4AA0-B8A4-04BCCE392E61}">
      <dsp:nvSpPr>
        <dsp:cNvPr id="0" name=""/>
        <dsp:cNvSpPr/>
      </dsp:nvSpPr>
      <dsp:spPr>
        <a:xfrm>
          <a:off x="8529411" y="3238688"/>
          <a:ext cx="536350" cy="91440"/>
        </a:xfrm>
        <a:custGeom>
          <a:avLst/>
          <a:gdLst/>
          <a:ahLst/>
          <a:cxnLst/>
          <a:rect l="0" t="0" r="0" b="0"/>
          <a:pathLst>
            <a:path>
              <a:moveTo>
                <a:pt x="0" y="45720"/>
              </a:moveTo>
              <a:lnTo>
                <a:pt x="536350"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783412" y="3281573"/>
        <a:ext cx="28347" cy="5669"/>
      </dsp:txXfrm>
    </dsp:sp>
    <dsp:sp modelId="{D98C08A9-08A8-4575-B05A-EEDE364A25CB}">
      <dsp:nvSpPr>
        <dsp:cNvPr id="0" name=""/>
        <dsp:cNvSpPr/>
      </dsp:nvSpPr>
      <dsp:spPr>
        <a:xfrm>
          <a:off x="6066208"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LESSON OBJECTIVES</a:t>
          </a:r>
        </a:p>
      </dsp:txBody>
      <dsp:txXfrm>
        <a:off x="6066208" y="2544907"/>
        <a:ext cx="2465002" cy="1479001"/>
      </dsp:txXfrm>
    </dsp:sp>
    <dsp:sp modelId="{D823C69C-CE74-4295-9965-3559BF9BD1C9}">
      <dsp:nvSpPr>
        <dsp:cNvPr id="0" name=""/>
        <dsp:cNvSpPr/>
      </dsp:nvSpPr>
      <dsp:spPr>
        <a:xfrm>
          <a:off x="9098161" y="2544907"/>
          <a:ext cx="2465002" cy="1479001"/>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WRAP UP / REFLECT</a:t>
          </a:r>
        </a:p>
      </dsp:txBody>
      <dsp:txXfrm>
        <a:off x="9098161" y="2544907"/>
        <a:ext cx="2465002" cy="147900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97B5ABAB-22CC-004E-9BC0-C7BC61AE68DC}" type="datetimeFigureOut">
              <a:rPr lang="en-US" smtClean="0"/>
              <a:t>8/24/18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E76CCC-F4F0-4C45-8297-DA380BD48E70}" type="slidenum">
              <a:rPr lang="en-US" smtClean="0"/>
              <a:t>‹#›</a:t>
            </a:fld>
            <a:endParaRPr lang="en-US"/>
          </a:p>
        </p:txBody>
      </p:sp>
    </p:spTree>
    <p:extLst>
      <p:ext uri="{BB962C8B-B14F-4D97-AF65-F5344CB8AC3E}">
        <p14:creationId xmlns:p14="http://schemas.microsoft.com/office/powerpoint/2010/main" val="10969423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DC48D20-0205-C04D-A1B3-529E922151F9}" type="datetimeFigureOut">
              <a:rPr lang="en-US" smtClean="0"/>
              <a:t>8/24/18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29D4E-866A-8F47-9A35-AF0ACE2F39CA}" type="slidenum">
              <a:rPr lang="en-US" smtClean="0"/>
              <a:t>‹#›</a:t>
            </a:fld>
            <a:endParaRPr lang="en-US"/>
          </a:p>
        </p:txBody>
      </p:sp>
    </p:spTree>
    <p:extLst>
      <p:ext uri="{BB962C8B-B14F-4D97-AF65-F5344CB8AC3E}">
        <p14:creationId xmlns:p14="http://schemas.microsoft.com/office/powerpoint/2010/main" val="89730848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This</a:t>
            </a:r>
            <a:r>
              <a:rPr lang="en-US" baseline="0" dirty="0">
                <a:latin typeface="Times New Roman" charset="0"/>
                <a:cs typeface="Times New Roman" charset="0"/>
              </a:rPr>
              <a:t> presentation is designed for 1.5 hours</a:t>
            </a:r>
            <a:endParaRPr lang="en-US" dirty="0">
              <a:latin typeface="Times New Roman" charset="0"/>
              <a:cs typeface="Times New Roman" charset="0"/>
            </a:endParaRPr>
          </a:p>
          <a:p>
            <a:endParaRPr lang="en-US" dirty="0">
              <a:latin typeface="Times New Roman" charset="0"/>
              <a:cs typeface="Times New Roman" charset="0"/>
            </a:endParaRPr>
          </a:p>
        </p:txBody>
      </p:sp>
    </p:spTree>
    <p:extLst>
      <p:ext uri="{BB962C8B-B14F-4D97-AF65-F5344CB8AC3E}">
        <p14:creationId xmlns:p14="http://schemas.microsoft.com/office/powerpoint/2010/main" val="744834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153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A Comprehensive ELD program includes both Designated and Integrated ELD.</a:t>
            </a:r>
          </a:p>
          <a:p>
            <a:pPr eaLnBrk="1" hangingPunct="1">
              <a:spcBef>
                <a:spcPct val="0"/>
              </a:spcBef>
            </a:pPr>
            <a:endParaRPr lang="en-US" dirty="0">
              <a:latin typeface="Calibri" charset="0"/>
            </a:endParaRPr>
          </a:p>
          <a:p>
            <a:pPr eaLnBrk="1" hangingPunct="1">
              <a:spcBef>
                <a:spcPct val="0"/>
              </a:spcBef>
            </a:pPr>
            <a:r>
              <a:rPr lang="en-US" u="sng" dirty="0">
                <a:latin typeface="Calibri" charset="0"/>
              </a:rPr>
              <a:t>Click animation </a:t>
            </a:r>
            <a:r>
              <a:rPr lang="en-US" dirty="0">
                <a:latin typeface="Calibri" charset="0"/>
              </a:rPr>
              <a:t>(Designated ELD):</a:t>
            </a:r>
          </a:p>
          <a:p>
            <a:pPr eaLnBrk="1" hangingPunct="1">
              <a:spcBef>
                <a:spcPct val="0"/>
              </a:spcBef>
            </a:pPr>
            <a:r>
              <a:rPr lang="en-US" dirty="0">
                <a:latin typeface="Calibri" charset="0"/>
              </a:rPr>
              <a:t>Designated ELD is the specific time of the day in which students are learning English.</a:t>
            </a:r>
          </a:p>
          <a:p>
            <a:pPr eaLnBrk="1" hangingPunct="1">
              <a:spcBef>
                <a:spcPct val="0"/>
              </a:spcBef>
            </a:pPr>
            <a:endParaRPr lang="en-US" dirty="0">
              <a:latin typeface="Calibri" charset="0"/>
            </a:endParaRPr>
          </a:p>
          <a:p>
            <a:pPr eaLnBrk="1" hangingPunct="1">
              <a:spcBef>
                <a:spcPct val="0"/>
              </a:spcBef>
            </a:pPr>
            <a:r>
              <a:rPr lang="en-US" u="sng" dirty="0">
                <a:latin typeface="Calibri" charset="0"/>
              </a:rPr>
              <a:t>Click animation </a:t>
            </a:r>
            <a:r>
              <a:rPr lang="en-US" dirty="0">
                <a:latin typeface="Calibri" charset="0"/>
              </a:rPr>
              <a:t>(Integrated ELD):</a:t>
            </a:r>
          </a:p>
          <a:p>
            <a:pPr eaLnBrk="1" hangingPunct="1">
              <a:spcBef>
                <a:spcPct val="0"/>
              </a:spcBef>
            </a:pPr>
            <a:r>
              <a:rPr lang="en-US" dirty="0">
                <a:latin typeface="Calibri" charset="0"/>
              </a:rPr>
              <a:t>Integrated ELD is throughout the day as ELs are learning content and English at</a:t>
            </a:r>
            <a:r>
              <a:rPr lang="en-US" baseline="0" dirty="0">
                <a:latin typeface="Calibri" charset="0"/>
              </a:rPr>
              <a:t> the same time.  </a:t>
            </a:r>
            <a:endParaRPr lang="en-US" dirty="0">
              <a:latin typeface="Calibri" charset="0"/>
            </a:endParaRPr>
          </a:p>
          <a:p>
            <a:pPr eaLnBrk="1" hangingPunct="1">
              <a:spcBef>
                <a:spcPct val="0"/>
              </a:spcBef>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6571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CA ELD</a:t>
            </a:r>
            <a:r>
              <a:rPr lang="en-US" baseline="0" dirty="0"/>
              <a:t> FRAMEWORK says</a:t>
            </a:r>
          </a:p>
          <a:p>
            <a:r>
              <a:rPr lang="en-US" b="1" baseline="0" dirty="0"/>
              <a:t>READ QUOTE</a:t>
            </a:r>
          </a:p>
          <a:p>
            <a:r>
              <a:rPr lang="en-US" b="0" baseline="0" dirty="0"/>
              <a:t>This means Integrated ELD should be happening for our ELs during ELA, Math, Science, Social Studies, </a:t>
            </a:r>
            <a:r>
              <a:rPr lang="en-US" b="0" baseline="0" dirty="0" err="1"/>
              <a:t>etc</a:t>
            </a:r>
            <a:r>
              <a:rPr lang="en-US" b="0" baseline="0" dirty="0"/>
              <a:t>…</a:t>
            </a:r>
          </a:p>
        </p:txBody>
      </p:sp>
    </p:spTree>
    <p:extLst>
      <p:ext uri="{BB962C8B-B14F-4D97-AF65-F5344CB8AC3E}">
        <p14:creationId xmlns:p14="http://schemas.microsoft.com/office/powerpoint/2010/main" val="3765170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a:ea typeface="MS PGothic" panose="020B0600070205080204" pitchFamily="34" charset="-128"/>
              </a:rPr>
              <a:t>To understanding INTEGRATED ELD better,</a:t>
            </a:r>
            <a:r>
              <a:rPr lang="en-US" altLang="en-US" baseline="0" dirty="0">
                <a:ea typeface="MS PGothic" panose="020B0600070205080204" pitchFamily="34" charset="-128"/>
              </a:rPr>
              <a:t> let’s read some key points about the purpose of INTEGRATED ELD.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aseline="0" dirty="0">
                <a:ea typeface="MS PGothic" panose="020B0600070205080204" pitchFamily="34" charset="-128"/>
              </a:rPr>
              <a:t>Click to show each bullet.  Ask participants to read each one out loud.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aseline="0" dirty="0">
                <a:ea typeface="MS PGothic" panose="020B0600070205080204" pitchFamily="34" charset="-128"/>
              </a:rPr>
              <a:t>Ask:  Which of these do you think are happening now in your Math classroom?  Share your ideas with a partner.   </a:t>
            </a:r>
            <a:endParaRPr lang="en-US" altLang="en-US" dirty="0">
              <a:ea typeface="MS PGothic" panose="020B0600070205080204" pitchFamily="34" charset="-128"/>
            </a:endParaRPr>
          </a:p>
          <a:p>
            <a:pPr eaLnBrk="1" hangingPunct="1">
              <a:spcBef>
                <a:spcPct val="0"/>
              </a:spcBef>
            </a:pPr>
            <a:endParaRPr lang="en-US" altLang="en-US" dirty="0">
              <a:ea typeface="ＭＳ Ｐゴシック" charset="-128"/>
            </a:endParaRPr>
          </a:p>
        </p:txBody>
      </p:sp>
    </p:spTree>
    <p:extLst>
      <p:ext uri="{BB962C8B-B14F-4D97-AF65-F5344CB8AC3E}">
        <p14:creationId xmlns:p14="http://schemas.microsoft.com/office/powerpoint/2010/main" val="1056235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15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reading comes from Chapter 2 of the ELD/ELA Framework.</a:t>
            </a:r>
          </a:p>
          <a:p>
            <a:r>
              <a:rPr lang="en-US" dirty="0"/>
              <a:t>Please</a:t>
            </a:r>
            <a:r>
              <a:rPr lang="en-US" baseline="0" dirty="0"/>
              <a:t> look for the BOLDED SECTION HEADINGS on each of the pages listed.  </a:t>
            </a:r>
          </a:p>
          <a:p>
            <a:r>
              <a:rPr lang="en-US" baseline="0" dirty="0"/>
              <a:t>Read the paragraphs UNDERNEATH the bolded headings.   </a:t>
            </a:r>
          </a:p>
          <a:p>
            <a:endParaRPr lang="en-US" baseline="0" dirty="0"/>
          </a:p>
          <a:p>
            <a:r>
              <a:rPr lang="en-US" baseline="0" dirty="0"/>
              <a:t>For example, on p. 111 – look for the heading titled “SUPPORTING COMPREHENSION AND INTERPRETATION OF COMPLEX TEXTS” </a:t>
            </a:r>
          </a:p>
          <a:p>
            <a:r>
              <a:rPr lang="en-US" baseline="0" dirty="0"/>
              <a:t>and read the 1</a:t>
            </a:r>
            <a:r>
              <a:rPr lang="en-US" baseline="30000" dirty="0"/>
              <a:t>st</a:t>
            </a:r>
            <a:r>
              <a:rPr lang="en-US" baseline="0" dirty="0"/>
              <a:t> Paragraph underneath that heading.  Do not read the 1</a:t>
            </a:r>
            <a:r>
              <a:rPr lang="en-US" baseline="30000" dirty="0"/>
              <a:t>st</a:t>
            </a:r>
            <a:r>
              <a:rPr lang="en-US" baseline="0" dirty="0"/>
              <a:t> paragraph on the page.  </a:t>
            </a:r>
          </a:p>
          <a:p>
            <a:endParaRPr lang="en-US" baseline="0" dirty="0"/>
          </a:p>
          <a:p>
            <a:r>
              <a:rPr lang="en-US" baseline="0" dirty="0"/>
              <a:t>As you read be thinking about the question at the top of the slide</a:t>
            </a:r>
          </a:p>
          <a:p>
            <a:r>
              <a:rPr lang="en-US" baseline="0" dirty="0"/>
              <a:t>“HOW DO THESE IDEAS CONNECT TO MATH INSTRUTION FOR ELs?”</a:t>
            </a:r>
          </a:p>
          <a:p>
            <a:endParaRPr lang="en-US" baseline="0" dirty="0"/>
          </a:p>
        </p:txBody>
      </p:sp>
    </p:spTree>
    <p:extLst>
      <p:ext uri="{BB962C8B-B14F-4D97-AF65-F5344CB8AC3E}">
        <p14:creationId xmlns:p14="http://schemas.microsoft.com/office/powerpoint/2010/main" val="13246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read in the ELD Framework, find</a:t>
            </a:r>
            <a:r>
              <a:rPr lang="en-US" baseline="0" dirty="0"/>
              <a:t> your SOLE MATE partner and share your ideas about the guiding question:</a:t>
            </a:r>
          </a:p>
          <a:p>
            <a:r>
              <a:rPr lang="en-US" baseline="0" dirty="0"/>
              <a:t>HOW DO THESE IDEAS CONNECT TO MATH INSTRUCTION FOR ENGLISH LEARNERS</a:t>
            </a:r>
            <a:endParaRPr lang="en-US" dirty="0"/>
          </a:p>
        </p:txBody>
      </p:sp>
    </p:spTree>
    <p:extLst>
      <p:ext uri="{BB962C8B-B14F-4D97-AF65-F5344CB8AC3E}">
        <p14:creationId xmlns:p14="http://schemas.microsoft.com/office/powerpoint/2010/main" val="3812046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pPr marL="0" indent="0">
              <a:buFont typeface="Arial" panose="020B0604020202020204" pitchFamily="34" charset="0"/>
              <a:buNone/>
            </a:pPr>
            <a:r>
              <a:rPr lang="en-US" dirty="0"/>
              <a:t>We </a:t>
            </a:r>
            <a:r>
              <a:rPr lang="en-US" baseline="0" dirty="0"/>
              <a:t>have read in the ELA/ELD Framework about Integrated ELD</a:t>
            </a:r>
          </a:p>
          <a:p>
            <a:r>
              <a:rPr lang="en-US" baseline="0" dirty="0"/>
              <a:t>CLICK</a:t>
            </a:r>
          </a:p>
          <a:p>
            <a:pPr marL="0" indent="0">
              <a:buFont typeface="Arial" panose="020B0604020202020204" pitchFamily="34" charset="0"/>
              <a:buNone/>
            </a:pPr>
            <a:r>
              <a:rPr lang="en-US" baseline="0" dirty="0"/>
              <a:t>Jeff </a:t>
            </a:r>
            <a:r>
              <a:rPr lang="en-US" baseline="0" dirty="0" err="1"/>
              <a:t>Zwiers</a:t>
            </a:r>
            <a:r>
              <a:rPr lang="en-US" baseline="0" dirty="0"/>
              <a:t> work is based off of the ELD Framework.  LAUSD is using his work to inform the development of designated and integrated ELD resources WHICH include his High Impact Practices.</a:t>
            </a:r>
          </a:p>
          <a:p>
            <a:pPr marL="0" indent="0">
              <a:buFont typeface="Arial" panose="020B0604020202020204" pitchFamily="34" charset="0"/>
              <a:buNone/>
            </a:pPr>
            <a:endParaRPr lang="en-US" baseline="0" dirty="0"/>
          </a:p>
          <a:p>
            <a:r>
              <a:rPr lang="en-US" baseline="0" dirty="0"/>
              <a:t>CLICK</a:t>
            </a:r>
          </a:p>
          <a:p>
            <a:pPr marL="0" indent="0">
              <a:buFont typeface="Arial" panose="020B0604020202020204" pitchFamily="34" charset="0"/>
              <a:buNone/>
            </a:pPr>
            <a:r>
              <a:rPr lang="en-US" baseline="0" dirty="0"/>
              <a:t>We read a paragraph in the section of the ELD framework called PROMOTING COLLABORATIVE DISCUSSION ABOUT CONTENT </a:t>
            </a:r>
          </a:p>
          <a:p>
            <a:r>
              <a:rPr lang="en-US" baseline="0" dirty="0"/>
              <a:t>CLICK</a:t>
            </a:r>
          </a:p>
          <a:p>
            <a:pPr marL="171450" lvl="0" indent="-171450">
              <a:buFont typeface="Arial" panose="020B0604020202020204" pitchFamily="34" charset="0"/>
              <a:buChar char="•"/>
            </a:pPr>
            <a:r>
              <a:rPr lang="en-US" baseline="0" dirty="0"/>
              <a:t>Jeff </a:t>
            </a:r>
            <a:r>
              <a:rPr lang="en-US" baseline="0" dirty="0" err="1"/>
              <a:t>Zwiers</a:t>
            </a:r>
            <a:r>
              <a:rPr lang="en-US" baseline="0" dirty="0"/>
              <a:t> refers to that as FOSTERING ACADEMIC INTERACTIONS in his work.  This term is also part of our LAUSD Frame of Practice.  FOSTERING ACADEMIC INTERACTIONS is also known as TALK TIME during designated ELD.  </a:t>
            </a:r>
          </a:p>
          <a:p>
            <a:endParaRPr lang="en-US" baseline="0" dirty="0"/>
          </a:p>
          <a:p>
            <a:r>
              <a:rPr lang="en-US" baseline="0" dirty="0"/>
              <a:t>CLICK</a:t>
            </a:r>
          </a:p>
          <a:p>
            <a:pPr marL="0" indent="0">
              <a:buFont typeface="Arial" panose="020B0604020202020204" pitchFamily="34" charset="0"/>
              <a:buNone/>
            </a:pPr>
            <a:r>
              <a:rPr lang="en-US" baseline="0" dirty="0"/>
              <a:t>We read a paragraph in the section of the ELD framework called SUPPORTING COMPREHENSION AND INTERPRETATION OF COMPLEX TEXT</a:t>
            </a:r>
          </a:p>
          <a:p>
            <a:r>
              <a:rPr lang="en-US" baseline="0" dirty="0"/>
              <a:t>CLICK</a:t>
            </a:r>
          </a:p>
          <a:p>
            <a:pPr marL="171450" lvl="0" indent="-171450">
              <a:buFont typeface="Arial" panose="020B0604020202020204" pitchFamily="34" charset="0"/>
              <a:buChar char="•"/>
            </a:pPr>
            <a:r>
              <a:rPr lang="en-US" baseline="0" dirty="0"/>
              <a:t>Jeff </a:t>
            </a:r>
            <a:r>
              <a:rPr lang="en-US" baseline="0" dirty="0" err="1"/>
              <a:t>Zwiers</a:t>
            </a:r>
            <a:r>
              <a:rPr lang="en-US" baseline="0" dirty="0"/>
              <a:t> refers to that as USING COMPLEX TEXT in his work.  This term is also part of our LAUSD Frame of Practice.  USING COMPLEX TEXT is also known as TEXT TIME during designated ELD.  </a:t>
            </a:r>
          </a:p>
          <a:p>
            <a:endParaRPr lang="en-US" baseline="0" dirty="0"/>
          </a:p>
          <a:p>
            <a:r>
              <a:rPr lang="en-US" baseline="0" dirty="0"/>
              <a:t>CLICK</a:t>
            </a:r>
          </a:p>
          <a:p>
            <a:pPr marL="0" indent="0">
              <a:buFont typeface="Arial" panose="020B0604020202020204" pitchFamily="34" charset="0"/>
              <a:buNone/>
            </a:pPr>
            <a:r>
              <a:rPr lang="en-US" baseline="0" dirty="0"/>
              <a:t>We read a paragraph in the section of the ELD framework called SUPPORTING ACADEMIC WRITINNG AND SPEAKING</a:t>
            </a:r>
          </a:p>
          <a:p>
            <a:r>
              <a:rPr lang="en-US" baseline="0" dirty="0"/>
              <a:t>CLICK</a:t>
            </a:r>
          </a:p>
          <a:p>
            <a:pPr marL="171450" lvl="0" indent="-171450">
              <a:buFont typeface="Arial" panose="020B0604020202020204" pitchFamily="34" charset="0"/>
              <a:buChar char="•"/>
            </a:pPr>
            <a:r>
              <a:rPr lang="en-US" baseline="0" dirty="0"/>
              <a:t>Jeff </a:t>
            </a:r>
            <a:r>
              <a:rPr lang="en-US" baseline="0" dirty="0" err="1"/>
              <a:t>Zwiers</a:t>
            </a:r>
            <a:r>
              <a:rPr lang="en-US" baseline="0" dirty="0"/>
              <a:t> refers to that as FORTIFYING COMPLEX OUTPUT in his work.  This term is also part of our LAUSD Frame of Practice.  FORTIFYING COMPLEX OUTPUT is also known as TABLE TIME during designated ELD.  </a:t>
            </a:r>
            <a:endParaRPr lang="en-US" dirty="0"/>
          </a:p>
          <a:p>
            <a:endParaRPr lang="en-US" dirty="0"/>
          </a:p>
          <a:p>
            <a:r>
              <a:rPr lang="en-US" dirty="0"/>
              <a:t>WE</a:t>
            </a:r>
            <a:r>
              <a:rPr lang="en-US" baseline="0" dirty="0"/>
              <a:t> WILL BE REFERRING TO THESE HIGH IMPACT PRACTICES AGAIN DURING THIS PD AND THE OTHER INTEGRATED ELD/MATH PDs AS WELL.  </a:t>
            </a:r>
            <a:endParaRPr lang="en-US" dirty="0"/>
          </a:p>
          <a:p>
            <a:endParaRPr lang="en-US" dirty="0"/>
          </a:p>
        </p:txBody>
      </p:sp>
    </p:spTree>
    <p:extLst>
      <p:ext uri="{BB962C8B-B14F-4D97-AF65-F5344CB8AC3E}">
        <p14:creationId xmlns:p14="http://schemas.microsoft.com/office/powerpoint/2010/main" val="2847579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153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essential elements of a comprehensive ELD program have the following:</a:t>
            </a:r>
          </a:p>
          <a:p>
            <a:pPr marL="228600" indent="-228600">
              <a:buFont typeface="+mj-lt"/>
              <a:buAutoNum type="arabicPeriod"/>
            </a:pPr>
            <a:r>
              <a:rPr lang="en-US" baseline="0" dirty="0"/>
              <a:t>CA ELD Standards working in tandem with CONTENT STANDARDS</a:t>
            </a:r>
          </a:p>
          <a:p>
            <a:pPr marL="228600" indent="-228600">
              <a:buFont typeface="+mj-lt"/>
              <a:buAutoNum type="arabicPeriod"/>
            </a:pPr>
            <a:r>
              <a:rPr lang="en-US" baseline="0" dirty="0"/>
              <a:t>Content and language objective ( this is for integrated ELD) </a:t>
            </a:r>
          </a:p>
          <a:p>
            <a:pPr marL="228600" indent="-228600">
              <a:buFont typeface="+mj-lt"/>
              <a:buAutoNum type="arabicPeriod"/>
            </a:pPr>
            <a:r>
              <a:rPr lang="en-US" baseline="0" dirty="0"/>
              <a:t>Scaffolds</a:t>
            </a:r>
          </a:p>
          <a:p>
            <a:pPr marL="228600" indent="-228600">
              <a:buFont typeface="+mj-lt"/>
              <a:buAutoNum type="arabicPeriod"/>
            </a:pPr>
            <a:r>
              <a:rPr lang="en-US" baseline="0" dirty="0"/>
              <a:t>Strategic group to offer instructional support that meet students’ specific needs</a:t>
            </a:r>
          </a:p>
          <a:p>
            <a:pPr marL="228600" indent="-228600">
              <a:buFont typeface="+mj-lt"/>
              <a:buAutoNum type="arabicPeriod"/>
            </a:pPr>
            <a:r>
              <a:rPr lang="en-US" baseline="0" dirty="0"/>
              <a:t>Formative assessment (SPF) </a:t>
            </a:r>
          </a:p>
          <a:p>
            <a:pPr marL="228600" indent="-228600">
              <a:buFont typeface="+mj-lt"/>
              <a:buAutoNum type="arabicPeriod"/>
            </a:pPr>
            <a:r>
              <a:rPr lang="en-US" baseline="0" dirty="0"/>
              <a:t>And for our district we have the HIGH IMPACT ESSENTIAL PRACTICES. These practices come from the book called Common Core in Diverse Classrooms by Jeff </a:t>
            </a:r>
            <a:r>
              <a:rPr lang="en-US" baseline="0" dirty="0" err="1"/>
              <a:t>Zweirs</a:t>
            </a:r>
            <a:r>
              <a:rPr lang="en-US" baseline="0" dirty="0"/>
              <a:t>.  Our Constructive Conversation Skills support our ELs in participating in these High Impact Essential practices.  </a:t>
            </a:r>
          </a:p>
          <a:p>
            <a:endParaRPr lang="en-US" baseline="0" dirty="0"/>
          </a:p>
          <a:p>
            <a:endParaRPr lang="en-US" baseline="0" dirty="0"/>
          </a:p>
          <a:p>
            <a:endParaRPr lang="en-US" dirty="0"/>
          </a:p>
        </p:txBody>
      </p:sp>
    </p:spTree>
    <p:extLst>
      <p:ext uri="{BB962C8B-B14F-4D97-AF65-F5344CB8AC3E}">
        <p14:creationId xmlns:p14="http://schemas.microsoft.com/office/powerpoint/2010/main" val="1249241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153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r>
              <a:rPr lang="en-US" dirty="0">
                <a:latin typeface="Calibri" charset="0"/>
              </a:rPr>
              <a:t>Let’s do a quick</a:t>
            </a:r>
            <a:r>
              <a:rPr lang="en-US" baseline="0" dirty="0">
                <a:latin typeface="Calibri" charset="0"/>
              </a:rPr>
              <a:t> review of our ELD Standards.  You will see these being used in the Integrated ELD/Math lesson we will be looking at. </a:t>
            </a:r>
            <a:endParaRPr lang="en-US" dirty="0">
              <a:latin typeface="Calibri" charset="0"/>
            </a:endParaRP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fld id="{79621E54-C64F-7E4A-9780-1A183D95D0C0}" type="slidenum">
              <a:rPr lang="en-US" altLang="x-none">
                <a:latin typeface="Calibri" charset="0"/>
              </a:rPr>
              <a:pPr/>
              <a:t>20</a:t>
            </a:fld>
            <a:endParaRPr lang="en-US" altLang="x-none" dirty="0">
              <a:latin typeface="Calibri" charset="0"/>
            </a:endParaRPr>
          </a:p>
        </p:txBody>
      </p:sp>
    </p:spTree>
    <p:extLst>
      <p:ext uri="{BB962C8B-B14F-4D97-AF65-F5344CB8AC3E}">
        <p14:creationId xmlns:p14="http://schemas.microsoft.com/office/powerpoint/2010/main" val="869808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endParaRPr lang="en-US" b="1" dirty="0">
              <a:solidFill>
                <a:srgbClr val="C00000"/>
              </a:solidFill>
              <a:latin typeface="Calibri" charset="0"/>
            </a:endParaRPr>
          </a:p>
          <a:p>
            <a:pPr eaLnBrk="1" hangingPunct="1">
              <a:spcBef>
                <a:spcPct val="0"/>
              </a:spcBef>
            </a:pPr>
            <a:r>
              <a:rPr lang="en-US" dirty="0">
                <a:latin typeface="Calibri" charset="0"/>
              </a:rPr>
              <a:t>This section highlights: Part 1 of the CA ELD Standards Interacting in Meaningful Ways. </a:t>
            </a:r>
          </a:p>
          <a:p>
            <a:pPr eaLnBrk="1" hangingPunct="1">
              <a:spcBef>
                <a:spcPct val="0"/>
              </a:spcBef>
            </a:pPr>
            <a:r>
              <a:rPr lang="en-US" dirty="0">
                <a:latin typeface="Calibri" charset="0"/>
              </a:rPr>
              <a:t>Part I: Interacting in Meaningful</a:t>
            </a:r>
            <a:r>
              <a:rPr lang="en-US" baseline="0" dirty="0">
                <a:latin typeface="Calibri" charset="0"/>
              </a:rPr>
              <a:t> Ways is about understanding how we use language to communicate and interact in meaningful ways in various contexts and disciplines.</a:t>
            </a:r>
            <a:endParaRPr lang="en-US" dirty="0">
              <a:latin typeface="Calibri" charset="0"/>
            </a:endParaRPr>
          </a:p>
          <a:p>
            <a:pPr eaLnBrk="1" hangingPunct="1">
              <a:spcBef>
                <a:spcPct val="0"/>
              </a:spcBef>
            </a:pPr>
            <a:r>
              <a:rPr lang="en-US" dirty="0">
                <a:latin typeface="Calibri" charset="0"/>
              </a:rPr>
              <a:t>There are three modes</a:t>
            </a:r>
            <a:r>
              <a:rPr lang="en-US" baseline="0" dirty="0">
                <a:latin typeface="Calibri" charset="0"/>
              </a:rPr>
              <a:t> of Interacting in Meaningful Ways here:  Collaborative, Interpretive, and Productive.  </a:t>
            </a:r>
          </a:p>
          <a:p>
            <a:pPr eaLnBrk="1" hangingPunct="1">
              <a:spcBef>
                <a:spcPct val="0"/>
              </a:spcBef>
            </a:pPr>
            <a:endParaRPr lang="en-US" baseline="0" dirty="0">
              <a:latin typeface="Calibri"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a:latin typeface="Calibri" charset="0"/>
              </a:rPr>
              <a:t>ONE OF THESE STANDARDS COULD BE INCLUDED IN AN INTEGRATED ELD/MATH LESSON.</a:t>
            </a:r>
            <a:endParaRPr lang="en-US" dirty="0">
              <a:latin typeface="Calibri" charset="0"/>
            </a:endParaRPr>
          </a:p>
          <a:p>
            <a:pPr eaLnBrk="1" hangingPunct="1">
              <a:spcBef>
                <a:spcPct val="0"/>
              </a:spcBef>
            </a:pPr>
            <a:endParaRPr lang="en-US" dirty="0">
              <a:latin typeface="Calibri" charset="0"/>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5650" indent="-290513">
              <a:defRPr>
                <a:solidFill>
                  <a:schemeClr val="tx1"/>
                </a:solidFill>
                <a:latin typeface="Arial" charset="0"/>
                <a:ea typeface="ＭＳ Ｐゴシック" charset="-128"/>
              </a:defRPr>
            </a:lvl2pPr>
            <a:lvl3pPr marL="1163638" indent="-231775">
              <a:defRPr>
                <a:solidFill>
                  <a:schemeClr val="tx1"/>
                </a:solidFill>
                <a:latin typeface="Arial" charset="0"/>
                <a:ea typeface="ＭＳ Ｐゴシック" charset="-128"/>
              </a:defRPr>
            </a:lvl3pPr>
            <a:lvl4pPr marL="1630363" indent="-231775">
              <a:defRPr>
                <a:solidFill>
                  <a:schemeClr val="tx1"/>
                </a:solidFill>
                <a:latin typeface="Arial" charset="0"/>
                <a:ea typeface="ＭＳ Ｐゴシック" charset="-128"/>
              </a:defRPr>
            </a:lvl4pPr>
            <a:lvl5pPr marL="2095500" indent="-231775">
              <a:defRPr>
                <a:solidFill>
                  <a:schemeClr val="tx1"/>
                </a:solidFill>
                <a:latin typeface="Arial" charset="0"/>
                <a:ea typeface="ＭＳ Ｐゴシック" charset="-128"/>
              </a:defRPr>
            </a:lvl5pPr>
            <a:lvl6pPr marL="2552700" indent="-231775" defTabSz="457200" eaLnBrk="0" fontAlgn="base" hangingPunct="0">
              <a:spcBef>
                <a:spcPct val="0"/>
              </a:spcBef>
              <a:spcAft>
                <a:spcPct val="0"/>
              </a:spcAft>
              <a:defRPr>
                <a:solidFill>
                  <a:schemeClr val="tx1"/>
                </a:solidFill>
                <a:latin typeface="Arial" charset="0"/>
                <a:ea typeface="ＭＳ Ｐゴシック" charset="-128"/>
              </a:defRPr>
            </a:lvl6pPr>
            <a:lvl7pPr marL="3009900" indent="-231775" defTabSz="457200" eaLnBrk="0" fontAlgn="base" hangingPunct="0">
              <a:spcBef>
                <a:spcPct val="0"/>
              </a:spcBef>
              <a:spcAft>
                <a:spcPct val="0"/>
              </a:spcAft>
              <a:defRPr>
                <a:solidFill>
                  <a:schemeClr val="tx1"/>
                </a:solidFill>
                <a:latin typeface="Arial" charset="0"/>
                <a:ea typeface="ＭＳ Ｐゴシック" charset="-128"/>
              </a:defRPr>
            </a:lvl7pPr>
            <a:lvl8pPr marL="3467100" indent="-231775" defTabSz="457200" eaLnBrk="0" fontAlgn="base" hangingPunct="0">
              <a:spcBef>
                <a:spcPct val="0"/>
              </a:spcBef>
              <a:spcAft>
                <a:spcPct val="0"/>
              </a:spcAft>
              <a:defRPr>
                <a:solidFill>
                  <a:schemeClr val="tx1"/>
                </a:solidFill>
                <a:latin typeface="Arial" charset="0"/>
                <a:ea typeface="ＭＳ Ｐゴシック" charset="-128"/>
              </a:defRPr>
            </a:lvl8pPr>
            <a:lvl9pPr marL="3924300" indent="-231775" defTabSz="457200" eaLnBrk="0" fontAlgn="base" hangingPunct="0">
              <a:spcBef>
                <a:spcPct val="0"/>
              </a:spcBef>
              <a:spcAft>
                <a:spcPct val="0"/>
              </a:spcAft>
              <a:defRPr>
                <a:solidFill>
                  <a:schemeClr val="tx1"/>
                </a:solidFill>
                <a:latin typeface="Arial" charset="0"/>
                <a:ea typeface="ＭＳ Ｐゴシック" charset="-128"/>
              </a:defRPr>
            </a:lvl9pPr>
          </a:lstStyle>
          <a:p>
            <a:fld id="{6BEAB03D-39AC-544F-A6D8-6F22AC666C58}" type="slidenum">
              <a:rPr lang="en-US" altLang="x-none">
                <a:latin typeface="Calibri" charset="0"/>
              </a:rPr>
              <a:pPr/>
              <a:t>21</a:t>
            </a:fld>
            <a:endParaRPr lang="en-US" altLang="x-none">
              <a:latin typeface="Calibri" charset="0"/>
            </a:endParaRPr>
          </a:p>
        </p:txBody>
      </p:sp>
    </p:spTree>
    <p:extLst>
      <p:ext uri="{BB962C8B-B14F-4D97-AF65-F5344CB8AC3E}">
        <p14:creationId xmlns:p14="http://schemas.microsoft.com/office/powerpoint/2010/main" val="1558730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latin typeface="Calibri" charset="0"/>
              </a:rPr>
              <a:t>This section highlights: Part II of the CA ELD Standards:</a:t>
            </a:r>
            <a:r>
              <a:rPr lang="en-US" baseline="0" dirty="0">
                <a:latin typeface="Calibri" charset="0"/>
              </a:rPr>
              <a:t> Learning About How English Works</a:t>
            </a:r>
          </a:p>
          <a:p>
            <a:pPr marL="0" marR="0" indent="0" algn="l" defTabSz="914400" rtl="0" eaLnBrk="1" fontAlgn="auto" latinLnBrk="0" hangingPunct="1">
              <a:lnSpc>
                <a:spcPct val="100000"/>
              </a:lnSpc>
              <a:spcBef>
                <a:spcPct val="0"/>
              </a:spcBef>
              <a:spcAft>
                <a:spcPts val="0"/>
              </a:spcAft>
              <a:buClrTx/>
              <a:buSzTx/>
              <a:buFontTx/>
              <a:buNone/>
              <a:tabLst/>
              <a:defRPr/>
            </a:pPr>
            <a:r>
              <a:rPr lang="en-US" b="0" baseline="0" dirty="0">
                <a:latin typeface="Calibri" charset="0"/>
              </a:rPr>
              <a:t>Part II is about understanding the language resources and processes we use to articulate our thinking, both orally and in writing.</a:t>
            </a: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5650" indent="-290513">
              <a:defRPr>
                <a:solidFill>
                  <a:schemeClr val="tx1"/>
                </a:solidFill>
                <a:latin typeface="Arial" charset="0"/>
                <a:ea typeface="ＭＳ Ｐゴシック" charset="-128"/>
              </a:defRPr>
            </a:lvl2pPr>
            <a:lvl3pPr marL="1163638" indent="-231775">
              <a:defRPr>
                <a:solidFill>
                  <a:schemeClr val="tx1"/>
                </a:solidFill>
                <a:latin typeface="Arial" charset="0"/>
                <a:ea typeface="ＭＳ Ｐゴシック" charset="-128"/>
              </a:defRPr>
            </a:lvl3pPr>
            <a:lvl4pPr marL="1630363" indent="-231775">
              <a:defRPr>
                <a:solidFill>
                  <a:schemeClr val="tx1"/>
                </a:solidFill>
                <a:latin typeface="Arial" charset="0"/>
                <a:ea typeface="ＭＳ Ｐゴシック" charset="-128"/>
              </a:defRPr>
            </a:lvl4pPr>
            <a:lvl5pPr marL="2095500" indent="-231775">
              <a:defRPr>
                <a:solidFill>
                  <a:schemeClr val="tx1"/>
                </a:solidFill>
                <a:latin typeface="Arial" charset="0"/>
                <a:ea typeface="ＭＳ Ｐゴシック" charset="-128"/>
              </a:defRPr>
            </a:lvl5pPr>
            <a:lvl6pPr marL="2552700" indent="-231775" defTabSz="457200" eaLnBrk="0" fontAlgn="base" hangingPunct="0">
              <a:spcBef>
                <a:spcPct val="0"/>
              </a:spcBef>
              <a:spcAft>
                <a:spcPct val="0"/>
              </a:spcAft>
              <a:defRPr>
                <a:solidFill>
                  <a:schemeClr val="tx1"/>
                </a:solidFill>
                <a:latin typeface="Arial" charset="0"/>
                <a:ea typeface="ＭＳ Ｐゴシック" charset="-128"/>
              </a:defRPr>
            </a:lvl6pPr>
            <a:lvl7pPr marL="3009900" indent="-231775" defTabSz="457200" eaLnBrk="0" fontAlgn="base" hangingPunct="0">
              <a:spcBef>
                <a:spcPct val="0"/>
              </a:spcBef>
              <a:spcAft>
                <a:spcPct val="0"/>
              </a:spcAft>
              <a:defRPr>
                <a:solidFill>
                  <a:schemeClr val="tx1"/>
                </a:solidFill>
                <a:latin typeface="Arial" charset="0"/>
                <a:ea typeface="ＭＳ Ｐゴシック" charset="-128"/>
              </a:defRPr>
            </a:lvl7pPr>
            <a:lvl8pPr marL="3467100" indent="-231775" defTabSz="457200" eaLnBrk="0" fontAlgn="base" hangingPunct="0">
              <a:spcBef>
                <a:spcPct val="0"/>
              </a:spcBef>
              <a:spcAft>
                <a:spcPct val="0"/>
              </a:spcAft>
              <a:defRPr>
                <a:solidFill>
                  <a:schemeClr val="tx1"/>
                </a:solidFill>
                <a:latin typeface="Arial" charset="0"/>
                <a:ea typeface="ＭＳ Ｐゴシック" charset="-128"/>
              </a:defRPr>
            </a:lvl8pPr>
            <a:lvl9pPr marL="3924300" indent="-231775" defTabSz="457200" eaLnBrk="0" fontAlgn="base" hangingPunct="0">
              <a:spcBef>
                <a:spcPct val="0"/>
              </a:spcBef>
              <a:spcAft>
                <a:spcPct val="0"/>
              </a:spcAft>
              <a:defRPr>
                <a:solidFill>
                  <a:schemeClr val="tx1"/>
                </a:solidFill>
                <a:latin typeface="Arial" charset="0"/>
                <a:ea typeface="ＭＳ Ｐゴシック" charset="-128"/>
              </a:defRPr>
            </a:lvl9pPr>
          </a:lstStyle>
          <a:p>
            <a:fld id="{9A297231-7485-E648-B69F-1A951DF82A01}" type="slidenum">
              <a:rPr lang="en-US" altLang="x-none">
                <a:latin typeface="Calibri" charset="0"/>
              </a:rPr>
              <a:pPr/>
              <a:t>22</a:t>
            </a:fld>
            <a:endParaRPr lang="en-US" altLang="x-none">
              <a:latin typeface="Calibri" charset="0"/>
            </a:endParaRPr>
          </a:p>
        </p:txBody>
      </p:sp>
    </p:spTree>
    <p:extLst>
      <p:ext uri="{BB962C8B-B14F-4D97-AF65-F5344CB8AC3E}">
        <p14:creationId xmlns:p14="http://schemas.microsoft.com/office/powerpoint/2010/main" val="1458212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n-US" b="1" dirty="0">
              <a:latin typeface="Calibri"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b="0" dirty="0">
                <a:latin typeface="Calibri" charset="0"/>
              </a:rPr>
              <a:t>The next part is:</a:t>
            </a:r>
          </a:p>
          <a:p>
            <a:pPr marL="0" marR="0" indent="0" algn="l" defTabSz="914400" rtl="0" eaLnBrk="1" fontAlgn="auto" latinLnBrk="0" hangingPunct="1">
              <a:lnSpc>
                <a:spcPct val="100000"/>
              </a:lnSpc>
              <a:spcBef>
                <a:spcPct val="0"/>
              </a:spcBef>
              <a:spcAft>
                <a:spcPts val="0"/>
              </a:spcAft>
              <a:buClrTx/>
              <a:buSzTx/>
              <a:buFontTx/>
              <a:buNone/>
              <a:tabLst/>
              <a:defRPr/>
            </a:pPr>
            <a:r>
              <a:rPr lang="en-US" b="0" dirty="0">
                <a:latin typeface="Calibri" charset="0"/>
              </a:rPr>
              <a:t>Part III: </a:t>
            </a:r>
            <a:r>
              <a:rPr lang="en-US" dirty="0">
                <a:latin typeface="Calibri" charset="0"/>
              </a:rPr>
              <a:t>Using Foundational Literacy Skills: The foundational literacy skills will be addressed through the English Language Arts time (covered in Appendix A)</a:t>
            </a:r>
          </a:p>
          <a:p>
            <a:pPr eaLnBrk="1" hangingPunct="1">
              <a:spcBef>
                <a:spcPct val="0"/>
              </a:spcBef>
            </a:pPr>
            <a:endParaRPr lang="en-US" dirty="0">
              <a:latin typeface="Calibri" charset="0"/>
            </a:endParaRPr>
          </a:p>
          <a:p>
            <a:pPr eaLnBrk="1" hangingPunct="1">
              <a:spcBef>
                <a:spcPct val="0"/>
              </a:spcBef>
            </a:pPr>
            <a:r>
              <a:rPr lang="en-US" dirty="0">
                <a:latin typeface="Calibri" charset="0"/>
              </a:rPr>
              <a:t>Part</a:t>
            </a:r>
            <a:r>
              <a:rPr lang="en-US" baseline="0" dirty="0">
                <a:latin typeface="Calibri" charset="0"/>
              </a:rPr>
              <a:t> III shares the instructional considerations based on knowledge of the literacy and language of English Learners that should be applied when teaching Reading Foundational Skills.  </a:t>
            </a:r>
          </a:p>
          <a:p>
            <a:pPr eaLnBrk="1" hangingPunct="1">
              <a:spcBef>
                <a:spcPct val="0"/>
              </a:spcBef>
            </a:pPr>
            <a:endParaRPr lang="en-US" baseline="0" dirty="0">
              <a:latin typeface="Calibri" charset="0"/>
            </a:endParaRPr>
          </a:p>
          <a:p>
            <a:pPr eaLnBrk="1" hangingPunct="1">
              <a:spcBef>
                <a:spcPct val="0"/>
              </a:spcBef>
            </a:pPr>
            <a:r>
              <a:rPr lang="en-US" baseline="0" dirty="0">
                <a:latin typeface="Calibri" charset="0"/>
              </a:rPr>
              <a:t>ONE OF THESE STANDARDS COULD BE INCLUDED IN AN INTEGRATED ELD/MATH LESSON.</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49885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CA Math Framework</a:t>
            </a:r>
            <a:r>
              <a:rPr lang="en-US" baseline="0" dirty="0"/>
              <a:t>’s Universal Access Chapter says </a:t>
            </a:r>
          </a:p>
          <a:p>
            <a:r>
              <a:rPr lang="en-US" baseline="0" dirty="0"/>
              <a:t>READ QUOTE</a:t>
            </a:r>
          </a:p>
          <a:p>
            <a:endParaRPr lang="en-US" baseline="0" dirty="0"/>
          </a:p>
          <a:p>
            <a:r>
              <a:rPr lang="en-US" baseline="0" dirty="0"/>
              <a:t>This means an INTEGRATED ELD/Math Lesson will incorporate the use of ELD STANDARDS along with the Math Standards</a:t>
            </a:r>
            <a:endParaRPr lang="en-US" dirty="0"/>
          </a:p>
        </p:txBody>
      </p:sp>
    </p:spTree>
    <p:extLst>
      <p:ext uri="{BB962C8B-B14F-4D97-AF65-F5344CB8AC3E}">
        <p14:creationId xmlns:p14="http://schemas.microsoft.com/office/powerpoint/2010/main" val="2833366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take</a:t>
            </a:r>
            <a:r>
              <a:rPr lang="en-US" baseline="0" dirty="0"/>
              <a:t> a look at what is meant by Content and Language Objectives</a:t>
            </a:r>
          </a:p>
          <a:p>
            <a:endParaRPr lang="en-US" baseline="0" dirty="0"/>
          </a:p>
          <a:p>
            <a:endParaRPr lang="en-US" dirty="0"/>
          </a:p>
        </p:txBody>
      </p:sp>
    </p:spTree>
    <p:extLst>
      <p:ext uri="{BB962C8B-B14F-4D97-AF65-F5344CB8AC3E}">
        <p14:creationId xmlns:p14="http://schemas.microsoft.com/office/powerpoint/2010/main" val="1249241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CA Math Framework</a:t>
            </a:r>
            <a:r>
              <a:rPr lang="en-US" baseline="0" dirty="0"/>
              <a:t>’s Universal Access Chapter says </a:t>
            </a:r>
          </a:p>
          <a:p>
            <a:r>
              <a:rPr lang="en-US" baseline="0" dirty="0"/>
              <a:t>READ QUOTE</a:t>
            </a:r>
          </a:p>
          <a:p>
            <a:endParaRPr lang="en-US" baseline="0" dirty="0"/>
          </a:p>
          <a:p>
            <a:r>
              <a:rPr lang="en-US" baseline="0" dirty="0"/>
              <a:t>Our Math Framework is saying that Language Objectives are important to ensure English Learners can fully participate in the lesson.</a:t>
            </a:r>
            <a:endParaRPr lang="en-US" dirty="0"/>
          </a:p>
          <a:p>
            <a:endParaRPr lang="en-US" dirty="0"/>
          </a:p>
        </p:txBody>
      </p:sp>
    </p:spTree>
    <p:extLst>
      <p:ext uri="{BB962C8B-B14F-4D97-AF65-F5344CB8AC3E}">
        <p14:creationId xmlns:p14="http://schemas.microsoft.com/office/powerpoint/2010/main" val="1894510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153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 number of INTEGRATED ELD RESOURCES our MMED (Multilingual Multicultural Education Department) office in LAUSD has created.</a:t>
            </a:r>
          </a:p>
          <a:p>
            <a:r>
              <a:rPr lang="en-US" baseline="0" dirty="0"/>
              <a:t>They include the Integrated ELD Lesson Component List</a:t>
            </a:r>
          </a:p>
          <a:p>
            <a:r>
              <a:rPr lang="en-US" baseline="0" dirty="0"/>
              <a:t>Model Lesson At a Glance Handout</a:t>
            </a:r>
          </a:p>
          <a:p>
            <a:r>
              <a:rPr lang="en-US" baseline="0" dirty="0"/>
              <a:t>Integrated ELD Model Lessons</a:t>
            </a:r>
          </a:p>
          <a:p>
            <a:r>
              <a:rPr lang="en-US" baseline="0" dirty="0"/>
              <a:t>Posters and Companion Cards for Protocols to support ELs</a:t>
            </a:r>
          </a:p>
          <a:p>
            <a:r>
              <a:rPr lang="en-US" baseline="0" dirty="0"/>
              <a:t>Videos</a:t>
            </a:r>
            <a:endParaRPr lang="en-US" dirty="0"/>
          </a:p>
          <a:p>
            <a:endParaRPr lang="en-US" dirty="0"/>
          </a:p>
        </p:txBody>
      </p:sp>
      <p:sp>
        <p:nvSpPr>
          <p:cNvPr id="4" name="Slide Number Placeholder 3"/>
          <p:cNvSpPr>
            <a:spLocks noGrp="1"/>
          </p:cNvSpPr>
          <p:nvPr>
            <p:ph type="sldNum" sz="quarter" idx="10"/>
          </p:nvPr>
        </p:nvSpPr>
        <p:spPr/>
        <p:txBody>
          <a:bodyPr/>
          <a:lstStyle/>
          <a:p>
            <a:fld id="{472C58DC-120B-1C44-903E-3F99B24CB348}" type="slidenum">
              <a:rPr lang="en-US" smtClean="0"/>
              <a:t>28</a:t>
            </a:fld>
            <a:endParaRPr lang="en-US"/>
          </a:p>
        </p:txBody>
      </p:sp>
    </p:spTree>
    <p:extLst>
      <p:ext uri="{BB962C8B-B14F-4D97-AF65-F5344CB8AC3E}">
        <p14:creationId xmlns:p14="http://schemas.microsoft.com/office/powerpoint/2010/main" val="743770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 we will be using one of these MODEL INTEGRATED ELD LESSONS.  There is 1 MODEL lesson that has been created for each grade K-6.  </a:t>
            </a:r>
          </a:p>
          <a:p>
            <a:endParaRPr lang="en-US" baseline="0" dirty="0"/>
          </a:p>
          <a:p>
            <a:r>
              <a:rPr lang="en-US" baseline="0" dirty="0"/>
              <a:t>We will be studying the Kinder Lesson together.  Each lesson has the same structure and format.</a:t>
            </a:r>
          </a:p>
        </p:txBody>
      </p:sp>
      <p:sp>
        <p:nvSpPr>
          <p:cNvPr id="4" name="Slide Number Placeholder 3"/>
          <p:cNvSpPr>
            <a:spLocks noGrp="1"/>
          </p:cNvSpPr>
          <p:nvPr>
            <p:ph type="sldNum" sz="quarter" idx="10"/>
          </p:nvPr>
        </p:nvSpPr>
        <p:spPr/>
        <p:txBody>
          <a:bodyPr/>
          <a:lstStyle/>
          <a:p>
            <a:fld id="{C8729D4E-866A-8F47-9A35-AF0ACE2F39CA}" type="slidenum">
              <a:rPr lang="en-US" smtClean="0"/>
              <a:t>29</a:t>
            </a:fld>
            <a:endParaRPr lang="en-US"/>
          </a:p>
        </p:txBody>
      </p:sp>
    </p:spTree>
    <p:extLst>
      <p:ext uri="{BB962C8B-B14F-4D97-AF65-F5344CB8AC3E}">
        <p14:creationId xmlns:p14="http://schemas.microsoft.com/office/powerpoint/2010/main" val="1584930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Play 3 minute video</a:t>
            </a:r>
            <a:r>
              <a:rPr lang="en-US" baseline="0" dirty="0"/>
              <a:t> </a:t>
            </a:r>
            <a:endParaRPr lang="en-US" dirty="0"/>
          </a:p>
          <a:p>
            <a:endParaRPr lang="en-US" dirty="0"/>
          </a:p>
        </p:txBody>
      </p:sp>
    </p:spTree>
    <p:extLst>
      <p:ext uri="{BB962C8B-B14F-4D97-AF65-F5344CB8AC3E}">
        <p14:creationId xmlns:p14="http://schemas.microsoft.com/office/powerpoint/2010/main" val="2021679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Lesson is divided into 3 sections.</a:t>
            </a:r>
          </a:p>
          <a:p>
            <a:r>
              <a:rPr lang="en-US" baseline="0" dirty="0"/>
              <a:t>PLANNING THE LESSON</a:t>
            </a:r>
          </a:p>
          <a:p>
            <a:r>
              <a:rPr lang="en-US" baseline="0" dirty="0"/>
              <a:t>TEACHING THE LESSON</a:t>
            </a:r>
          </a:p>
          <a:p>
            <a:r>
              <a:rPr lang="en-US" baseline="0" dirty="0"/>
              <a:t>ADDITIONAL RESOURCES</a:t>
            </a:r>
            <a:endParaRPr lang="en-US" dirty="0"/>
          </a:p>
        </p:txBody>
      </p:sp>
    </p:spTree>
    <p:extLst>
      <p:ext uri="{BB962C8B-B14F-4D97-AF65-F5344CB8AC3E}">
        <p14:creationId xmlns:p14="http://schemas.microsoft.com/office/powerpoint/2010/main" val="3385745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153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REFLECTING ON THE LANGUAGE DEMANDS AS A TEACHER IS IMPORTANT.  </a:t>
            </a:r>
          </a:p>
          <a:p>
            <a:r>
              <a:rPr lang="en-US" dirty="0"/>
              <a:t>Our CA ELD Framework says”</a:t>
            </a:r>
          </a:p>
          <a:p>
            <a:r>
              <a:rPr lang="en-US" b="1" dirty="0"/>
              <a:t>READ</a:t>
            </a:r>
            <a:r>
              <a:rPr lang="en-US" b="1" baseline="0" dirty="0"/>
              <a:t> QUOTE</a:t>
            </a:r>
          </a:p>
          <a:p>
            <a:r>
              <a:rPr lang="en-US" b="0" baseline="0" dirty="0"/>
              <a:t>Reflecting on the language demands of the task will help us in determining what type of support our ELs might need.</a:t>
            </a:r>
            <a:endParaRPr lang="en-US" b="0" dirty="0"/>
          </a:p>
        </p:txBody>
      </p:sp>
    </p:spTree>
    <p:extLst>
      <p:ext uri="{BB962C8B-B14F-4D97-AF65-F5344CB8AC3E}">
        <p14:creationId xmlns:p14="http://schemas.microsoft.com/office/powerpoint/2010/main" val="1710729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3203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Model lesson</a:t>
            </a:r>
            <a:r>
              <a:rPr lang="en-US" baseline="0" dirty="0"/>
              <a:t> details:</a:t>
            </a:r>
          </a:p>
          <a:p>
            <a:r>
              <a:rPr lang="en-US" baseline="0" dirty="0"/>
              <a:t>The potential language demands for the lesson/task</a:t>
            </a:r>
          </a:p>
          <a:p>
            <a:r>
              <a:rPr lang="en-US" baseline="0" dirty="0"/>
              <a:t>The ELD Standards that are being used in tandem with the Math Standards</a:t>
            </a:r>
          </a:p>
          <a:p>
            <a:r>
              <a:rPr lang="en-US" baseline="0" dirty="0"/>
              <a:t>A Language Objective for the lesson the teacher is using to guide planning, formative assessment, and decision making during the lesson</a:t>
            </a:r>
            <a:endParaRPr lang="en-US" dirty="0"/>
          </a:p>
        </p:txBody>
      </p:sp>
    </p:spTree>
    <p:extLst>
      <p:ext uri="{BB962C8B-B14F-4D97-AF65-F5344CB8AC3E}">
        <p14:creationId xmlns:p14="http://schemas.microsoft.com/office/powerpoint/2010/main" val="4058410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seen the orange and purple</a:t>
            </a:r>
            <a:r>
              <a:rPr lang="en-US" baseline="0" dirty="0"/>
              <a:t> COMPONENTS in the Model Kinder Lesson.  </a:t>
            </a:r>
          </a:p>
          <a:p>
            <a:r>
              <a:rPr lang="en-US" baseline="0" dirty="0"/>
              <a:t>Let’s see what a Kindergarten teacher, Maggie Saldivar at </a:t>
            </a:r>
            <a:r>
              <a:rPr lang="en-US" baseline="0" dirty="0" err="1"/>
              <a:t>Ranchito</a:t>
            </a:r>
            <a:r>
              <a:rPr lang="en-US" baseline="0" dirty="0"/>
              <a:t> Ave Elementary does to plan for her lesson.</a:t>
            </a:r>
            <a:endParaRPr lang="en-US" dirty="0"/>
          </a:p>
        </p:txBody>
      </p:sp>
    </p:spTree>
    <p:extLst>
      <p:ext uri="{BB962C8B-B14F-4D97-AF65-F5344CB8AC3E}">
        <p14:creationId xmlns:p14="http://schemas.microsoft.com/office/powerpoint/2010/main" val="2649042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watch this</a:t>
            </a:r>
            <a:r>
              <a:rPr lang="en-US" baseline="0" dirty="0"/>
              <a:t> portion of the video, think about the following:</a:t>
            </a:r>
          </a:p>
          <a:p>
            <a:r>
              <a:rPr lang="en-US" b="1" baseline="0" dirty="0"/>
              <a:t>READ FROM THE SLIDE</a:t>
            </a:r>
          </a:p>
          <a:p>
            <a:r>
              <a:rPr lang="en-US" b="0" baseline="0" dirty="0"/>
              <a:t>Allow time for participants to watch the video and discuss.  </a:t>
            </a:r>
          </a:p>
          <a:p>
            <a:endParaRPr lang="en-US" dirty="0"/>
          </a:p>
          <a:p>
            <a:r>
              <a:rPr lang="en-US" dirty="0"/>
              <a:t>You can find the video at:</a:t>
            </a:r>
          </a:p>
          <a:p>
            <a:r>
              <a:rPr lang="en-US" dirty="0"/>
              <a:t>http://achieve.lausd.net/Page/11671#spn-content</a:t>
            </a:r>
          </a:p>
        </p:txBody>
      </p:sp>
    </p:spTree>
    <p:extLst>
      <p:ext uri="{BB962C8B-B14F-4D97-AF65-F5344CB8AC3E}">
        <p14:creationId xmlns:p14="http://schemas.microsoft.com/office/powerpoint/2010/main" val="1962202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watch this</a:t>
            </a:r>
            <a:r>
              <a:rPr lang="en-US" baseline="0" dirty="0"/>
              <a:t> portion of the video, think about the following:</a:t>
            </a:r>
          </a:p>
          <a:p>
            <a:r>
              <a:rPr lang="en-US" b="1" baseline="0" dirty="0"/>
              <a:t>READ FROM THE SLIDE</a:t>
            </a:r>
          </a:p>
          <a:p>
            <a:r>
              <a:rPr lang="en-US" b="0" baseline="0" dirty="0"/>
              <a:t>Allow time for participants to watch the video and discuss.  </a:t>
            </a:r>
          </a:p>
          <a:p>
            <a:endParaRPr lang="en-US" dirty="0"/>
          </a:p>
          <a:p>
            <a:r>
              <a:rPr lang="en-US" dirty="0"/>
              <a:t>You can find the video at:</a:t>
            </a:r>
          </a:p>
          <a:p>
            <a:r>
              <a:rPr lang="en-US" dirty="0"/>
              <a:t>http://achieve.lausd.net/Page/11671#spn-content</a:t>
            </a:r>
          </a:p>
        </p:txBody>
      </p:sp>
    </p:spTree>
    <p:extLst>
      <p:ext uri="{BB962C8B-B14F-4D97-AF65-F5344CB8AC3E}">
        <p14:creationId xmlns:p14="http://schemas.microsoft.com/office/powerpoint/2010/main" val="1962202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7170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we do this, </a:t>
            </a:r>
            <a:r>
              <a:rPr lang="en-US" baseline="0" dirty="0"/>
              <a:t>we are developing in the following element of our Teaching and Leaning Framework.  </a:t>
            </a:r>
          </a:p>
          <a:p>
            <a:endParaRPr lang="en-US" dirty="0"/>
          </a:p>
        </p:txBody>
      </p:sp>
    </p:spTree>
    <p:extLst>
      <p:ext uri="{BB962C8B-B14F-4D97-AF65-F5344CB8AC3E}">
        <p14:creationId xmlns:p14="http://schemas.microsoft.com/office/powerpoint/2010/main" val="207998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450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1530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 we have been introduced to the INTEGRATED ELD LESSON COMPONENTS and seen the first two in a Kindergarten lesson.  </a:t>
            </a:r>
          </a:p>
          <a:p>
            <a:endParaRPr lang="en-US" baseline="0" dirty="0"/>
          </a:p>
          <a:p>
            <a:endParaRPr lang="en-US" baseline="0" dirty="0"/>
          </a:p>
          <a:p>
            <a:endParaRPr lang="en-US" dirty="0"/>
          </a:p>
        </p:txBody>
      </p:sp>
    </p:spTree>
    <p:extLst>
      <p:ext uri="{BB962C8B-B14F-4D97-AF65-F5344CB8AC3E}">
        <p14:creationId xmlns:p14="http://schemas.microsoft.com/office/powerpoint/2010/main" val="1249241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Remember, these learning outcomes</a:t>
            </a:r>
            <a:r>
              <a:rPr lang="en-US" baseline="0" dirty="0"/>
              <a:t> address </a:t>
            </a:r>
            <a:r>
              <a:rPr lang="en-US" dirty="0"/>
              <a:t>the entire set of PD’s on Integrated ELD</a:t>
            </a:r>
            <a:r>
              <a:rPr lang="en-US" baseline="0" dirty="0"/>
              <a:t> Math.  We may not have accomplished all of them today.  </a:t>
            </a:r>
            <a:endParaRPr lang="en-US" dirty="0"/>
          </a:p>
          <a:p>
            <a:r>
              <a:rPr lang="en-US" dirty="0"/>
              <a:t>What</a:t>
            </a:r>
            <a:r>
              <a:rPr lang="en-US" baseline="0" dirty="0"/>
              <a:t> Learning Outcomes did we reach today?  </a:t>
            </a:r>
            <a:endParaRPr lang="en-US" dirty="0"/>
          </a:p>
          <a:p>
            <a:endParaRPr lang="en-US" dirty="0"/>
          </a:p>
        </p:txBody>
      </p:sp>
    </p:spTree>
    <p:extLst>
      <p:ext uri="{BB962C8B-B14F-4D97-AF65-F5344CB8AC3E}">
        <p14:creationId xmlns:p14="http://schemas.microsoft.com/office/powerpoint/2010/main" val="999240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 number of INTEGRATED ELD RESOURCES our MMED (Multilingual Multicultural Education Department) office in LAUSD has created.</a:t>
            </a:r>
          </a:p>
          <a:p>
            <a:r>
              <a:rPr lang="en-US" baseline="0" dirty="0"/>
              <a:t>They include the Integrated ELD Lesson Component List</a:t>
            </a:r>
          </a:p>
          <a:p>
            <a:r>
              <a:rPr lang="en-US" baseline="0" dirty="0"/>
              <a:t>Model Lesson At a Glance Handout</a:t>
            </a:r>
          </a:p>
          <a:p>
            <a:r>
              <a:rPr lang="en-US" baseline="0" dirty="0"/>
              <a:t>Integrated ELD Model Lessons</a:t>
            </a:r>
          </a:p>
          <a:p>
            <a:r>
              <a:rPr lang="en-US" baseline="0" dirty="0"/>
              <a:t>Posters and Companion Cards for Protocols to support ELs</a:t>
            </a:r>
          </a:p>
          <a:p>
            <a:r>
              <a:rPr lang="en-US" baseline="0" dirty="0"/>
              <a:t>Videos</a:t>
            </a:r>
            <a:endParaRPr lang="en-US" dirty="0"/>
          </a:p>
          <a:p>
            <a:endParaRPr lang="en-US" dirty="0"/>
          </a:p>
        </p:txBody>
      </p:sp>
      <p:sp>
        <p:nvSpPr>
          <p:cNvPr id="4" name="Slide Number Placeholder 3"/>
          <p:cNvSpPr>
            <a:spLocks noGrp="1"/>
          </p:cNvSpPr>
          <p:nvPr>
            <p:ph type="sldNum" sz="quarter" idx="10"/>
          </p:nvPr>
        </p:nvSpPr>
        <p:spPr/>
        <p:txBody>
          <a:bodyPr/>
          <a:lstStyle/>
          <a:p>
            <a:fld id="{472C58DC-120B-1C44-903E-3F99B24CB348}" type="slidenum">
              <a:rPr lang="en-US" smtClean="0"/>
              <a:t>46</a:t>
            </a:fld>
            <a:endParaRPr lang="en-US"/>
          </a:p>
        </p:txBody>
      </p:sp>
    </p:spTree>
    <p:extLst>
      <p:ext uri="{BB962C8B-B14F-4D97-AF65-F5344CB8AC3E}">
        <p14:creationId xmlns:p14="http://schemas.microsoft.com/office/powerpoint/2010/main" val="743770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learn</a:t>
            </a:r>
            <a:r>
              <a:rPr lang="en-US" baseline="0" dirty="0"/>
              <a:t> more about these resources you can go to the MMED website.  </a:t>
            </a:r>
            <a:endParaRPr lang="en-US" dirty="0"/>
          </a:p>
          <a:p>
            <a:endParaRPr lang="en-US" dirty="0"/>
          </a:p>
        </p:txBody>
      </p:sp>
    </p:spTree>
    <p:extLst>
      <p:ext uri="{BB962C8B-B14F-4D97-AF65-F5344CB8AC3E}">
        <p14:creationId xmlns:p14="http://schemas.microsoft.com/office/powerpoint/2010/main" val="1222555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Thank You!  </a:t>
            </a:r>
          </a:p>
          <a:p>
            <a:endParaRPr lang="en-US" dirty="0">
              <a:latin typeface="Times New Roman" charset="0"/>
              <a:cs typeface="Times New Roman" charset="0"/>
            </a:endParaRPr>
          </a:p>
        </p:txBody>
      </p:sp>
    </p:spTree>
    <p:extLst>
      <p:ext uri="{BB962C8B-B14F-4D97-AF65-F5344CB8AC3E}">
        <p14:creationId xmlns:p14="http://schemas.microsoft.com/office/powerpoint/2010/main" val="744834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learning outcomes</a:t>
            </a:r>
            <a:r>
              <a:rPr lang="en-US" baseline="0" dirty="0"/>
              <a:t> address </a:t>
            </a:r>
            <a:r>
              <a:rPr lang="en-US" dirty="0"/>
              <a:t>the entire set of PD’s on Integrated ELD</a:t>
            </a:r>
            <a:r>
              <a:rPr lang="en-US" baseline="0" dirty="0"/>
              <a:t> Math.  We may not accomplish all of them today.  </a:t>
            </a:r>
            <a:endParaRPr lang="en-US" dirty="0"/>
          </a:p>
          <a:p>
            <a:endParaRPr lang="en-US" dirty="0"/>
          </a:p>
        </p:txBody>
      </p:sp>
    </p:spTree>
    <p:extLst>
      <p:ext uri="{BB962C8B-B14F-4D97-AF65-F5344CB8AC3E}">
        <p14:creationId xmlns:p14="http://schemas.microsoft.com/office/powerpoint/2010/main" val="999240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15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look at this data from the CDE website for English</a:t>
            </a:r>
            <a:r>
              <a:rPr lang="en-US" baseline="0" dirty="0"/>
              <a:t> Learners in Math for LAUSD.</a:t>
            </a:r>
          </a:p>
          <a:p>
            <a:r>
              <a:rPr lang="en-US" baseline="0" dirty="0"/>
              <a:t>What do you notice? </a:t>
            </a:r>
          </a:p>
          <a:p>
            <a:endParaRPr lang="en-US" baseline="0" dirty="0"/>
          </a:p>
          <a:p>
            <a:r>
              <a:rPr lang="en-US" baseline="0" dirty="0"/>
              <a:t>You will see that in all grades 3-8 and 11</a:t>
            </a:r>
            <a:r>
              <a:rPr lang="en-US" baseline="30000" dirty="0"/>
              <a:t>th</a:t>
            </a:r>
            <a:r>
              <a:rPr lang="en-US" baseline="0" dirty="0"/>
              <a:t>, LAUSD had a total of:</a:t>
            </a:r>
          </a:p>
          <a:p>
            <a:pPr marL="171450" indent="-171450">
              <a:buFont typeface="Arial" panose="020B0604020202020204" pitchFamily="34" charset="0"/>
              <a:buChar char="•"/>
            </a:pPr>
            <a:r>
              <a:rPr lang="en-US" baseline="0" dirty="0"/>
              <a:t>6% of our ELs who scored Standard Exceeded and Standard Met (combined)</a:t>
            </a:r>
          </a:p>
          <a:p>
            <a:pPr marL="171450" indent="-171450">
              <a:buFont typeface="Arial" panose="020B0604020202020204" pitchFamily="34" charset="0"/>
              <a:buChar char="•"/>
            </a:pPr>
            <a:r>
              <a:rPr lang="en-US" dirty="0"/>
              <a:t>94%</a:t>
            </a:r>
            <a:r>
              <a:rPr lang="en-US" baseline="0" dirty="0"/>
              <a:t> of our ELs who scored Standard Nearly Met and Standard Not Met (combined)</a:t>
            </a:r>
          </a:p>
          <a:p>
            <a:pPr marL="171450" indent="-171450">
              <a:buFont typeface="Arial" panose="020B0604020202020204" pitchFamily="34" charset="0"/>
              <a:buChar char="•"/>
            </a:pPr>
            <a:r>
              <a:rPr lang="en-US" baseline="0" dirty="0"/>
              <a:t>76% of our ELs who scored Standard Not Met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Our English Learners need our support in Math.   </a:t>
            </a:r>
          </a:p>
          <a:p>
            <a:pPr marL="0" indent="0">
              <a:buFont typeface="Arial" panose="020B0604020202020204" pitchFamily="34" charset="0"/>
              <a:buNone/>
            </a:pPr>
            <a:r>
              <a:rPr lang="en-US" baseline="0" dirty="0"/>
              <a:t>At the very least, there should be more students scoring at LEVEL 2 (nearly met) and less students scoring at LEVEL 1 (not met).</a:t>
            </a:r>
          </a:p>
          <a:p>
            <a:pPr marL="0" indent="0">
              <a:buFont typeface="Arial" panose="020B0604020202020204" pitchFamily="34" charset="0"/>
              <a:buNone/>
            </a:pPr>
            <a:r>
              <a:rPr lang="en-US" baseline="0" dirty="0"/>
              <a:t>Today we will be looking at the type of support we can provide to make sure we don’t have as many ELs in the LEVEL 1 group.  </a:t>
            </a:r>
          </a:p>
        </p:txBody>
      </p:sp>
      <p:sp>
        <p:nvSpPr>
          <p:cNvPr id="4" name="Slide Number Placeholder 3"/>
          <p:cNvSpPr>
            <a:spLocks noGrp="1"/>
          </p:cNvSpPr>
          <p:nvPr>
            <p:ph type="sldNum" sz="quarter" idx="10"/>
          </p:nvPr>
        </p:nvSpPr>
        <p:spPr/>
        <p:txBody>
          <a:bodyPr/>
          <a:lstStyle/>
          <a:p>
            <a:fld id="{CD20482A-77F2-BB4F-A8FD-2D4A4049F1D1}" type="slidenum">
              <a:rPr lang="en-US" smtClean="0"/>
              <a:pPr/>
              <a:t>7</a:t>
            </a:fld>
            <a:endParaRPr lang="en-US"/>
          </a:p>
        </p:txBody>
      </p:sp>
    </p:spTree>
    <p:extLst>
      <p:ext uri="{BB962C8B-B14F-4D97-AF65-F5344CB8AC3E}">
        <p14:creationId xmlns:p14="http://schemas.microsoft.com/office/powerpoint/2010/main" val="542208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CA Math Framework</a:t>
            </a:r>
            <a:r>
              <a:rPr lang="en-US" baseline="0" dirty="0"/>
              <a:t> on the CDE website states the following:  </a:t>
            </a:r>
          </a:p>
          <a:p>
            <a:r>
              <a:rPr lang="en-US" b="1" baseline="0" dirty="0"/>
              <a:t>READ QUOTE</a:t>
            </a:r>
          </a:p>
          <a:p>
            <a:r>
              <a:rPr lang="en-US" baseline="0" dirty="0"/>
              <a:t>It says that when teaching Math we DO need to consider our ELs because we cannot separate the content of mathematics from language</a:t>
            </a:r>
          </a:p>
          <a:p>
            <a:r>
              <a:rPr lang="en-US" baseline="0" dirty="0"/>
              <a:t>The language needs of our ELs need to be supported during Math instruction.</a:t>
            </a:r>
          </a:p>
          <a:p>
            <a:endParaRPr lang="en-US" dirty="0"/>
          </a:p>
        </p:txBody>
      </p:sp>
    </p:spTree>
    <p:extLst>
      <p:ext uri="{BB962C8B-B14F-4D97-AF65-F5344CB8AC3E}">
        <p14:creationId xmlns:p14="http://schemas.microsoft.com/office/powerpoint/2010/main" val="199214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do this, </a:t>
            </a:r>
            <a:r>
              <a:rPr lang="en-US" baseline="0" dirty="0"/>
              <a:t>we are developing in the following element of our Teaching and Leaning Framework.  </a:t>
            </a:r>
          </a:p>
        </p:txBody>
      </p:sp>
    </p:spTree>
    <p:extLst>
      <p:ext uri="{BB962C8B-B14F-4D97-AF65-F5344CB8AC3E}">
        <p14:creationId xmlns:p14="http://schemas.microsoft.com/office/powerpoint/2010/main" val="155077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5"/>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August 24,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t>Friday, August 24,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August 24,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274637"/>
            <a:ext cx="10972800" cy="657274"/>
          </a:xfrm>
          <a:prstGeom prst="rect">
            <a:avLst/>
          </a:prstGeom>
        </p:spPr>
        <p:txBody>
          <a:bodyPr lIns="91425" tIns="91425" rIns="91425" bIns="91425" anchor="ctr" anchorCtr="0"/>
          <a:lstStyle>
            <a:lvl1pPr>
              <a:spcBef>
                <a:spcPts val="0"/>
              </a:spcBef>
              <a:defRPr sz="4400">
                <a:solidFill>
                  <a:srgbClr val="1464B4"/>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609600" y="1151189"/>
            <a:ext cx="10972800" cy="5416715"/>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58" y="6333139"/>
            <a:ext cx="7315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505140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t>Friday, August 24,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9"/>
            <a:ext cx="10363200" cy="1500187"/>
          </a:xfrm>
        </p:spPr>
        <p:txBody>
          <a:bodyPr anchor="t">
            <a:normAutofit/>
          </a:bodyPr>
          <a:lstStyle>
            <a:lvl1pPr marL="0" indent="0">
              <a:buNone/>
              <a:defRPr sz="240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August 24,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August 24,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August 24, 2018</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t>Friday, August 24, 2018</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August 24, 2018</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7"/>
            <a:ext cx="2852928" cy="424361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August 24,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912152" y="3579944"/>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August 24,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August 24, 2018</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hf sldNum="0" hdr="0" ftr="0" dt="0"/>
  <p:txStyles>
    <p:titleStyle>
      <a:lvl1pPr algn="l" defTabSz="914377" rtl="0" eaLnBrk="1" latinLnBrk="0" hangingPunct="1">
        <a:spcBef>
          <a:spcPct val="0"/>
        </a:spcBef>
        <a:buNone/>
        <a:defRPr sz="4000" kern="1200" spc="-100" baseline="0">
          <a:solidFill>
            <a:schemeClr val="tx2"/>
          </a:solidFill>
          <a:latin typeface="+mj-lt"/>
          <a:ea typeface="+mj-ea"/>
          <a:cs typeface="+mj-cs"/>
        </a:defRPr>
      </a:lvl1pPr>
    </p:titleStyle>
    <p:bodyStyle>
      <a:lvl1pPr marL="182875" indent="-182875" algn="l" defTabSz="914377"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189" indent="-182875" algn="l" defTabSz="914377"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02" indent="-182875" algn="l" defTabSz="914377"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15" indent="-182875" algn="l" defTabSz="914377"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690" indent="-137157" algn="l" defTabSz="914377"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566"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41"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17"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92"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23.jpeg"/><Relationship Id="rId5" Type="http://schemas.openxmlformats.org/officeDocument/2006/relationships/diagramQuickStyle" Target="../diagrams/quickStyle5.xml"/><Relationship Id="rId10" Type="http://schemas.openxmlformats.org/officeDocument/2006/relationships/image" Target="../media/image22.png"/><Relationship Id="rId4" Type="http://schemas.openxmlformats.org/officeDocument/2006/relationships/diagramLayout" Target="../diagrams/layout5.xml"/><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emf"/><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hyperlink" Target="https://lausd.wistia.com/medias/eq2vgohjfd"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hyperlink" Target="http://achieve.lausd.net/Page/11671#spn-conten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emf"/><Relationship Id="rId7"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Century Gothic"/>
              </a:rPr>
              <a:t>Integrated </a:t>
            </a:r>
            <a:r>
              <a:rPr lang="en-US" b="1" dirty="0" err="1">
                <a:latin typeface="Century Gothic"/>
              </a:rPr>
              <a:t>eld</a:t>
            </a:r>
            <a:r>
              <a:rPr lang="en-US" b="1" dirty="0">
                <a:latin typeface="Century Gothic"/>
              </a:rPr>
              <a:t>/math</a:t>
            </a:r>
          </a:p>
        </p:txBody>
      </p:sp>
      <p:sp>
        <p:nvSpPr>
          <p:cNvPr id="3" name="Subtitle 2"/>
          <p:cNvSpPr>
            <a:spLocks noGrp="1"/>
          </p:cNvSpPr>
          <p:nvPr>
            <p:ph type="subTitle" idx="1"/>
          </p:nvPr>
        </p:nvSpPr>
        <p:spPr>
          <a:xfrm>
            <a:off x="914400" y="3505200"/>
            <a:ext cx="9966960" cy="1752600"/>
          </a:xfrm>
        </p:spPr>
        <p:txBody>
          <a:bodyPr vert="horz" lIns="91440" tIns="45720" rIns="91440" bIns="45720" rtlCol="0" anchor="t">
            <a:noAutofit/>
          </a:bodyPr>
          <a:lstStyle/>
          <a:p>
            <a:r>
              <a:rPr lang="en-US" sz="4400" dirty="0">
                <a:latin typeface="Century Gothic"/>
              </a:rPr>
              <a:t>Purpose </a:t>
            </a:r>
          </a:p>
          <a:p>
            <a:r>
              <a:rPr lang="en-US" sz="4400" dirty="0">
                <a:latin typeface="Century Gothic"/>
              </a:rPr>
              <a:t>and Lesson Components</a:t>
            </a:r>
          </a:p>
        </p:txBody>
      </p:sp>
      <p:pic>
        <p:nvPicPr>
          <p:cNvPr id="5" name="Picture 4"/>
          <p:cNvPicPr>
            <a:picLocks noChangeAspect="1"/>
          </p:cNvPicPr>
          <p:nvPr/>
        </p:nvPicPr>
        <p:blipFill>
          <a:blip r:embed="rId3"/>
          <a:stretch>
            <a:fillRect/>
          </a:stretch>
        </p:blipFill>
        <p:spPr>
          <a:xfrm>
            <a:off x="678934" y="609605"/>
            <a:ext cx="1562100" cy="1524000"/>
          </a:xfrm>
          <a:prstGeom prst="rect">
            <a:avLst/>
          </a:prstGeom>
        </p:spPr>
      </p:pic>
      <p:sp>
        <p:nvSpPr>
          <p:cNvPr id="4" name="TextBox 3"/>
          <p:cNvSpPr txBox="1"/>
          <p:nvPr/>
        </p:nvSpPr>
        <p:spPr>
          <a:xfrm>
            <a:off x="2241034" y="1172230"/>
            <a:ext cx="7334059" cy="461665"/>
          </a:xfrm>
          <a:prstGeom prst="rect">
            <a:avLst/>
          </a:prstGeom>
          <a:noFill/>
        </p:spPr>
        <p:txBody>
          <a:bodyPr wrap="none" rtlCol="0" anchor="t">
            <a:spAutoFit/>
          </a:bodyPr>
          <a:lstStyle/>
          <a:p>
            <a:r>
              <a:rPr lang="en-US" sz="2400" dirty="0">
                <a:solidFill>
                  <a:schemeClr val="tx1">
                    <a:lumMod val="75000"/>
                    <a:lumOff val="25000"/>
                  </a:schemeClr>
                </a:solidFill>
                <a:latin typeface="Century Gothic"/>
              </a:rPr>
              <a:t>Multilingual</a:t>
            </a:r>
            <a:r>
              <a:rPr lang="en-US" sz="2400" dirty="0">
                <a:solidFill>
                  <a:schemeClr val="tx1">
                    <a:lumMod val="75000"/>
                    <a:lumOff val="25000"/>
                  </a:schemeClr>
                </a:solidFill>
              </a:rPr>
              <a:t> and Multicultural Education Department</a:t>
            </a:r>
          </a:p>
        </p:txBody>
      </p:sp>
      <p:pic>
        <p:nvPicPr>
          <p:cNvPr id="7" name="Picture 6" descr="../IntegratedELD.pdf"/>
          <p:cNvPicPr/>
          <p:nvPr/>
        </p:nvPicPr>
        <p:blipFill rotWithShape="1">
          <a:blip r:embed="rId4">
            <a:extLst>
              <a:ext uri="{28A0092B-C50C-407E-A947-70E740481C1C}">
                <a14:useLocalDpi xmlns:a14="http://schemas.microsoft.com/office/drawing/2010/main" val="0"/>
              </a:ext>
            </a:extLst>
          </a:blip>
          <a:srcRect l="-1412" t="-2417" r="-1412" b="-2417"/>
          <a:stretch/>
        </p:blipFill>
        <p:spPr bwMode="auto">
          <a:xfrm rot="1199811">
            <a:off x="8707051" y="2467555"/>
            <a:ext cx="2475547" cy="2963387"/>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8839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60926395"/>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6356699" y="2107820"/>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8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itle 1"/>
          <p:cNvSpPr>
            <a:spLocks noGrp="1"/>
          </p:cNvSpPr>
          <p:nvPr>
            <p:ph type="title" idx="4294967295"/>
          </p:nvPr>
        </p:nvSpPr>
        <p:spPr>
          <a:xfrm>
            <a:off x="57659" y="550913"/>
            <a:ext cx="11999661" cy="800100"/>
          </a:xfrm>
          <a:solidFill>
            <a:schemeClr val="accent1"/>
          </a:solidFill>
        </p:spPr>
        <p:txBody>
          <a:bodyPr wrap="square" numCol="1" anchorCtr="0" compatLnSpc="1">
            <a:prstTxWarp prst="textNoShape">
              <a:avLst/>
            </a:prstTxWarp>
            <a:noAutofit/>
          </a:bodyPr>
          <a:lstStyle/>
          <a:p>
            <a:pPr>
              <a:defRPr/>
            </a:pPr>
            <a:r>
              <a:rPr lang="en-US" altLang="en-US" sz="4200" b="1" dirty="0">
                <a:solidFill>
                  <a:schemeClr val="bg1"/>
                </a:solidFill>
                <a:effectLst>
                  <a:outerShdw blurRad="38100" dist="38100" dir="2700000" algn="tl">
                    <a:srgbClr val="000000"/>
                  </a:outerShdw>
                </a:effectLst>
                <a:latin typeface="Arial" charset="0"/>
                <a:ea typeface="Arial" charset="0"/>
                <a:cs typeface="Arial" charset="0"/>
              </a:rPr>
              <a:t>A Comprehensive ELD program consists of…</a:t>
            </a:r>
          </a:p>
        </p:txBody>
      </p:sp>
      <p:pic>
        <p:nvPicPr>
          <p:cNvPr id="10" name="Picture 9" descr="../IntegratedELD.pdf"/>
          <p:cNvPicPr/>
          <p:nvPr/>
        </p:nvPicPr>
        <p:blipFill rotWithShape="1">
          <a:blip r:embed="rId3">
            <a:extLst>
              <a:ext uri="{28A0092B-C50C-407E-A947-70E740481C1C}">
                <a14:useLocalDpi xmlns:a14="http://schemas.microsoft.com/office/drawing/2010/main" val="0"/>
              </a:ext>
            </a:extLst>
          </a:blip>
          <a:srcRect l="-1412" t="-2417" r="-1412" b="-2417"/>
          <a:stretch/>
        </p:blipFill>
        <p:spPr bwMode="auto">
          <a:xfrm>
            <a:off x="7925753" y="2911633"/>
            <a:ext cx="2475547" cy="2963387"/>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Screen%20Shot%202017-08-22%20at%209.14.20%20AM.png"/>
          <p:cNvPicPr/>
          <p:nvPr/>
        </p:nvPicPr>
        <p:blipFill>
          <a:blip r:embed="rId4">
            <a:extLst>
              <a:ext uri="{28A0092B-C50C-407E-A947-70E740481C1C}">
                <a14:useLocalDpi xmlns:a14="http://schemas.microsoft.com/office/drawing/2010/main" val="0"/>
              </a:ext>
            </a:extLst>
          </a:blip>
          <a:srcRect/>
          <a:stretch>
            <a:fillRect/>
          </a:stretch>
        </p:blipFill>
        <p:spPr bwMode="auto">
          <a:xfrm>
            <a:off x="1225549" y="2911633"/>
            <a:ext cx="4009391" cy="296338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1225549" y="2103119"/>
            <a:ext cx="4009391" cy="646331"/>
          </a:xfrm>
          <a:prstGeom prst="rect">
            <a:avLst/>
          </a:prstGeom>
          <a:noFill/>
        </p:spPr>
        <p:txBody>
          <a:bodyPr wrap="square" rtlCol="0">
            <a:spAutoFit/>
          </a:bodyPr>
          <a:lstStyle/>
          <a:p>
            <a:pPr algn="ctr"/>
            <a:r>
              <a:rPr lang="en-US" sz="3600" b="1" dirty="0"/>
              <a:t>Designated ELD</a:t>
            </a:r>
          </a:p>
        </p:txBody>
      </p:sp>
      <p:sp>
        <p:nvSpPr>
          <p:cNvPr id="7" name="TextBox 6"/>
          <p:cNvSpPr txBox="1"/>
          <p:nvPr/>
        </p:nvSpPr>
        <p:spPr>
          <a:xfrm>
            <a:off x="7158830" y="2103119"/>
            <a:ext cx="4009391" cy="646331"/>
          </a:xfrm>
          <a:prstGeom prst="rect">
            <a:avLst/>
          </a:prstGeom>
          <a:noFill/>
        </p:spPr>
        <p:txBody>
          <a:bodyPr wrap="square" rtlCol="0">
            <a:spAutoFit/>
          </a:bodyPr>
          <a:lstStyle/>
          <a:p>
            <a:pPr algn="ctr"/>
            <a:r>
              <a:rPr lang="en-US" sz="3600" b="1" dirty="0"/>
              <a:t>Integrated ELD</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colorTemperature colorTemp="6998"/>
                    </a14:imgEffect>
                    <a14:imgEffect>
                      <a14:saturation sat="103000"/>
                    </a14:imgEffect>
                  </a14:imgLayer>
                </a14:imgProps>
              </a:ext>
              <a:ext uri="{28A0092B-C50C-407E-A947-70E740481C1C}">
                <a14:useLocalDpi xmlns:a14="http://schemas.microsoft.com/office/drawing/2010/main" val="0"/>
              </a:ext>
            </a:extLst>
          </a:blip>
          <a:stretch>
            <a:fillRect/>
          </a:stretch>
        </p:blipFill>
        <p:spPr>
          <a:xfrm>
            <a:off x="5897880" y="3450274"/>
            <a:ext cx="1479116" cy="1883661"/>
          </a:xfrm>
          <a:prstGeom prst="rect">
            <a:avLst/>
          </a:prstGeom>
        </p:spPr>
      </p:pic>
    </p:spTree>
    <p:extLst>
      <p:ext uri="{BB962C8B-B14F-4D97-AF65-F5344CB8AC3E}">
        <p14:creationId xmlns:p14="http://schemas.microsoft.com/office/powerpoint/2010/main" val="162754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png"/>
          <p:cNvPicPr>
            <a:picLocks noChangeAspect="1"/>
          </p:cNvPicPr>
          <p:nvPr/>
        </p:nvPicPr>
        <p:blipFill>
          <a:blip r:embed="rId3"/>
          <a:stretch>
            <a:fillRect/>
          </a:stretch>
        </p:blipFill>
        <p:spPr>
          <a:xfrm>
            <a:off x="365758" y="1131179"/>
            <a:ext cx="1607789" cy="1232217"/>
          </a:xfrm>
          <a:prstGeom prst="rect">
            <a:avLst/>
          </a:prstGeom>
        </p:spPr>
      </p:pic>
      <p:sp>
        <p:nvSpPr>
          <p:cNvPr id="2" name="Title 1"/>
          <p:cNvSpPr>
            <a:spLocks noGrp="1"/>
          </p:cNvSpPr>
          <p:nvPr>
            <p:ph type="title" idx="4294967295"/>
          </p:nvPr>
        </p:nvSpPr>
        <p:spPr>
          <a:xfrm>
            <a:off x="380085" y="334254"/>
            <a:ext cx="10206132" cy="796925"/>
          </a:xfrm>
        </p:spPr>
        <p:txBody>
          <a:bodyPr>
            <a:normAutofit fontScale="90000"/>
          </a:bodyPr>
          <a:lstStyle/>
          <a:p>
            <a:r>
              <a:rPr lang="en-US" sz="4800" b="1" dirty="0"/>
              <a:t>ELA/ELD FRAMEWORK</a:t>
            </a:r>
          </a:p>
        </p:txBody>
      </p:sp>
      <p:sp>
        <p:nvSpPr>
          <p:cNvPr id="19" name="TextBox 18"/>
          <p:cNvSpPr txBox="1"/>
          <p:nvPr/>
        </p:nvSpPr>
        <p:spPr>
          <a:xfrm>
            <a:off x="689242" y="1623380"/>
            <a:ext cx="10996426" cy="4555093"/>
          </a:xfrm>
          <a:prstGeom prst="rect">
            <a:avLst/>
          </a:prstGeom>
          <a:noFill/>
        </p:spPr>
        <p:txBody>
          <a:bodyPr wrap="square" rtlCol="0" anchor="t">
            <a:spAutoFit/>
          </a:bodyPr>
          <a:lstStyle/>
          <a:p>
            <a:r>
              <a:rPr lang="en-US" sz="3400" i="1" dirty="0">
                <a:latin typeface="Century Gothic"/>
              </a:rPr>
              <a:t>This framework uses the term integrated ELD to refer to ELD taught </a:t>
            </a:r>
            <a:r>
              <a:rPr lang="en-US" sz="3400" b="1" i="1" dirty="0">
                <a:latin typeface="Century Gothic"/>
              </a:rPr>
              <a:t>throughout the day</a:t>
            </a:r>
            <a:r>
              <a:rPr lang="en-US" sz="3400" i="1" dirty="0">
                <a:latin typeface="Century Gothic"/>
              </a:rPr>
              <a:t> and </a:t>
            </a:r>
            <a:r>
              <a:rPr lang="en-US" sz="3400" b="1" i="1" dirty="0">
                <a:latin typeface="Century Gothic"/>
              </a:rPr>
              <a:t>across the disciplines</a:t>
            </a:r>
            <a:r>
              <a:rPr lang="en-US" sz="3400" i="1" dirty="0">
                <a:latin typeface="Century Gothic"/>
              </a:rPr>
              <a:t>. All teachers with ELs in their classrooms should use the CA ELD Standards in addition to their focal CA CCSS for ELA/Literacy and other content standards to </a:t>
            </a:r>
            <a:r>
              <a:rPr lang="en-US" sz="3400" b="1" i="1" dirty="0">
                <a:latin typeface="Century Gothic"/>
              </a:rPr>
              <a:t>support their ELs’ linguistic </a:t>
            </a:r>
          </a:p>
          <a:p>
            <a:r>
              <a:rPr lang="en-US" sz="3400" b="1" i="1" dirty="0">
                <a:latin typeface="Century Gothic"/>
              </a:rPr>
              <a:t>and academic progress.</a:t>
            </a:r>
          </a:p>
          <a:p>
            <a:endParaRPr lang="en-US" sz="1200" b="1" i="1" dirty="0">
              <a:latin typeface="Century Gothic"/>
            </a:endParaRPr>
          </a:p>
          <a:p>
            <a:endParaRPr lang="en-US" sz="1200" b="1" i="1" dirty="0">
              <a:latin typeface="Century Gothic"/>
            </a:endParaRPr>
          </a:p>
          <a:p>
            <a:r>
              <a:rPr lang="en-US" sz="2800" dirty="0">
                <a:latin typeface="Century Gothic"/>
              </a:rPr>
              <a:t>-- Chapter 2, p. 108</a:t>
            </a: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56170" y="4457785"/>
            <a:ext cx="1629498" cy="21454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0893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6"/>
          <p:cNvSpPr txBox="1">
            <a:spLocks noChangeArrowheads="1"/>
          </p:cNvSpPr>
          <p:nvPr/>
        </p:nvSpPr>
        <p:spPr bwMode="auto">
          <a:xfrm>
            <a:off x="579056" y="426117"/>
            <a:ext cx="4508500" cy="554038"/>
          </a:xfrm>
          <a:prstGeom prst="rect">
            <a:avLst/>
          </a:prstGeom>
          <a:solidFill>
            <a:schemeClr val="accent1"/>
          </a:solidFill>
          <a:ln>
            <a:solidFill>
              <a:schemeClr val="accent2"/>
            </a:solidFill>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n-US" sz="3000" b="1" dirty="0">
                <a:solidFill>
                  <a:schemeClr val="bg1"/>
                </a:solidFill>
                <a:latin typeface="Avenir Next" charset="0"/>
                <a:ea typeface="Avenir Next" charset="0"/>
                <a:cs typeface="Avenir Next" charset="0"/>
              </a:rPr>
              <a:t>Integrated ELD</a:t>
            </a:r>
          </a:p>
        </p:txBody>
      </p:sp>
      <p:sp>
        <p:nvSpPr>
          <p:cNvPr id="5" name="TextBox 4"/>
          <p:cNvSpPr txBox="1"/>
          <p:nvPr/>
        </p:nvSpPr>
        <p:spPr>
          <a:xfrm>
            <a:off x="579056" y="4959136"/>
            <a:ext cx="4508500" cy="1631950"/>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r>
              <a:rPr lang="en-US" altLang="x-none" sz="2000" b="1" u="sng" dirty="0">
                <a:latin typeface="Avenir Next" charset="0"/>
              </a:rPr>
              <a:t>OUTCOME</a:t>
            </a:r>
            <a:endParaRPr lang="en-US" altLang="x-none" sz="2000" b="1" dirty="0">
              <a:latin typeface="Avenir Next" charset="0"/>
            </a:endParaRPr>
          </a:p>
          <a:p>
            <a:pPr algn="ctr" eaLnBrk="1" hangingPunct="1">
              <a:defRPr/>
            </a:pPr>
            <a:r>
              <a:rPr lang="en-US" altLang="x-none" sz="2000" dirty="0">
                <a:latin typeface="Avenir Next" charset="0"/>
              </a:rPr>
              <a:t>EL students learn and apply content knowledge, the purposes for using language and how English works. </a:t>
            </a:r>
            <a:r>
              <a:rPr lang="en-US" altLang="x-none" sz="2000" b="1" dirty="0">
                <a:latin typeface="Avenir Next" charset="0"/>
              </a:rPr>
              <a:t> </a:t>
            </a:r>
            <a:r>
              <a:rPr lang="en-US" altLang="x-none" sz="2000" dirty="0">
                <a:latin typeface="Avenir Next" charset="0"/>
              </a:rPr>
              <a:t>Ch. 2 pg. 109  </a:t>
            </a:r>
          </a:p>
        </p:txBody>
      </p:sp>
      <p:sp>
        <p:nvSpPr>
          <p:cNvPr id="2" name="TextBox 1"/>
          <p:cNvSpPr txBox="1"/>
          <p:nvPr/>
        </p:nvSpPr>
        <p:spPr>
          <a:xfrm>
            <a:off x="5422605" y="419894"/>
            <a:ext cx="6392825" cy="6186309"/>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r>
              <a:rPr lang="en-US" altLang="x-none" sz="2000" b="1" u="sng" dirty="0">
                <a:solidFill>
                  <a:srgbClr val="000000"/>
                </a:solidFill>
                <a:latin typeface="Avenir Next" charset="0"/>
              </a:rPr>
              <a:t>PURPOSE</a:t>
            </a:r>
          </a:p>
          <a:p>
            <a:pPr algn="ctr" eaLnBrk="1" hangingPunct="1">
              <a:defRPr/>
            </a:pPr>
            <a:endParaRPr lang="en-US" altLang="x-none" sz="2400" b="1" u="sng" dirty="0">
              <a:solidFill>
                <a:srgbClr val="000000"/>
              </a:solidFill>
              <a:latin typeface="Avenir Next" charset="0"/>
            </a:endParaRPr>
          </a:p>
          <a:p>
            <a:pPr eaLnBrk="1" hangingPunct="1">
              <a:buFont typeface="Arial" charset="0"/>
              <a:buChar char="•"/>
              <a:defRPr/>
            </a:pPr>
            <a:r>
              <a:rPr lang="en-US" altLang="x-none" sz="2000" dirty="0">
                <a:latin typeface="Avenir Next" charset="0"/>
              </a:rPr>
              <a:t>Throughout the day and across the disciplines, ELs </a:t>
            </a:r>
            <a:r>
              <a:rPr lang="en-US" altLang="x-none" sz="2000" b="1" dirty="0">
                <a:latin typeface="Avenir Next" charset="0"/>
              </a:rPr>
              <a:t>learn to use English as they simultaneously develop academic English and academic content</a:t>
            </a:r>
            <a:r>
              <a:rPr lang="en-US" altLang="x-none" sz="2000" dirty="0">
                <a:latin typeface="Avenir Next" charset="0"/>
              </a:rPr>
              <a:t>. Ch. 2 pg. 107</a:t>
            </a:r>
          </a:p>
          <a:p>
            <a:pPr eaLnBrk="1" hangingPunct="1">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All teachers with ELs in their classroom </a:t>
            </a:r>
            <a:r>
              <a:rPr lang="en-US" altLang="x-none" sz="2000" b="1" dirty="0">
                <a:latin typeface="Avenir Next" charset="0"/>
              </a:rPr>
              <a:t>use CA ELD Standards in tandem with the CA CCSS </a:t>
            </a:r>
            <a:r>
              <a:rPr lang="en-US" altLang="x-none" sz="2000" dirty="0">
                <a:latin typeface="Avenir Next" charset="0"/>
              </a:rPr>
              <a:t>for ELA/ Literacy and other content standards Ch. 2 pg. 106</a:t>
            </a:r>
          </a:p>
          <a:p>
            <a:pPr eaLnBrk="1" hangingPunct="1">
              <a:buFont typeface="Arial" charset="0"/>
              <a:buChar char="•"/>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Values and build on </a:t>
            </a:r>
            <a:r>
              <a:rPr lang="en-US" altLang="x-none" sz="2000" b="1" dirty="0">
                <a:latin typeface="Avenir Next" charset="0"/>
              </a:rPr>
              <a:t>primary language and culture </a:t>
            </a:r>
            <a:r>
              <a:rPr lang="en-US" altLang="x-none" sz="2000" dirty="0">
                <a:latin typeface="Avenir Next" charset="0"/>
              </a:rPr>
              <a:t>and other forms of prior knowledge Ch. 2 pg. 114</a:t>
            </a:r>
          </a:p>
          <a:p>
            <a:pPr eaLnBrk="1" hangingPunct="1">
              <a:buFont typeface="Arial" charset="0"/>
              <a:buChar char="•"/>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Instruction that includes an abundance of </a:t>
            </a:r>
            <a:r>
              <a:rPr lang="en-US" altLang="x-none" sz="2000" b="1" dirty="0">
                <a:latin typeface="Avenir Next" charset="0"/>
              </a:rPr>
              <a:t>collaborative discussions about content, meaningful interaction with complex texts, and engaging and intellectually rich tasks</a:t>
            </a:r>
            <a:r>
              <a:rPr lang="en-US" altLang="x-none" sz="2000" dirty="0">
                <a:latin typeface="Avenir Next" charset="0"/>
              </a:rPr>
              <a:t>. Ch. 2 pg. 108</a:t>
            </a:r>
          </a:p>
          <a:p>
            <a:pPr eaLnBrk="1" hangingPunct="1">
              <a:buFont typeface="Arial" charset="0"/>
              <a:buChar char="•"/>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Builds both </a:t>
            </a:r>
            <a:r>
              <a:rPr lang="en-US" altLang="x-none" sz="2000" b="1" dirty="0">
                <a:latin typeface="Avenir Next" charset="0"/>
              </a:rPr>
              <a:t>content knowledge and academic English</a:t>
            </a:r>
            <a:r>
              <a:rPr lang="en-US" altLang="x-none" sz="2000" dirty="0">
                <a:latin typeface="Avenir Next" charset="0"/>
              </a:rPr>
              <a:t> Ch. 2 pg. 114</a:t>
            </a:r>
          </a:p>
        </p:txBody>
      </p:sp>
      <p:pic>
        <p:nvPicPr>
          <p:cNvPr id="7" name="Picture 6" descr="../IntegratedELD.pdf"/>
          <p:cNvPicPr/>
          <p:nvPr/>
        </p:nvPicPr>
        <p:blipFill rotWithShape="1">
          <a:blip r:embed="rId3">
            <a:extLst>
              <a:ext uri="{28A0092B-C50C-407E-A947-70E740481C1C}">
                <a14:useLocalDpi xmlns:a14="http://schemas.microsoft.com/office/drawing/2010/main" val="0"/>
              </a:ext>
            </a:extLst>
          </a:blip>
          <a:srcRect l="-1412" t="-2417" r="-1412" b="-2417"/>
          <a:stretch/>
        </p:blipFill>
        <p:spPr bwMode="auto">
          <a:xfrm>
            <a:off x="1228582" y="1364618"/>
            <a:ext cx="3232308" cy="3379629"/>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782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60926395"/>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9361203" y="2082040"/>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8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869" y="246765"/>
            <a:ext cx="10972800" cy="990600"/>
          </a:xfrm>
        </p:spPr>
        <p:txBody>
          <a:bodyPr/>
          <a:lstStyle/>
          <a:p>
            <a:r>
              <a:rPr lang="en-US" b="1" dirty="0">
                <a:latin typeface="Century Gothic"/>
              </a:rPr>
              <a:t>READING THE ELA/ELD FRAMEWORK</a:t>
            </a:r>
          </a:p>
        </p:txBody>
      </p:sp>
      <p:sp>
        <p:nvSpPr>
          <p:cNvPr id="3" name="Content Placeholder 2"/>
          <p:cNvSpPr>
            <a:spLocks noGrp="1"/>
          </p:cNvSpPr>
          <p:nvPr>
            <p:ph idx="1"/>
          </p:nvPr>
        </p:nvSpPr>
        <p:spPr>
          <a:xfrm>
            <a:off x="322869" y="1403568"/>
            <a:ext cx="11309100" cy="4876800"/>
          </a:xfrm>
        </p:spPr>
        <p:txBody>
          <a:bodyPr vert="horz" lIns="91440" tIns="45720" rIns="91440" bIns="45720" rtlCol="0" anchor="t">
            <a:normAutofit/>
          </a:bodyPr>
          <a:lstStyle/>
          <a:p>
            <a:pPr marL="0" indent="0" algn="ctr">
              <a:buNone/>
            </a:pPr>
            <a:r>
              <a:rPr lang="en-US" sz="4000" dirty="0">
                <a:latin typeface="Century Gothic"/>
              </a:rPr>
              <a:t>How do these ideas connect to </a:t>
            </a:r>
          </a:p>
          <a:p>
            <a:pPr marL="0" indent="0" algn="ctr">
              <a:buNone/>
            </a:pPr>
            <a:r>
              <a:rPr lang="en-US" sz="4000" dirty="0">
                <a:latin typeface="Century Gothic"/>
              </a:rPr>
              <a:t>Math instruction for ELs?</a:t>
            </a:r>
          </a:p>
          <a:p>
            <a:pPr marL="0" indent="0">
              <a:buNone/>
            </a:pPr>
            <a:endParaRPr lang="en-US" sz="1000" dirty="0">
              <a:latin typeface="Century Gothic"/>
            </a:endParaRPr>
          </a:p>
          <a:p>
            <a:pPr marL="0" indent="0">
              <a:buNone/>
            </a:pPr>
            <a:endParaRPr lang="en-US" sz="1000" dirty="0">
              <a:latin typeface="Century Gothic"/>
            </a:endParaRPr>
          </a:p>
          <a:p>
            <a:pPr>
              <a:lnSpc>
                <a:spcPct val="150000"/>
              </a:lnSpc>
            </a:pPr>
            <a:r>
              <a:rPr lang="en-US" sz="2100" i="1" dirty="0">
                <a:latin typeface="Century Gothic"/>
              </a:rPr>
              <a:t>p.108</a:t>
            </a:r>
            <a:r>
              <a:rPr lang="en-US" sz="2100" dirty="0">
                <a:latin typeface="Century Gothic"/>
              </a:rPr>
              <a:t> Integrated ELD:  </a:t>
            </a:r>
            <a:r>
              <a:rPr lang="en-US" sz="2100" b="1" dirty="0">
                <a:latin typeface="Century Gothic"/>
              </a:rPr>
              <a:t>READ P1</a:t>
            </a:r>
            <a:r>
              <a:rPr lang="en-US" sz="2100" dirty="0">
                <a:latin typeface="Century Gothic"/>
              </a:rPr>
              <a:t> </a:t>
            </a:r>
          </a:p>
          <a:p>
            <a:pPr>
              <a:lnSpc>
                <a:spcPct val="150000"/>
              </a:lnSpc>
            </a:pPr>
            <a:r>
              <a:rPr lang="en-US" sz="2100" i="1" dirty="0">
                <a:latin typeface="Century Gothic"/>
              </a:rPr>
              <a:t>p.110</a:t>
            </a:r>
            <a:r>
              <a:rPr lang="en-US" sz="2100" dirty="0">
                <a:latin typeface="Century Gothic"/>
              </a:rPr>
              <a:t> Promoting Collaborative Discussions About Content:  </a:t>
            </a:r>
            <a:r>
              <a:rPr lang="en-US" sz="2100" b="1" dirty="0">
                <a:latin typeface="Century Gothic"/>
              </a:rPr>
              <a:t>READ P2</a:t>
            </a:r>
          </a:p>
          <a:p>
            <a:pPr>
              <a:lnSpc>
                <a:spcPct val="150000"/>
              </a:lnSpc>
            </a:pPr>
            <a:r>
              <a:rPr lang="en-US" sz="2100" i="1" dirty="0">
                <a:latin typeface="Century Gothic"/>
              </a:rPr>
              <a:t>p.111</a:t>
            </a:r>
            <a:r>
              <a:rPr lang="en-US" sz="2100" dirty="0">
                <a:latin typeface="Century Gothic"/>
              </a:rPr>
              <a:t> Supporting Comprehension and Interpretation of Complex Texts: </a:t>
            </a:r>
            <a:r>
              <a:rPr lang="en-US" sz="2100" b="1" dirty="0">
                <a:latin typeface="Century Gothic"/>
              </a:rPr>
              <a:t>READ P1 </a:t>
            </a:r>
          </a:p>
          <a:p>
            <a:pPr>
              <a:lnSpc>
                <a:spcPct val="150000"/>
              </a:lnSpc>
            </a:pPr>
            <a:r>
              <a:rPr lang="en-US" sz="2100" i="1" dirty="0">
                <a:latin typeface="Century Gothic"/>
              </a:rPr>
              <a:t>p.113</a:t>
            </a:r>
            <a:r>
              <a:rPr lang="en-US" sz="2100" dirty="0">
                <a:latin typeface="Century Gothic"/>
              </a:rPr>
              <a:t> Supporting Academic Writing and Speaking:  </a:t>
            </a:r>
            <a:r>
              <a:rPr lang="en-US" sz="2100" b="1" dirty="0">
                <a:latin typeface="Century Gothic"/>
              </a:rPr>
              <a:t>READ P1</a:t>
            </a:r>
          </a:p>
          <a:p>
            <a:pPr>
              <a:lnSpc>
                <a:spcPct val="150000"/>
              </a:lnSpc>
            </a:pPr>
            <a:r>
              <a:rPr lang="en-US" sz="2100" i="1" dirty="0">
                <a:latin typeface="Century Gothic"/>
              </a:rPr>
              <a:t>p.114</a:t>
            </a:r>
            <a:r>
              <a:rPr lang="en-US" sz="2100" dirty="0">
                <a:latin typeface="Century Gothic"/>
              </a:rPr>
              <a:t> Implications for Integrated ELD:  </a:t>
            </a:r>
            <a:r>
              <a:rPr lang="en-US" sz="2100" b="1" dirty="0">
                <a:latin typeface="Century Gothic"/>
              </a:rPr>
              <a:t>READ ALL</a:t>
            </a: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00659" y="5035496"/>
            <a:ext cx="1260020" cy="1670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982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8188" y="1465562"/>
            <a:ext cx="10171874" cy="3847207"/>
          </a:xfrm>
          <a:prstGeom prst="rect">
            <a:avLst/>
          </a:prstGeom>
          <a:noFill/>
        </p:spPr>
        <p:txBody>
          <a:bodyPr wrap="square" rtlCol="0">
            <a:spAutoFit/>
          </a:bodyPr>
          <a:lstStyle/>
          <a:p>
            <a:r>
              <a:rPr lang="en-US" sz="3600" b="1" dirty="0">
                <a:latin typeface="Century Gothic" charset="0"/>
                <a:ea typeface="Century Gothic" charset="0"/>
                <a:cs typeface="Century Gothic" charset="0"/>
              </a:rPr>
              <a:t>Meet Your Sole Mate</a:t>
            </a:r>
          </a:p>
          <a:p>
            <a:endParaRPr lang="en-US" sz="1200" dirty="0">
              <a:latin typeface="Century Gothic" charset="0"/>
              <a:ea typeface="Century Gothic" charset="0"/>
              <a:cs typeface="Century Gothic" charset="0"/>
            </a:endParaRPr>
          </a:p>
          <a:p>
            <a:pPr marL="457200" indent="-457200">
              <a:buFont typeface="Arial" charset="0"/>
              <a:buChar char="•"/>
            </a:pPr>
            <a:r>
              <a:rPr lang="en-US" sz="3200" dirty="0">
                <a:latin typeface="Century Gothic" charset="0"/>
                <a:ea typeface="Century Gothic" charset="0"/>
                <a:cs typeface="Century Gothic" charset="0"/>
              </a:rPr>
              <a:t>Find 1 or 2 others wearing similar shoes </a:t>
            </a:r>
          </a:p>
          <a:p>
            <a:pPr marL="457200" indent="-457200">
              <a:buFont typeface="Arial" charset="0"/>
              <a:buChar char="•"/>
            </a:pPr>
            <a:r>
              <a:rPr lang="en-US" sz="3200" dirty="0">
                <a:latin typeface="Century Gothic" charset="0"/>
                <a:ea typeface="Century Gothic" charset="0"/>
                <a:cs typeface="Century Gothic" charset="0"/>
              </a:rPr>
              <a:t>Discuss the following:</a:t>
            </a:r>
          </a:p>
          <a:p>
            <a:pPr marL="457200" indent="-457200">
              <a:buFont typeface="Arial" charset="0"/>
              <a:buChar char="•"/>
            </a:pPr>
            <a:endParaRPr lang="en-US" sz="1200" dirty="0">
              <a:latin typeface="Century Gothic" charset="0"/>
              <a:ea typeface="Century Gothic" charset="0"/>
              <a:cs typeface="Century Gothic" charset="0"/>
            </a:endParaRPr>
          </a:p>
          <a:p>
            <a:r>
              <a:rPr lang="en-US" sz="3200" b="1" dirty="0">
                <a:solidFill>
                  <a:schemeClr val="tx2"/>
                </a:solidFill>
                <a:latin typeface="Century Gothic" charset="0"/>
                <a:ea typeface="Century Gothic" charset="0"/>
                <a:cs typeface="Century Gothic" charset="0"/>
              </a:rPr>
              <a:t>How do these ideas connect to Math Instruction for English Learners?</a:t>
            </a:r>
          </a:p>
          <a:p>
            <a:endParaRPr lang="en-US" sz="2800" dirty="0">
              <a:latin typeface="Century Gothic" charset="0"/>
              <a:ea typeface="Century Gothic" charset="0"/>
              <a:cs typeface="Century Gothic" charset="0"/>
            </a:endParaRPr>
          </a:p>
          <a:p>
            <a:endParaRPr lang="en-US" sz="2800" dirty="0">
              <a:latin typeface="Century Gothic" charset="0"/>
              <a:ea typeface="Century Gothic" charset="0"/>
              <a:cs typeface="Century Gothic" charset="0"/>
            </a:endParaRPr>
          </a:p>
        </p:txBody>
      </p:sp>
      <p:pic>
        <p:nvPicPr>
          <p:cNvPr id="10" name="Shape 396"/>
          <p:cNvPicPr preferRelativeResize="0"/>
          <p:nvPr/>
        </p:nvPicPr>
        <p:blipFill rotWithShape="1">
          <a:blip r:embed="rId3">
            <a:alphaModFix/>
          </a:blip>
          <a:srcRect/>
          <a:stretch/>
        </p:blipFill>
        <p:spPr>
          <a:xfrm>
            <a:off x="6139750" y="4697768"/>
            <a:ext cx="1372790" cy="1777603"/>
          </a:xfrm>
          <a:prstGeom prst="rect">
            <a:avLst/>
          </a:prstGeom>
          <a:noFill/>
          <a:ln>
            <a:noFill/>
          </a:ln>
        </p:spPr>
      </p:pic>
      <p:pic>
        <p:nvPicPr>
          <p:cNvPr id="11" name="Shape 399"/>
          <p:cNvPicPr preferRelativeResize="0"/>
          <p:nvPr/>
        </p:nvPicPr>
        <p:blipFill rotWithShape="1">
          <a:blip r:embed="rId4">
            <a:alphaModFix/>
          </a:blip>
          <a:srcRect/>
          <a:stretch/>
        </p:blipFill>
        <p:spPr>
          <a:xfrm>
            <a:off x="2164254" y="4698959"/>
            <a:ext cx="1376363" cy="1782365"/>
          </a:xfrm>
          <a:prstGeom prst="rect">
            <a:avLst/>
          </a:prstGeom>
          <a:noFill/>
          <a:ln>
            <a:noFill/>
          </a:ln>
        </p:spPr>
      </p:pic>
      <p:pic>
        <p:nvPicPr>
          <p:cNvPr id="12" name="Shape 402"/>
          <p:cNvPicPr preferRelativeResize="0"/>
          <p:nvPr/>
        </p:nvPicPr>
        <p:blipFill rotWithShape="1">
          <a:blip r:embed="rId5">
            <a:alphaModFix/>
          </a:blip>
          <a:srcRect/>
          <a:stretch/>
        </p:blipFill>
        <p:spPr>
          <a:xfrm>
            <a:off x="4390724" y="5062098"/>
            <a:ext cx="1195387" cy="1194197"/>
          </a:xfrm>
          <a:prstGeom prst="rect">
            <a:avLst/>
          </a:prstGeom>
          <a:noFill/>
          <a:ln>
            <a:noFill/>
          </a:ln>
        </p:spPr>
      </p:pic>
      <p:pic>
        <p:nvPicPr>
          <p:cNvPr id="13" name="Shape 405"/>
          <p:cNvPicPr preferRelativeResize="0"/>
          <p:nvPr/>
        </p:nvPicPr>
        <p:blipFill rotWithShape="1">
          <a:blip r:embed="rId4">
            <a:alphaModFix/>
          </a:blip>
          <a:srcRect/>
          <a:stretch/>
        </p:blipFill>
        <p:spPr>
          <a:xfrm flipH="1">
            <a:off x="7345855" y="4698959"/>
            <a:ext cx="1452562" cy="1782365"/>
          </a:xfrm>
          <a:prstGeom prst="rect">
            <a:avLst/>
          </a:prstGeom>
          <a:noFill/>
          <a:ln>
            <a:noFill/>
          </a:ln>
        </p:spPr>
      </p:pic>
      <p:pic>
        <p:nvPicPr>
          <p:cNvPr id="14" name="Shape 409"/>
          <p:cNvPicPr preferRelativeResize="0"/>
          <p:nvPr/>
        </p:nvPicPr>
        <p:blipFill rotWithShape="1">
          <a:blip r:embed="rId6">
            <a:alphaModFix amt="72000"/>
          </a:blip>
          <a:srcRect/>
          <a:stretch/>
        </p:blipFill>
        <p:spPr>
          <a:xfrm>
            <a:off x="3435843" y="5394283"/>
            <a:ext cx="787003" cy="429815"/>
          </a:xfrm>
          <a:prstGeom prst="rect">
            <a:avLst/>
          </a:prstGeom>
          <a:noFill/>
          <a:ln>
            <a:noFill/>
          </a:ln>
        </p:spPr>
      </p:pic>
      <p:pic>
        <p:nvPicPr>
          <p:cNvPr id="15" name="Shape 409"/>
          <p:cNvPicPr preferRelativeResize="0"/>
          <p:nvPr/>
        </p:nvPicPr>
        <p:blipFill rotWithShape="1">
          <a:blip r:embed="rId6">
            <a:alphaModFix amt="72000"/>
          </a:blip>
          <a:srcRect/>
          <a:stretch/>
        </p:blipFill>
        <p:spPr>
          <a:xfrm>
            <a:off x="5665409" y="5394283"/>
            <a:ext cx="787003" cy="429815"/>
          </a:xfrm>
          <a:prstGeom prst="rect">
            <a:avLst/>
          </a:prstGeom>
          <a:noFill/>
          <a:ln>
            <a:noFill/>
          </a:ln>
        </p:spPr>
      </p:pic>
      <p:pic>
        <p:nvPicPr>
          <p:cNvPr id="16"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681464" y="4988705"/>
            <a:ext cx="1260020" cy="1670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le 1"/>
          <p:cNvSpPr txBox="1">
            <a:spLocks/>
          </p:cNvSpPr>
          <p:nvPr/>
        </p:nvSpPr>
        <p:spPr>
          <a:xfrm>
            <a:off x="492750" y="339341"/>
            <a:ext cx="10993200" cy="1102437"/>
          </a:xfrm>
          <a:prstGeom prst="rect">
            <a:avLst/>
          </a:prstGeom>
        </p:spPr>
        <p:txBody>
          <a:bodyPr vert="horz" lIns="91440" tIns="45720" rIns="91440" bIns="45720" rtlCol="0" anchor="ctr">
            <a:noAutofit/>
          </a:bodyPr>
          <a:lstStyle>
            <a:lvl1pPr algn="l" defTabSz="914377" rtl="0" eaLnBrk="1" latinLnBrk="0" hangingPunct="1">
              <a:spcBef>
                <a:spcPct val="0"/>
              </a:spcBef>
              <a:buNone/>
              <a:defRPr sz="4000" kern="1200" spc="-100" baseline="0">
                <a:solidFill>
                  <a:schemeClr val="tx2"/>
                </a:solidFill>
                <a:latin typeface="+mj-lt"/>
                <a:ea typeface="+mj-ea"/>
                <a:cs typeface="+mj-cs"/>
              </a:defRPr>
            </a:lvl1pPr>
          </a:lstStyle>
          <a:p>
            <a:r>
              <a:rPr lang="en-US" sz="4800" b="1">
                <a:latin typeface="Century Gothic"/>
              </a:rPr>
              <a:t>DISCUSSING THE ELA/ELD FRAMEWORK</a:t>
            </a:r>
            <a:endParaRPr lang="en-US" sz="4800" b="1" dirty="0">
              <a:latin typeface="Century Gothic"/>
            </a:endParaRPr>
          </a:p>
        </p:txBody>
      </p:sp>
    </p:spTree>
    <p:extLst>
      <p:ext uri="{BB962C8B-B14F-4D97-AF65-F5344CB8AC3E}">
        <p14:creationId xmlns:p14="http://schemas.microsoft.com/office/powerpoint/2010/main" val="2689737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0636" y="308822"/>
            <a:ext cx="10206132" cy="796925"/>
          </a:xfrm>
        </p:spPr>
        <p:txBody>
          <a:bodyPr>
            <a:normAutofit fontScale="90000"/>
          </a:bodyPr>
          <a:lstStyle/>
          <a:p>
            <a:r>
              <a:rPr lang="en-US" sz="4800" b="1" dirty="0"/>
              <a:t>Comprehensive ELD: LAUSD Alignment</a:t>
            </a:r>
          </a:p>
        </p:txBody>
      </p:sp>
      <p:graphicFrame>
        <p:nvGraphicFramePr>
          <p:cNvPr id="4" name="Diagram 3"/>
          <p:cNvGraphicFramePr/>
          <p:nvPr>
            <p:extLst/>
          </p:nvPr>
        </p:nvGraphicFramePr>
        <p:xfrm>
          <a:off x="510636" y="1319623"/>
          <a:ext cx="11681364" cy="5702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Shape 160"/>
          <p:cNvPicPr preferRelativeResize="0">
            <a:picLocks noChangeAspect="1" noChangeArrowheads="1"/>
          </p:cNvPicPr>
          <p:nvPr/>
        </p:nvPicPr>
        <p:blipFill>
          <a:blip r:embed="rId8" cstate="email">
            <a:extLst>
              <a:ext uri="{28A0092B-C50C-407E-A947-70E740481C1C}">
                <a14:useLocalDpi xmlns:a14="http://schemas.microsoft.com/office/drawing/2010/main" val="0"/>
              </a:ext>
            </a:extLst>
          </a:blip>
          <a:srcRect l="22810" t="48953" r="61720" b="19695"/>
          <a:stretch>
            <a:fillRect/>
          </a:stretch>
        </p:blipFill>
        <p:spPr bwMode="auto">
          <a:xfrm>
            <a:off x="10089644" y="1434063"/>
            <a:ext cx="1071369" cy="969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9" cstate="email">
            <a:extLst>
              <a:ext uri="{28A0092B-C50C-407E-A947-70E740481C1C}">
                <a14:useLocalDpi xmlns:a14="http://schemas.microsoft.com/office/drawing/2010/main" val="0"/>
              </a:ext>
            </a:extLst>
          </a:blip>
          <a:srcRect l="5714" r="4287"/>
          <a:stretch/>
        </p:blipFill>
        <p:spPr>
          <a:xfrm>
            <a:off x="4271770" y="1503505"/>
            <a:ext cx="1011118" cy="907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10636" y="1503505"/>
            <a:ext cx="3567588" cy="830997"/>
          </a:xfrm>
          <a:prstGeom prst="rect">
            <a:avLst/>
          </a:prstGeom>
          <a:noFill/>
        </p:spPr>
        <p:txBody>
          <a:bodyPr wrap="square" rtlCol="0">
            <a:spAutoFit/>
          </a:bodyPr>
          <a:lstStyle/>
          <a:p>
            <a:pPr lvl="0" algn="ctr"/>
            <a:r>
              <a:rPr lang="en-US" sz="2400" b="1" dirty="0"/>
              <a:t>ELA/ELD Framework Integrated ELD</a:t>
            </a:r>
          </a:p>
        </p:txBody>
      </p:sp>
      <p:sp>
        <p:nvSpPr>
          <p:cNvPr id="7" name="TextBox 6"/>
          <p:cNvSpPr txBox="1"/>
          <p:nvPr/>
        </p:nvSpPr>
        <p:spPr>
          <a:xfrm>
            <a:off x="6784848" y="1475333"/>
            <a:ext cx="2962656" cy="830997"/>
          </a:xfrm>
          <a:prstGeom prst="rect">
            <a:avLst/>
          </a:prstGeom>
          <a:noFill/>
        </p:spPr>
        <p:txBody>
          <a:bodyPr wrap="square" rtlCol="0">
            <a:spAutoFit/>
          </a:bodyPr>
          <a:lstStyle/>
          <a:p>
            <a:pPr lvl="0" algn="ctr"/>
            <a:r>
              <a:rPr lang="en-US" sz="2400" b="1" dirty="0"/>
              <a:t>High-Impact </a:t>
            </a:r>
          </a:p>
          <a:p>
            <a:pPr lvl="0" algn="ctr"/>
            <a:r>
              <a:rPr lang="en-US" sz="2400" b="1" dirty="0"/>
              <a:t>Essential Practices</a:t>
            </a:r>
          </a:p>
        </p:txBody>
      </p:sp>
      <p:sp>
        <p:nvSpPr>
          <p:cNvPr id="8" name="TextBox 7"/>
          <p:cNvSpPr txBox="1"/>
          <p:nvPr/>
        </p:nvSpPr>
        <p:spPr>
          <a:xfrm>
            <a:off x="7346442" y="2752108"/>
            <a:ext cx="3814571" cy="830997"/>
          </a:xfrm>
          <a:prstGeom prst="rect">
            <a:avLst/>
          </a:prstGeom>
          <a:noFill/>
        </p:spPr>
        <p:txBody>
          <a:bodyPr wrap="square" rtlCol="0">
            <a:spAutoFit/>
          </a:bodyPr>
          <a:lstStyle/>
          <a:p>
            <a:pPr lvl="0" algn="ctr"/>
            <a:r>
              <a:rPr lang="en-US" sz="2400" b="1" dirty="0"/>
              <a:t>Fostering </a:t>
            </a:r>
          </a:p>
          <a:p>
            <a:pPr lvl="0" algn="ctr"/>
            <a:r>
              <a:rPr lang="en-US" sz="2400" b="1" dirty="0"/>
              <a:t>Academic Interactions</a:t>
            </a:r>
          </a:p>
        </p:txBody>
      </p:sp>
      <p:sp>
        <p:nvSpPr>
          <p:cNvPr id="9" name="TextBox 8"/>
          <p:cNvSpPr txBox="1"/>
          <p:nvPr/>
        </p:nvSpPr>
        <p:spPr>
          <a:xfrm>
            <a:off x="7790687" y="4204077"/>
            <a:ext cx="2926080" cy="830997"/>
          </a:xfrm>
          <a:prstGeom prst="rect">
            <a:avLst/>
          </a:prstGeom>
          <a:noFill/>
        </p:spPr>
        <p:txBody>
          <a:bodyPr wrap="square" rtlCol="0">
            <a:spAutoFit/>
          </a:bodyPr>
          <a:lstStyle/>
          <a:p>
            <a:pPr lvl="0" algn="ctr"/>
            <a:r>
              <a:rPr lang="en-US" sz="2400" b="1" dirty="0"/>
              <a:t>Using </a:t>
            </a:r>
          </a:p>
          <a:p>
            <a:pPr lvl="0" algn="ctr"/>
            <a:r>
              <a:rPr lang="en-US" sz="2400" b="1" dirty="0"/>
              <a:t>Complex Text</a:t>
            </a:r>
          </a:p>
        </p:txBody>
      </p:sp>
      <p:sp>
        <p:nvSpPr>
          <p:cNvPr id="10" name="TextBox 9"/>
          <p:cNvSpPr txBox="1"/>
          <p:nvPr/>
        </p:nvSpPr>
        <p:spPr>
          <a:xfrm>
            <a:off x="7735381" y="5689317"/>
            <a:ext cx="2926080" cy="830997"/>
          </a:xfrm>
          <a:prstGeom prst="rect">
            <a:avLst/>
          </a:prstGeom>
          <a:noFill/>
        </p:spPr>
        <p:txBody>
          <a:bodyPr wrap="square" rtlCol="0">
            <a:spAutoFit/>
          </a:bodyPr>
          <a:lstStyle/>
          <a:p>
            <a:pPr lvl="0" algn="ctr"/>
            <a:r>
              <a:rPr lang="en-US" sz="2400" b="1" dirty="0"/>
              <a:t>Fortifying </a:t>
            </a:r>
          </a:p>
          <a:p>
            <a:pPr lvl="0" algn="ctr"/>
            <a:r>
              <a:rPr lang="en-US" sz="2400" b="1" dirty="0"/>
              <a:t>Complex Output</a:t>
            </a:r>
          </a:p>
        </p:txBody>
      </p:sp>
      <p:sp>
        <p:nvSpPr>
          <p:cNvPr id="11" name="TextBox 10"/>
          <p:cNvSpPr txBox="1"/>
          <p:nvPr/>
        </p:nvSpPr>
        <p:spPr>
          <a:xfrm>
            <a:off x="1107009" y="2650296"/>
            <a:ext cx="4175879" cy="1169551"/>
          </a:xfrm>
          <a:prstGeom prst="rect">
            <a:avLst/>
          </a:prstGeom>
          <a:noFill/>
        </p:spPr>
        <p:txBody>
          <a:bodyPr wrap="square" rtlCol="0">
            <a:spAutoFit/>
          </a:bodyPr>
          <a:lstStyle/>
          <a:p>
            <a:pPr lvl="0" algn="ctr">
              <a:defRPr/>
            </a:pPr>
            <a:r>
              <a:rPr lang="en-US" sz="2200" b="1" dirty="0"/>
              <a:t>Promoting Collaborative </a:t>
            </a:r>
          </a:p>
          <a:p>
            <a:pPr lvl="0" algn="ctr">
              <a:defRPr/>
            </a:pPr>
            <a:r>
              <a:rPr lang="en-US" sz="2200" b="1" dirty="0"/>
              <a:t>Discussions About Content </a:t>
            </a:r>
          </a:p>
          <a:p>
            <a:pPr lvl="0" algn="ctr">
              <a:defRPr/>
            </a:pPr>
            <a:r>
              <a:rPr lang="en-US" sz="1300" i="1" dirty="0"/>
              <a:t>(A Focus on Language Development &amp; Content)</a:t>
            </a:r>
          </a:p>
          <a:p>
            <a:pPr lvl="0" algn="ctr">
              <a:defRPr/>
            </a:pPr>
            <a:r>
              <a:rPr lang="en-US" sz="1300" b="1" dirty="0"/>
              <a:t>Ch. 2, p. 110</a:t>
            </a:r>
          </a:p>
        </p:txBody>
      </p:sp>
      <p:sp>
        <p:nvSpPr>
          <p:cNvPr id="12" name="TextBox 11"/>
          <p:cNvSpPr txBox="1"/>
          <p:nvPr/>
        </p:nvSpPr>
        <p:spPr>
          <a:xfrm>
            <a:off x="1201512" y="5549802"/>
            <a:ext cx="3986871" cy="1169551"/>
          </a:xfrm>
          <a:prstGeom prst="rect">
            <a:avLst/>
          </a:prstGeom>
          <a:noFill/>
        </p:spPr>
        <p:txBody>
          <a:bodyPr wrap="square" rtlCol="0">
            <a:spAutoFit/>
          </a:bodyPr>
          <a:lstStyle/>
          <a:p>
            <a:pPr lvl="0" algn="ctr"/>
            <a:r>
              <a:rPr lang="en-US" sz="2200" b="1" dirty="0"/>
              <a:t>Supporting Academic </a:t>
            </a:r>
          </a:p>
          <a:p>
            <a:pPr lvl="0" algn="ctr"/>
            <a:r>
              <a:rPr lang="en-US" sz="2200" b="1" dirty="0"/>
              <a:t>Writing &amp; Speaking </a:t>
            </a:r>
          </a:p>
          <a:p>
            <a:pPr lvl="0" algn="ctr"/>
            <a:r>
              <a:rPr lang="en-US" sz="1300" i="1" dirty="0"/>
              <a:t>(A Focus on Effective Expression &amp; Content)</a:t>
            </a:r>
          </a:p>
          <a:p>
            <a:pPr lvl="0" algn="ctr"/>
            <a:r>
              <a:rPr lang="en-US" sz="1300" b="1" dirty="0"/>
              <a:t>Ch. 2, p. 113</a:t>
            </a:r>
          </a:p>
        </p:txBody>
      </p:sp>
      <p:sp>
        <p:nvSpPr>
          <p:cNvPr id="13" name="TextBox 12"/>
          <p:cNvSpPr txBox="1"/>
          <p:nvPr/>
        </p:nvSpPr>
        <p:spPr>
          <a:xfrm>
            <a:off x="1107009" y="4098316"/>
            <a:ext cx="4175879" cy="1138773"/>
          </a:xfrm>
          <a:prstGeom prst="rect">
            <a:avLst/>
          </a:prstGeom>
          <a:noFill/>
        </p:spPr>
        <p:txBody>
          <a:bodyPr wrap="square" rtlCol="0">
            <a:spAutoFit/>
          </a:bodyPr>
          <a:lstStyle/>
          <a:p>
            <a:pPr lvl="0" algn="ctr">
              <a:defRPr/>
            </a:pPr>
            <a:r>
              <a:rPr lang="en-US" sz="2100" b="1" dirty="0"/>
              <a:t>Supporting Comprehension &amp; Interpretation of Complex Text </a:t>
            </a:r>
          </a:p>
          <a:p>
            <a:pPr lvl="0" algn="ctr">
              <a:defRPr/>
            </a:pPr>
            <a:r>
              <a:rPr lang="en-US" sz="1300" i="1" dirty="0"/>
              <a:t>(A Focus on Meaning Making and Content) </a:t>
            </a:r>
          </a:p>
          <a:p>
            <a:pPr lvl="0" algn="ctr">
              <a:defRPr/>
            </a:pPr>
            <a:r>
              <a:rPr lang="en-US" sz="1300" b="1" dirty="0"/>
              <a:t>Ch. 2, p. 111</a:t>
            </a:r>
          </a:p>
        </p:txBody>
      </p:sp>
      <p:pic>
        <p:nvPicPr>
          <p:cNvPr id="14" name="Picture 1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489047" y="2706370"/>
            <a:ext cx="1316103" cy="9224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509350" y="4125987"/>
            <a:ext cx="1275498" cy="1088310"/>
          </a:xfrm>
          <a:prstGeom prst="triangle">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483152" y="5689316"/>
            <a:ext cx="1327892" cy="8309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09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dissolve">
                                      <p:cBhvr>
                                        <p:cTn id="54" dur="500"/>
                                        <p:tgtEl>
                                          <p:spTgt spid="16"/>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60926395"/>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296334" y="4127120"/>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8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ock Arc 31"/>
          <p:cNvSpPr/>
          <p:nvPr/>
        </p:nvSpPr>
        <p:spPr>
          <a:xfrm>
            <a:off x="-3439888" y="-134843"/>
            <a:ext cx="5351744" cy="7983416"/>
          </a:xfrm>
          <a:prstGeom prst="blockArc">
            <a:avLst>
              <a:gd name="adj1" fmla="val 18478206"/>
              <a:gd name="adj2" fmla="val 3067439"/>
              <a:gd name="adj3" fmla="val 0"/>
            </a:avLst>
          </a:prstGeom>
          <a:ln w="76200">
            <a:solidFill>
              <a:schemeClr val="tx1">
                <a:lumMod val="75000"/>
                <a:lumOff val="25000"/>
              </a:schemeClr>
            </a:solidFill>
          </a:ln>
        </p:spPr>
        <p:style>
          <a:lnRef idx="1">
            <a:schemeClr val="accent1">
              <a:tint val="90000"/>
              <a:hueOff val="0"/>
              <a:satOff val="0"/>
              <a:lumOff val="0"/>
              <a:alphaOff val="0"/>
            </a:schemeClr>
          </a:lnRef>
          <a:fillRef idx="0">
            <a:schemeClr val="accent1">
              <a:tint val="90000"/>
              <a:hueOff val="0"/>
              <a:satOff val="0"/>
              <a:lumOff val="0"/>
              <a:alphaOff val="0"/>
            </a:schemeClr>
          </a:fillRef>
          <a:effectRef idx="0">
            <a:schemeClr val="accent1">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grpSp>
        <p:nvGrpSpPr>
          <p:cNvPr id="34" name="Group 33"/>
          <p:cNvGrpSpPr/>
          <p:nvPr/>
        </p:nvGrpSpPr>
        <p:grpSpPr>
          <a:xfrm>
            <a:off x="1556207" y="1246099"/>
            <a:ext cx="9825666" cy="818273"/>
            <a:chOff x="1948497" y="2545227"/>
            <a:chExt cx="8085307" cy="602220"/>
          </a:xfrm>
        </p:grpSpPr>
        <p:grpSp>
          <p:nvGrpSpPr>
            <p:cNvPr id="6" name="Group 5"/>
            <p:cNvGrpSpPr/>
            <p:nvPr/>
          </p:nvGrpSpPr>
          <p:grpSpPr>
            <a:xfrm>
              <a:off x="2226210" y="2605448"/>
              <a:ext cx="7807594" cy="517305"/>
              <a:chOff x="849804" y="1095532"/>
              <a:chExt cx="7807594" cy="517305"/>
            </a:xfrm>
          </p:grpSpPr>
          <p:sp>
            <p:nvSpPr>
              <p:cNvPr id="28" name="Rectangle 27"/>
              <p:cNvSpPr/>
              <p:nvPr/>
            </p:nvSpPr>
            <p:spPr>
              <a:xfrm>
                <a:off x="849804" y="1095532"/>
                <a:ext cx="7726213" cy="481776"/>
              </a:xfrm>
              <a:prstGeom prst="rect">
                <a:avLst/>
              </a:prstGeom>
              <a:gradFill rotWithShape="0">
                <a:gsLst>
                  <a:gs pos="0">
                    <a:srgbClr val="FFC000"/>
                  </a:gs>
                  <a:gs pos="100000">
                    <a:srgbClr val="FFC000"/>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29" name="Rectangle 28"/>
              <p:cNvSpPr/>
              <p:nvPr/>
            </p:nvSpPr>
            <p:spPr>
              <a:xfrm>
                <a:off x="931187" y="1131061"/>
                <a:ext cx="7726211"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CA ELD Standards in Tandem with Content Standards</a:t>
                </a:r>
              </a:p>
            </p:txBody>
          </p:sp>
        </p:grpSp>
        <p:sp>
          <p:nvSpPr>
            <p:cNvPr id="7" name="Oval 6"/>
            <p:cNvSpPr/>
            <p:nvPr/>
          </p:nvSpPr>
          <p:spPr>
            <a:xfrm>
              <a:off x="1948497" y="2545227"/>
              <a:ext cx="700401" cy="602220"/>
            </a:xfrm>
            <a:prstGeom prst="ellipse">
              <a:avLst/>
            </a:prstGeom>
            <a:blipFill rotWithShape="0">
              <a:blip r:embed="rId3"/>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36" name="Group 35"/>
          <p:cNvGrpSpPr/>
          <p:nvPr/>
        </p:nvGrpSpPr>
        <p:grpSpPr>
          <a:xfrm>
            <a:off x="1836398" y="2143104"/>
            <a:ext cx="9408997" cy="840649"/>
            <a:chOff x="2181179" y="4235925"/>
            <a:chExt cx="7697552" cy="586843"/>
          </a:xfrm>
        </p:grpSpPr>
        <p:grpSp>
          <p:nvGrpSpPr>
            <p:cNvPr id="10" name="Group 9"/>
            <p:cNvGrpSpPr/>
            <p:nvPr/>
          </p:nvGrpSpPr>
          <p:grpSpPr>
            <a:xfrm>
              <a:off x="2467942" y="4291237"/>
              <a:ext cx="7410789" cy="505602"/>
              <a:chOff x="1091536" y="2781321"/>
              <a:chExt cx="7410789" cy="505602"/>
            </a:xfrm>
          </p:grpSpPr>
          <p:sp>
            <p:nvSpPr>
              <p:cNvPr id="24" name="Rectangle 23"/>
              <p:cNvSpPr/>
              <p:nvPr/>
            </p:nvSpPr>
            <p:spPr>
              <a:xfrm>
                <a:off x="1091536" y="2781321"/>
                <a:ext cx="7410789" cy="481776"/>
              </a:xfrm>
              <a:prstGeom prst="rect">
                <a:avLst/>
              </a:prstGeom>
              <a:gradFill rotWithShape="0">
                <a:gsLst>
                  <a:gs pos="0">
                    <a:srgbClr val="C183E0"/>
                  </a:gs>
                  <a:gs pos="100000">
                    <a:srgbClr val="C183E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5" name="Rectangle 24"/>
              <p:cNvSpPr/>
              <p:nvPr/>
            </p:nvSpPr>
            <p:spPr>
              <a:xfrm>
                <a:off x="1091536" y="2805147"/>
                <a:ext cx="7410789"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Content and Language Objective (Integrated ELD) </a:t>
                </a:r>
              </a:p>
            </p:txBody>
          </p:sp>
        </p:grpSp>
        <p:sp>
          <p:nvSpPr>
            <p:cNvPr id="11" name="Oval 10"/>
            <p:cNvSpPr/>
            <p:nvPr/>
          </p:nvSpPr>
          <p:spPr>
            <a:xfrm>
              <a:off x="2181179" y="4235925"/>
              <a:ext cx="678449" cy="586843"/>
            </a:xfrm>
            <a:prstGeom prst="ellipse">
              <a:avLst/>
            </a:prstGeom>
            <a:blipFill rotWithShape="0">
              <a:blip r:embed="rId4"/>
              <a:stretch>
                <a:fillRect/>
              </a:stretch>
            </a:blipFill>
          </p:spPr>
          <p:style>
            <a:lnRef idx="1">
              <a:schemeClr val="accent1">
                <a:shade val="50000"/>
                <a:hueOff val="286509"/>
                <a:satOff val="7676"/>
                <a:lumOff val="33817"/>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12" name="Group 11"/>
          <p:cNvGrpSpPr/>
          <p:nvPr/>
        </p:nvGrpSpPr>
        <p:grpSpPr>
          <a:xfrm>
            <a:off x="2303071" y="3165365"/>
            <a:ext cx="8970767" cy="674527"/>
            <a:chOff x="867920" y="3463494"/>
            <a:chExt cx="7641640" cy="485171"/>
          </a:xfrm>
        </p:grpSpPr>
        <p:sp>
          <p:nvSpPr>
            <p:cNvPr id="22" name="Rectangle 21"/>
            <p:cNvSpPr/>
            <p:nvPr/>
          </p:nvSpPr>
          <p:spPr>
            <a:xfrm>
              <a:off x="867920" y="3466889"/>
              <a:ext cx="7616893" cy="481776"/>
            </a:xfrm>
            <a:prstGeom prst="rect">
              <a:avLst/>
            </a:prstGeom>
            <a:gradFill rotWithShape="0">
              <a:gsLst>
                <a:gs pos="0">
                  <a:srgbClr val="FFFF00"/>
                </a:gs>
                <a:gs pos="100000">
                  <a:srgbClr val="FFFF0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3" name="Rectangle 22"/>
            <p:cNvSpPr/>
            <p:nvPr/>
          </p:nvSpPr>
          <p:spPr>
            <a:xfrm>
              <a:off x="1022433" y="3463494"/>
              <a:ext cx="7487127"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Scaffolds</a:t>
              </a:r>
            </a:p>
          </p:txBody>
        </p:sp>
      </p:grpSp>
      <p:grpSp>
        <p:nvGrpSpPr>
          <p:cNvPr id="38" name="Group 37"/>
          <p:cNvGrpSpPr/>
          <p:nvPr/>
        </p:nvGrpSpPr>
        <p:grpSpPr>
          <a:xfrm>
            <a:off x="1941131" y="4024107"/>
            <a:ext cx="9475149" cy="800316"/>
            <a:chOff x="1879060" y="5752696"/>
            <a:chExt cx="8139014" cy="656300"/>
          </a:xfrm>
        </p:grpSpPr>
        <p:grpSp>
          <p:nvGrpSpPr>
            <p:cNvPr id="14" name="Group 13"/>
            <p:cNvGrpSpPr/>
            <p:nvPr/>
          </p:nvGrpSpPr>
          <p:grpSpPr>
            <a:xfrm>
              <a:off x="2160226" y="5821867"/>
              <a:ext cx="7857848" cy="524700"/>
              <a:chOff x="783820" y="4311951"/>
              <a:chExt cx="7857848" cy="524700"/>
            </a:xfrm>
          </p:grpSpPr>
          <p:sp>
            <p:nvSpPr>
              <p:cNvPr id="20" name="Rectangle 19"/>
              <p:cNvSpPr/>
              <p:nvPr/>
            </p:nvSpPr>
            <p:spPr>
              <a:xfrm>
                <a:off x="783820" y="4311951"/>
                <a:ext cx="7726214" cy="524700"/>
              </a:xfrm>
              <a:prstGeom prst="rect">
                <a:avLst/>
              </a:prstGeom>
              <a:gradFill rotWithShape="0">
                <a:gsLst>
                  <a:gs pos="0">
                    <a:srgbClr val="FF7E79"/>
                  </a:gs>
                  <a:gs pos="100000">
                    <a:srgbClr val="FF7E79"/>
                  </a:gs>
                </a:gsLst>
              </a:gradFill>
            </p:spPr>
            <p:style>
              <a:lnRef idx="0">
                <a:schemeClr val="lt1">
                  <a:hueOff val="0"/>
                  <a:satOff val="0"/>
                  <a:lumOff val="0"/>
                  <a:alphaOff val="0"/>
                </a:schemeClr>
              </a:lnRef>
              <a:fillRef idx="3">
                <a:scrgbClr r="0" g="0" b="0"/>
              </a:fillRef>
              <a:effectRef idx="2">
                <a:schemeClr val="accent1">
                  <a:shade val="50000"/>
                  <a:hueOff val="191006"/>
                  <a:satOff val="5117"/>
                  <a:lumOff val="22545"/>
                  <a:alphaOff val="0"/>
                </a:schemeClr>
              </a:effectRef>
              <a:fontRef idx="minor">
                <a:schemeClr val="lt1"/>
              </a:fontRef>
            </p:style>
          </p:sp>
          <p:sp>
            <p:nvSpPr>
              <p:cNvPr id="21" name="Rectangle 20"/>
              <p:cNvSpPr/>
              <p:nvPr/>
            </p:nvSpPr>
            <p:spPr>
              <a:xfrm>
                <a:off x="915455" y="4330236"/>
                <a:ext cx="7726213"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Strategic Grouping</a:t>
                </a:r>
              </a:p>
            </p:txBody>
          </p:sp>
        </p:grpSp>
        <p:sp>
          <p:nvSpPr>
            <p:cNvPr id="15" name="Oval 14"/>
            <p:cNvSpPr/>
            <p:nvPr/>
          </p:nvSpPr>
          <p:spPr>
            <a:xfrm>
              <a:off x="1879060" y="5752696"/>
              <a:ext cx="725095" cy="656300"/>
            </a:xfrm>
            <a:prstGeom prst="ellipse">
              <a:avLst/>
            </a:prstGeom>
            <a:blipFill rotWithShape="0">
              <a:blip r:embed="rId5"/>
              <a:stretch>
                <a:fillRect/>
              </a:stretch>
            </a:blipFill>
          </p:spPr>
          <p:style>
            <a:lnRef idx="1">
              <a:schemeClr val="accent1">
                <a:shade val="50000"/>
                <a:hueOff val="191006"/>
                <a:satOff val="5117"/>
                <a:lumOff val="2254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9" name="Group 38"/>
          <p:cNvGrpSpPr/>
          <p:nvPr/>
        </p:nvGrpSpPr>
        <p:grpSpPr>
          <a:xfrm>
            <a:off x="1810966" y="4899830"/>
            <a:ext cx="9452070" cy="753041"/>
            <a:chOff x="1447177" y="6707211"/>
            <a:chExt cx="8463614" cy="568613"/>
          </a:xfrm>
        </p:grpSpPr>
        <p:grpSp>
          <p:nvGrpSpPr>
            <p:cNvPr id="16" name="Group 15"/>
            <p:cNvGrpSpPr/>
            <p:nvPr/>
          </p:nvGrpSpPr>
          <p:grpSpPr>
            <a:xfrm>
              <a:off x="1748287" y="6764042"/>
              <a:ext cx="8162504" cy="485380"/>
              <a:chOff x="371881" y="5254126"/>
              <a:chExt cx="8162504" cy="485380"/>
            </a:xfrm>
          </p:grpSpPr>
          <p:sp>
            <p:nvSpPr>
              <p:cNvPr id="18" name="Rectangle 17"/>
              <p:cNvSpPr/>
              <p:nvPr/>
            </p:nvSpPr>
            <p:spPr>
              <a:xfrm>
                <a:off x="371881" y="5254126"/>
                <a:ext cx="8162504" cy="481776"/>
              </a:xfrm>
              <a:prstGeom prst="rect">
                <a:avLst/>
              </a:prstGeom>
              <a:gradFill rotWithShape="0">
                <a:gsLst>
                  <a:gs pos="0">
                    <a:srgbClr val="0AC8E1"/>
                  </a:gs>
                  <a:gs pos="100000">
                    <a:srgbClr val="0AC8E1"/>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19" name="Rectangle 18"/>
              <p:cNvSpPr/>
              <p:nvPr/>
            </p:nvSpPr>
            <p:spPr>
              <a:xfrm>
                <a:off x="371881" y="5257729"/>
                <a:ext cx="8162504" cy="4817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Formative Assessment</a:t>
                </a:r>
              </a:p>
            </p:txBody>
          </p:sp>
        </p:grpSp>
        <p:sp>
          <p:nvSpPr>
            <p:cNvPr id="17" name="Oval 16"/>
            <p:cNvSpPr/>
            <p:nvPr/>
          </p:nvSpPr>
          <p:spPr>
            <a:xfrm>
              <a:off x="1447177" y="6707211"/>
              <a:ext cx="745969" cy="568613"/>
            </a:xfrm>
            <a:prstGeom prst="ellipse">
              <a:avLst/>
            </a:prstGeom>
            <a:blipFill rotWithShape="0">
              <a:blip r:embed="rId6"/>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4" name="Group 3"/>
          <p:cNvGrpSpPr/>
          <p:nvPr/>
        </p:nvGrpSpPr>
        <p:grpSpPr>
          <a:xfrm rot="5400000">
            <a:off x="6156309" y="1519291"/>
            <a:ext cx="764744" cy="9336187"/>
            <a:chOff x="8416196" y="-2960569"/>
            <a:chExt cx="734853" cy="4181083"/>
          </a:xfrm>
        </p:grpSpPr>
        <p:sp>
          <p:nvSpPr>
            <p:cNvPr id="30" name="Rectangle 29"/>
            <p:cNvSpPr/>
            <p:nvPr/>
          </p:nvSpPr>
          <p:spPr>
            <a:xfrm rot="16200000">
              <a:off x="6717011" y="-1227520"/>
              <a:ext cx="4167087" cy="700989"/>
            </a:xfrm>
            <a:prstGeom prst="rect">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gradFill>
          </p:spPr>
          <p:style>
            <a:lnRef idx="0">
              <a:schemeClr val="lt1">
                <a:hueOff val="0"/>
                <a:satOff val="0"/>
                <a:lumOff val="0"/>
                <a:alphaOff val="0"/>
              </a:schemeClr>
            </a:lnRef>
            <a:fillRef idx="3">
              <a:scrgbClr r="0" g="0" b="0"/>
            </a:fillRef>
            <a:effectRef idx="2">
              <a:schemeClr val="accent1">
                <a:shade val="50000"/>
                <a:hueOff val="0"/>
                <a:satOff val="0"/>
                <a:lumOff val="0"/>
                <a:alphaOff val="0"/>
              </a:schemeClr>
            </a:effectRef>
            <a:fontRef idx="minor">
              <a:schemeClr val="lt1"/>
            </a:fontRef>
          </p:style>
        </p:sp>
        <p:sp>
          <p:nvSpPr>
            <p:cNvPr id="31" name="Rectangle 30"/>
            <p:cNvSpPr/>
            <p:nvPr/>
          </p:nvSpPr>
          <p:spPr>
            <a:xfrm rot="16200000">
              <a:off x="6951567" y="-945102"/>
              <a:ext cx="3630245" cy="7009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High Impact Essential Practices (Jeff </a:t>
              </a:r>
              <a:r>
                <a:rPr lang="en-US" sz="2000" b="1" dirty="0" err="1">
                  <a:solidFill>
                    <a:schemeClr val="tx1"/>
                  </a:solidFill>
                  <a:latin typeface="Avenir Next" charset="0"/>
                  <a:ea typeface="Avenir Next" charset="0"/>
                  <a:cs typeface="Avenir Next" charset="0"/>
                </a:rPr>
                <a:t>Zwiers</a:t>
              </a:r>
              <a:r>
                <a:rPr lang="en-US" sz="2000" b="1" dirty="0">
                  <a:solidFill>
                    <a:schemeClr val="tx1"/>
                  </a:solidFill>
                  <a:latin typeface="Avenir Next" charset="0"/>
                  <a:ea typeface="Avenir Next" charset="0"/>
                  <a:cs typeface="Avenir Next" charset="0"/>
                </a:rPr>
                <a:t>) </a:t>
              </a:r>
            </a:p>
          </p:txBody>
        </p:sp>
      </p:grpSp>
      <p:sp>
        <p:nvSpPr>
          <p:cNvPr id="40" name="Title 1"/>
          <p:cNvSpPr txBox="1">
            <a:spLocks/>
          </p:cNvSpPr>
          <p:nvPr/>
        </p:nvSpPr>
        <p:spPr>
          <a:xfrm>
            <a:off x="1223142" y="252166"/>
            <a:ext cx="10158731"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800" b="1" dirty="0">
                <a:solidFill>
                  <a:schemeClr val="tx2"/>
                </a:solidFill>
                <a:latin typeface="+mj-lt"/>
                <a:ea typeface="Avenir Next" charset="0"/>
                <a:cs typeface="Avenir Next" charset="0"/>
              </a:rPr>
              <a:t>INTEGRATED ELD LESSON COMPONENTS</a:t>
            </a:r>
          </a:p>
        </p:txBody>
      </p:sp>
      <p:pic>
        <p:nvPicPr>
          <p:cNvPr id="42" name="Picture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92599" y="3098059"/>
            <a:ext cx="864885" cy="7830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2" descr="https://www.stenhouse.com/sites/default/files/public/product_images/common-core-standards-in-diverse-classrooms.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63915" y="5786200"/>
            <a:ext cx="841675" cy="7973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02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1+#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1+#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1+#ppt_w/2"/>
                                          </p:val>
                                        </p:tav>
                                        <p:tav tm="100000">
                                          <p:val>
                                            <p:strVal val="#ppt_x"/>
                                          </p:val>
                                        </p:tav>
                                      </p:tavLst>
                                    </p:anim>
                                    <p:anim calcmode="lin" valueType="num">
                                      <p:cBhvr additive="base">
                                        <p:cTn id="3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fill="hold"/>
                                        <p:tgtEl>
                                          <p:spTgt spid="43"/>
                                        </p:tgtEl>
                                        <p:attrNameLst>
                                          <p:attrName>ppt_x</p:attrName>
                                        </p:attrNameLst>
                                      </p:cBhvr>
                                      <p:tavLst>
                                        <p:tav tm="0">
                                          <p:val>
                                            <p:strVal val="1+#ppt_w/2"/>
                                          </p:val>
                                        </p:tav>
                                        <p:tav tm="100000">
                                          <p:val>
                                            <p:strVal val="#ppt_x"/>
                                          </p:val>
                                        </p:tav>
                                      </p:tavLst>
                                    </p:anim>
                                    <p:anim calcmode="lin" valueType="num">
                                      <p:cBhvr additive="base">
                                        <p:cTn id="46"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1000" tmFilter="0, 0; .2, .5; .8, .5; 1, 0"/>
                                        <p:tgtEl>
                                          <p:spTgt spid="34"/>
                                        </p:tgtEl>
                                      </p:cBhvr>
                                    </p:animEffect>
                                    <p:animScale>
                                      <p:cBhvr>
                                        <p:cTn id="51" dur="50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60926395"/>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321734" y="2069340"/>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8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1714500"/>
            <a:ext cx="2400300" cy="4006454"/>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xmlns="">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637" y="1714500"/>
            <a:ext cx="2563415" cy="4000500"/>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xmlns="">
                <a:solidFill>
                  <a:schemeClr val="accent1"/>
                </a:solidFill>
              </a14:hiddenFill>
            </a:ext>
          </a:extLst>
        </p:spPr>
      </p:pic>
      <p:sp>
        <p:nvSpPr>
          <p:cNvPr id="5" name="Title 1"/>
          <p:cNvSpPr txBox="1">
            <a:spLocks/>
          </p:cNvSpPr>
          <p:nvPr/>
        </p:nvSpPr>
        <p:spPr>
          <a:xfrm>
            <a:off x="2667000" y="800100"/>
            <a:ext cx="6858000" cy="742950"/>
          </a:xfrm>
          <a:prstGeom prst="rect">
            <a:avLst/>
          </a:prstGeom>
          <a:solidFill>
            <a:schemeClr val="accent1"/>
          </a:solidFill>
        </p:spPr>
        <p:txBody>
          <a:bodyPr anchor="ctr" anchorCtr="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000" b="1" dirty="0">
                <a:solidFill>
                  <a:schemeClr val="bg1"/>
                </a:solidFill>
                <a:latin typeface="Century Gothic"/>
                <a:cs typeface="Century Gothic"/>
              </a:rPr>
              <a:t>2012 CA ELD Standards</a:t>
            </a:r>
          </a:p>
        </p:txBody>
      </p:sp>
    </p:spTree>
    <p:extLst>
      <p:ext uri="{BB962C8B-B14F-4D97-AF65-F5344CB8AC3E}">
        <p14:creationId xmlns:p14="http://schemas.microsoft.com/office/powerpoint/2010/main" val="1330681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28" y="1061969"/>
            <a:ext cx="2664197" cy="4447856"/>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xmlns="">
                <a:solidFill>
                  <a:schemeClr val="accent1"/>
                </a:solidFill>
              </a14:hiddenFill>
            </a:ext>
          </a:extLst>
        </p:spPr>
      </p:pic>
      <p:sp>
        <p:nvSpPr>
          <p:cNvPr id="5" name="Rectangle 4"/>
          <p:cNvSpPr>
            <a:spLocks noChangeArrowheads="1"/>
          </p:cNvSpPr>
          <p:nvPr/>
        </p:nvSpPr>
        <p:spPr bwMode="auto">
          <a:xfrm>
            <a:off x="6400503" y="1107818"/>
            <a:ext cx="4027274" cy="1754326"/>
          </a:xfrm>
          <a:prstGeom prst="rect">
            <a:avLst/>
          </a:prstGeom>
          <a:solidFill>
            <a:schemeClr val="bg1"/>
          </a:solidFill>
          <a:ln w="38100">
            <a:solidFill>
              <a:srgbClr val="C00000"/>
            </a:solidFill>
            <a:miter lim="800000"/>
            <a:headEnd/>
            <a:tailEnd/>
          </a:ln>
        </p:spPr>
        <p:txBody>
          <a:bodyPr wrap="square">
            <a:spAutoFit/>
          </a:bodyPr>
          <a:lstStyle>
            <a:lvl1pPr>
              <a:defRPr>
                <a:solidFill>
                  <a:schemeClr val="tx1"/>
                </a:solidFill>
                <a:latin typeface="Arial" charset="0"/>
                <a:ea typeface="ＭＳ Ｐゴシック" charset="-128"/>
              </a:defRPr>
            </a:lvl1pPr>
            <a:lvl2pPr marL="685800" indent="-22860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b="1">
                <a:latin typeface="Century Gothic" charset="0"/>
              </a:rPr>
              <a:t>Part I: Interacting in Meaningful Ways</a:t>
            </a:r>
          </a:p>
          <a:p>
            <a:r>
              <a:rPr lang="en-US" altLang="x-none">
                <a:latin typeface="Century Gothic" charset="0"/>
              </a:rPr>
              <a:t>3 Modes</a:t>
            </a:r>
            <a:endParaRPr lang="en-US" altLang="x-none">
              <a:solidFill>
                <a:srgbClr val="008000"/>
              </a:solidFill>
              <a:latin typeface="Century Gothic" charset="0"/>
            </a:endParaRPr>
          </a:p>
          <a:p>
            <a:pPr lvl="1">
              <a:buFont typeface="News Gothic MT" charset="0"/>
              <a:buAutoNum type="alphaUcPeriod"/>
            </a:pPr>
            <a:r>
              <a:rPr lang="en-US" altLang="x-none">
                <a:latin typeface="Century Gothic" charset="0"/>
              </a:rPr>
              <a:t> Collaborative</a:t>
            </a:r>
          </a:p>
          <a:p>
            <a:pPr lvl="1">
              <a:buFont typeface="News Gothic MT" charset="0"/>
              <a:buAutoNum type="alphaUcPeriod"/>
            </a:pPr>
            <a:r>
              <a:rPr lang="en-US" altLang="x-none">
                <a:latin typeface="Century Gothic" charset="0"/>
              </a:rPr>
              <a:t>  Interpretive</a:t>
            </a:r>
          </a:p>
          <a:p>
            <a:pPr lvl="1">
              <a:buFont typeface="News Gothic MT" charset="0"/>
              <a:buAutoNum type="alphaUcPeriod"/>
            </a:pPr>
            <a:r>
              <a:rPr lang="en-US" altLang="x-none">
                <a:latin typeface="Century Gothic" charset="0"/>
              </a:rPr>
              <a:t> Productive</a:t>
            </a:r>
          </a:p>
        </p:txBody>
      </p:sp>
      <p:sp>
        <p:nvSpPr>
          <p:cNvPr id="6" name="Oval 5"/>
          <p:cNvSpPr>
            <a:spLocks noChangeArrowheads="1"/>
          </p:cNvSpPr>
          <p:nvPr/>
        </p:nvSpPr>
        <p:spPr bwMode="auto">
          <a:xfrm>
            <a:off x="3541817" y="1212322"/>
            <a:ext cx="667941" cy="31611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7" name="Oval 6"/>
          <p:cNvSpPr>
            <a:spLocks noChangeArrowheads="1"/>
          </p:cNvSpPr>
          <p:nvPr/>
        </p:nvSpPr>
        <p:spPr bwMode="auto">
          <a:xfrm>
            <a:off x="3503267" y="2202955"/>
            <a:ext cx="667941" cy="33397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8" name="Oval 7"/>
          <p:cNvSpPr>
            <a:spLocks noChangeArrowheads="1"/>
          </p:cNvSpPr>
          <p:nvPr/>
        </p:nvSpPr>
        <p:spPr bwMode="auto">
          <a:xfrm>
            <a:off x="3430227" y="3571533"/>
            <a:ext cx="667941" cy="328613"/>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9" name="TextBox 8"/>
          <p:cNvSpPr txBox="1">
            <a:spLocks noChangeArrowheads="1"/>
          </p:cNvSpPr>
          <p:nvPr/>
        </p:nvSpPr>
        <p:spPr bwMode="auto">
          <a:xfrm>
            <a:off x="6400503" y="2914036"/>
            <a:ext cx="4027274" cy="415498"/>
          </a:xfrm>
          <a:prstGeom prst="rect">
            <a:avLst/>
          </a:prstGeom>
          <a:solidFill>
            <a:schemeClr val="bg1"/>
          </a:solidFill>
          <a:ln w="254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100">
                <a:latin typeface="Century Gothic" charset="0"/>
              </a:rPr>
              <a:t>Strands</a:t>
            </a: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3125" y="1661817"/>
            <a:ext cx="469702" cy="5875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8344" y="2841874"/>
            <a:ext cx="469702" cy="586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3564" y="4180434"/>
            <a:ext cx="469702" cy="586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 name="TextBox 12"/>
          <p:cNvSpPr txBox="1">
            <a:spLocks noChangeArrowheads="1"/>
          </p:cNvSpPr>
          <p:nvPr/>
        </p:nvSpPr>
        <p:spPr bwMode="auto">
          <a:xfrm>
            <a:off x="6400505" y="4242178"/>
            <a:ext cx="4027273" cy="415498"/>
          </a:xfrm>
          <a:prstGeom prst="rect">
            <a:avLst/>
          </a:prstGeom>
          <a:solidFill>
            <a:schemeClr val="bg1"/>
          </a:solidFill>
          <a:ln w="57150">
            <a:solidFill>
              <a:srgbClr val="FF0000"/>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100">
                <a:latin typeface="Century Gothic" charset="0"/>
              </a:rPr>
              <a:t>Proficiency levels</a:t>
            </a:r>
          </a:p>
        </p:txBody>
      </p:sp>
      <p:sp>
        <p:nvSpPr>
          <p:cNvPr id="17" name="Oval 16"/>
          <p:cNvSpPr>
            <a:spLocks noChangeArrowheads="1"/>
          </p:cNvSpPr>
          <p:nvPr/>
        </p:nvSpPr>
        <p:spPr bwMode="auto">
          <a:xfrm>
            <a:off x="4323368" y="1202665"/>
            <a:ext cx="419696" cy="31611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18" name="Oval 17"/>
          <p:cNvSpPr>
            <a:spLocks noChangeArrowheads="1"/>
          </p:cNvSpPr>
          <p:nvPr/>
        </p:nvSpPr>
        <p:spPr bwMode="auto">
          <a:xfrm>
            <a:off x="4910151" y="1182280"/>
            <a:ext cx="419696" cy="31611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19" name="Oval 18"/>
          <p:cNvSpPr>
            <a:spLocks noChangeArrowheads="1"/>
          </p:cNvSpPr>
          <p:nvPr/>
        </p:nvSpPr>
        <p:spPr bwMode="auto">
          <a:xfrm>
            <a:off x="5564474" y="1182280"/>
            <a:ext cx="419696" cy="31611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20" name="TextBox 19"/>
          <p:cNvSpPr txBox="1">
            <a:spLocks noChangeArrowheads="1"/>
          </p:cNvSpPr>
          <p:nvPr/>
        </p:nvSpPr>
        <p:spPr bwMode="auto">
          <a:xfrm>
            <a:off x="6400503" y="4757035"/>
            <a:ext cx="4027274" cy="415498"/>
          </a:xfrm>
          <a:prstGeom prst="rect">
            <a:avLst/>
          </a:prstGeom>
          <a:solidFill>
            <a:schemeClr val="bg1"/>
          </a:solidFill>
          <a:ln w="254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100">
                <a:latin typeface="Century Gothic" charset="0"/>
              </a:rPr>
              <a:t>Language of the Standards</a:t>
            </a:r>
          </a:p>
        </p:txBody>
      </p:sp>
      <p:sp>
        <p:nvSpPr>
          <p:cNvPr id="21" name="TextBox 20"/>
          <p:cNvSpPr txBox="1">
            <a:spLocks noChangeArrowheads="1"/>
          </p:cNvSpPr>
          <p:nvPr/>
        </p:nvSpPr>
        <p:spPr bwMode="auto">
          <a:xfrm>
            <a:off x="6400503" y="3404156"/>
            <a:ext cx="4027274" cy="738664"/>
          </a:xfrm>
          <a:prstGeom prst="rect">
            <a:avLst/>
          </a:prstGeom>
          <a:solidFill>
            <a:schemeClr val="bg1"/>
          </a:solidFill>
          <a:ln w="381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100">
                <a:latin typeface="Century Gothic" charset="0"/>
              </a:rPr>
              <a:t>CCSS</a:t>
            </a:r>
          </a:p>
          <a:p>
            <a:pPr algn="ctr"/>
            <a:r>
              <a:rPr lang="en-US" altLang="x-none" sz="2100">
                <a:latin typeface="Century Gothic" charset="0"/>
              </a:rPr>
              <a:t>i.e.  SL.K.1</a:t>
            </a:r>
          </a:p>
        </p:txBody>
      </p:sp>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593" y="1791620"/>
            <a:ext cx="257175" cy="171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48125">
            <a:off x="3910372" y="2893384"/>
            <a:ext cx="257175" cy="171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48125">
            <a:off x="3910372" y="4296729"/>
            <a:ext cx="257175" cy="171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extBox 1"/>
          <p:cNvSpPr txBox="1"/>
          <p:nvPr/>
        </p:nvSpPr>
        <p:spPr>
          <a:xfrm>
            <a:off x="1732872" y="5663431"/>
            <a:ext cx="5071789" cy="369332"/>
          </a:xfrm>
          <a:prstGeom prst="rect">
            <a:avLst/>
          </a:prstGeom>
          <a:noFill/>
        </p:spPr>
        <p:txBody>
          <a:bodyPr wrap="square" rtlCol="0">
            <a:spAutoFit/>
          </a:bodyPr>
          <a:lstStyle/>
          <a:p>
            <a:r>
              <a:rPr lang="en-US" b="1">
                <a:solidFill>
                  <a:schemeClr val="bg1"/>
                </a:solidFill>
              </a:rPr>
              <a:t>Part I: Interacting in Meaningful Ways</a:t>
            </a:r>
          </a:p>
        </p:txBody>
      </p:sp>
      <p:sp>
        <p:nvSpPr>
          <p:cNvPr id="24" name="TextBox 23"/>
          <p:cNvSpPr txBox="1"/>
          <p:nvPr/>
        </p:nvSpPr>
        <p:spPr>
          <a:xfrm>
            <a:off x="171634" y="6396335"/>
            <a:ext cx="6762385" cy="461665"/>
          </a:xfrm>
          <a:prstGeom prst="rect">
            <a:avLst/>
          </a:prstGeom>
          <a:noFill/>
        </p:spPr>
        <p:txBody>
          <a:bodyPr wrap="square" rtlCol="0">
            <a:spAutoFit/>
          </a:bodyPr>
          <a:lstStyle/>
          <a:p>
            <a:r>
              <a:rPr lang="en-US" sz="2400" b="1">
                <a:solidFill>
                  <a:schemeClr val="bg1"/>
                </a:solidFill>
              </a:rPr>
              <a:t>Part I: Interacting in Meaningful Ways</a:t>
            </a:r>
          </a:p>
        </p:txBody>
      </p:sp>
      <p:sp>
        <p:nvSpPr>
          <p:cNvPr id="22" name="Rectangular Callout 21"/>
          <p:cNvSpPr/>
          <p:nvPr/>
        </p:nvSpPr>
        <p:spPr>
          <a:xfrm>
            <a:off x="3528046" y="5251786"/>
            <a:ext cx="6916302" cy="1439468"/>
          </a:xfrm>
          <a:prstGeom prst="wedgeRectCallout">
            <a:avLst>
              <a:gd name="adj1" fmla="val -20833"/>
              <a:gd name="adj2" fmla="val 5005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3788153" y="5292402"/>
            <a:ext cx="6807575" cy="1323439"/>
          </a:xfrm>
          <a:prstGeom prst="rect">
            <a:avLst/>
          </a:prstGeom>
          <a:noFill/>
        </p:spPr>
        <p:txBody>
          <a:bodyPr wrap="square" rtlCol="0">
            <a:spAutoFit/>
          </a:bodyPr>
          <a:lstStyle/>
          <a:p>
            <a:r>
              <a:rPr lang="en-US" sz="2000" b="1" dirty="0"/>
              <a:t>Part I: Interacting in Meaningful Ways is about understanding how we use language to communicate and interact in meaningful ways in various contexts and disciplines</a:t>
            </a:r>
          </a:p>
        </p:txBody>
      </p:sp>
    </p:spTree>
    <p:extLst>
      <p:ext uri="{BB962C8B-B14F-4D97-AF65-F5344CB8AC3E}">
        <p14:creationId xmlns:p14="http://schemas.microsoft.com/office/powerpoint/2010/main" val="949702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0" presetClass="path" presetSubtype="0" accel="50000" decel="50000" fill="hold" nodeType="clickEffect">
                                  <p:stCondLst>
                                    <p:cond delay="0"/>
                                  </p:stCondLst>
                                  <p:childTnLst>
                                    <p:animMotion origin="layout" path="M -0.25352 -0.55162 L 0.01419 -0.55694 " pathEditMode="relative" rAng="0" ptsTypes="AA">
                                      <p:cBhvr>
                                        <p:cTn id="61" dur="2000" fill="hold"/>
                                        <p:tgtEl>
                                          <p:spTgt spid="25"/>
                                        </p:tgtEl>
                                        <p:attrNameLst>
                                          <p:attrName>ppt_x</p:attrName>
                                          <p:attrName>ppt_y</p:attrName>
                                        </p:attrNameLst>
                                      </p:cBhvr>
                                      <p:rCtr x="13385" y="-255"/>
                                    </p:animMotion>
                                  </p:childTnLst>
                                </p:cTn>
                              </p:par>
                              <p:par>
                                <p:cTn id="62" presetID="3" presetClass="exit" presetSubtype="10" fill="hold" nodeType="withEffect">
                                  <p:stCondLst>
                                    <p:cond delay="0"/>
                                  </p:stCondLst>
                                  <p:childTnLst>
                                    <p:animEffect transition="out" filter="blinds(horizontal)">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0" presetClass="path" presetSubtype="0" accel="50000" decel="50000" fill="hold" nodeType="clickEffect">
                                  <p:stCondLst>
                                    <p:cond delay="0"/>
                                  </p:stCondLst>
                                  <p:childTnLst>
                                    <p:animMotion origin="layout" path="M -0.25352 -0.55162 L 0.01419 -0.55694 " pathEditMode="relative" rAng="0" ptsTypes="AA">
                                      <p:cBhvr>
                                        <p:cTn id="71" dur="2000" fill="hold"/>
                                        <p:tgtEl>
                                          <p:spTgt spid="26"/>
                                        </p:tgtEl>
                                        <p:attrNameLst>
                                          <p:attrName>ppt_x</p:attrName>
                                          <p:attrName>ppt_y</p:attrName>
                                        </p:attrNameLst>
                                      </p:cBhvr>
                                      <p:rCtr x="13385" y="-255"/>
                                    </p:animMotion>
                                  </p:childTnLst>
                                </p:cTn>
                              </p:par>
                              <p:par>
                                <p:cTn id="72" presetID="3" presetClass="exit" presetSubtype="10" fill="hold" nodeType="withEffect">
                                  <p:stCondLst>
                                    <p:cond delay="0"/>
                                  </p:stCondLst>
                                  <p:childTnLst>
                                    <p:animEffect transition="out" filter="blinds(horizontal)">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0" presetClass="path" presetSubtype="0" accel="50000" decel="50000" fill="hold" nodeType="clickEffect">
                                  <p:stCondLst>
                                    <p:cond delay="0"/>
                                  </p:stCondLst>
                                  <p:childTnLst>
                                    <p:animMotion origin="layout" path="M -0.2207 -0.91482 L 0.04701 -0.92014 " pathEditMode="relative" rAng="0" ptsTypes="AA">
                                      <p:cBhvr>
                                        <p:cTn id="81" dur="2000" fill="hold"/>
                                        <p:tgtEl>
                                          <p:spTgt spid="27"/>
                                        </p:tgtEl>
                                        <p:attrNameLst>
                                          <p:attrName>ppt_x</p:attrName>
                                          <p:attrName>ppt_y</p:attrName>
                                        </p:attrNameLst>
                                      </p:cBhvr>
                                      <p:rCtr x="13385" y="-255"/>
                                    </p:animMotion>
                                  </p:childTnLst>
                                </p:cTn>
                              </p:par>
                              <p:par>
                                <p:cTn id="82" presetID="3" presetClass="exit" presetSubtype="10" fill="hold" nodeType="withEffect">
                                  <p:stCondLst>
                                    <p:cond delay="0"/>
                                  </p:stCondLst>
                                  <p:childTnLst>
                                    <p:animEffect transition="out" filter="blinds(horizontal)">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8" grpId="0" animBg="1"/>
      <p:bldP spid="8" grpId="1" animBg="1"/>
      <p:bldP spid="9" grpId="0" animBg="1"/>
      <p:bldP spid="13" grpId="0" animBg="1"/>
      <p:bldP spid="17" grpId="0" animBg="1"/>
      <p:bldP spid="18" grpId="0" animBg="1"/>
      <p:bldP spid="19" grpId="0" animBg="1"/>
      <p:bldP spid="20" grpId="0" animBg="1"/>
      <p:bldP spid="21" grpId="0" animBg="1"/>
      <p:bldP spid="22"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322" y="1072306"/>
            <a:ext cx="2700315" cy="4214148"/>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xmlns="">
                <a:solidFill>
                  <a:schemeClr val="accent1"/>
                </a:solidFill>
              </a14:hiddenFill>
            </a:ext>
          </a:extLst>
        </p:spPr>
      </p:pic>
      <p:sp>
        <p:nvSpPr>
          <p:cNvPr id="5" name="Rectangle 4"/>
          <p:cNvSpPr>
            <a:spLocks noChangeArrowheads="1"/>
          </p:cNvSpPr>
          <p:nvPr/>
        </p:nvSpPr>
        <p:spPr bwMode="auto">
          <a:xfrm>
            <a:off x="5960300" y="1118758"/>
            <a:ext cx="4583714" cy="2031325"/>
          </a:xfrm>
          <a:prstGeom prst="rect">
            <a:avLst/>
          </a:prstGeom>
          <a:solidFill>
            <a:schemeClr val="bg1"/>
          </a:solidFill>
          <a:ln w="38100">
            <a:solidFill>
              <a:srgbClr val="C00000"/>
            </a:solidFill>
            <a:miter lim="800000"/>
            <a:headEnd/>
            <a:tailEnd/>
          </a:ln>
        </p:spPr>
        <p:txBody>
          <a:bodyPr wrap="square">
            <a:spAutoFit/>
          </a:bodyPr>
          <a:lstStyle>
            <a:lvl1pPr>
              <a:defRPr>
                <a:solidFill>
                  <a:schemeClr val="tx1"/>
                </a:solidFill>
                <a:latin typeface="Arial" charset="0"/>
                <a:ea typeface="ＭＳ Ｐゴシック" charset="-128"/>
              </a:defRPr>
            </a:lvl1pPr>
            <a:lvl2pPr marL="685800" indent="-22860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b="1">
                <a:latin typeface="Century Gothic" charset="0"/>
              </a:rPr>
              <a:t>Part II: Learning About How English Works</a:t>
            </a:r>
          </a:p>
          <a:p>
            <a:r>
              <a:rPr lang="en-US" altLang="x-none">
                <a:latin typeface="Century Gothic" charset="0"/>
              </a:rPr>
              <a:t>3 Processes</a:t>
            </a:r>
            <a:endParaRPr lang="en-US" altLang="x-none">
              <a:solidFill>
                <a:srgbClr val="008000"/>
              </a:solidFill>
              <a:latin typeface="Century Gothic" charset="0"/>
            </a:endParaRPr>
          </a:p>
          <a:p>
            <a:pPr lvl="1">
              <a:buFont typeface="News Gothic MT" charset="0"/>
              <a:buAutoNum type="alphaUcPeriod"/>
            </a:pPr>
            <a:r>
              <a:rPr lang="en-US" altLang="x-none">
                <a:latin typeface="Century Gothic" charset="0"/>
              </a:rPr>
              <a:t> Structuring Cohesive Texts</a:t>
            </a:r>
          </a:p>
          <a:p>
            <a:pPr lvl="1">
              <a:buFont typeface="News Gothic MT" charset="0"/>
              <a:buAutoNum type="alphaUcPeriod"/>
            </a:pPr>
            <a:r>
              <a:rPr lang="en-US" altLang="x-none">
                <a:latin typeface="Century Gothic" charset="0"/>
              </a:rPr>
              <a:t>Expanding and Enriching Ideas </a:t>
            </a:r>
          </a:p>
          <a:p>
            <a:pPr lvl="1">
              <a:buFont typeface="News Gothic MT" charset="0"/>
              <a:buAutoNum type="alphaUcPeriod"/>
            </a:pPr>
            <a:r>
              <a:rPr lang="en-US" altLang="x-none">
                <a:latin typeface="Century Gothic" charset="0"/>
              </a:rPr>
              <a:t>Connecting and Condensing Ideas</a:t>
            </a:r>
          </a:p>
        </p:txBody>
      </p:sp>
      <p:sp>
        <p:nvSpPr>
          <p:cNvPr id="6" name="Oval 5"/>
          <p:cNvSpPr>
            <a:spLocks noChangeArrowheads="1"/>
          </p:cNvSpPr>
          <p:nvPr/>
        </p:nvSpPr>
        <p:spPr bwMode="auto">
          <a:xfrm>
            <a:off x="3199477" y="1260183"/>
            <a:ext cx="667941" cy="31611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7" name="Oval 6"/>
          <p:cNvSpPr>
            <a:spLocks noChangeArrowheads="1"/>
          </p:cNvSpPr>
          <p:nvPr/>
        </p:nvSpPr>
        <p:spPr bwMode="auto">
          <a:xfrm>
            <a:off x="3202741" y="2258237"/>
            <a:ext cx="667941" cy="33397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8" name="Oval 7"/>
          <p:cNvSpPr>
            <a:spLocks noChangeArrowheads="1"/>
          </p:cNvSpPr>
          <p:nvPr/>
        </p:nvSpPr>
        <p:spPr bwMode="auto">
          <a:xfrm>
            <a:off x="3213418" y="3273714"/>
            <a:ext cx="667941" cy="328613"/>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9" name="TextBox 8"/>
          <p:cNvSpPr txBox="1">
            <a:spLocks noChangeArrowheads="1"/>
          </p:cNvSpPr>
          <p:nvPr/>
        </p:nvSpPr>
        <p:spPr bwMode="auto">
          <a:xfrm>
            <a:off x="5986146" y="3250243"/>
            <a:ext cx="4557869" cy="369332"/>
          </a:xfrm>
          <a:prstGeom prst="rect">
            <a:avLst/>
          </a:prstGeom>
          <a:solidFill>
            <a:schemeClr val="bg1"/>
          </a:solidFill>
          <a:ln w="254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a:latin typeface="Century Gothic" charset="0"/>
              </a:rPr>
              <a:t>Strands</a:t>
            </a: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463" y="1186648"/>
            <a:ext cx="469702" cy="5875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6512" y="2396786"/>
            <a:ext cx="469702" cy="586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267" y="3425038"/>
            <a:ext cx="469702" cy="586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 name="TextBox 12"/>
          <p:cNvSpPr txBox="1">
            <a:spLocks noChangeArrowheads="1"/>
          </p:cNvSpPr>
          <p:nvPr/>
        </p:nvSpPr>
        <p:spPr bwMode="auto">
          <a:xfrm>
            <a:off x="5973223" y="4470188"/>
            <a:ext cx="4557869" cy="369332"/>
          </a:xfrm>
          <a:prstGeom prst="rect">
            <a:avLst/>
          </a:prstGeom>
          <a:solidFill>
            <a:schemeClr val="bg1"/>
          </a:solidFill>
          <a:ln w="57150">
            <a:solidFill>
              <a:srgbClr val="0000FF"/>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a:latin typeface="Century Gothic" charset="0"/>
              </a:rPr>
              <a:t>Proficiency levels</a:t>
            </a:r>
          </a:p>
        </p:txBody>
      </p:sp>
      <p:sp>
        <p:nvSpPr>
          <p:cNvPr id="17" name="Oval 16"/>
          <p:cNvSpPr>
            <a:spLocks noChangeArrowheads="1"/>
          </p:cNvSpPr>
          <p:nvPr/>
        </p:nvSpPr>
        <p:spPr bwMode="auto">
          <a:xfrm>
            <a:off x="3945772" y="1186648"/>
            <a:ext cx="419696" cy="316111"/>
          </a:xfrm>
          <a:prstGeom prst="ellipse">
            <a:avLst/>
          </a:prstGeom>
          <a:noFill/>
          <a:ln w="38100">
            <a:solidFill>
              <a:srgbClr val="0000FF"/>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18" name="Oval 17"/>
          <p:cNvSpPr>
            <a:spLocks noChangeArrowheads="1"/>
          </p:cNvSpPr>
          <p:nvPr/>
        </p:nvSpPr>
        <p:spPr bwMode="auto">
          <a:xfrm>
            <a:off x="4612492" y="1186648"/>
            <a:ext cx="419696" cy="316111"/>
          </a:xfrm>
          <a:prstGeom prst="ellipse">
            <a:avLst/>
          </a:prstGeom>
          <a:noFill/>
          <a:ln w="38100">
            <a:solidFill>
              <a:srgbClr val="0000FF"/>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19" name="Oval 18"/>
          <p:cNvSpPr>
            <a:spLocks noChangeArrowheads="1"/>
          </p:cNvSpPr>
          <p:nvPr/>
        </p:nvSpPr>
        <p:spPr bwMode="auto">
          <a:xfrm>
            <a:off x="5228145" y="1186648"/>
            <a:ext cx="419696" cy="316111"/>
          </a:xfrm>
          <a:prstGeom prst="ellipse">
            <a:avLst/>
          </a:prstGeom>
          <a:noFill/>
          <a:ln w="38100">
            <a:solidFill>
              <a:srgbClr val="0000FF"/>
            </a:solidFill>
            <a:round/>
            <a:headEnd/>
            <a:tailEnd/>
          </a:ln>
          <a:effectLst>
            <a:outerShdw blurRad="38100" dist="25401" dir="2700000" algn="br" rotWithShape="0">
              <a:srgbClr val="000000">
                <a:alpha val="59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sz="788">
              <a:solidFill>
                <a:schemeClr val="lt1"/>
              </a:solidFill>
            </a:endParaRPr>
          </a:p>
        </p:txBody>
      </p:sp>
      <p:sp>
        <p:nvSpPr>
          <p:cNvPr id="20" name="TextBox 19"/>
          <p:cNvSpPr txBox="1">
            <a:spLocks noChangeArrowheads="1"/>
          </p:cNvSpPr>
          <p:nvPr/>
        </p:nvSpPr>
        <p:spPr bwMode="auto">
          <a:xfrm>
            <a:off x="5986146" y="4917122"/>
            <a:ext cx="4557868" cy="369332"/>
          </a:xfrm>
          <a:prstGeom prst="rect">
            <a:avLst/>
          </a:prstGeom>
          <a:solidFill>
            <a:schemeClr val="bg1"/>
          </a:solidFill>
          <a:ln w="254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a:latin typeface="Century Gothic" charset="0"/>
              </a:rPr>
              <a:t>Language of the Standards</a:t>
            </a:r>
          </a:p>
        </p:txBody>
      </p:sp>
      <p:sp>
        <p:nvSpPr>
          <p:cNvPr id="21" name="TextBox 20"/>
          <p:cNvSpPr txBox="1">
            <a:spLocks noChangeArrowheads="1"/>
          </p:cNvSpPr>
          <p:nvPr/>
        </p:nvSpPr>
        <p:spPr bwMode="auto">
          <a:xfrm>
            <a:off x="5960299" y="3713537"/>
            <a:ext cx="4583714" cy="646331"/>
          </a:xfrm>
          <a:prstGeom prst="rect">
            <a:avLst/>
          </a:prstGeom>
          <a:solidFill>
            <a:schemeClr val="bg1"/>
          </a:solidFill>
          <a:ln w="381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a:latin typeface="Century Gothic" charset="0"/>
              </a:rPr>
              <a:t>CCSS</a:t>
            </a:r>
          </a:p>
          <a:p>
            <a:pPr algn="ctr"/>
            <a:r>
              <a:rPr lang="en-US" altLang="x-none">
                <a:latin typeface="Century Gothic" charset="0"/>
              </a:rPr>
              <a:t>i.e.  SL.2.1</a:t>
            </a:r>
          </a:p>
        </p:txBody>
      </p:sp>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3793" y="1488013"/>
            <a:ext cx="257175" cy="171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48125">
            <a:off x="3404858" y="2744333"/>
            <a:ext cx="257175" cy="184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48125">
            <a:off x="3453139" y="3910003"/>
            <a:ext cx="257175" cy="171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 name="TextBox 21"/>
          <p:cNvSpPr txBox="1"/>
          <p:nvPr/>
        </p:nvSpPr>
        <p:spPr>
          <a:xfrm>
            <a:off x="1732872" y="5663431"/>
            <a:ext cx="5071789" cy="369332"/>
          </a:xfrm>
          <a:prstGeom prst="rect">
            <a:avLst/>
          </a:prstGeom>
          <a:noFill/>
        </p:spPr>
        <p:txBody>
          <a:bodyPr wrap="square" rtlCol="0">
            <a:spAutoFit/>
          </a:bodyPr>
          <a:lstStyle/>
          <a:p>
            <a:r>
              <a:rPr lang="en-US" b="1">
                <a:solidFill>
                  <a:schemeClr val="bg1"/>
                </a:solidFill>
              </a:rPr>
              <a:t>Part II: Learning About How English Works</a:t>
            </a:r>
          </a:p>
        </p:txBody>
      </p:sp>
      <p:sp>
        <p:nvSpPr>
          <p:cNvPr id="23" name="TextBox 22"/>
          <p:cNvSpPr txBox="1"/>
          <p:nvPr/>
        </p:nvSpPr>
        <p:spPr>
          <a:xfrm>
            <a:off x="49677" y="6395009"/>
            <a:ext cx="6762385" cy="461665"/>
          </a:xfrm>
          <a:prstGeom prst="rect">
            <a:avLst/>
          </a:prstGeom>
          <a:noFill/>
        </p:spPr>
        <p:txBody>
          <a:bodyPr wrap="square" rtlCol="0">
            <a:spAutoFit/>
          </a:bodyPr>
          <a:lstStyle/>
          <a:p>
            <a:r>
              <a:rPr lang="en-US" sz="2400" b="1" dirty="0">
                <a:solidFill>
                  <a:schemeClr val="bg1"/>
                </a:solidFill>
              </a:rPr>
              <a:t>Part II: Learning About How English Works</a:t>
            </a:r>
          </a:p>
        </p:txBody>
      </p:sp>
      <p:sp>
        <p:nvSpPr>
          <p:cNvPr id="28" name="Rectangle 27"/>
          <p:cNvSpPr/>
          <p:nvPr/>
        </p:nvSpPr>
        <p:spPr>
          <a:xfrm>
            <a:off x="3184322" y="5490974"/>
            <a:ext cx="7359691" cy="923330"/>
          </a:xfrm>
          <a:prstGeom prst="rect">
            <a:avLst/>
          </a:prstGeom>
          <a:solidFill>
            <a:srgbClr val="FFFF00"/>
          </a:solidFill>
          <a:ln>
            <a:solidFill>
              <a:schemeClr val="dk1"/>
            </a:solidFill>
          </a:ln>
        </p:spPr>
        <p:txBody>
          <a:bodyPr wrap="square">
            <a:spAutoFit/>
          </a:bodyPr>
          <a:lstStyle/>
          <a:p>
            <a:pPr marL="228600" indent="-50800">
              <a:lnSpc>
                <a:spcPct val="90000"/>
              </a:lnSpc>
              <a:spcBef>
                <a:spcPts val="1000"/>
              </a:spcBef>
              <a:buClr>
                <a:schemeClr val="dk1"/>
              </a:buClr>
              <a:buSzPct val="45833"/>
            </a:pPr>
            <a:r>
              <a:rPr lang="en-US" sz="2000" b="1" dirty="0">
                <a:ea typeface="MS PGothic" panose="020B0600070205080204" pitchFamily="34" charset="-128"/>
                <a:sym typeface="Questrial"/>
              </a:rPr>
              <a:t>Part II: Learning About How English Works is about understanding the language resources and processes we use to articulate our thinking, both orally and in writing</a:t>
            </a:r>
            <a:endParaRPr lang="en-US" dirty="0">
              <a:solidFill>
                <a:schemeClr val="dk1"/>
              </a:solidFill>
              <a:ea typeface="Questrial"/>
              <a:cs typeface="Questrial"/>
              <a:sym typeface="Questrial"/>
            </a:endParaRPr>
          </a:p>
        </p:txBody>
      </p:sp>
    </p:spTree>
    <p:extLst>
      <p:ext uri="{BB962C8B-B14F-4D97-AF65-F5344CB8AC3E}">
        <p14:creationId xmlns:p14="http://schemas.microsoft.com/office/powerpoint/2010/main" val="429276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0" presetClass="path" presetSubtype="0" accel="50000" decel="50000" fill="hold" nodeType="clickEffect">
                                  <p:stCondLst>
                                    <p:cond delay="0"/>
                                  </p:stCondLst>
                                  <p:childTnLst>
                                    <p:animMotion origin="layout" path="M -0.25351 -0.55162 L 0.01419 -0.55694 " pathEditMode="relative" rAng="0" ptsTypes="AA">
                                      <p:cBhvr>
                                        <p:cTn id="61" dur="2000" fill="hold"/>
                                        <p:tgtEl>
                                          <p:spTgt spid="25"/>
                                        </p:tgtEl>
                                        <p:attrNameLst>
                                          <p:attrName>ppt_x</p:attrName>
                                          <p:attrName>ppt_y</p:attrName>
                                        </p:attrNameLst>
                                      </p:cBhvr>
                                      <p:rCtr x="13385" y="-255"/>
                                    </p:animMotion>
                                  </p:childTnLst>
                                </p:cTn>
                              </p:par>
                              <p:par>
                                <p:cTn id="62" presetID="3" presetClass="exit" presetSubtype="10" fill="hold" nodeType="withEffect">
                                  <p:stCondLst>
                                    <p:cond delay="0"/>
                                  </p:stCondLst>
                                  <p:childTnLst>
                                    <p:animEffect transition="out" filter="blinds(horizontal)">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0" presetClass="path" presetSubtype="0" accel="50000" decel="50000" fill="hold" nodeType="clickEffect">
                                  <p:stCondLst>
                                    <p:cond delay="0"/>
                                  </p:stCondLst>
                                  <p:childTnLst>
                                    <p:animMotion origin="layout" path="M -0.25351 -0.55162 L 0.0142 -0.55694 " pathEditMode="relative" rAng="0" ptsTypes="AA">
                                      <p:cBhvr>
                                        <p:cTn id="71" dur="2000" fill="hold"/>
                                        <p:tgtEl>
                                          <p:spTgt spid="26"/>
                                        </p:tgtEl>
                                        <p:attrNameLst>
                                          <p:attrName>ppt_x</p:attrName>
                                          <p:attrName>ppt_y</p:attrName>
                                        </p:attrNameLst>
                                      </p:cBhvr>
                                      <p:rCtr x="13385" y="-255"/>
                                    </p:animMotion>
                                  </p:childTnLst>
                                </p:cTn>
                              </p:par>
                              <p:par>
                                <p:cTn id="72" presetID="3" presetClass="exit" presetSubtype="10" fill="hold" nodeType="withEffect">
                                  <p:stCondLst>
                                    <p:cond delay="0"/>
                                  </p:stCondLst>
                                  <p:childTnLst>
                                    <p:animEffect transition="out" filter="blinds(horizontal)">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0" presetClass="path" presetSubtype="0" accel="50000" decel="50000" fill="hold" nodeType="clickEffect">
                                  <p:stCondLst>
                                    <p:cond delay="0"/>
                                  </p:stCondLst>
                                  <p:childTnLst>
                                    <p:animMotion origin="layout" path="M -0.22071 -0.91482 L 0.047 -0.92014 " pathEditMode="relative" rAng="0" ptsTypes="AA">
                                      <p:cBhvr>
                                        <p:cTn id="81" dur="2000" fill="hold"/>
                                        <p:tgtEl>
                                          <p:spTgt spid="27"/>
                                        </p:tgtEl>
                                        <p:attrNameLst>
                                          <p:attrName>ppt_x</p:attrName>
                                          <p:attrName>ppt_y</p:attrName>
                                        </p:attrNameLst>
                                      </p:cBhvr>
                                      <p:rCtr x="13385" y="-255"/>
                                    </p:animMotion>
                                  </p:childTnLst>
                                </p:cTn>
                              </p:par>
                              <p:par>
                                <p:cTn id="82" presetID="3" presetClass="exit" presetSubtype="10" fill="hold" nodeType="withEffect">
                                  <p:stCondLst>
                                    <p:cond delay="0"/>
                                  </p:stCondLst>
                                  <p:childTnLst>
                                    <p:animEffect transition="out" filter="blinds(horizontal)">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8" grpId="0" animBg="1"/>
      <p:bldP spid="8" grpId="1" animBg="1"/>
      <p:bldP spid="9" grpId="0" animBg="1"/>
      <p:bldP spid="13" grpId="0" animBg="1"/>
      <p:bldP spid="17" grpId="0" animBg="1"/>
      <p:bldP spid="18" grpId="0" animBg="1"/>
      <p:bldP spid="19" grpId="0" animBg="1"/>
      <p:bldP spid="20" grpId="0" animBg="1"/>
      <p:bldP spid="21"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560" y="621982"/>
            <a:ext cx="3213463" cy="5014721"/>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a14="http://schemas.microsoft.com/office/drawing/2010/main">
                <a:solidFill>
                  <a:schemeClr val="accent1"/>
                </a:solidFill>
              </a14:hiddenFill>
            </a:ext>
          </a:extLst>
        </p:spPr>
      </p:pic>
      <p:sp>
        <p:nvSpPr>
          <p:cNvPr id="4" name="Rectangle 3"/>
          <p:cNvSpPr>
            <a:spLocks noChangeArrowheads="1"/>
          </p:cNvSpPr>
          <p:nvPr/>
        </p:nvSpPr>
        <p:spPr bwMode="auto">
          <a:xfrm>
            <a:off x="5659255" y="591579"/>
            <a:ext cx="5947094" cy="830997"/>
          </a:xfrm>
          <a:prstGeom prst="rect">
            <a:avLst/>
          </a:prstGeom>
          <a:solidFill>
            <a:schemeClr val="bg1"/>
          </a:solidFill>
          <a:ln w="38100">
            <a:solidFill>
              <a:srgbClr val="C00000"/>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sz="2400" b="1" dirty="0">
                <a:latin typeface="Century Gothic" charset="0"/>
              </a:rPr>
              <a:t>Part III: Using Foundational Literacy Skills</a:t>
            </a:r>
            <a:endParaRPr lang="en-US" altLang="x-none" sz="2400" b="1" dirty="0">
              <a:solidFill>
                <a:srgbClr val="008000"/>
              </a:solidFill>
              <a:latin typeface="Century Gothic" charset="0"/>
            </a:endParaRPr>
          </a:p>
        </p:txBody>
      </p:sp>
      <p:sp>
        <p:nvSpPr>
          <p:cNvPr id="7" name="TextBox 6"/>
          <p:cNvSpPr txBox="1">
            <a:spLocks noChangeArrowheads="1"/>
          </p:cNvSpPr>
          <p:nvPr/>
        </p:nvSpPr>
        <p:spPr bwMode="auto">
          <a:xfrm>
            <a:off x="5659255" y="1516284"/>
            <a:ext cx="5947094" cy="2308324"/>
          </a:xfrm>
          <a:prstGeom prst="rect">
            <a:avLst/>
          </a:prstGeom>
          <a:solidFill>
            <a:schemeClr val="bg1"/>
          </a:solidFill>
          <a:ln w="381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sz="2400">
                <a:latin typeface="Century Gothic" charset="0"/>
              </a:rPr>
              <a:t>Literacy in an Alphabetic Writing System</a:t>
            </a:r>
          </a:p>
          <a:p>
            <a:pPr marL="342900" indent="-342900">
              <a:buFont typeface="Arial" charset="0"/>
              <a:buChar char="•"/>
            </a:pPr>
            <a:r>
              <a:rPr lang="en-US" altLang="x-none" sz="2400">
                <a:latin typeface="Century Gothic" charset="0"/>
              </a:rPr>
              <a:t>Print Concepts</a:t>
            </a:r>
          </a:p>
          <a:p>
            <a:pPr marL="342900" indent="-342900">
              <a:buFont typeface="Arial" charset="0"/>
              <a:buChar char="•"/>
            </a:pPr>
            <a:r>
              <a:rPr lang="en-US" altLang="x-none" sz="2400">
                <a:latin typeface="Century Gothic" charset="0"/>
              </a:rPr>
              <a:t>Phonological Awareness</a:t>
            </a:r>
          </a:p>
          <a:p>
            <a:pPr marL="342900" indent="-342900">
              <a:buFont typeface="Arial" charset="0"/>
              <a:buChar char="•"/>
            </a:pPr>
            <a:r>
              <a:rPr lang="en-US" altLang="x-none" sz="2400">
                <a:latin typeface="Century Gothic" charset="0"/>
              </a:rPr>
              <a:t>Phonics &amp; word recognition</a:t>
            </a:r>
          </a:p>
          <a:p>
            <a:pPr marL="342900" indent="-342900">
              <a:buFont typeface="Arial" charset="0"/>
              <a:buChar char="•"/>
            </a:pPr>
            <a:r>
              <a:rPr lang="en-US" altLang="x-none" sz="2400">
                <a:latin typeface="Century Gothic" charset="0"/>
              </a:rPr>
              <a:t>Fluency</a:t>
            </a:r>
          </a:p>
        </p:txBody>
      </p:sp>
      <p:sp>
        <p:nvSpPr>
          <p:cNvPr id="2" name="Rectangle 1"/>
          <p:cNvSpPr/>
          <p:nvPr/>
        </p:nvSpPr>
        <p:spPr>
          <a:xfrm>
            <a:off x="2194560" y="4575057"/>
            <a:ext cx="3213463" cy="1061646"/>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a:spLocks noChangeArrowheads="1"/>
          </p:cNvSpPr>
          <p:nvPr/>
        </p:nvSpPr>
        <p:spPr bwMode="auto">
          <a:xfrm>
            <a:off x="5659255" y="4009756"/>
            <a:ext cx="5947094" cy="1569660"/>
          </a:xfrm>
          <a:prstGeom prst="rect">
            <a:avLst/>
          </a:prstGeom>
          <a:solidFill>
            <a:schemeClr val="bg1"/>
          </a:solidFill>
          <a:ln w="57150">
            <a:solidFill>
              <a:srgbClr val="0000FF"/>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sz="2400">
                <a:latin typeface="Century Gothic" charset="0"/>
              </a:rPr>
              <a:t>Chapter 6 (previously Appendix A)</a:t>
            </a:r>
          </a:p>
          <a:p>
            <a:pPr marL="342900" indent="-342900">
              <a:buFont typeface="Arial" charset="0"/>
              <a:buChar char="•"/>
            </a:pPr>
            <a:r>
              <a:rPr lang="en-US" altLang="x-none" sz="2400">
                <a:latin typeface="Century Gothic" charset="0"/>
              </a:rPr>
              <a:t>Differences between native language and English – contrastive analysis</a:t>
            </a:r>
          </a:p>
        </p:txBody>
      </p:sp>
      <p:sp>
        <p:nvSpPr>
          <p:cNvPr id="10" name="TextBox 9"/>
          <p:cNvSpPr txBox="1"/>
          <p:nvPr/>
        </p:nvSpPr>
        <p:spPr>
          <a:xfrm>
            <a:off x="2194559" y="5730411"/>
            <a:ext cx="9411789" cy="923330"/>
          </a:xfrm>
          <a:prstGeom prst="rect">
            <a:avLst/>
          </a:prstGeom>
          <a:solidFill>
            <a:srgbClr val="FFFF00"/>
          </a:solidFill>
          <a:ln>
            <a:solidFill>
              <a:schemeClr val="dk1"/>
            </a:solidFill>
          </a:ln>
        </p:spPr>
        <p:txBody>
          <a:bodyPr wrap="square" rtlCol="0">
            <a:spAutoFit/>
          </a:bodyPr>
          <a:lstStyle/>
          <a:p>
            <a:r>
              <a:rPr lang="en-US" b="1" dirty="0"/>
              <a:t>Part III: Using Foundational Literacy Skills is about instructional considerations based on knowledge of the literacy and language of English Learners that should be applied when teaching Reading Foundational Skills</a:t>
            </a:r>
          </a:p>
        </p:txBody>
      </p:sp>
    </p:spTree>
    <p:extLst>
      <p:ext uri="{BB962C8B-B14F-4D97-AF65-F5344CB8AC3E}">
        <p14:creationId xmlns:p14="http://schemas.microsoft.com/office/powerpoint/2010/main" val="271209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 grpId="0" animBg="1"/>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1.png"/>
          <p:cNvPicPr>
            <a:picLocks noChangeAspect="1"/>
          </p:cNvPicPr>
          <p:nvPr/>
        </p:nvPicPr>
        <p:blipFill>
          <a:blip r:embed="rId3"/>
          <a:stretch>
            <a:fillRect/>
          </a:stretch>
        </p:blipFill>
        <p:spPr>
          <a:xfrm>
            <a:off x="380085" y="1131179"/>
            <a:ext cx="1797888" cy="1377909"/>
          </a:xfrm>
          <a:prstGeom prst="rect">
            <a:avLst/>
          </a:prstGeom>
        </p:spPr>
      </p:pic>
      <p:sp>
        <p:nvSpPr>
          <p:cNvPr id="2" name="Title 1"/>
          <p:cNvSpPr>
            <a:spLocks noGrp="1"/>
          </p:cNvSpPr>
          <p:nvPr>
            <p:ph type="title" idx="4294967295"/>
          </p:nvPr>
        </p:nvSpPr>
        <p:spPr>
          <a:xfrm>
            <a:off x="380085" y="334254"/>
            <a:ext cx="10206132" cy="796925"/>
          </a:xfrm>
        </p:spPr>
        <p:txBody>
          <a:bodyPr>
            <a:normAutofit fontScale="90000"/>
          </a:bodyPr>
          <a:lstStyle/>
          <a:p>
            <a:r>
              <a:rPr lang="en-US" sz="4800" b="1" dirty="0"/>
              <a:t>CA MATH FRAMEWORK</a:t>
            </a:r>
          </a:p>
        </p:txBody>
      </p:sp>
      <p:sp>
        <p:nvSpPr>
          <p:cNvPr id="19" name="TextBox 18"/>
          <p:cNvSpPr txBox="1"/>
          <p:nvPr/>
        </p:nvSpPr>
        <p:spPr>
          <a:xfrm>
            <a:off x="760413" y="1392486"/>
            <a:ext cx="10420934" cy="4955203"/>
          </a:xfrm>
          <a:prstGeom prst="rect">
            <a:avLst/>
          </a:prstGeom>
          <a:noFill/>
        </p:spPr>
        <p:txBody>
          <a:bodyPr wrap="square" rtlCol="0" anchor="t">
            <a:spAutoFit/>
          </a:bodyPr>
          <a:lstStyle/>
          <a:p>
            <a:r>
              <a:rPr lang="en-US" sz="3200" i="1" dirty="0">
                <a:latin typeface="Century Gothic" charset="0"/>
              </a:rPr>
              <a:t>The </a:t>
            </a:r>
            <a:r>
              <a:rPr lang="en-US" sz="3200" b="1" i="1" dirty="0">
                <a:latin typeface="Century Gothic" charset="0"/>
              </a:rPr>
              <a:t>CA ELD standards </a:t>
            </a:r>
            <a:r>
              <a:rPr lang="en-US" sz="3200" i="1" dirty="0">
                <a:latin typeface="Century Gothic" charset="0"/>
              </a:rPr>
              <a:t>are designed and intended to be </a:t>
            </a:r>
            <a:r>
              <a:rPr lang="en-US" sz="3200" b="1" i="1" dirty="0">
                <a:latin typeface="Century Gothic" charset="0"/>
              </a:rPr>
              <a:t>used in tandem</a:t>
            </a:r>
            <a:r>
              <a:rPr lang="en-US" sz="3200" i="1" dirty="0">
                <a:latin typeface="Century Gothic" charset="0"/>
              </a:rPr>
              <a:t> </a:t>
            </a:r>
            <a:r>
              <a:rPr lang="en-US" sz="3200" b="1" i="1" dirty="0">
                <a:latin typeface="Century Gothic" charset="0"/>
              </a:rPr>
              <a:t>with the CA CCSSM </a:t>
            </a:r>
            <a:r>
              <a:rPr lang="en-US" sz="3200" i="1" dirty="0">
                <a:latin typeface="Century Gothic" charset="0"/>
              </a:rPr>
              <a:t>to support ELs in mainstream academic content classrooms... Neither the CA CCSSM nor the CA ELD standards should be treated as checklists. Instead, the </a:t>
            </a:r>
            <a:r>
              <a:rPr lang="en-US" sz="3200" b="1" i="1" dirty="0">
                <a:latin typeface="Century Gothic" charset="0"/>
              </a:rPr>
              <a:t>CA ELD standards should be</a:t>
            </a:r>
            <a:r>
              <a:rPr lang="en-US" sz="3200" b="1" dirty="0">
                <a:latin typeface="Century Gothic" charset="0"/>
              </a:rPr>
              <a:t> utilized </a:t>
            </a:r>
          </a:p>
          <a:p>
            <a:r>
              <a:rPr lang="en-US" sz="3200" b="1" i="1" dirty="0">
                <a:latin typeface="Century Gothic" charset="0"/>
              </a:rPr>
              <a:t>as a tool</a:t>
            </a:r>
            <a:r>
              <a:rPr lang="en-US" sz="3200" i="1" dirty="0">
                <a:latin typeface="Century Gothic" charset="0"/>
              </a:rPr>
              <a:t> </a:t>
            </a:r>
            <a:r>
              <a:rPr lang="en-US" sz="3200" b="1" i="1" dirty="0">
                <a:latin typeface="Century Gothic" charset="0"/>
              </a:rPr>
              <a:t>to equip ELs</a:t>
            </a:r>
            <a:r>
              <a:rPr lang="en-US" sz="3200" i="1" dirty="0">
                <a:latin typeface="Century Gothic" charset="0"/>
              </a:rPr>
              <a:t> to better understand mathematics concepts and solve problems.</a:t>
            </a:r>
          </a:p>
          <a:p>
            <a:endParaRPr lang="en-US" sz="3200" i="1" dirty="0">
              <a:latin typeface="Century Gothic" charset="0"/>
            </a:endParaRPr>
          </a:p>
          <a:p>
            <a:r>
              <a:rPr lang="en-US" sz="2800" dirty="0">
                <a:latin typeface="Century Gothic"/>
              </a:rPr>
              <a:t>-- Universal Access Chapter, p. 690</a:t>
            </a: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56873" y="4245424"/>
            <a:ext cx="1706795" cy="2230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2572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ock Arc 31"/>
          <p:cNvSpPr/>
          <p:nvPr/>
        </p:nvSpPr>
        <p:spPr>
          <a:xfrm>
            <a:off x="-3439888" y="-134843"/>
            <a:ext cx="5351744" cy="7983416"/>
          </a:xfrm>
          <a:prstGeom prst="blockArc">
            <a:avLst>
              <a:gd name="adj1" fmla="val 18478206"/>
              <a:gd name="adj2" fmla="val 3067439"/>
              <a:gd name="adj3" fmla="val 0"/>
            </a:avLst>
          </a:prstGeom>
          <a:ln w="76200">
            <a:solidFill>
              <a:schemeClr val="tx1">
                <a:lumMod val="75000"/>
                <a:lumOff val="25000"/>
              </a:schemeClr>
            </a:solidFill>
          </a:ln>
        </p:spPr>
        <p:style>
          <a:lnRef idx="1">
            <a:schemeClr val="accent1">
              <a:tint val="90000"/>
              <a:hueOff val="0"/>
              <a:satOff val="0"/>
              <a:lumOff val="0"/>
              <a:alphaOff val="0"/>
            </a:schemeClr>
          </a:lnRef>
          <a:fillRef idx="0">
            <a:schemeClr val="accent1">
              <a:tint val="90000"/>
              <a:hueOff val="0"/>
              <a:satOff val="0"/>
              <a:lumOff val="0"/>
              <a:alphaOff val="0"/>
            </a:schemeClr>
          </a:fillRef>
          <a:effectRef idx="0">
            <a:schemeClr val="accent1">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grpSp>
        <p:nvGrpSpPr>
          <p:cNvPr id="34" name="Group 33"/>
          <p:cNvGrpSpPr/>
          <p:nvPr/>
        </p:nvGrpSpPr>
        <p:grpSpPr>
          <a:xfrm>
            <a:off x="1556207" y="1246099"/>
            <a:ext cx="9825666" cy="818273"/>
            <a:chOff x="1948497" y="2545227"/>
            <a:chExt cx="8085307" cy="602220"/>
          </a:xfrm>
        </p:grpSpPr>
        <p:grpSp>
          <p:nvGrpSpPr>
            <p:cNvPr id="6" name="Group 5"/>
            <p:cNvGrpSpPr/>
            <p:nvPr/>
          </p:nvGrpSpPr>
          <p:grpSpPr>
            <a:xfrm>
              <a:off x="2226210" y="2605448"/>
              <a:ext cx="7807594" cy="517305"/>
              <a:chOff x="849804" y="1095532"/>
              <a:chExt cx="7807594" cy="517305"/>
            </a:xfrm>
          </p:grpSpPr>
          <p:sp>
            <p:nvSpPr>
              <p:cNvPr id="28" name="Rectangle 27"/>
              <p:cNvSpPr/>
              <p:nvPr/>
            </p:nvSpPr>
            <p:spPr>
              <a:xfrm>
                <a:off x="849804" y="1095532"/>
                <a:ext cx="7726213" cy="481776"/>
              </a:xfrm>
              <a:prstGeom prst="rect">
                <a:avLst/>
              </a:prstGeom>
              <a:gradFill rotWithShape="0">
                <a:gsLst>
                  <a:gs pos="0">
                    <a:srgbClr val="FFC000"/>
                  </a:gs>
                  <a:gs pos="100000">
                    <a:srgbClr val="FFC000"/>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29" name="Rectangle 28"/>
              <p:cNvSpPr/>
              <p:nvPr/>
            </p:nvSpPr>
            <p:spPr>
              <a:xfrm>
                <a:off x="931187" y="1131061"/>
                <a:ext cx="7726211"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CA ELD Standards in Tandem with Content Standards</a:t>
                </a:r>
              </a:p>
            </p:txBody>
          </p:sp>
        </p:grpSp>
        <p:sp>
          <p:nvSpPr>
            <p:cNvPr id="7" name="Oval 6"/>
            <p:cNvSpPr/>
            <p:nvPr/>
          </p:nvSpPr>
          <p:spPr>
            <a:xfrm>
              <a:off x="1948497" y="2545227"/>
              <a:ext cx="700401" cy="602220"/>
            </a:xfrm>
            <a:prstGeom prst="ellipse">
              <a:avLst/>
            </a:prstGeom>
            <a:blipFill rotWithShape="0">
              <a:blip r:embed="rId3"/>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36" name="Group 35"/>
          <p:cNvGrpSpPr/>
          <p:nvPr/>
        </p:nvGrpSpPr>
        <p:grpSpPr>
          <a:xfrm>
            <a:off x="1836398" y="2143104"/>
            <a:ext cx="9408997" cy="840649"/>
            <a:chOff x="2181179" y="4235925"/>
            <a:chExt cx="7697552" cy="586843"/>
          </a:xfrm>
        </p:grpSpPr>
        <p:grpSp>
          <p:nvGrpSpPr>
            <p:cNvPr id="10" name="Group 9"/>
            <p:cNvGrpSpPr/>
            <p:nvPr/>
          </p:nvGrpSpPr>
          <p:grpSpPr>
            <a:xfrm>
              <a:off x="2467942" y="4291237"/>
              <a:ext cx="7410789" cy="505602"/>
              <a:chOff x="1091536" y="2781321"/>
              <a:chExt cx="7410789" cy="505602"/>
            </a:xfrm>
          </p:grpSpPr>
          <p:sp>
            <p:nvSpPr>
              <p:cNvPr id="24" name="Rectangle 23"/>
              <p:cNvSpPr/>
              <p:nvPr/>
            </p:nvSpPr>
            <p:spPr>
              <a:xfrm>
                <a:off x="1091536" y="2781321"/>
                <a:ext cx="7410789" cy="481776"/>
              </a:xfrm>
              <a:prstGeom prst="rect">
                <a:avLst/>
              </a:prstGeom>
              <a:gradFill rotWithShape="0">
                <a:gsLst>
                  <a:gs pos="0">
                    <a:srgbClr val="C183E0"/>
                  </a:gs>
                  <a:gs pos="100000">
                    <a:srgbClr val="C183E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5" name="Rectangle 24"/>
              <p:cNvSpPr/>
              <p:nvPr/>
            </p:nvSpPr>
            <p:spPr>
              <a:xfrm>
                <a:off x="1091536" y="2805147"/>
                <a:ext cx="7410789"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Content and Language Objective</a:t>
                </a:r>
              </a:p>
            </p:txBody>
          </p:sp>
        </p:grpSp>
        <p:sp>
          <p:nvSpPr>
            <p:cNvPr id="11" name="Oval 10"/>
            <p:cNvSpPr/>
            <p:nvPr/>
          </p:nvSpPr>
          <p:spPr>
            <a:xfrm>
              <a:off x="2181179" y="4235925"/>
              <a:ext cx="678449" cy="586843"/>
            </a:xfrm>
            <a:prstGeom prst="ellipse">
              <a:avLst/>
            </a:prstGeom>
            <a:blipFill rotWithShape="0">
              <a:blip r:embed="rId4"/>
              <a:stretch>
                <a:fillRect/>
              </a:stretch>
            </a:blipFill>
          </p:spPr>
          <p:style>
            <a:lnRef idx="1">
              <a:schemeClr val="accent1">
                <a:shade val="50000"/>
                <a:hueOff val="286509"/>
                <a:satOff val="7676"/>
                <a:lumOff val="33817"/>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12" name="Group 11"/>
          <p:cNvGrpSpPr/>
          <p:nvPr/>
        </p:nvGrpSpPr>
        <p:grpSpPr>
          <a:xfrm>
            <a:off x="2303071" y="3165365"/>
            <a:ext cx="8970767" cy="674527"/>
            <a:chOff x="867920" y="3463494"/>
            <a:chExt cx="7641640" cy="485171"/>
          </a:xfrm>
        </p:grpSpPr>
        <p:sp>
          <p:nvSpPr>
            <p:cNvPr id="22" name="Rectangle 21"/>
            <p:cNvSpPr/>
            <p:nvPr/>
          </p:nvSpPr>
          <p:spPr>
            <a:xfrm>
              <a:off x="867920" y="3466889"/>
              <a:ext cx="7616893" cy="481776"/>
            </a:xfrm>
            <a:prstGeom prst="rect">
              <a:avLst/>
            </a:prstGeom>
            <a:gradFill rotWithShape="0">
              <a:gsLst>
                <a:gs pos="0">
                  <a:srgbClr val="FFFF00"/>
                </a:gs>
                <a:gs pos="100000">
                  <a:srgbClr val="FFFF0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3" name="Rectangle 22"/>
            <p:cNvSpPr/>
            <p:nvPr/>
          </p:nvSpPr>
          <p:spPr>
            <a:xfrm>
              <a:off x="1022433" y="3463494"/>
              <a:ext cx="7487127"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Scaffolds</a:t>
              </a:r>
            </a:p>
          </p:txBody>
        </p:sp>
      </p:grpSp>
      <p:grpSp>
        <p:nvGrpSpPr>
          <p:cNvPr id="38" name="Group 37"/>
          <p:cNvGrpSpPr/>
          <p:nvPr/>
        </p:nvGrpSpPr>
        <p:grpSpPr>
          <a:xfrm>
            <a:off x="1941131" y="4024107"/>
            <a:ext cx="9475149" cy="800316"/>
            <a:chOff x="1879060" y="5752696"/>
            <a:chExt cx="8139014" cy="656300"/>
          </a:xfrm>
        </p:grpSpPr>
        <p:grpSp>
          <p:nvGrpSpPr>
            <p:cNvPr id="14" name="Group 13"/>
            <p:cNvGrpSpPr/>
            <p:nvPr/>
          </p:nvGrpSpPr>
          <p:grpSpPr>
            <a:xfrm>
              <a:off x="2160226" y="5821867"/>
              <a:ext cx="7857848" cy="524700"/>
              <a:chOff x="783820" y="4311951"/>
              <a:chExt cx="7857848" cy="524700"/>
            </a:xfrm>
          </p:grpSpPr>
          <p:sp>
            <p:nvSpPr>
              <p:cNvPr id="20" name="Rectangle 19"/>
              <p:cNvSpPr/>
              <p:nvPr/>
            </p:nvSpPr>
            <p:spPr>
              <a:xfrm>
                <a:off x="783820" y="4311951"/>
                <a:ext cx="7726214" cy="524700"/>
              </a:xfrm>
              <a:prstGeom prst="rect">
                <a:avLst/>
              </a:prstGeom>
              <a:gradFill rotWithShape="0">
                <a:gsLst>
                  <a:gs pos="0">
                    <a:srgbClr val="FF7E79"/>
                  </a:gs>
                  <a:gs pos="100000">
                    <a:srgbClr val="FF7E79"/>
                  </a:gs>
                </a:gsLst>
              </a:gradFill>
            </p:spPr>
            <p:style>
              <a:lnRef idx="0">
                <a:schemeClr val="lt1">
                  <a:hueOff val="0"/>
                  <a:satOff val="0"/>
                  <a:lumOff val="0"/>
                  <a:alphaOff val="0"/>
                </a:schemeClr>
              </a:lnRef>
              <a:fillRef idx="3">
                <a:scrgbClr r="0" g="0" b="0"/>
              </a:fillRef>
              <a:effectRef idx="2">
                <a:schemeClr val="accent1">
                  <a:shade val="50000"/>
                  <a:hueOff val="191006"/>
                  <a:satOff val="5117"/>
                  <a:lumOff val="22545"/>
                  <a:alphaOff val="0"/>
                </a:schemeClr>
              </a:effectRef>
              <a:fontRef idx="minor">
                <a:schemeClr val="lt1"/>
              </a:fontRef>
            </p:style>
          </p:sp>
          <p:sp>
            <p:nvSpPr>
              <p:cNvPr id="21" name="Rectangle 20"/>
              <p:cNvSpPr/>
              <p:nvPr/>
            </p:nvSpPr>
            <p:spPr>
              <a:xfrm>
                <a:off x="915455" y="4330236"/>
                <a:ext cx="7726213"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Strategic Grouping</a:t>
                </a:r>
              </a:p>
            </p:txBody>
          </p:sp>
        </p:grpSp>
        <p:sp>
          <p:nvSpPr>
            <p:cNvPr id="15" name="Oval 14"/>
            <p:cNvSpPr/>
            <p:nvPr/>
          </p:nvSpPr>
          <p:spPr>
            <a:xfrm>
              <a:off x="1879060" y="5752696"/>
              <a:ext cx="725095" cy="656300"/>
            </a:xfrm>
            <a:prstGeom prst="ellipse">
              <a:avLst/>
            </a:prstGeom>
            <a:blipFill rotWithShape="0">
              <a:blip r:embed="rId5"/>
              <a:stretch>
                <a:fillRect/>
              </a:stretch>
            </a:blipFill>
          </p:spPr>
          <p:style>
            <a:lnRef idx="1">
              <a:schemeClr val="accent1">
                <a:shade val="50000"/>
                <a:hueOff val="191006"/>
                <a:satOff val="5117"/>
                <a:lumOff val="2254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9" name="Group 38"/>
          <p:cNvGrpSpPr/>
          <p:nvPr/>
        </p:nvGrpSpPr>
        <p:grpSpPr>
          <a:xfrm>
            <a:off x="1810966" y="4899830"/>
            <a:ext cx="9452070" cy="753041"/>
            <a:chOff x="1447177" y="6707211"/>
            <a:chExt cx="8463614" cy="568613"/>
          </a:xfrm>
        </p:grpSpPr>
        <p:grpSp>
          <p:nvGrpSpPr>
            <p:cNvPr id="16" name="Group 15"/>
            <p:cNvGrpSpPr/>
            <p:nvPr/>
          </p:nvGrpSpPr>
          <p:grpSpPr>
            <a:xfrm>
              <a:off x="1748287" y="6764042"/>
              <a:ext cx="8162504" cy="485380"/>
              <a:chOff x="371881" y="5254126"/>
              <a:chExt cx="8162504" cy="485380"/>
            </a:xfrm>
          </p:grpSpPr>
          <p:sp>
            <p:nvSpPr>
              <p:cNvPr id="18" name="Rectangle 17"/>
              <p:cNvSpPr/>
              <p:nvPr/>
            </p:nvSpPr>
            <p:spPr>
              <a:xfrm>
                <a:off x="371881" y="5254126"/>
                <a:ext cx="8162504" cy="481776"/>
              </a:xfrm>
              <a:prstGeom prst="rect">
                <a:avLst/>
              </a:prstGeom>
              <a:gradFill rotWithShape="0">
                <a:gsLst>
                  <a:gs pos="0">
                    <a:srgbClr val="0AC8E1"/>
                  </a:gs>
                  <a:gs pos="100000">
                    <a:srgbClr val="0AC8E1"/>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19" name="Rectangle 18"/>
              <p:cNvSpPr/>
              <p:nvPr/>
            </p:nvSpPr>
            <p:spPr>
              <a:xfrm>
                <a:off x="371881" y="5257729"/>
                <a:ext cx="8162504" cy="4817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Formative Assessment</a:t>
                </a:r>
              </a:p>
            </p:txBody>
          </p:sp>
        </p:grpSp>
        <p:sp>
          <p:nvSpPr>
            <p:cNvPr id="17" name="Oval 16"/>
            <p:cNvSpPr/>
            <p:nvPr/>
          </p:nvSpPr>
          <p:spPr>
            <a:xfrm>
              <a:off x="1447177" y="6707211"/>
              <a:ext cx="745969" cy="568613"/>
            </a:xfrm>
            <a:prstGeom prst="ellipse">
              <a:avLst/>
            </a:prstGeom>
            <a:blipFill rotWithShape="0">
              <a:blip r:embed="rId6"/>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4" name="Group 3"/>
          <p:cNvGrpSpPr/>
          <p:nvPr/>
        </p:nvGrpSpPr>
        <p:grpSpPr>
          <a:xfrm rot="5400000">
            <a:off x="6156309" y="1519291"/>
            <a:ext cx="764744" cy="9336187"/>
            <a:chOff x="8416196" y="-2960569"/>
            <a:chExt cx="734853" cy="4181083"/>
          </a:xfrm>
        </p:grpSpPr>
        <p:sp>
          <p:nvSpPr>
            <p:cNvPr id="30" name="Rectangle 29"/>
            <p:cNvSpPr/>
            <p:nvPr/>
          </p:nvSpPr>
          <p:spPr>
            <a:xfrm rot="16200000">
              <a:off x="6717011" y="-1227520"/>
              <a:ext cx="4167087" cy="700989"/>
            </a:xfrm>
            <a:prstGeom prst="rect">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gradFill>
          </p:spPr>
          <p:style>
            <a:lnRef idx="0">
              <a:schemeClr val="lt1">
                <a:hueOff val="0"/>
                <a:satOff val="0"/>
                <a:lumOff val="0"/>
                <a:alphaOff val="0"/>
              </a:schemeClr>
            </a:lnRef>
            <a:fillRef idx="3">
              <a:scrgbClr r="0" g="0" b="0"/>
            </a:fillRef>
            <a:effectRef idx="2">
              <a:schemeClr val="accent1">
                <a:shade val="50000"/>
                <a:hueOff val="0"/>
                <a:satOff val="0"/>
                <a:lumOff val="0"/>
                <a:alphaOff val="0"/>
              </a:schemeClr>
            </a:effectRef>
            <a:fontRef idx="minor">
              <a:schemeClr val="lt1"/>
            </a:fontRef>
          </p:style>
        </p:sp>
        <p:sp>
          <p:nvSpPr>
            <p:cNvPr id="31" name="Rectangle 30"/>
            <p:cNvSpPr/>
            <p:nvPr/>
          </p:nvSpPr>
          <p:spPr>
            <a:xfrm rot="16200000">
              <a:off x="6951567" y="-945102"/>
              <a:ext cx="3630245" cy="7009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High Impact Essential Practices  </a:t>
              </a:r>
            </a:p>
          </p:txBody>
        </p:sp>
      </p:grpSp>
      <p:sp>
        <p:nvSpPr>
          <p:cNvPr id="40" name="Title 1"/>
          <p:cNvSpPr txBox="1">
            <a:spLocks/>
          </p:cNvSpPr>
          <p:nvPr/>
        </p:nvSpPr>
        <p:spPr>
          <a:xfrm>
            <a:off x="1223142" y="252166"/>
            <a:ext cx="10158731"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800" b="1" dirty="0">
                <a:solidFill>
                  <a:schemeClr val="tx2"/>
                </a:solidFill>
                <a:latin typeface="+mj-lt"/>
                <a:ea typeface="Avenir Next" charset="0"/>
                <a:cs typeface="Avenir Next" charset="0"/>
              </a:rPr>
              <a:t>INTEGRATED ELD LESSON COMPONENTS</a:t>
            </a:r>
          </a:p>
        </p:txBody>
      </p:sp>
      <p:pic>
        <p:nvPicPr>
          <p:cNvPr id="42" name="Picture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92599" y="3098059"/>
            <a:ext cx="864885" cy="7830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2" descr="https://www.stenhouse.com/sites/default/files/public/product_images/common-core-standards-in-diverse-classrooms.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63915" y="5786200"/>
            <a:ext cx="841675" cy="7973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94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750" tmFilter="0, 0; .2, .5; .8, .5; 1, 0"/>
                                        <p:tgtEl>
                                          <p:spTgt spid="36"/>
                                        </p:tgtEl>
                                      </p:cBhvr>
                                    </p:animEffect>
                                    <p:animScale>
                                      <p:cBhvr>
                                        <p:cTn id="7" dur="375"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1.png"/>
          <p:cNvPicPr>
            <a:picLocks noChangeAspect="1"/>
          </p:cNvPicPr>
          <p:nvPr/>
        </p:nvPicPr>
        <p:blipFill>
          <a:blip r:embed="rId3"/>
          <a:stretch>
            <a:fillRect/>
          </a:stretch>
        </p:blipFill>
        <p:spPr>
          <a:xfrm>
            <a:off x="380085" y="1131179"/>
            <a:ext cx="1797888" cy="1377909"/>
          </a:xfrm>
          <a:prstGeom prst="rect">
            <a:avLst/>
          </a:prstGeom>
        </p:spPr>
      </p:pic>
      <p:sp>
        <p:nvSpPr>
          <p:cNvPr id="2" name="Title 1"/>
          <p:cNvSpPr>
            <a:spLocks noGrp="1"/>
          </p:cNvSpPr>
          <p:nvPr>
            <p:ph type="title" idx="4294967295"/>
          </p:nvPr>
        </p:nvSpPr>
        <p:spPr>
          <a:xfrm>
            <a:off x="380085" y="334254"/>
            <a:ext cx="10206132" cy="796925"/>
          </a:xfrm>
        </p:spPr>
        <p:txBody>
          <a:bodyPr>
            <a:normAutofit fontScale="90000"/>
          </a:bodyPr>
          <a:lstStyle/>
          <a:p>
            <a:r>
              <a:rPr lang="en-US" sz="4800" b="1" dirty="0"/>
              <a:t>CA MATH FRAMEWORK</a:t>
            </a:r>
          </a:p>
        </p:txBody>
      </p:sp>
      <p:sp>
        <p:nvSpPr>
          <p:cNvPr id="19" name="TextBox 18"/>
          <p:cNvSpPr txBox="1"/>
          <p:nvPr/>
        </p:nvSpPr>
        <p:spPr>
          <a:xfrm>
            <a:off x="760413" y="1392486"/>
            <a:ext cx="11021091" cy="4955203"/>
          </a:xfrm>
          <a:prstGeom prst="rect">
            <a:avLst/>
          </a:prstGeom>
          <a:noFill/>
        </p:spPr>
        <p:txBody>
          <a:bodyPr wrap="square" rtlCol="0" anchor="t">
            <a:spAutoFit/>
          </a:bodyPr>
          <a:lstStyle/>
          <a:p>
            <a:r>
              <a:rPr lang="en-US" sz="3200" i="1" dirty="0">
                <a:latin typeface="Century Gothic" charset="0"/>
              </a:rPr>
              <a:t>Language objectives articulate for learners the </a:t>
            </a:r>
            <a:r>
              <a:rPr lang="en-US" sz="3200" b="1" i="1" dirty="0">
                <a:latin typeface="Century Gothic" charset="0"/>
              </a:rPr>
              <a:t>academic language functions and skills</a:t>
            </a:r>
            <a:r>
              <a:rPr lang="en-US" sz="3200" i="1" dirty="0">
                <a:latin typeface="Century Gothic" charset="0"/>
              </a:rPr>
              <a:t> that they need to master </a:t>
            </a:r>
            <a:r>
              <a:rPr lang="en-US" sz="3200" b="1" i="1" dirty="0">
                <a:latin typeface="Century Gothic" charset="0"/>
              </a:rPr>
              <a:t>to fully participate </a:t>
            </a:r>
            <a:r>
              <a:rPr lang="en-US" sz="3200" i="1" dirty="0">
                <a:latin typeface="Century Gothic" charset="0"/>
              </a:rPr>
              <a:t>in the lesson and </a:t>
            </a:r>
            <a:r>
              <a:rPr lang="en-US" sz="3200" b="1" i="1" dirty="0">
                <a:latin typeface="Century Gothic" charset="0"/>
              </a:rPr>
              <a:t>meet the grade-level content standards</a:t>
            </a:r>
            <a:r>
              <a:rPr lang="en-US" sz="3200" i="1" dirty="0">
                <a:latin typeface="Century Gothic" charset="0"/>
              </a:rPr>
              <a:t>... learners construct new understandings and knowledge through language, whether unpacking new </a:t>
            </a:r>
          </a:p>
          <a:p>
            <a:r>
              <a:rPr lang="en-US" sz="3200" i="1" dirty="0">
                <a:latin typeface="Century Gothic" charset="0"/>
              </a:rPr>
              <a:t>learning for themselves or justifying their </a:t>
            </a:r>
          </a:p>
          <a:p>
            <a:r>
              <a:rPr lang="en-US" sz="3200" i="1" dirty="0">
                <a:latin typeface="Century Gothic" charset="0"/>
              </a:rPr>
              <a:t>reasoning to a peer.</a:t>
            </a:r>
          </a:p>
          <a:p>
            <a:endParaRPr lang="en-US" sz="3200" i="1" dirty="0">
              <a:latin typeface="Century Gothic" charset="0"/>
            </a:endParaRPr>
          </a:p>
          <a:p>
            <a:r>
              <a:rPr lang="en-US" sz="2800" dirty="0">
                <a:latin typeface="Century Gothic"/>
              </a:rPr>
              <a:t>-- Universal Access Chapter, p. 686</a:t>
            </a: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56873" y="4245424"/>
            <a:ext cx="1706795" cy="2230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407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60926395"/>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3308699" y="4114420"/>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8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6"/>
            <a:ext cx="12192000" cy="591902"/>
          </a:xfrm>
          <a:solidFill>
            <a:schemeClr val="accent1">
              <a:lumMod val="40000"/>
              <a:lumOff val="60000"/>
            </a:schemeClr>
          </a:solidFill>
        </p:spPr>
        <p:txBody>
          <a:bodyPr>
            <a:normAutofit/>
          </a:bodyPr>
          <a:lstStyle/>
          <a:p>
            <a:pPr algn="ctr"/>
            <a:r>
              <a:rPr lang="en-US" sz="2200" b="1" dirty="0">
                <a:latin typeface="Century Gothic" charset="0"/>
                <a:ea typeface="Century Gothic" charset="0"/>
                <a:cs typeface="Century Gothic" charset="0"/>
              </a:rPr>
              <a:t>Integrated ELD/Math Resources to Support ELs with Problem Solving and Math Discourse</a:t>
            </a:r>
          </a:p>
        </p:txBody>
      </p:sp>
      <p:sp>
        <p:nvSpPr>
          <p:cNvPr id="7" name="TextBox 6"/>
          <p:cNvSpPr txBox="1"/>
          <p:nvPr/>
        </p:nvSpPr>
        <p:spPr>
          <a:xfrm>
            <a:off x="348160" y="845036"/>
            <a:ext cx="3427189"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a:solidFill>
                  <a:schemeClr val="tx1"/>
                </a:solidFill>
                <a:latin typeface="Century Gothic" charset="0"/>
                <a:ea typeface="Century Gothic" charset="0"/>
                <a:cs typeface="Century Gothic" charset="0"/>
              </a:rPr>
              <a:t>1. What are the expectations for Integrated ELD?</a:t>
            </a:r>
          </a:p>
        </p:txBody>
      </p:sp>
      <p:sp>
        <p:nvSpPr>
          <p:cNvPr id="9" name="TextBox 8"/>
          <p:cNvSpPr txBox="1"/>
          <p:nvPr/>
        </p:nvSpPr>
        <p:spPr>
          <a:xfrm>
            <a:off x="8532565" y="85445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3. Model Lessons Gr. K-6</a:t>
            </a:r>
          </a:p>
          <a:p>
            <a:pPr algn="ctr"/>
            <a:r>
              <a:rPr lang="en-US" dirty="0">
                <a:solidFill>
                  <a:schemeClr val="tx1"/>
                </a:solidFill>
                <a:latin typeface="Century Gothic" charset="0"/>
                <a:ea typeface="Century Gothic" charset="0"/>
                <a:cs typeface="Century Gothic" charset="0"/>
              </a:rPr>
              <a:t>One Per Grade Level</a:t>
            </a:r>
          </a:p>
        </p:txBody>
      </p:sp>
      <p:sp>
        <p:nvSpPr>
          <p:cNvPr id="10" name="TextBox 9"/>
          <p:cNvSpPr txBox="1"/>
          <p:nvPr/>
        </p:nvSpPr>
        <p:spPr>
          <a:xfrm>
            <a:off x="8532565" y="430236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5. Video of Gr. K Lesson</a:t>
            </a:r>
          </a:p>
          <a:p>
            <a:pPr algn="ctr"/>
            <a:r>
              <a:rPr lang="en-US" dirty="0">
                <a:solidFill>
                  <a:schemeClr val="tx1"/>
                </a:solidFill>
                <a:latin typeface="Century Gothic" charset="0"/>
                <a:ea typeface="Century Gothic" charset="0"/>
                <a:cs typeface="Century Gothic" charset="0"/>
              </a:rPr>
              <a:t>Gr. 3 &amp; Gr. 4 Coming Soon</a:t>
            </a:r>
          </a:p>
        </p:txBody>
      </p:sp>
      <p:sp>
        <p:nvSpPr>
          <p:cNvPr id="13" name="TextBox 12"/>
          <p:cNvSpPr txBox="1"/>
          <p:nvPr/>
        </p:nvSpPr>
        <p:spPr>
          <a:xfrm>
            <a:off x="348159" y="4366536"/>
            <a:ext cx="1990601" cy="1477328"/>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4. Posters </a:t>
            </a:r>
          </a:p>
          <a:p>
            <a:pPr algn="ctr"/>
            <a:r>
              <a:rPr lang="en-US" dirty="0">
                <a:solidFill>
                  <a:schemeClr val="tx1"/>
                </a:solidFill>
                <a:latin typeface="Century Gothic" charset="0"/>
                <a:ea typeface="Century Gothic" charset="0"/>
                <a:cs typeface="Century Gothic" charset="0"/>
              </a:rPr>
              <a:t>&amp; </a:t>
            </a:r>
          </a:p>
          <a:p>
            <a:pPr algn="ctr"/>
            <a:r>
              <a:rPr lang="en-US" dirty="0">
                <a:solidFill>
                  <a:schemeClr val="tx1"/>
                </a:solidFill>
                <a:latin typeface="Century Gothic" charset="0"/>
                <a:ea typeface="Century Gothic" charset="0"/>
                <a:cs typeface="Century Gothic" charset="0"/>
              </a:rPr>
              <a:t>Companion Cards For Protocols</a:t>
            </a:r>
          </a:p>
        </p:txBody>
      </p:sp>
      <p:sp>
        <p:nvSpPr>
          <p:cNvPr id="15" name="TextBox 14"/>
          <p:cNvSpPr txBox="1"/>
          <p:nvPr/>
        </p:nvSpPr>
        <p:spPr>
          <a:xfrm>
            <a:off x="4203339" y="845036"/>
            <a:ext cx="1407157" cy="1200329"/>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2. Model Lesson</a:t>
            </a:r>
          </a:p>
          <a:p>
            <a:pPr algn="ctr"/>
            <a:r>
              <a:rPr lang="en-US" dirty="0">
                <a:solidFill>
                  <a:schemeClr val="tx1"/>
                </a:solidFill>
                <a:latin typeface="Century Gothic" charset="0"/>
                <a:ea typeface="Century Gothic" charset="0"/>
                <a:cs typeface="Century Gothic" charset="0"/>
              </a:rPr>
              <a:t>At-A-Glance</a:t>
            </a:r>
          </a:p>
        </p:txBody>
      </p:sp>
      <p:pic>
        <p:nvPicPr>
          <p:cNvPr id="17" name="Picture 16"/>
          <p:cNvPicPr>
            <a:picLocks noChangeAspect="1"/>
          </p:cNvPicPr>
          <p:nvPr/>
        </p:nvPicPr>
        <p:blipFill>
          <a:blip r:embed="rId3"/>
          <a:stretch>
            <a:fillRect/>
          </a:stretch>
        </p:blipFill>
        <p:spPr>
          <a:xfrm>
            <a:off x="300173" y="6131046"/>
            <a:ext cx="589926" cy="57553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09698" y="5124957"/>
            <a:ext cx="2604059" cy="153351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159" y="1708803"/>
            <a:ext cx="3224303" cy="207029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28687" y="4251163"/>
            <a:ext cx="5432765" cy="2428722"/>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33174" y="833691"/>
            <a:ext cx="2292446" cy="294540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539427" y="1615089"/>
            <a:ext cx="3227945" cy="2228168"/>
          </a:xfrm>
          <a:prstGeom prst="rect">
            <a:avLst/>
          </a:prstGeom>
        </p:spPr>
      </p:pic>
      <p:sp>
        <p:nvSpPr>
          <p:cNvPr id="16" name="TextBox 15"/>
          <p:cNvSpPr txBox="1"/>
          <p:nvPr/>
        </p:nvSpPr>
        <p:spPr>
          <a:xfrm>
            <a:off x="780135" y="6234148"/>
            <a:ext cx="846707" cy="369332"/>
          </a:xfrm>
          <a:prstGeom prst="rect">
            <a:avLst/>
          </a:prstGeom>
          <a:noFill/>
        </p:spPr>
        <p:txBody>
          <a:bodyPr wrap="none" rtlCol="0">
            <a:spAutoFit/>
          </a:bodyPr>
          <a:lstStyle/>
          <a:p>
            <a:r>
              <a:rPr lang="en-US" b="1" dirty="0"/>
              <a:t>MMED</a:t>
            </a:r>
          </a:p>
        </p:txBody>
      </p:sp>
      <p:sp>
        <p:nvSpPr>
          <p:cNvPr id="4" name="Rectangle 3"/>
          <p:cNvSpPr/>
          <p:nvPr/>
        </p:nvSpPr>
        <p:spPr>
          <a:xfrm>
            <a:off x="228599" y="767777"/>
            <a:ext cx="3615339"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46825" y="767777"/>
            <a:ext cx="4079966"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329678" y="760435"/>
            <a:ext cx="3633720"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8600" y="4188068"/>
            <a:ext cx="7898191"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329678" y="4188068"/>
            <a:ext cx="3633720"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69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71" y="750730"/>
            <a:ext cx="2752201"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KINDERGARTEN</a:t>
            </a:r>
          </a:p>
          <a:p>
            <a:pPr algn="ctr"/>
            <a:endParaRPr lang="en-US" sz="800" b="1" dirty="0">
              <a:solidFill>
                <a:schemeClr val="bg1"/>
              </a:solidFill>
              <a:latin typeface="Avenir Next" charset="0"/>
              <a:ea typeface="Avenir Next" charset="0"/>
              <a:cs typeface="Avenir Next" charset="0"/>
            </a:endParaRPr>
          </a:p>
        </p:txBody>
      </p:sp>
      <p:sp>
        <p:nvSpPr>
          <p:cNvPr id="11" name="Title 1"/>
          <p:cNvSpPr txBox="1">
            <a:spLocks/>
          </p:cNvSpPr>
          <p:nvPr/>
        </p:nvSpPr>
        <p:spPr>
          <a:xfrm>
            <a:off x="555173" y="-320099"/>
            <a:ext cx="10903077"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200" b="1" dirty="0">
                <a:solidFill>
                  <a:schemeClr val="tx1"/>
                </a:solidFill>
                <a:latin typeface="Century Gothic" charset="0"/>
                <a:ea typeface="Century Gothic" charset="0"/>
                <a:cs typeface="Century Gothic" charset="0"/>
              </a:rPr>
              <a:t>INTEGRATED ELD/MATH THREE PHASE MODEL LESSONS</a:t>
            </a:r>
          </a:p>
        </p:txBody>
      </p:sp>
      <p:sp>
        <p:nvSpPr>
          <p:cNvPr id="13" name="TextBox 12"/>
          <p:cNvSpPr txBox="1"/>
          <p:nvPr/>
        </p:nvSpPr>
        <p:spPr>
          <a:xfrm>
            <a:off x="4727619" y="750916"/>
            <a:ext cx="2749306"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1ST GRADE</a:t>
            </a:r>
          </a:p>
          <a:p>
            <a:pPr algn="ctr"/>
            <a:endParaRPr lang="en-US" sz="800" b="1" dirty="0">
              <a:solidFill>
                <a:schemeClr val="bg1"/>
              </a:solidFill>
              <a:latin typeface="Avenir Next" charset="0"/>
              <a:ea typeface="Avenir Next" charset="0"/>
              <a:cs typeface="Avenir Next" charset="0"/>
            </a:endParaRPr>
          </a:p>
        </p:txBody>
      </p:sp>
      <p:sp>
        <p:nvSpPr>
          <p:cNvPr id="14" name="TextBox 13"/>
          <p:cNvSpPr txBox="1"/>
          <p:nvPr/>
        </p:nvSpPr>
        <p:spPr>
          <a:xfrm>
            <a:off x="8595072" y="734614"/>
            <a:ext cx="2797862" cy="615553"/>
          </a:xfrm>
          <a:prstGeom prst="rect">
            <a:avLst/>
          </a:prstGeom>
          <a:solidFill>
            <a:srgbClr val="C00000"/>
          </a:solidFill>
        </p:spPr>
        <p:txBody>
          <a:bodyPr wrap="square" rtlCol="0" anchor="t">
            <a:spAutoFit/>
          </a:bodyPr>
          <a:lstStyle/>
          <a:p>
            <a:pPr algn="ctr"/>
            <a:r>
              <a:rPr lang="en-US" sz="800" b="1" dirty="0">
                <a:solidFill>
                  <a:schemeClr val="accent1">
                    <a:lumMod val="75000"/>
                  </a:schemeClr>
                </a:solidFill>
                <a:latin typeface="Avenir Next" charset="0"/>
                <a:ea typeface="Avenir Next" charset="0"/>
                <a:cs typeface="Avenir Next" charset="0"/>
              </a:rPr>
              <a:t>2</a:t>
            </a:r>
          </a:p>
          <a:p>
            <a:pPr algn="ctr"/>
            <a:r>
              <a:rPr lang="en-US" b="1" dirty="0">
                <a:solidFill>
                  <a:schemeClr val="bg1"/>
                </a:solidFill>
                <a:latin typeface="Avenir Next" charset="0"/>
                <a:ea typeface="Avenir Next" charset="0"/>
                <a:cs typeface="Avenir Next" charset="0"/>
              </a:rPr>
              <a:t>2ND GRADE</a:t>
            </a:r>
          </a:p>
          <a:p>
            <a:pPr algn="ctr"/>
            <a:endParaRPr lang="en-US" sz="800" b="1" dirty="0">
              <a:solidFill>
                <a:schemeClr val="bg1"/>
              </a:solidFill>
              <a:latin typeface="Avenir Next" charset="0"/>
              <a:ea typeface="Avenir Next" charset="0"/>
              <a:cs typeface="Avenir Next" charset="0"/>
            </a:endParaRPr>
          </a:p>
        </p:txBody>
      </p:sp>
      <p:sp>
        <p:nvSpPr>
          <p:cNvPr id="15" name="TextBox 14"/>
          <p:cNvSpPr txBox="1"/>
          <p:nvPr/>
        </p:nvSpPr>
        <p:spPr>
          <a:xfrm>
            <a:off x="221345" y="3767259"/>
            <a:ext cx="2743199"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3RD GRADE</a:t>
            </a:r>
          </a:p>
          <a:p>
            <a:pPr algn="ctr"/>
            <a:endParaRPr lang="en-US" sz="800" b="1" dirty="0">
              <a:solidFill>
                <a:schemeClr val="bg1"/>
              </a:solidFill>
              <a:latin typeface="Avenir Next" charset="0"/>
              <a:ea typeface="Avenir Next" charset="0"/>
              <a:cs typeface="Avenir Next" charset="0"/>
            </a:endParaRPr>
          </a:p>
        </p:txBody>
      </p:sp>
      <p:sp>
        <p:nvSpPr>
          <p:cNvPr id="16" name="TextBox 15"/>
          <p:cNvSpPr txBox="1"/>
          <p:nvPr/>
        </p:nvSpPr>
        <p:spPr>
          <a:xfrm>
            <a:off x="3246281" y="3773107"/>
            <a:ext cx="2753467"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4TH GRADE</a:t>
            </a:r>
          </a:p>
          <a:p>
            <a:pPr algn="ctr"/>
            <a:endParaRPr lang="en-US" sz="800" b="1" dirty="0">
              <a:solidFill>
                <a:schemeClr val="bg1"/>
              </a:solidFill>
              <a:latin typeface="Avenir Next" charset="0"/>
              <a:ea typeface="Avenir Next" charset="0"/>
              <a:cs typeface="Avenir Next" charset="0"/>
            </a:endParaRPr>
          </a:p>
        </p:txBody>
      </p:sp>
      <p:sp>
        <p:nvSpPr>
          <p:cNvPr id="17" name="TextBox 16"/>
          <p:cNvSpPr txBox="1"/>
          <p:nvPr/>
        </p:nvSpPr>
        <p:spPr>
          <a:xfrm>
            <a:off x="6313569" y="3767258"/>
            <a:ext cx="2689623" cy="615553"/>
          </a:xfrm>
          <a:prstGeom prst="rect">
            <a:avLst/>
          </a:prstGeom>
          <a:solidFill>
            <a:srgbClr val="C00000"/>
          </a:solidFill>
        </p:spPr>
        <p:txBody>
          <a:bodyPr wrap="square" rtlCol="0" anchor="t">
            <a:spAutoFit/>
          </a:bodyPr>
          <a:lstStyle/>
          <a:p>
            <a:pPr algn="ctr"/>
            <a:r>
              <a:rPr lang="en-US" sz="800" b="1" dirty="0">
                <a:solidFill>
                  <a:schemeClr val="accent1">
                    <a:lumMod val="75000"/>
                  </a:schemeClr>
                </a:solidFill>
                <a:latin typeface="Avenir Next" charset="0"/>
                <a:ea typeface="Avenir Next" charset="0"/>
                <a:cs typeface="Avenir Next" charset="0"/>
              </a:rPr>
              <a:t>2</a:t>
            </a:r>
          </a:p>
          <a:p>
            <a:pPr algn="ctr"/>
            <a:r>
              <a:rPr lang="en-US" b="1" dirty="0">
                <a:solidFill>
                  <a:schemeClr val="bg1"/>
                </a:solidFill>
                <a:latin typeface="Avenir Next" charset="0"/>
                <a:ea typeface="Avenir Next" charset="0"/>
                <a:cs typeface="Avenir Next" charset="0"/>
              </a:rPr>
              <a:t>5TH GRADE</a:t>
            </a:r>
          </a:p>
          <a:p>
            <a:pPr algn="ctr"/>
            <a:endParaRPr lang="en-US" sz="800" b="1" dirty="0">
              <a:solidFill>
                <a:schemeClr val="bg1"/>
              </a:solidFill>
              <a:latin typeface="Avenir Next" charset="0"/>
              <a:ea typeface="Avenir Next" charset="0"/>
              <a:cs typeface="Avenir Next" charset="0"/>
            </a:endParaRPr>
          </a:p>
        </p:txBody>
      </p:sp>
      <p:pic>
        <p:nvPicPr>
          <p:cNvPr id="8" name="Picture 7"/>
          <p:cNvPicPr>
            <a:picLocks noChangeAspect="1"/>
          </p:cNvPicPr>
          <p:nvPr/>
        </p:nvPicPr>
        <p:blipFill>
          <a:blip r:embed="rId3"/>
          <a:stretch>
            <a:fillRect/>
          </a:stretch>
        </p:blipFill>
        <p:spPr>
          <a:xfrm>
            <a:off x="857271" y="1454698"/>
            <a:ext cx="2752202" cy="202869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6313568" y="4541291"/>
            <a:ext cx="2689624" cy="2095243"/>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3246281" y="4541292"/>
            <a:ext cx="2743200" cy="209524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a:stretch>
            <a:fillRect/>
          </a:stretch>
        </p:blipFill>
        <p:spPr>
          <a:xfrm>
            <a:off x="221344" y="4524690"/>
            <a:ext cx="2743200" cy="2111845"/>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635564" y="616992"/>
            <a:ext cx="3167124" cy="3008389"/>
          </a:xfrm>
          <a:prstGeom prst="rect">
            <a:avLst/>
          </a:prstGeom>
          <a:noFill/>
          <a:ln w="1270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595072" y="1454698"/>
            <a:ext cx="2797862" cy="202869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9286171" y="3767257"/>
            <a:ext cx="2713324" cy="615553"/>
          </a:xfrm>
          <a:prstGeom prst="rect">
            <a:avLst/>
          </a:prstGeom>
          <a:solidFill>
            <a:srgbClr val="C00000"/>
          </a:solidFill>
        </p:spPr>
        <p:txBody>
          <a:bodyPr wrap="square" rtlCol="0" anchor="t">
            <a:spAutoFit/>
          </a:bodyPr>
          <a:lstStyle/>
          <a:p>
            <a:pPr algn="ctr"/>
            <a:r>
              <a:rPr lang="en-US" sz="800" b="1" dirty="0">
                <a:solidFill>
                  <a:schemeClr val="accent1">
                    <a:lumMod val="75000"/>
                  </a:schemeClr>
                </a:solidFill>
                <a:latin typeface="Avenir Next" charset="0"/>
                <a:ea typeface="Avenir Next" charset="0"/>
                <a:cs typeface="Avenir Next" charset="0"/>
              </a:rPr>
              <a:t>2</a:t>
            </a:r>
          </a:p>
          <a:p>
            <a:pPr algn="ctr"/>
            <a:r>
              <a:rPr lang="en-US" b="1" dirty="0">
                <a:solidFill>
                  <a:schemeClr val="bg1"/>
                </a:solidFill>
                <a:latin typeface="Avenir Next" charset="0"/>
                <a:ea typeface="Avenir Next" charset="0"/>
                <a:cs typeface="Avenir Next" charset="0"/>
              </a:rPr>
              <a:t>6TH GRADE</a:t>
            </a:r>
          </a:p>
          <a:p>
            <a:pPr algn="ctr"/>
            <a:endParaRPr lang="en-US" sz="800" b="1" dirty="0">
              <a:solidFill>
                <a:schemeClr val="bg1"/>
              </a:solidFill>
              <a:latin typeface="Avenir Next" charset="0"/>
              <a:ea typeface="Avenir Next" charset="0"/>
              <a:cs typeface="Avenir Next" charset="0"/>
            </a:endParaRPr>
          </a:p>
        </p:txBody>
      </p:sp>
      <p:pic>
        <p:nvPicPr>
          <p:cNvPr id="4" name="Picture 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286171" y="4544135"/>
            <a:ext cx="2719944" cy="209239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711926" y="1454699"/>
            <a:ext cx="2749716" cy="2028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380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entury Gothic"/>
              </a:rPr>
              <a:t>GROUNDING VIDEO</a:t>
            </a:r>
            <a:r>
              <a:rPr lang="en-US" b="1" dirty="0">
                <a:latin typeface="Arial"/>
              </a:rPr>
              <a:t> </a:t>
            </a:r>
            <a:endParaRPr lang="en-US" b="1" dirty="0"/>
          </a:p>
        </p:txBody>
      </p:sp>
      <p:pic>
        <p:nvPicPr>
          <p:cNvPr id="5" name="Content Placeholder 4">
            <a:hlinkClick r:id="rId3"/>
          </p:cNvPr>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a:off x="2405349" y="1283208"/>
            <a:ext cx="7381301" cy="487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0D08F2D8-D7A9-8A4A-9D64-8BF0EE33D161}"/>
              </a:ext>
            </a:extLst>
          </p:cNvPr>
          <p:cNvSpPr txBox="1"/>
          <p:nvPr/>
        </p:nvSpPr>
        <p:spPr>
          <a:xfrm>
            <a:off x="3810758" y="6331958"/>
            <a:ext cx="4570482" cy="369332"/>
          </a:xfrm>
          <a:prstGeom prst="rect">
            <a:avLst/>
          </a:prstGeom>
          <a:noFill/>
        </p:spPr>
        <p:txBody>
          <a:bodyPr wrap="none" rtlCol="0">
            <a:spAutoFit/>
          </a:bodyPr>
          <a:lstStyle/>
          <a:p>
            <a:r>
              <a:rPr lang="en-US" dirty="0">
                <a:solidFill>
                  <a:srgbClr val="0000FF"/>
                </a:solidFill>
                <a:hlinkClick r:id="rId3">
                  <a:extLst>
                    <a:ext uri="{A12FA001-AC4F-418D-AE19-62706E023703}">
                      <ahyp:hlinkClr xmlns:ahyp="http://schemas.microsoft.com/office/drawing/2018/hyperlinkcolor" val="tx"/>
                    </a:ext>
                  </a:extLst>
                </a:hlinkClick>
              </a:rPr>
              <a:t>https://</a:t>
            </a:r>
            <a:r>
              <a:rPr lang="en-US" dirty="0" err="1">
                <a:solidFill>
                  <a:srgbClr val="0000FF"/>
                </a:solidFill>
                <a:hlinkClick r:id="rId3">
                  <a:extLst>
                    <a:ext uri="{A12FA001-AC4F-418D-AE19-62706E023703}">
                      <ahyp:hlinkClr xmlns:ahyp="http://schemas.microsoft.com/office/drawing/2018/hyperlinkcolor" val="tx"/>
                    </a:ext>
                  </a:extLst>
                </a:hlinkClick>
              </a:rPr>
              <a:t>lausd.wistia.com</a:t>
            </a:r>
            <a:r>
              <a:rPr lang="en-US" dirty="0">
                <a:solidFill>
                  <a:srgbClr val="0000FF"/>
                </a:solidFill>
                <a:hlinkClick r:id="rId3">
                  <a:extLst>
                    <a:ext uri="{A12FA001-AC4F-418D-AE19-62706E023703}">
                      <ahyp:hlinkClr xmlns:ahyp="http://schemas.microsoft.com/office/drawing/2018/hyperlinkcolor" val="tx"/>
                    </a:ext>
                  </a:extLst>
                </a:hlinkClick>
              </a:rPr>
              <a:t>/medias/eq2vgohjfd</a:t>
            </a:r>
            <a:endParaRPr lang="en-US" dirty="0">
              <a:solidFill>
                <a:srgbClr val="0000FF"/>
              </a:solidFill>
            </a:endParaRPr>
          </a:p>
        </p:txBody>
      </p:sp>
    </p:spTree>
    <p:extLst>
      <p:ext uri="{BB962C8B-B14F-4D97-AF65-F5344CB8AC3E}">
        <p14:creationId xmlns:p14="http://schemas.microsoft.com/office/powerpoint/2010/main" val="273389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0563" y="545125"/>
            <a:ext cx="10647335" cy="689116"/>
          </a:xfrm>
          <a:prstGeom prst="rect">
            <a:avLst/>
          </a:prstGeom>
        </p:spPr>
        <p:txBody>
          <a:bodyPr>
            <a:noAutofit/>
          </a:bodyPr>
          <a:lstStyle>
            <a:lvl1pPr algn="l" defTabSz="914377" rtl="0" eaLnBrk="1" latinLnBrk="0" hangingPunct="1">
              <a:spcBef>
                <a:spcPct val="0"/>
              </a:spcBef>
              <a:buNone/>
              <a:defRPr sz="4000" kern="1200" spc="-100" baseline="0">
                <a:solidFill>
                  <a:schemeClr val="tx2"/>
                </a:solidFill>
                <a:latin typeface="+mj-lt"/>
                <a:ea typeface="+mj-ea"/>
                <a:cs typeface="+mj-cs"/>
              </a:defRPr>
            </a:lvl1pPr>
          </a:lstStyle>
          <a:p>
            <a:r>
              <a:rPr lang="en-US" sz="3600" b="1">
                <a:latin typeface="Century Gothic" charset="0"/>
                <a:ea typeface="Century Gothic" charset="0"/>
                <a:cs typeface="Century Gothic" charset="0"/>
              </a:rPr>
              <a:t>INTEGRATED ELD/MATH MODEL LESSON, GR.K</a:t>
            </a:r>
            <a:endParaRPr lang="en-US" sz="3600" b="1" dirty="0">
              <a:latin typeface="Century Gothic" charset="0"/>
              <a:ea typeface="Century Gothic" charset="0"/>
              <a:cs typeface="Century Gothic" charset="0"/>
            </a:endParaRPr>
          </a:p>
        </p:txBody>
      </p:sp>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6733" y="1435408"/>
            <a:ext cx="3677795" cy="27159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18796" y="1435408"/>
            <a:ext cx="4202644" cy="3908762"/>
          </a:xfrm>
          <a:prstGeom prst="rect">
            <a:avLst/>
          </a:prstGeom>
          <a:noFill/>
        </p:spPr>
        <p:txBody>
          <a:bodyPr wrap="square" rtlCol="0">
            <a:spAutoFit/>
          </a:bodyPr>
          <a:lstStyle/>
          <a:p>
            <a:pPr marL="285750" indent="-285750">
              <a:buFont typeface="Arial" charset="0"/>
              <a:buChar char="•"/>
            </a:pPr>
            <a:r>
              <a:rPr lang="en-US" sz="2800" dirty="0">
                <a:latin typeface="Century Gothic" charset="0"/>
                <a:ea typeface="Century Gothic" charset="0"/>
                <a:cs typeface="Century Gothic" charset="0"/>
              </a:rPr>
              <a:t>PLANNING THE LESSON, p. 1 – 6</a:t>
            </a:r>
          </a:p>
          <a:p>
            <a:pPr marL="285750" indent="-285750">
              <a:buFont typeface="Arial" charset="0"/>
              <a:buChar char="•"/>
            </a:pPr>
            <a:endParaRPr lang="en-US" sz="2800" dirty="0">
              <a:latin typeface="Century Gothic" charset="0"/>
              <a:ea typeface="Century Gothic" charset="0"/>
              <a:cs typeface="Century Gothic" charset="0"/>
            </a:endParaRPr>
          </a:p>
          <a:p>
            <a:pPr marL="285750" indent="-285750">
              <a:buFont typeface="Arial" charset="0"/>
              <a:buChar char="•"/>
            </a:pPr>
            <a:r>
              <a:rPr lang="en-US" sz="2800" dirty="0">
                <a:latin typeface="Century Gothic" charset="0"/>
                <a:ea typeface="Century Gothic" charset="0"/>
                <a:cs typeface="Century Gothic" charset="0"/>
              </a:rPr>
              <a:t>TEACHING THE LESSON, p. 7 – 14</a:t>
            </a:r>
          </a:p>
          <a:p>
            <a:pPr marL="285750" indent="-285750">
              <a:buFont typeface="Arial" charset="0"/>
              <a:buChar char="•"/>
            </a:pPr>
            <a:endParaRPr lang="en-US" sz="2800" dirty="0">
              <a:latin typeface="Century Gothic" charset="0"/>
              <a:ea typeface="Century Gothic" charset="0"/>
              <a:cs typeface="Century Gothic" charset="0"/>
            </a:endParaRPr>
          </a:p>
          <a:p>
            <a:pPr marL="285750" indent="-285750">
              <a:buFont typeface="Arial" charset="0"/>
              <a:buChar char="•"/>
            </a:pPr>
            <a:r>
              <a:rPr lang="en-US" sz="2800" dirty="0">
                <a:latin typeface="Century Gothic" charset="0"/>
                <a:ea typeface="Century Gothic" charset="0"/>
                <a:cs typeface="Century Gothic" charset="0"/>
              </a:rPr>
              <a:t>ADDITIONAL RESOURCES, p. 15– 19 </a:t>
            </a:r>
          </a:p>
          <a:p>
            <a:endParaRPr lang="en-US" sz="2400" dirty="0">
              <a:latin typeface="Century Gothic" charset="0"/>
              <a:ea typeface="Century Gothic" charset="0"/>
              <a:cs typeface="Century Gothic"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52296" y="2390196"/>
            <a:ext cx="3646390" cy="236414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48331" y="3267170"/>
            <a:ext cx="3658616" cy="241044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15774" y="4114800"/>
            <a:ext cx="3662874" cy="2322549"/>
          </a:xfrm>
          <a:prstGeom prst="rect">
            <a:avLst/>
          </a:prstGeom>
          <a:ln>
            <a:noFill/>
          </a:ln>
          <a:effectLst>
            <a:outerShdw blurRad="292100" dist="139700" dir="2700000" algn="tl" rotWithShape="0">
              <a:srgbClr val="333333">
                <a:alpha val="65000"/>
              </a:srgbClr>
            </a:outerShdw>
          </a:effectLst>
        </p:spPr>
      </p:pic>
      <p:sp>
        <p:nvSpPr>
          <p:cNvPr id="8" name="Right Arrow 7"/>
          <p:cNvSpPr/>
          <p:nvPr/>
        </p:nvSpPr>
        <p:spPr>
          <a:xfrm>
            <a:off x="1492721" y="2286000"/>
            <a:ext cx="655610" cy="413657"/>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276509" y="3167762"/>
            <a:ext cx="655610" cy="413657"/>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637255" y="4005980"/>
            <a:ext cx="655610" cy="413657"/>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47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60926395"/>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6356699" y="4114420"/>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8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0126" y="3325926"/>
            <a:ext cx="4079985" cy="2739211"/>
          </a:xfrm>
          <a:prstGeom prst="rect">
            <a:avLst/>
          </a:prstGeom>
          <a:noFill/>
        </p:spPr>
        <p:txBody>
          <a:bodyPr wrap="square" rtlCol="0" anchor="t">
            <a:spAutoFit/>
          </a:bodyPr>
          <a:lstStyle/>
          <a:p>
            <a:r>
              <a:rPr lang="en-US" sz="3000" dirty="0">
                <a:latin typeface="Century Gothic" charset="0"/>
                <a:ea typeface="Century Gothic" charset="0"/>
                <a:cs typeface="Century Gothic" charset="0"/>
              </a:rPr>
              <a:t>Scan p. 1</a:t>
            </a:r>
          </a:p>
          <a:p>
            <a:endParaRPr lang="en-US" sz="800" dirty="0">
              <a:latin typeface="Century Gothic" charset="0"/>
              <a:ea typeface="Century Gothic" charset="0"/>
              <a:cs typeface="Century Gothic" charset="0"/>
            </a:endParaRPr>
          </a:p>
          <a:p>
            <a:r>
              <a:rPr lang="en-US" sz="3000" dirty="0">
                <a:latin typeface="Century Gothic" charset="0"/>
                <a:ea typeface="Century Gothic" charset="0"/>
                <a:cs typeface="Century Gothic" charset="0"/>
              </a:rPr>
              <a:t>What do you notice?</a:t>
            </a:r>
          </a:p>
          <a:p>
            <a:endParaRPr lang="en-US" sz="1000" dirty="0">
              <a:latin typeface="Century Gothic" charset="0"/>
              <a:ea typeface="Century Gothic" charset="0"/>
              <a:cs typeface="Century Gothic" charset="0"/>
            </a:endParaRPr>
          </a:p>
          <a:p>
            <a:pPr marL="457200" indent="-457200">
              <a:buFont typeface="Arial" panose="020B0604020202020204" pitchFamily="34" charset="0"/>
              <a:buChar char="•"/>
            </a:pPr>
            <a:r>
              <a:rPr lang="en-US" sz="2400" dirty="0">
                <a:latin typeface="Century Gothic" charset="0"/>
                <a:ea typeface="Century Gothic" charset="0"/>
                <a:cs typeface="Century Gothic" charset="0"/>
              </a:rPr>
              <a:t>FOCUS QUESTION</a:t>
            </a:r>
          </a:p>
          <a:p>
            <a:pPr marL="457200" indent="-457200">
              <a:buFont typeface="Arial" panose="020B0604020202020204" pitchFamily="34" charset="0"/>
              <a:buChar char="•"/>
            </a:pPr>
            <a:endParaRPr lang="en-US" sz="800" dirty="0">
              <a:latin typeface="Century Gothic" charset="0"/>
              <a:ea typeface="Century Gothic" charset="0"/>
              <a:cs typeface="Century Gothic" charset="0"/>
            </a:endParaRPr>
          </a:p>
          <a:p>
            <a:pPr marL="457200" indent="-457200">
              <a:buFont typeface="Arial" panose="020B0604020202020204" pitchFamily="34" charset="0"/>
              <a:buChar char="•"/>
            </a:pPr>
            <a:r>
              <a:rPr lang="en-US" sz="2400" dirty="0">
                <a:latin typeface="Century Gothic" charset="0"/>
                <a:ea typeface="Century Gothic" charset="0"/>
                <a:cs typeface="Century Gothic" charset="0"/>
              </a:rPr>
              <a:t>TASK</a:t>
            </a:r>
          </a:p>
          <a:p>
            <a:pPr marL="457200" indent="-457200">
              <a:buFont typeface="Arial" panose="020B0604020202020204" pitchFamily="34" charset="0"/>
              <a:buChar char="•"/>
            </a:pPr>
            <a:endParaRPr lang="en-US" sz="800" dirty="0">
              <a:latin typeface="Century Gothic" charset="0"/>
              <a:ea typeface="Century Gothic" charset="0"/>
              <a:cs typeface="Century Gothic" charset="0"/>
            </a:endParaRPr>
          </a:p>
        </p:txBody>
      </p:sp>
      <p:sp>
        <p:nvSpPr>
          <p:cNvPr id="2"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GR.K</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56208" y="1322280"/>
            <a:ext cx="7097997" cy="5480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831308" y="1993171"/>
            <a:ext cx="6728347" cy="1927503"/>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0128" y="1420251"/>
            <a:ext cx="2329354" cy="1792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402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Effect transition="in" filter="fade">
                                      <p:cBhvr>
                                        <p:cTn id="1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0126" y="3478330"/>
            <a:ext cx="4079985" cy="2246769"/>
          </a:xfrm>
          <a:prstGeom prst="rect">
            <a:avLst/>
          </a:prstGeom>
          <a:noFill/>
        </p:spPr>
        <p:txBody>
          <a:bodyPr wrap="square" rtlCol="0" anchor="t">
            <a:spAutoFit/>
          </a:bodyPr>
          <a:lstStyle/>
          <a:p>
            <a:r>
              <a:rPr lang="en-US" sz="3000" dirty="0">
                <a:latin typeface="Century Gothic" charset="0"/>
                <a:ea typeface="Century Gothic" charset="0"/>
                <a:cs typeface="Century Gothic" charset="0"/>
              </a:rPr>
              <a:t>Scan p. 1</a:t>
            </a:r>
          </a:p>
          <a:p>
            <a:endParaRPr lang="en-US" sz="800" dirty="0">
              <a:latin typeface="Century Gothic" charset="0"/>
              <a:ea typeface="Century Gothic" charset="0"/>
              <a:cs typeface="Century Gothic" charset="0"/>
            </a:endParaRPr>
          </a:p>
          <a:p>
            <a:r>
              <a:rPr lang="en-US" sz="3000" dirty="0">
                <a:latin typeface="Century Gothic" charset="0"/>
                <a:ea typeface="Century Gothic" charset="0"/>
                <a:cs typeface="Century Gothic" charset="0"/>
              </a:rPr>
              <a:t>What do you notice?</a:t>
            </a:r>
          </a:p>
          <a:p>
            <a:endParaRPr lang="en-US" sz="1000" dirty="0">
              <a:latin typeface="Century Gothic" charset="0"/>
              <a:ea typeface="Century Gothic" charset="0"/>
              <a:cs typeface="Century Gothic" charset="0"/>
            </a:endParaRPr>
          </a:p>
          <a:p>
            <a:pPr marL="342900" indent="-342900">
              <a:buFont typeface="Arial" panose="020B0604020202020204" pitchFamily="34" charset="0"/>
              <a:buChar char="•"/>
            </a:pPr>
            <a:r>
              <a:rPr lang="en-US" sz="2400" dirty="0">
                <a:latin typeface="Century Gothic" charset="0"/>
                <a:ea typeface="Century Gothic" charset="0"/>
                <a:cs typeface="Century Gothic" charset="0"/>
              </a:rPr>
              <a:t>LANGUAGE DEMANDS</a:t>
            </a:r>
          </a:p>
          <a:p>
            <a:pPr marL="457200" indent="-457200">
              <a:buFont typeface="Arial" panose="020B0604020202020204" pitchFamily="34" charset="0"/>
              <a:buChar char="•"/>
            </a:pPr>
            <a:endParaRPr lang="en-US" sz="800" dirty="0">
              <a:latin typeface="Century Gothic" charset="0"/>
              <a:ea typeface="Century Gothic" charset="0"/>
              <a:cs typeface="Century Gothic" charset="0"/>
            </a:endParaRPr>
          </a:p>
        </p:txBody>
      </p:sp>
      <p:sp>
        <p:nvSpPr>
          <p:cNvPr id="2"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GR.K</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56208" y="1322280"/>
            <a:ext cx="7097997" cy="5480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0128" y="1420251"/>
            <a:ext cx="2329354" cy="1792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831307" y="3903128"/>
            <a:ext cx="6728347" cy="1296670"/>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997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png"/>
          <p:cNvPicPr>
            <a:picLocks noChangeAspect="1"/>
          </p:cNvPicPr>
          <p:nvPr/>
        </p:nvPicPr>
        <p:blipFill>
          <a:blip r:embed="rId3"/>
          <a:stretch>
            <a:fillRect/>
          </a:stretch>
        </p:blipFill>
        <p:spPr>
          <a:xfrm>
            <a:off x="640625" y="1676399"/>
            <a:ext cx="1974607" cy="1513347"/>
          </a:xfrm>
          <a:prstGeom prst="rect">
            <a:avLst/>
          </a:prstGeom>
        </p:spPr>
      </p:pic>
      <p:sp>
        <p:nvSpPr>
          <p:cNvPr id="2" name="Title 1"/>
          <p:cNvSpPr>
            <a:spLocks noGrp="1"/>
          </p:cNvSpPr>
          <p:nvPr>
            <p:ph type="title"/>
          </p:nvPr>
        </p:nvSpPr>
        <p:spPr>
          <a:xfrm>
            <a:off x="325463" y="443857"/>
            <a:ext cx="10647335" cy="789768"/>
          </a:xfrm>
        </p:spPr>
        <p:txBody>
          <a:bodyPr>
            <a:noAutofit/>
          </a:bodyPr>
          <a:lstStyle/>
          <a:p>
            <a:r>
              <a:rPr lang="en-US" b="1" dirty="0">
                <a:latin typeface="Century Gothic" charset="0"/>
                <a:ea typeface="Century Gothic" charset="0"/>
                <a:cs typeface="Century Gothic" charset="0"/>
              </a:rPr>
              <a:t>LANGUAGE DEMANDS</a:t>
            </a:r>
          </a:p>
        </p:txBody>
      </p:sp>
      <p:sp>
        <p:nvSpPr>
          <p:cNvPr id="4" name="TextBox 3"/>
          <p:cNvSpPr txBox="1"/>
          <p:nvPr/>
        </p:nvSpPr>
        <p:spPr>
          <a:xfrm>
            <a:off x="1026188" y="2072231"/>
            <a:ext cx="9946610" cy="4062651"/>
          </a:xfrm>
          <a:prstGeom prst="rect">
            <a:avLst/>
          </a:prstGeom>
          <a:noFill/>
        </p:spPr>
        <p:txBody>
          <a:bodyPr wrap="square" rtlCol="0">
            <a:spAutoFit/>
          </a:bodyPr>
          <a:lstStyle/>
          <a:p>
            <a:r>
              <a:rPr lang="is-IS" sz="4400" dirty="0">
                <a:latin typeface="Century Gothic" charset="0"/>
                <a:ea typeface="Century Gothic" charset="0"/>
                <a:cs typeface="Century Gothic" charset="0"/>
              </a:rPr>
              <a:t>Teachers routinely examine the texts and tasks used for instruction to identify language that may be challenging for </a:t>
            </a:r>
            <a:r>
              <a:rPr lang="en-US" sz="4400" dirty="0">
                <a:latin typeface="Century Gothic" charset="0"/>
                <a:ea typeface="Century Gothic" charset="0"/>
                <a:cs typeface="Century Gothic" charset="0"/>
              </a:rPr>
              <a:t>ELs.</a:t>
            </a:r>
          </a:p>
          <a:p>
            <a:endParaRPr lang="en-US" sz="3600" dirty="0">
              <a:latin typeface="Century Gothic" charset="0"/>
              <a:ea typeface="Century Gothic" charset="0"/>
              <a:cs typeface="Century Gothic" charset="0"/>
            </a:endParaRPr>
          </a:p>
          <a:p>
            <a:r>
              <a:rPr lang="en-US" sz="2800" dirty="0">
                <a:latin typeface="Century Gothic" charset="0"/>
                <a:ea typeface="Century Gothic" charset="0"/>
                <a:cs typeface="Century Gothic" charset="0"/>
              </a:rPr>
              <a:t>--ELA/ELD Framework, Chapter 2, p. 114</a:t>
            </a:r>
          </a:p>
          <a:p>
            <a:endParaRPr lang="en-US" dirty="0"/>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73343" y="4480081"/>
            <a:ext cx="1643598" cy="21794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363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0126" y="3478330"/>
            <a:ext cx="4079985" cy="2985433"/>
          </a:xfrm>
          <a:prstGeom prst="rect">
            <a:avLst/>
          </a:prstGeom>
          <a:noFill/>
        </p:spPr>
        <p:txBody>
          <a:bodyPr wrap="square" rtlCol="0" anchor="t">
            <a:spAutoFit/>
          </a:bodyPr>
          <a:lstStyle/>
          <a:p>
            <a:r>
              <a:rPr lang="en-US" sz="3000" dirty="0">
                <a:latin typeface="Century Gothic" charset="0"/>
                <a:ea typeface="Century Gothic" charset="0"/>
                <a:cs typeface="Century Gothic" charset="0"/>
              </a:rPr>
              <a:t>Scan p. 1-2</a:t>
            </a:r>
          </a:p>
          <a:p>
            <a:endParaRPr lang="en-US" sz="800" dirty="0">
              <a:latin typeface="Century Gothic" charset="0"/>
              <a:ea typeface="Century Gothic" charset="0"/>
              <a:cs typeface="Century Gothic" charset="0"/>
            </a:endParaRPr>
          </a:p>
          <a:p>
            <a:r>
              <a:rPr lang="en-US" sz="3000" dirty="0">
                <a:latin typeface="Century Gothic" charset="0"/>
                <a:ea typeface="Century Gothic" charset="0"/>
                <a:cs typeface="Century Gothic" charset="0"/>
              </a:rPr>
              <a:t>What do you notice?</a:t>
            </a:r>
          </a:p>
          <a:p>
            <a:endParaRPr lang="en-US" sz="1000" dirty="0">
              <a:latin typeface="Century Gothic" charset="0"/>
              <a:ea typeface="Century Gothic" charset="0"/>
              <a:cs typeface="Century Gothic" charset="0"/>
            </a:endParaRPr>
          </a:p>
          <a:p>
            <a:pPr marL="457200" indent="-457200">
              <a:buFont typeface="Arial" panose="020B0604020202020204" pitchFamily="34" charset="0"/>
              <a:buChar char="•"/>
            </a:pPr>
            <a:r>
              <a:rPr lang="en-US" sz="2400" dirty="0">
                <a:latin typeface="Century Gothic" charset="0"/>
                <a:ea typeface="Century Gothic" charset="0"/>
                <a:cs typeface="Century Gothic" charset="0"/>
              </a:rPr>
              <a:t>MATH CONTENT</a:t>
            </a:r>
            <a:endParaRPr lang="en-US" sz="800" dirty="0">
              <a:latin typeface="Century Gothic" charset="0"/>
              <a:ea typeface="Century Gothic" charset="0"/>
              <a:cs typeface="Century Gothic" charset="0"/>
            </a:endParaRPr>
          </a:p>
          <a:p>
            <a:pPr marL="457200" indent="-457200">
              <a:buFont typeface="Arial" panose="020B0604020202020204" pitchFamily="34" charset="0"/>
              <a:buChar char="•"/>
            </a:pPr>
            <a:r>
              <a:rPr lang="en-US" sz="2400" dirty="0">
                <a:latin typeface="Century Gothic" charset="0"/>
                <a:ea typeface="Century Gothic" charset="0"/>
                <a:cs typeface="Century Gothic" charset="0"/>
              </a:rPr>
              <a:t>MATH PRACTICE</a:t>
            </a:r>
            <a:endParaRPr lang="en-US" sz="800" dirty="0">
              <a:latin typeface="Century Gothic" charset="0"/>
              <a:ea typeface="Century Gothic" charset="0"/>
              <a:cs typeface="Century Gothic" charset="0"/>
            </a:endParaRPr>
          </a:p>
          <a:p>
            <a:pPr marL="457200" indent="-457200">
              <a:buFont typeface="Arial" panose="020B0604020202020204" pitchFamily="34" charset="0"/>
              <a:buChar char="•"/>
            </a:pPr>
            <a:r>
              <a:rPr lang="en-US" sz="2400" dirty="0">
                <a:latin typeface="Century Gothic" charset="0"/>
                <a:ea typeface="Century Gothic" charset="0"/>
                <a:cs typeface="Century Gothic" charset="0"/>
              </a:rPr>
              <a:t>ELD STANDARDS</a:t>
            </a:r>
          </a:p>
          <a:p>
            <a:pPr marL="457200" indent="-457200">
              <a:buFont typeface="Arial" panose="020B0604020202020204" pitchFamily="34" charset="0"/>
              <a:buChar char="•"/>
            </a:pPr>
            <a:endParaRPr lang="en-US" sz="800" dirty="0">
              <a:latin typeface="Century Gothic" charset="0"/>
              <a:ea typeface="Century Gothic" charset="0"/>
              <a:cs typeface="Century Gothic" charset="0"/>
            </a:endParaRPr>
          </a:p>
        </p:txBody>
      </p:sp>
      <p:sp>
        <p:nvSpPr>
          <p:cNvPr id="2"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GR.K</a:t>
            </a: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0128" y="1420251"/>
            <a:ext cx="2329354" cy="1792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90122" y="2634018"/>
            <a:ext cx="4497554" cy="3472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892431" y="5117910"/>
            <a:ext cx="4255284" cy="709684"/>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30976" y="1538747"/>
            <a:ext cx="4419829" cy="3412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7506572" y="1940256"/>
            <a:ext cx="4255284" cy="1744640"/>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37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fade">
                                      <p:cBhvr>
                                        <p:cTn id="10" dur="500"/>
                                        <p:tgtEl>
                                          <p:spTgt spid="6">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Effect transition="in" filter="fade">
                                      <p:cBhvr>
                                        <p:cTn id="13" dur="500"/>
                                        <p:tgtEl>
                                          <p:spTgt spid="6">
                                            <p:txEl>
                                              <p:pRg st="6" end="6"/>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GR.K</a:t>
            </a:r>
          </a:p>
        </p:txBody>
      </p:sp>
      <p:sp>
        <p:nvSpPr>
          <p:cNvPr id="6" name="TextBox 5"/>
          <p:cNvSpPr txBox="1"/>
          <p:nvPr/>
        </p:nvSpPr>
        <p:spPr>
          <a:xfrm>
            <a:off x="235139" y="1399454"/>
            <a:ext cx="2889062" cy="1938992"/>
          </a:xfrm>
          <a:prstGeom prst="rect">
            <a:avLst/>
          </a:prstGeom>
          <a:noFill/>
          <a:ln>
            <a:solidFill>
              <a:schemeClr val="accent1"/>
            </a:solidFill>
          </a:ln>
        </p:spPr>
        <p:txBody>
          <a:bodyPr wrap="square" rtlCol="0" anchor="t">
            <a:spAutoFit/>
          </a:bodyPr>
          <a:lstStyle/>
          <a:p>
            <a:r>
              <a:rPr lang="en-US" sz="2000" dirty="0">
                <a:latin typeface="Century Gothic" charset="0"/>
                <a:ea typeface="Century Gothic" charset="0"/>
                <a:cs typeface="Century Gothic" charset="0"/>
              </a:rPr>
              <a:t>Language Demand:</a:t>
            </a:r>
          </a:p>
          <a:p>
            <a:endParaRPr lang="en-US" sz="2000" dirty="0">
              <a:latin typeface="Century Gothic" charset="0"/>
              <a:ea typeface="Century Gothic" charset="0"/>
              <a:cs typeface="Century Gothic" charset="0"/>
            </a:endParaRPr>
          </a:p>
          <a:p>
            <a:r>
              <a:rPr lang="en-US" sz="2000" dirty="0">
                <a:latin typeface="Century Gothic" charset="0"/>
                <a:ea typeface="Century Gothic" charset="0"/>
                <a:cs typeface="Century Gothic" charset="0"/>
              </a:rPr>
              <a:t>Explaining and justifying their thinking clearly and precisely.</a:t>
            </a:r>
          </a:p>
          <a:p>
            <a:endParaRPr lang="en-US" sz="2000" dirty="0">
              <a:latin typeface="Century Gothic" charset="0"/>
              <a:ea typeface="Century Gothic" charset="0"/>
              <a:cs typeface="Century Gothic" charset="0"/>
            </a:endParaRP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4624" y="3775008"/>
            <a:ext cx="3702910" cy="2858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415142" y="5090932"/>
            <a:ext cx="3535304" cy="728690"/>
          </a:xfrm>
          <a:prstGeom prst="rect">
            <a:avLst/>
          </a:prstGeom>
          <a:noFill/>
          <a:ln w="508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04865" y="3794510"/>
            <a:ext cx="3680278" cy="2841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957457" y="1384387"/>
            <a:ext cx="4108734" cy="2246769"/>
          </a:xfrm>
          <a:prstGeom prst="rect">
            <a:avLst/>
          </a:prstGeom>
          <a:noFill/>
          <a:ln>
            <a:solidFill>
              <a:schemeClr val="accent1"/>
            </a:solidFill>
          </a:ln>
        </p:spPr>
        <p:txBody>
          <a:bodyPr wrap="square" rtlCol="0" anchor="t">
            <a:spAutoFit/>
          </a:bodyPr>
          <a:lstStyle/>
          <a:p>
            <a:r>
              <a:rPr lang="en-US" sz="2000" dirty="0">
                <a:latin typeface="Century Gothic" charset="0"/>
                <a:ea typeface="Century Gothic" charset="0"/>
                <a:cs typeface="Century Gothic" charset="0"/>
              </a:rPr>
              <a:t>Language Objective:</a:t>
            </a:r>
          </a:p>
          <a:p>
            <a:endParaRPr lang="en-US" sz="2000" dirty="0">
              <a:latin typeface="Century Gothic" charset="0"/>
              <a:ea typeface="Century Gothic" charset="0"/>
              <a:cs typeface="Century Gothic" charset="0"/>
            </a:endParaRPr>
          </a:p>
          <a:p>
            <a:r>
              <a:rPr lang="en-US" sz="2000" dirty="0">
                <a:latin typeface="Century Gothic" charset="0"/>
                <a:ea typeface="Century Gothic" charset="0"/>
                <a:cs typeface="Century Gothic" charset="0"/>
              </a:rPr>
              <a:t>SWBAT explain and justify their solution using connecting words and phrases and math vocabulary in a conversation with a partner.  </a:t>
            </a:r>
          </a:p>
        </p:txBody>
      </p:sp>
      <p:sp>
        <p:nvSpPr>
          <p:cNvPr id="12" name="TextBox 11"/>
          <p:cNvSpPr txBox="1"/>
          <p:nvPr/>
        </p:nvSpPr>
        <p:spPr>
          <a:xfrm>
            <a:off x="3254828" y="1399454"/>
            <a:ext cx="4593771" cy="2215991"/>
          </a:xfrm>
          <a:prstGeom prst="rect">
            <a:avLst/>
          </a:prstGeom>
          <a:noFill/>
          <a:ln>
            <a:solidFill>
              <a:schemeClr val="accent1"/>
            </a:solidFill>
          </a:ln>
        </p:spPr>
        <p:txBody>
          <a:bodyPr wrap="square" rtlCol="0" anchor="t">
            <a:spAutoFit/>
          </a:bodyPr>
          <a:lstStyle/>
          <a:p>
            <a:r>
              <a:rPr lang="en-US" sz="2000" dirty="0">
                <a:latin typeface="Century Gothic" charset="0"/>
                <a:ea typeface="Century Gothic" charset="0"/>
                <a:cs typeface="Century Gothic" charset="0"/>
              </a:rPr>
              <a:t>ELD Standards:</a:t>
            </a:r>
          </a:p>
          <a:p>
            <a:endParaRPr lang="en-US" sz="2000" dirty="0">
              <a:latin typeface="Century Gothic" charset="0"/>
              <a:ea typeface="Century Gothic" charset="0"/>
              <a:cs typeface="Century Gothic" charset="0"/>
            </a:endParaRPr>
          </a:p>
          <a:p>
            <a:r>
              <a:rPr lang="en-US" sz="2000" dirty="0">
                <a:latin typeface="Century Gothic" charset="0"/>
                <a:ea typeface="Century Gothic" charset="0"/>
                <a:cs typeface="Century Gothic" charset="0"/>
              </a:rPr>
              <a:t>ELD P1.K.1 Exchanging Information/ Ideas</a:t>
            </a:r>
          </a:p>
          <a:p>
            <a:endParaRPr lang="en-US" sz="900" dirty="0">
              <a:latin typeface="Century Gothic" charset="0"/>
              <a:ea typeface="Century Gothic" charset="0"/>
              <a:cs typeface="Century Gothic" charset="0"/>
            </a:endParaRPr>
          </a:p>
          <a:p>
            <a:r>
              <a:rPr lang="en-US" sz="2000" dirty="0">
                <a:latin typeface="Century Gothic" charset="0"/>
                <a:ea typeface="Century Gothic" charset="0"/>
                <a:cs typeface="Century Gothic" charset="0"/>
              </a:rPr>
              <a:t>ELD P1.K.5 Listening Actively</a:t>
            </a:r>
          </a:p>
          <a:p>
            <a:endParaRPr lang="en-US" sz="900" dirty="0">
              <a:latin typeface="Century Gothic" charset="0"/>
              <a:ea typeface="Century Gothic" charset="0"/>
              <a:cs typeface="Century Gothic" charset="0"/>
            </a:endParaRPr>
          </a:p>
          <a:p>
            <a:r>
              <a:rPr lang="en-US" sz="2000" dirty="0">
                <a:latin typeface="Century Gothic" charset="0"/>
                <a:ea typeface="Century Gothic" charset="0"/>
                <a:cs typeface="Century Gothic" charset="0"/>
              </a:rPr>
              <a:t>ELD PII.K.2  Understanding Cohesion  </a:t>
            </a:r>
          </a:p>
        </p:txBody>
      </p:sp>
      <p:sp>
        <p:nvSpPr>
          <p:cNvPr id="13" name="Rectangle 12"/>
          <p:cNvSpPr/>
          <p:nvPr/>
        </p:nvSpPr>
        <p:spPr>
          <a:xfrm>
            <a:off x="6260196" y="4952999"/>
            <a:ext cx="3547841" cy="632906"/>
          </a:xfrm>
          <a:prstGeom prst="rect">
            <a:avLst/>
          </a:prstGeom>
          <a:noFill/>
          <a:ln w="508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6260196" y="5943601"/>
            <a:ext cx="3558723" cy="453643"/>
          </a:xfrm>
          <a:prstGeom prst="rect">
            <a:avLst/>
          </a:prstGeom>
          <a:noFill/>
          <a:ln w="508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420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GR.K</a:t>
            </a:r>
          </a:p>
        </p:txBody>
      </p:sp>
      <p:sp>
        <p:nvSpPr>
          <p:cNvPr id="6" name="TextBox 5"/>
          <p:cNvSpPr txBox="1"/>
          <p:nvPr/>
        </p:nvSpPr>
        <p:spPr>
          <a:xfrm>
            <a:off x="0" y="1378892"/>
            <a:ext cx="4140292" cy="4955203"/>
          </a:xfrm>
          <a:prstGeom prst="rect">
            <a:avLst/>
          </a:prstGeom>
          <a:noFill/>
        </p:spPr>
        <p:txBody>
          <a:bodyPr wrap="square" rtlCol="0" anchor="t">
            <a:spAutoFit/>
          </a:bodyPr>
          <a:lstStyle/>
          <a:p>
            <a:endParaRPr lang="en-US" sz="3600" dirty="0">
              <a:latin typeface="Century Gothic" charset="0"/>
              <a:ea typeface="Century Gothic" charset="0"/>
              <a:cs typeface="Century Gothic" charset="0"/>
            </a:endParaRPr>
          </a:p>
          <a:p>
            <a:pPr lvl="1"/>
            <a:r>
              <a:rPr lang="en-US" sz="3600" dirty="0">
                <a:latin typeface="Century Gothic" charset="0"/>
                <a:ea typeface="Century Gothic" charset="0"/>
                <a:cs typeface="Century Gothic" charset="0"/>
              </a:rPr>
              <a:t>What Integrated ELD lesson components have we seen in the sample lesson so far?</a:t>
            </a:r>
          </a:p>
          <a:p>
            <a:pPr lvl="1"/>
            <a:r>
              <a:rPr lang="en-US" sz="2800" dirty="0">
                <a:latin typeface="Century Gothic" charset="0"/>
                <a:ea typeface="Century Gothic" charset="0"/>
                <a:cs typeface="Century Gothic" charset="0"/>
              </a:rPr>
              <a:t> </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40292" y="1798929"/>
            <a:ext cx="7600517" cy="4115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8318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50838" y="573087"/>
            <a:ext cx="8550429" cy="137545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tx2"/>
                </a:solidFill>
                <a:latin typeface="Century Gothic" charset="0"/>
                <a:ea typeface="Century Gothic" charset="0"/>
                <a:cs typeface="Century Gothic" charset="0"/>
              </a:rPr>
              <a:t>INTEGRATED ELD/MATH K VIDEO</a:t>
            </a:r>
          </a:p>
          <a:p>
            <a:endParaRPr lang="en-US" sz="1100" b="1" dirty="0">
              <a:solidFill>
                <a:schemeClr val="tx2"/>
              </a:solidFill>
              <a:latin typeface="Century Gothic" charset="0"/>
              <a:ea typeface="Century Gothic" charset="0"/>
              <a:cs typeface="Century Gothic" charset="0"/>
            </a:endParaRPr>
          </a:p>
          <a:p>
            <a:endParaRPr lang="en-US" sz="1200" b="1" dirty="0">
              <a:solidFill>
                <a:schemeClr val="tx2"/>
              </a:solidFill>
              <a:latin typeface="Century Gothic" charset="0"/>
              <a:ea typeface="Century Gothic" charset="0"/>
              <a:cs typeface="Century Gothic" charset="0"/>
            </a:endParaRPr>
          </a:p>
          <a:p>
            <a:r>
              <a:rPr lang="en-US" b="1" dirty="0">
                <a:solidFill>
                  <a:schemeClr val="tx2"/>
                </a:solidFill>
                <a:latin typeface="Century Gothic" charset="0"/>
                <a:ea typeface="Century Gothic" charset="0"/>
                <a:cs typeface="Century Gothic" charset="0"/>
              </a:rPr>
              <a:t>LESSON OBJECTIVES</a:t>
            </a:r>
          </a:p>
        </p:txBody>
      </p:sp>
      <p:sp>
        <p:nvSpPr>
          <p:cNvPr id="7" name="TextBox 1"/>
          <p:cNvSpPr txBox="1"/>
          <p:nvPr/>
        </p:nvSpPr>
        <p:spPr>
          <a:xfrm>
            <a:off x="4805645" y="2510354"/>
            <a:ext cx="3048000" cy="369332"/>
          </a:xfrm>
          <a:prstGeom prst="rect">
            <a:avLst/>
          </a:prstGeom>
        </p:spPr>
        <p:txBody>
          <a:bodyPr rtlCol="0">
            <a:spAutoFit/>
          </a:bodyPr>
          <a:lstStyle/>
          <a:p>
            <a:r>
              <a:rPr lang="en-US"/>
              <a:t>_</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2312490"/>
            <a:ext cx="5810476" cy="3733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60458" y="1500103"/>
            <a:ext cx="5011055" cy="2477601"/>
          </a:xfrm>
          <a:prstGeom prst="rect">
            <a:avLst/>
          </a:prstGeom>
          <a:noFill/>
        </p:spPr>
        <p:txBody>
          <a:bodyPr wrap="square" rtlCol="0">
            <a:spAutoFit/>
          </a:bodyPr>
          <a:lstStyle/>
          <a:p>
            <a:r>
              <a:rPr lang="en-US" sz="2500" dirty="0">
                <a:latin typeface="Century Gothic" charset="0"/>
                <a:ea typeface="Century Gothic" charset="0"/>
                <a:cs typeface="Century Gothic" charset="0"/>
                <a:hlinkClick r:id="rId4"/>
              </a:rPr>
              <a:t>Click here to find the Kindergarten Integrated ELD/Math video</a:t>
            </a:r>
            <a:endParaRPr lang="en-US" sz="2500" dirty="0">
              <a:latin typeface="Century Gothic" charset="0"/>
              <a:ea typeface="Century Gothic" charset="0"/>
              <a:cs typeface="Century Gothic" charset="0"/>
            </a:endParaRPr>
          </a:p>
          <a:p>
            <a:endParaRPr lang="en-US" sz="2800" dirty="0">
              <a:latin typeface="Century Gothic" charset="0"/>
              <a:ea typeface="Century Gothic" charset="0"/>
              <a:cs typeface="Century Gothic" charset="0"/>
            </a:endParaRPr>
          </a:p>
          <a:p>
            <a:pPr marL="285750" indent="-285750">
              <a:buFont typeface="Arial" charset="0"/>
              <a:buChar char="•"/>
            </a:pPr>
            <a:endParaRPr lang="en-US" sz="2800" dirty="0">
              <a:latin typeface="Century Gothic" charset="0"/>
              <a:ea typeface="Century Gothic" charset="0"/>
              <a:cs typeface="Century Gothic" charset="0"/>
            </a:endParaRPr>
          </a:p>
          <a:p>
            <a:endParaRPr lang="en-US" sz="2400" dirty="0">
              <a:latin typeface="Century Gothic" charset="0"/>
              <a:ea typeface="Century Gothic" charset="0"/>
              <a:cs typeface="Century Gothic" charset="0"/>
            </a:endParaRP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60995" y="2879686"/>
            <a:ext cx="2709545" cy="3461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7361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50838" y="573087"/>
            <a:ext cx="8550429" cy="137545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tx2"/>
                </a:solidFill>
                <a:latin typeface="Century Gothic" charset="0"/>
                <a:ea typeface="Century Gothic" charset="0"/>
                <a:cs typeface="Century Gothic" charset="0"/>
              </a:rPr>
              <a:t>INTEGRATED ELD/MATH K VIDEO</a:t>
            </a:r>
          </a:p>
          <a:p>
            <a:endParaRPr lang="en-US" sz="1100" b="1" dirty="0">
              <a:solidFill>
                <a:schemeClr val="tx2"/>
              </a:solidFill>
              <a:latin typeface="Century Gothic" charset="0"/>
              <a:ea typeface="Century Gothic" charset="0"/>
              <a:cs typeface="Century Gothic" charset="0"/>
            </a:endParaRPr>
          </a:p>
          <a:p>
            <a:endParaRPr lang="en-US" sz="1200" b="1" dirty="0">
              <a:solidFill>
                <a:schemeClr val="tx2"/>
              </a:solidFill>
              <a:latin typeface="Century Gothic" charset="0"/>
              <a:ea typeface="Century Gothic" charset="0"/>
              <a:cs typeface="Century Gothic" charset="0"/>
            </a:endParaRPr>
          </a:p>
          <a:p>
            <a:r>
              <a:rPr lang="en-US" b="1" dirty="0">
                <a:solidFill>
                  <a:schemeClr val="tx2"/>
                </a:solidFill>
                <a:latin typeface="Century Gothic" charset="0"/>
                <a:ea typeface="Century Gothic" charset="0"/>
                <a:cs typeface="Century Gothic" charset="0"/>
              </a:rPr>
              <a:t>LESSON OBJECTIVES</a:t>
            </a:r>
          </a:p>
        </p:txBody>
      </p:sp>
      <p:sp>
        <p:nvSpPr>
          <p:cNvPr id="7" name="TextBox 1"/>
          <p:cNvSpPr txBox="1"/>
          <p:nvPr/>
        </p:nvSpPr>
        <p:spPr>
          <a:xfrm>
            <a:off x="4805645" y="2510354"/>
            <a:ext cx="3048000" cy="369332"/>
          </a:xfrm>
          <a:prstGeom prst="rect">
            <a:avLst/>
          </a:prstGeom>
        </p:spPr>
        <p:txBody>
          <a:bodyPr rtlCol="0">
            <a:spAutoFit/>
          </a:bodyPr>
          <a:lstStyle/>
          <a:p>
            <a:r>
              <a:rPr lang="en-US"/>
              <a:t>_</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2312490"/>
            <a:ext cx="5810476" cy="3733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60458" y="1500103"/>
            <a:ext cx="5011055" cy="5447645"/>
          </a:xfrm>
          <a:prstGeom prst="rect">
            <a:avLst/>
          </a:prstGeom>
          <a:noFill/>
        </p:spPr>
        <p:txBody>
          <a:bodyPr wrap="square" rtlCol="0">
            <a:spAutoFit/>
          </a:bodyPr>
          <a:lstStyle/>
          <a:p>
            <a:pPr marL="285750" indent="-285750">
              <a:buFont typeface="Arial" charset="0"/>
              <a:buChar char="•"/>
            </a:pPr>
            <a:r>
              <a:rPr lang="en-US" sz="2800" dirty="0">
                <a:latin typeface="Century Gothic" charset="0"/>
                <a:ea typeface="Century Gothic" charset="0"/>
                <a:cs typeface="Century Gothic" charset="0"/>
              </a:rPr>
              <a:t>How were standards used in planning the lesson?</a:t>
            </a:r>
          </a:p>
          <a:p>
            <a:endParaRPr lang="en-US" sz="2800" dirty="0">
              <a:latin typeface="Century Gothic" charset="0"/>
              <a:ea typeface="Century Gothic" charset="0"/>
              <a:cs typeface="Century Gothic" charset="0"/>
            </a:endParaRPr>
          </a:p>
          <a:p>
            <a:pPr marL="914400" lvl="1" indent="-457200">
              <a:buFont typeface="Arial" panose="020B0604020202020204" pitchFamily="34" charset="0"/>
              <a:buChar char="•"/>
            </a:pPr>
            <a:r>
              <a:rPr lang="en-US" sz="2400" dirty="0">
                <a:latin typeface="Century Gothic" charset="0"/>
                <a:ea typeface="Century Gothic" charset="0"/>
                <a:cs typeface="Century Gothic" charset="0"/>
              </a:rPr>
              <a:t>Math Content Standards</a:t>
            </a:r>
          </a:p>
          <a:p>
            <a:pPr marL="914400" lvl="1" indent="-457200">
              <a:buFont typeface="Arial" panose="020B0604020202020204" pitchFamily="34" charset="0"/>
              <a:buChar char="•"/>
            </a:pPr>
            <a:r>
              <a:rPr lang="en-US" sz="2400" dirty="0">
                <a:latin typeface="Century Gothic" charset="0"/>
                <a:ea typeface="Century Gothic" charset="0"/>
                <a:cs typeface="Century Gothic" charset="0"/>
              </a:rPr>
              <a:t>Math Practice Standards</a:t>
            </a:r>
          </a:p>
          <a:p>
            <a:pPr marL="914400" lvl="1" indent="-457200">
              <a:buFont typeface="Arial" panose="020B0604020202020204" pitchFamily="34" charset="0"/>
              <a:buChar char="•"/>
            </a:pPr>
            <a:r>
              <a:rPr lang="en-US" sz="2400" dirty="0">
                <a:latin typeface="Century Gothic" charset="0"/>
                <a:ea typeface="Century Gothic" charset="0"/>
                <a:cs typeface="Century Gothic" charset="0"/>
              </a:rPr>
              <a:t>ELD Standards</a:t>
            </a:r>
          </a:p>
          <a:p>
            <a:pPr marL="285750" indent="-285750">
              <a:buFont typeface="Arial" charset="0"/>
              <a:buChar char="•"/>
            </a:pPr>
            <a:endParaRPr lang="en-US" sz="2800" dirty="0">
              <a:latin typeface="Century Gothic" charset="0"/>
              <a:ea typeface="Century Gothic" charset="0"/>
              <a:cs typeface="Century Gothic" charset="0"/>
            </a:endParaRPr>
          </a:p>
          <a:p>
            <a:pPr marL="285750" indent="-285750">
              <a:buFont typeface="Arial" charset="0"/>
              <a:buChar char="•"/>
            </a:pPr>
            <a:endParaRPr lang="en-US" sz="2800" dirty="0">
              <a:latin typeface="Century Gothic" charset="0"/>
              <a:ea typeface="Century Gothic" charset="0"/>
              <a:cs typeface="Century Gothic" charset="0"/>
            </a:endParaRPr>
          </a:p>
          <a:p>
            <a:pPr marL="285750" indent="-285750">
              <a:buFont typeface="Arial" charset="0"/>
              <a:buChar char="•"/>
            </a:pPr>
            <a:r>
              <a:rPr lang="en-US" sz="2800" dirty="0">
                <a:latin typeface="Century Gothic" charset="0"/>
                <a:ea typeface="Century Gothic" charset="0"/>
                <a:cs typeface="Century Gothic" charset="0"/>
              </a:rPr>
              <a:t>How were lesson objectives posed to the students?</a:t>
            </a:r>
          </a:p>
          <a:p>
            <a:pPr marL="285750" indent="-285750">
              <a:buFont typeface="Arial" charset="0"/>
              <a:buChar char="•"/>
            </a:pPr>
            <a:endParaRPr lang="en-US" sz="2800" dirty="0">
              <a:latin typeface="Century Gothic" charset="0"/>
              <a:ea typeface="Century Gothic" charset="0"/>
              <a:cs typeface="Century Gothic" charset="0"/>
            </a:endParaRPr>
          </a:p>
          <a:p>
            <a:endParaRPr lang="en-US"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1814489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6" y="533400"/>
            <a:ext cx="10972800" cy="990600"/>
          </a:xfrm>
        </p:spPr>
        <p:txBody>
          <a:bodyPr/>
          <a:lstStyle/>
          <a:p>
            <a:r>
              <a:rPr lang="en-US" b="1" dirty="0">
                <a:latin typeface="Century Gothic"/>
              </a:rPr>
              <a:t>GUIDING QUESTION – TURN &amp; TALK</a:t>
            </a:r>
            <a:r>
              <a:rPr lang="en-US" b="1" dirty="0">
                <a:latin typeface="Arial"/>
              </a:rPr>
              <a:t> </a:t>
            </a:r>
            <a:endParaRPr lang="en-US" b="1" dirty="0">
              <a:latin typeface="Century Gothic"/>
            </a:endParaRPr>
          </a:p>
        </p:txBody>
      </p:sp>
      <p:sp>
        <p:nvSpPr>
          <p:cNvPr id="3" name="Content Placeholder 2"/>
          <p:cNvSpPr>
            <a:spLocks noGrp="1"/>
          </p:cNvSpPr>
          <p:nvPr>
            <p:ph idx="1"/>
          </p:nvPr>
        </p:nvSpPr>
        <p:spPr>
          <a:xfrm>
            <a:off x="5088322" y="1978207"/>
            <a:ext cx="6504409" cy="3881556"/>
          </a:xfrm>
          <a:ln w="127000">
            <a:solidFill>
              <a:schemeClr val="accent2"/>
            </a:solidFill>
            <a:prstDash val="sysDash"/>
          </a:ln>
        </p:spPr>
        <p:txBody>
          <a:bodyPr>
            <a:normAutofit/>
          </a:bodyPr>
          <a:lstStyle/>
          <a:p>
            <a:pPr marL="0" indent="0">
              <a:buNone/>
            </a:pPr>
            <a:r>
              <a:rPr lang="en-US" sz="4800" dirty="0">
                <a:latin typeface="Century Gothic" charset="0"/>
                <a:ea typeface="Century Gothic" charset="0"/>
                <a:cs typeface="Century Gothic" charset="0"/>
              </a:rPr>
              <a:t>How do we diminish barriers and provide access to English Learners during math instruction?</a:t>
            </a:r>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0266" y="2231347"/>
            <a:ext cx="4217825" cy="3375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10287357" y="439016"/>
            <a:ext cx="1725903" cy="1179368"/>
          </a:xfrm>
          <a:prstGeom prst="rect">
            <a:avLst/>
          </a:prstGeom>
        </p:spPr>
      </p:pic>
    </p:spTree>
    <p:extLst>
      <p:ext uri="{BB962C8B-B14F-4D97-AF65-F5344CB8AC3E}">
        <p14:creationId xmlns:p14="http://schemas.microsoft.com/office/powerpoint/2010/main" val="1949028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21649" y="1905252"/>
            <a:ext cx="6626408" cy="3724096"/>
          </a:xfrm>
          <a:prstGeom prst="rect">
            <a:avLst/>
          </a:prstGeom>
          <a:noFill/>
        </p:spPr>
        <p:txBody>
          <a:bodyPr wrap="square" rtlCol="0">
            <a:spAutoFit/>
          </a:bodyPr>
          <a:lstStyle/>
          <a:p>
            <a:pPr marL="457200" indent="-457200">
              <a:buFont typeface="Wingdings" charset="2"/>
              <a:buChar char="§"/>
            </a:pPr>
            <a:r>
              <a:rPr lang="en-US" sz="3200" dirty="0">
                <a:latin typeface="Century Gothic" charset="0"/>
                <a:ea typeface="Century Gothic" charset="0"/>
                <a:cs typeface="Century Gothic" charset="0"/>
              </a:rPr>
              <a:t>Scan p. 7 of the lesson</a:t>
            </a:r>
          </a:p>
          <a:p>
            <a:pPr marL="457200" indent="-457200">
              <a:buFont typeface="Wingdings" charset="2"/>
              <a:buChar char="§"/>
            </a:pPr>
            <a:endParaRPr lang="en-US" sz="3200" dirty="0">
              <a:latin typeface="Century Gothic" charset="0"/>
              <a:ea typeface="Century Gothic" charset="0"/>
              <a:cs typeface="Century Gothic" charset="0"/>
            </a:endParaRPr>
          </a:p>
          <a:p>
            <a:pPr marL="457200" indent="-457200">
              <a:buFont typeface="Wingdings" charset="2"/>
              <a:buChar char="§"/>
            </a:pPr>
            <a:r>
              <a:rPr lang="en-US" sz="3200" dirty="0">
                <a:latin typeface="Century Gothic" charset="0"/>
                <a:ea typeface="Century Gothic" charset="0"/>
                <a:cs typeface="Century Gothic" charset="0"/>
              </a:rPr>
              <a:t>Discuss the following with a partner:</a:t>
            </a:r>
          </a:p>
          <a:p>
            <a:pPr marL="457200" indent="-457200">
              <a:buFont typeface="Wingdings" charset="2"/>
              <a:buChar char="§"/>
            </a:pPr>
            <a:endParaRPr lang="en-US" sz="16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notice?</a:t>
            </a:r>
          </a:p>
          <a:p>
            <a:pPr marL="914400" lvl="1" indent="-457200">
              <a:buFont typeface="Wingdings" charset="2"/>
              <a:buChar char="§"/>
            </a:pPr>
            <a:endParaRPr lang="en-US" sz="16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wonder?</a:t>
            </a:r>
          </a:p>
          <a:p>
            <a:pPr marL="914400" lvl="1" indent="-457200">
              <a:buFont typeface="Wingdings" charset="2"/>
              <a:buChar char="§"/>
            </a:pPr>
            <a:endParaRPr lang="en-US" sz="1200" dirty="0">
              <a:latin typeface="Century Gothic" charset="0"/>
              <a:ea typeface="Century Gothic" charset="0"/>
              <a:cs typeface="Century Gothic" charset="0"/>
            </a:endParaRPr>
          </a:p>
        </p:txBody>
      </p:sp>
      <p:pic>
        <p:nvPicPr>
          <p:cNvPr id="8" name="Picture 7"/>
          <p:cNvPicPr>
            <a:picLocks noChangeAspect="1"/>
          </p:cNvPicPr>
          <p:nvPr/>
        </p:nvPicPr>
        <p:blipFill>
          <a:blip r:embed="rId3"/>
          <a:stretch>
            <a:fillRect/>
          </a:stretch>
        </p:blipFill>
        <p:spPr>
          <a:xfrm>
            <a:off x="10306372" y="388901"/>
            <a:ext cx="1683272" cy="1150237"/>
          </a:xfrm>
          <a:prstGeom prst="rect">
            <a:avLst/>
          </a:prstGeom>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9753" y="1517528"/>
            <a:ext cx="3014663" cy="2320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9752" y="4048172"/>
            <a:ext cx="3014663" cy="2325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GR.K</a:t>
            </a:r>
          </a:p>
        </p:txBody>
      </p:sp>
    </p:spTree>
    <p:extLst>
      <p:ext uri="{BB962C8B-B14F-4D97-AF65-F5344CB8AC3E}">
        <p14:creationId xmlns:p14="http://schemas.microsoft.com/office/powerpoint/2010/main" val="1505107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9413" y="334963"/>
            <a:ext cx="11316117" cy="796925"/>
          </a:xfrm>
        </p:spPr>
        <p:txBody>
          <a:bodyPr>
            <a:normAutofit fontScale="90000"/>
          </a:bodyPr>
          <a:lstStyle/>
          <a:p>
            <a:r>
              <a:rPr lang="en-US" sz="4800" b="1" dirty="0">
                <a:latin typeface="Century Gothic" charset="0"/>
                <a:ea typeface="Century Gothic" charset="0"/>
                <a:cs typeface="Century Gothic" charset="0"/>
              </a:rPr>
              <a:t>TEACHING AND LEARNING FRAMEWORK</a:t>
            </a:r>
          </a:p>
        </p:txBody>
      </p:sp>
      <p:sp>
        <p:nvSpPr>
          <p:cNvPr id="6" name="TextBox 5"/>
          <p:cNvSpPr txBox="1"/>
          <p:nvPr/>
        </p:nvSpPr>
        <p:spPr>
          <a:xfrm>
            <a:off x="5491211" y="1489172"/>
            <a:ext cx="6486525" cy="4801314"/>
          </a:xfrm>
          <a:prstGeom prst="rect">
            <a:avLst/>
          </a:prstGeom>
        </p:spPr>
        <p:txBody>
          <a:bodyPr rtlCol="0">
            <a:spAutoFit/>
          </a:bodyPr>
          <a:lstStyle/>
          <a:p>
            <a:r>
              <a:rPr lang="en-US" sz="4000" b="1" i="1" dirty="0">
                <a:solidFill>
                  <a:srgbClr val="000000"/>
                </a:solidFill>
                <a:latin typeface="Century Gothic" charset="0"/>
                <a:ea typeface="Century Gothic" charset="0"/>
                <a:cs typeface="Century Gothic" charset="0"/>
              </a:rPr>
              <a:t>1d1. Standards-Based Learning Activities:</a:t>
            </a:r>
            <a:r>
              <a:rPr lang="en-US" sz="4800" dirty="0">
                <a:solidFill>
                  <a:srgbClr val="000000"/>
                </a:solidFill>
                <a:latin typeface="Century Gothic" charset="0"/>
                <a:ea typeface="Century Gothic" charset="0"/>
                <a:cs typeface="Century Gothic" charset="0"/>
              </a:rPr>
              <a:t> </a:t>
            </a:r>
          </a:p>
          <a:p>
            <a:endParaRPr lang="en-US" sz="2000" dirty="0">
              <a:solidFill>
                <a:srgbClr val="000000"/>
              </a:solidFill>
              <a:latin typeface="Century Gothic" charset="0"/>
              <a:ea typeface="Century Gothic" charset="0"/>
              <a:cs typeface="Century Gothic" charset="0"/>
            </a:endParaRPr>
          </a:p>
          <a:p>
            <a:r>
              <a:rPr lang="en-US" sz="3600" dirty="0">
                <a:solidFill>
                  <a:srgbClr val="000000"/>
                </a:solidFill>
                <a:latin typeface="Century Gothic" charset="0"/>
                <a:ea typeface="Century Gothic" charset="0"/>
                <a:cs typeface="Century Gothic" charset="0"/>
              </a:rPr>
              <a:t>Activities are designed to engage students in cognitively challenging work that is aligned to the standards.</a:t>
            </a:r>
          </a:p>
          <a:p>
            <a:pPr algn="ctr"/>
            <a:endParaRPr lang="en-US" dirty="0">
              <a:latin typeface="Century Gothic" charset="0"/>
              <a:ea typeface="Century Gothic" charset="0"/>
              <a:cs typeface="Century Gothic"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7961" y="1306286"/>
            <a:ext cx="4266087" cy="5167086"/>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3452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60926395"/>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9373903" y="4139820"/>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8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ock Arc 31"/>
          <p:cNvSpPr/>
          <p:nvPr/>
        </p:nvSpPr>
        <p:spPr>
          <a:xfrm>
            <a:off x="-3439888" y="-134843"/>
            <a:ext cx="5351744" cy="7983416"/>
          </a:xfrm>
          <a:prstGeom prst="blockArc">
            <a:avLst>
              <a:gd name="adj1" fmla="val 18478206"/>
              <a:gd name="adj2" fmla="val 3067439"/>
              <a:gd name="adj3" fmla="val 0"/>
            </a:avLst>
          </a:prstGeom>
          <a:ln w="76200">
            <a:solidFill>
              <a:schemeClr val="tx1">
                <a:lumMod val="75000"/>
                <a:lumOff val="25000"/>
              </a:schemeClr>
            </a:solidFill>
          </a:ln>
        </p:spPr>
        <p:style>
          <a:lnRef idx="1">
            <a:schemeClr val="accent1">
              <a:tint val="90000"/>
              <a:hueOff val="0"/>
              <a:satOff val="0"/>
              <a:lumOff val="0"/>
              <a:alphaOff val="0"/>
            </a:schemeClr>
          </a:lnRef>
          <a:fillRef idx="0">
            <a:schemeClr val="accent1">
              <a:tint val="90000"/>
              <a:hueOff val="0"/>
              <a:satOff val="0"/>
              <a:lumOff val="0"/>
              <a:alphaOff val="0"/>
            </a:schemeClr>
          </a:fillRef>
          <a:effectRef idx="0">
            <a:schemeClr val="accent1">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grpSp>
        <p:nvGrpSpPr>
          <p:cNvPr id="34" name="Group 33"/>
          <p:cNvGrpSpPr/>
          <p:nvPr/>
        </p:nvGrpSpPr>
        <p:grpSpPr>
          <a:xfrm>
            <a:off x="1556207" y="1246099"/>
            <a:ext cx="9825666" cy="818273"/>
            <a:chOff x="1948497" y="2545227"/>
            <a:chExt cx="8085307" cy="602220"/>
          </a:xfrm>
        </p:grpSpPr>
        <p:grpSp>
          <p:nvGrpSpPr>
            <p:cNvPr id="6" name="Group 5"/>
            <p:cNvGrpSpPr/>
            <p:nvPr/>
          </p:nvGrpSpPr>
          <p:grpSpPr>
            <a:xfrm>
              <a:off x="2226210" y="2605448"/>
              <a:ext cx="7807594" cy="517305"/>
              <a:chOff x="849804" y="1095532"/>
              <a:chExt cx="7807594" cy="517305"/>
            </a:xfrm>
          </p:grpSpPr>
          <p:sp>
            <p:nvSpPr>
              <p:cNvPr id="28" name="Rectangle 27"/>
              <p:cNvSpPr/>
              <p:nvPr/>
            </p:nvSpPr>
            <p:spPr>
              <a:xfrm>
                <a:off x="849804" y="1095532"/>
                <a:ext cx="7726213" cy="481776"/>
              </a:xfrm>
              <a:prstGeom prst="rect">
                <a:avLst/>
              </a:prstGeom>
              <a:gradFill rotWithShape="0">
                <a:gsLst>
                  <a:gs pos="0">
                    <a:srgbClr val="FFC000"/>
                  </a:gs>
                  <a:gs pos="100000">
                    <a:srgbClr val="FFC000"/>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29" name="Rectangle 28"/>
              <p:cNvSpPr/>
              <p:nvPr/>
            </p:nvSpPr>
            <p:spPr>
              <a:xfrm>
                <a:off x="931187" y="1131061"/>
                <a:ext cx="7726211"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CA ELD Standards in Tandem with Content Standards</a:t>
                </a:r>
              </a:p>
            </p:txBody>
          </p:sp>
        </p:grpSp>
        <p:sp>
          <p:nvSpPr>
            <p:cNvPr id="7" name="Oval 6"/>
            <p:cNvSpPr/>
            <p:nvPr/>
          </p:nvSpPr>
          <p:spPr>
            <a:xfrm>
              <a:off x="1948497" y="2545227"/>
              <a:ext cx="700401" cy="602220"/>
            </a:xfrm>
            <a:prstGeom prst="ellipse">
              <a:avLst/>
            </a:prstGeom>
            <a:blipFill rotWithShape="0">
              <a:blip r:embed="rId3"/>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36" name="Group 35"/>
          <p:cNvGrpSpPr/>
          <p:nvPr/>
        </p:nvGrpSpPr>
        <p:grpSpPr>
          <a:xfrm>
            <a:off x="1836398" y="2143104"/>
            <a:ext cx="9408997" cy="840649"/>
            <a:chOff x="2181179" y="4235925"/>
            <a:chExt cx="7697552" cy="586843"/>
          </a:xfrm>
        </p:grpSpPr>
        <p:grpSp>
          <p:nvGrpSpPr>
            <p:cNvPr id="10" name="Group 9"/>
            <p:cNvGrpSpPr/>
            <p:nvPr/>
          </p:nvGrpSpPr>
          <p:grpSpPr>
            <a:xfrm>
              <a:off x="2467942" y="4291237"/>
              <a:ext cx="7410789" cy="505602"/>
              <a:chOff x="1091536" y="2781321"/>
              <a:chExt cx="7410789" cy="505602"/>
            </a:xfrm>
          </p:grpSpPr>
          <p:sp>
            <p:nvSpPr>
              <p:cNvPr id="24" name="Rectangle 23"/>
              <p:cNvSpPr/>
              <p:nvPr/>
            </p:nvSpPr>
            <p:spPr>
              <a:xfrm>
                <a:off x="1091536" y="2781321"/>
                <a:ext cx="7410789" cy="481776"/>
              </a:xfrm>
              <a:prstGeom prst="rect">
                <a:avLst/>
              </a:prstGeom>
              <a:gradFill rotWithShape="0">
                <a:gsLst>
                  <a:gs pos="0">
                    <a:srgbClr val="C183E0"/>
                  </a:gs>
                  <a:gs pos="100000">
                    <a:srgbClr val="C183E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5" name="Rectangle 24"/>
              <p:cNvSpPr/>
              <p:nvPr/>
            </p:nvSpPr>
            <p:spPr>
              <a:xfrm>
                <a:off x="1091536" y="2805147"/>
                <a:ext cx="7410789"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Content and Language Objective</a:t>
                </a:r>
              </a:p>
            </p:txBody>
          </p:sp>
        </p:grpSp>
        <p:sp>
          <p:nvSpPr>
            <p:cNvPr id="11" name="Oval 10"/>
            <p:cNvSpPr/>
            <p:nvPr/>
          </p:nvSpPr>
          <p:spPr>
            <a:xfrm>
              <a:off x="2181179" y="4235925"/>
              <a:ext cx="678449" cy="586843"/>
            </a:xfrm>
            <a:prstGeom prst="ellipse">
              <a:avLst/>
            </a:prstGeom>
            <a:blipFill rotWithShape="0">
              <a:blip r:embed="rId4"/>
              <a:stretch>
                <a:fillRect/>
              </a:stretch>
            </a:blipFill>
          </p:spPr>
          <p:style>
            <a:lnRef idx="1">
              <a:schemeClr val="accent1">
                <a:shade val="50000"/>
                <a:hueOff val="286509"/>
                <a:satOff val="7676"/>
                <a:lumOff val="33817"/>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8" name="Group 37"/>
          <p:cNvGrpSpPr/>
          <p:nvPr/>
        </p:nvGrpSpPr>
        <p:grpSpPr>
          <a:xfrm>
            <a:off x="1941131" y="4024107"/>
            <a:ext cx="9475149" cy="800316"/>
            <a:chOff x="1879060" y="5752696"/>
            <a:chExt cx="8139014" cy="656300"/>
          </a:xfrm>
        </p:grpSpPr>
        <p:grpSp>
          <p:nvGrpSpPr>
            <p:cNvPr id="14" name="Group 13"/>
            <p:cNvGrpSpPr/>
            <p:nvPr/>
          </p:nvGrpSpPr>
          <p:grpSpPr>
            <a:xfrm>
              <a:off x="2160226" y="5821867"/>
              <a:ext cx="7857848" cy="524700"/>
              <a:chOff x="783820" y="4311951"/>
              <a:chExt cx="7857848" cy="524700"/>
            </a:xfrm>
          </p:grpSpPr>
          <p:sp>
            <p:nvSpPr>
              <p:cNvPr id="20" name="Rectangle 19"/>
              <p:cNvSpPr/>
              <p:nvPr/>
            </p:nvSpPr>
            <p:spPr>
              <a:xfrm>
                <a:off x="783820" y="4311951"/>
                <a:ext cx="7726214" cy="524700"/>
              </a:xfrm>
              <a:prstGeom prst="rect">
                <a:avLst/>
              </a:prstGeom>
              <a:gradFill rotWithShape="0">
                <a:gsLst>
                  <a:gs pos="0">
                    <a:srgbClr val="FF7E79"/>
                  </a:gs>
                  <a:gs pos="100000">
                    <a:srgbClr val="FF7E79"/>
                  </a:gs>
                </a:gsLst>
              </a:gradFill>
            </p:spPr>
            <p:style>
              <a:lnRef idx="0">
                <a:schemeClr val="lt1">
                  <a:hueOff val="0"/>
                  <a:satOff val="0"/>
                  <a:lumOff val="0"/>
                  <a:alphaOff val="0"/>
                </a:schemeClr>
              </a:lnRef>
              <a:fillRef idx="3">
                <a:scrgbClr r="0" g="0" b="0"/>
              </a:fillRef>
              <a:effectRef idx="2">
                <a:schemeClr val="accent1">
                  <a:shade val="50000"/>
                  <a:hueOff val="191006"/>
                  <a:satOff val="5117"/>
                  <a:lumOff val="22545"/>
                  <a:alphaOff val="0"/>
                </a:schemeClr>
              </a:effectRef>
              <a:fontRef idx="minor">
                <a:schemeClr val="lt1"/>
              </a:fontRef>
            </p:style>
          </p:sp>
          <p:sp>
            <p:nvSpPr>
              <p:cNvPr id="21" name="Rectangle 20"/>
              <p:cNvSpPr/>
              <p:nvPr/>
            </p:nvSpPr>
            <p:spPr>
              <a:xfrm>
                <a:off x="915455" y="4330236"/>
                <a:ext cx="7726213"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Strategic Grouping</a:t>
                </a:r>
              </a:p>
            </p:txBody>
          </p:sp>
        </p:grpSp>
        <p:sp>
          <p:nvSpPr>
            <p:cNvPr id="15" name="Oval 14"/>
            <p:cNvSpPr/>
            <p:nvPr/>
          </p:nvSpPr>
          <p:spPr>
            <a:xfrm>
              <a:off x="1879060" y="5752696"/>
              <a:ext cx="725095" cy="656300"/>
            </a:xfrm>
            <a:prstGeom prst="ellipse">
              <a:avLst/>
            </a:prstGeom>
            <a:blipFill rotWithShape="0">
              <a:blip r:embed="rId5"/>
              <a:stretch>
                <a:fillRect/>
              </a:stretch>
            </a:blipFill>
          </p:spPr>
          <p:style>
            <a:lnRef idx="1">
              <a:schemeClr val="accent1">
                <a:shade val="50000"/>
                <a:hueOff val="191006"/>
                <a:satOff val="5117"/>
                <a:lumOff val="2254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9" name="Group 38"/>
          <p:cNvGrpSpPr/>
          <p:nvPr/>
        </p:nvGrpSpPr>
        <p:grpSpPr>
          <a:xfrm>
            <a:off x="1810966" y="4899830"/>
            <a:ext cx="9452070" cy="753041"/>
            <a:chOff x="1447177" y="6707211"/>
            <a:chExt cx="8463614" cy="568613"/>
          </a:xfrm>
        </p:grpSpPr>
        <p:grpSp>
          <p:nvGrpSpPr>
            <p:cNvPr id="16" name="Group 15"/>
            <p:cNvGrpSpPr/>
            <p:nvPr/>
          </p:nvGrpSpPr>
          <p:grpSpPr>
            <a:xfrm>
              <a:off x="1748287" y="6764042"/>
              <a:ext cx="8162504" cy="485380"/>
              <a:chOff x="371881" y="5254126"/>
              <a:chExt cx="8162504" cy="485380"/>
            </a:xfrm>
          </p:grpSpPr>
          <p:sp>
            <p:nvSpPr>
              <p:cNvPr id="18" name="Rectangle 17"/>
              <p:cNvSpPr/>
              <p:nvPr/>
            </p:nvSpPr>
            <p:spPr>
              <a:xfrm>
                <a:off x="371881" y="5254126"/>
                <a:ext cx="8162504" cy="481776"/>
              </a:xfrm>
              <a:prstGeom prst="rect">
                <a:avLst/>
              </a:prstGeom>
              <a:gradFill rotWithShape="0">
                <a:gsLst>
                  <a:gs pos="0">
                    <a:srgbClr val="0AC8E1"/>
                  </a:gs>
                  <a:gs pos="100000">
                    <a:srgbClr val="0AC8E1"/>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19" name="Rectangle 18"/>
              <p:cNvSpPr/>
              <p:nvPr/>
            </p:nvSpPr>
            <p:spPr>
              <a:xfrm>
                <a:off x="371881" y="5257729"/>
                <a:ext cx="8162504" cy="4817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Formative Assessment</a:t>
                </a:r>
              </a:p>
            </p:txBody>
          </p:sp>
        </p:grpSp>
        <p:sp>
          <p:nvSpPr>
            <p:cNvPr id="17" name="Oval 16"/>
            <p:cNvSpPr/>
            <p:nvPr/>
          </p:nvSpPr>
          <p:spPr>
            <a:xfrm>
              <a:off x="1447177" y="6707211"/>
              <a:ext cx="745969" cy="568613"/>
            </a:xfrm>
            <a:prstGeom prst="ellipse">
              <a:avLst/>
            </a:prstGeom>
            <a:blipFill rotWithShape="0">
              <a:blip r:embed="rId6"/>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30" name="Rectangle 29"/>
          <p:cNvSpPr/>
          <p:nvPr/>
        </p:nvSpPr>
        <p:spPr>
          <a:xfrm>
            <a:off x="1901840" y="5840254"/>
            <a:ext cx="9304935" cy="729503"/>
          </a:xfrm>
          <a:prstGeom prst="rect">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gradFill>
        </p:spPr>
        <p:style>
          <a:lnRef idx="0">
            <a:schemeClr val="lt1">
              <a:hueOff val="0"/>
              <a:satOff val="0"/>
              <a:lumOff val="0"/>
              <a:alphaOff val="0"/>
            </a:schemeClr>
          </a:lnRef>
          <a:fillRef idx="3">
            <a:scrgbClr r="0" g="0" b="0"/>
          </a:fillRef>
          <a:effectRef idx="2">
            <a:schemeClr val="accent1">
              <a:shade val="50000"/>
              <a:hueOff val="0"/>
              <a:satOff val="0"/>
              <a:lumOff val="0"/>
              <a:alphaOff val="0"/>
            </a:schemeClr>
          </a:effectRef>
          <a:fontRef idx="minor">
            <a:schemeClr val="lt1"/>
          </a:fontRef>
        </p:style>
      </p:sp>
      <p:sp>
        <p:nvSpPr>
          <p:cNvPr id="40" name="Title 1"/>
          <p:cNvSpPr txBox="1">
            <a:spLocks/>
          </p:cNvSpPr>
          <p:nvPr/>
        </p:nvSpPr>
        <p:spPr>
          <a:xfrm>
            <a:off x="1223142" y="252166"/>
            <a:ext cx="10158731"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800" b="1" dirty="0">
                <a:solidFill>
                  <a:schemeClr val="tx2"/>
                </a:solidFill>
                <a:latin typeface="+mj-lt"/>
                <a:ea typeface="Avenir Next" charset="0"/>
                <a:cs typeface="Avenir Next" charset="0"/>
              </a:rPr>
              <a:t>INTEGRATED ELD LESSON COMPONENTS</a:t>
            </a:r>
          </a:p>
        </p:txBody>
      </p:sp>
      <p:grpSp>
        <p:nvGrpSpPr>
          <p:cNvPr id="3" name="Group 2"/>
          <p:cNvGrpSpPr/>
          <p:nvPr/>
        </p:nvGrpSpPr>
        <p:grpSpPr>
          <a:xfrm>
            <a:off x="1992599" y="3098059"/>
            <a:ext cx="9281239" cy="783048"/>
            <a:chOff x="1992599" y="3098059"/>
            <a:chExt cx="9281239" cy="783048"/>
          </a:xfrm>
        </p:grpSpPr>
        <p:grpSp>
          <p:nvGrpSpPr>
            <p:cNvPr id="12" name="Group 11"/>
            <p:cNvGrpSpPr/>
            <p:nvPr/>
          </p:nvGrpSpPr>
          <p:grpSpPr>
            <a:xfrm>
              <a:off x="2303071" y="3165365"/>
              <a:ext cx="8970767" cy="674527"/>
              <a:chOff x="867920" y="3463494"/>
              <a:chExt cx="7641640" cy="485171"/>
            </a:xfrm>
          </p:grpSpPr>
          <p:sp>
            <p:nvSpPr>
              <p:cNvPr id="22" name="Rectangle 21"/>
              <p:cNvSpPr/>
              <p:nvPr/>
            </p:nvSpPr>
            <p:spPr>
              <a:xfrm>
                <a:off x="867920" y="3466889"/>
                <a:ext cx="7616893" cy="481776"/>
              </a:xfrm>
              <a:prstGeom prst="rect">
                <a:avLst/>
              </a:prstGeom>
              <a:gradFill rotWithShape="0">
                <a:gsLst>
                  <a:gs pos="0">
                    <a:srgbClr val="FFFF00"/>
                  </a:gs>
                  <a:gs pos="100000">
                    <a:srgbClr val="FFFF0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3" name="Rectangle 22"/>
              <p:cNvSpPr/>
              <p:nvPr/>
            </p:nvSpPr>
            <p:spPr>
              <a:xfrm>
                <a:off x="1022433" y="3463494"/>
                <a:ext cx="7487127"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Scaffolds</a:t>
                </a:r>
              </a:p>
            </p:txBody>
          </p:sp>
        </p:grpSp>
        <p:pic>
          <p:nvPicPr>
            <p:cNvPr id="42" name="Picture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92599" y="3098059"/>
              <a:ext cx="864885" cy="7830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 name="Group 1"/>
          <p:cNvGrpSpPr/>
          <p:nvPr/>
        </p:nvGrpSpPr>
        <p:grpSpPr>
          <a:xfrm>
            <a:off x="1563915" y="5786200"/>
            <a:ext cx="8412859" cy="797312"/>
            <a:chOff x="1563915" y="5786200"/>
            <a:chExt cx="8412859" cy="797312"/>
          </a:xfrm>
        </p:grpSpPr>
        <p:sp>
          <p:nvSpPr>
            <p:cNvPr id="31" name="Rectangle 30"/>
            <p:cNvSpPr/>
            <p:nvPr/>
          </p:nvSpPr>
          <p:spPr>
            <a:xfrm>
              <a:off x="1870586" y="5805012"/>
              <a:ext cx="8106188" cy="729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High Impact Essential Practices </a:t>
              </a:r>
            </a:p>
          </p:txBody>
        </p:sp>
        <p:pic>
          <p:nvPicPr>
            <p:cNvPr id="43" name="Picture 2" descr="https://www.stenhouse.com/sites/default/files/public/product_images/common-core-standards-in-diverse-classrooms.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63915" y="5786200"/>
              <a:ext cx="841675" cy="7973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600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txBox="1">
            <a:spLocks/>
          </p:cNvSpPr>
          <p:nvPr/>
        </p:nvSpPr>
        <p:spPr>
          <a:xfrm>
            <a:off x="6921499" y="2256557"/>
            <a:ext cx="4762189" cy="3623592"/>
          </a:xfrm>
          <a:prstGeom prst="rect">
            <a:avLst/>
          </a:prstGeom>
          <a:ln w="127000">
            <a:solidFill>
              <a:schemeClr val="tx2"/>
            </a:solidFill>
            <a:prstDash val="sysDash"/>
          </a:ln>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3600" dirty="0">
                <a:latin typeface="Century Gothic" charset="0"/>
                <a:ea typeface="Century Gothic" charset="0"/>
                <a:cs typeface="Century Gothic" charset="0"/>
              </a:rPr>
              <a:t>How do the Integrated ELD Lesson Components act together to support English Learners?</a:t>
            </a:r>
          </a:p>
        </p:txBody>
      </p:sp>
      <p:pic>
        <p:nvPicPr>
          <p:cNvPr id="23" name="Picture 22"/>
          <p:cNvPicPr>
            <a:picLocks noChangeAspect="1"/>
          </p:cNvPicPr>
          <p:nvPr/>
        </p:nvPicPr>
        <p:blipFill>
          <a:blip r:embed="rId2"/>
          <a:stretch>
            <a:fillRect/>
          </a:stretch>
        </p:blipFill>
        <p:spPr>
          <a:xfrm>
            <a:off x="10275286" y="514520"/>
            <a:ext cx="1725903" cy="1179368"/>
          </a:xfrm>
          <a:prstGeom prst="rect">
            <a:avLst/>
          </a:prstGeom>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2311072"/>
            <a:ext cx="6491288" cy="3514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52400" y="725684"/>
            <a:ext cx="11316117" cy="796925"/>
          </a:xfrm>
          <a:prstGeom prst="rect">
            <a:avLst/>
          </a:prstGeom>
        </p:spPr>
        <p:txBody>
          <a:bodyPr vert="horz" lIns="91440" tIns="45720" rIns="91440" bIns="45720" rtlCol="0" anchor="ctr">
            <a:normAutofit fontScale="97500" lnSpcReduction="10000"/>
          </a:bodyPr>
          <a:lstStyle>
            <a:lvl1pPr algn="l" defTabSz="914377" rtl="0" eaLnBrk="1" latinLnBrk="0" hangingPunct="1">
              <a:spcBef>
                <a:spcPct val="0"/>
              </a:spcBef>
              <a:buNone/>
              <a:defRPr sz="4000" kern="1200" spc="-100" baseline="0">
                <a:solidFill>
                  <a:schemeClr val="tx2"/>
                </a:solidFill>
                <a:latin typeface="+mj-lt"/>
                <a:ea typeface="+mj-ea"/>
                <a:cs typeface="+mj-cs"/>
              </a:defRPr>
            </a:lvl1pPr>
          </a:lstStyle>
          <a:p>
            <a:r>
              <a:rPr lang="en-US" sz="4800" b="1" dirty="0">
                <a:latin typeface="Century Gothic" charset="0"/>
                <a:ea typeface="Century Gothic" charset="0"/>
                <a:cs typeface="Century Gothic" charset="0"/>
              </a:rPr>
              <a:t>GUIDING QUESTION TURN AND TALK</a:t>
            </a:r>
          </a:p>
        </p:txBody>
      </p:sp>
    </p:spTree>
    <p:extLst>
      <p:ext uri="{BB962C8B-B14F-4D97-AF65-F5344CB8AC3E}">
        <p14:creationId xmlns:p14="http://schemas.microsoft.com/office/powerpoint/2010/main" val="398778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81" y="338666"/>
            <a:ext cx="10972800" cy="829734"/>
          </a:xfrm>
        </p:spPr>
        <p:txBody>
          <a:bodyPr/>
          <a:lstStyle/>
          <a:p>
            <a:r>
              <a:rPr lang="en-US" b="1" dirty="0">
                <a:latin typeface="Century Gothic"/>
              </a:rPr>
              <a:t>LEARNING OUTCOMES</a:t>
            </a:r>
          </a:p>
        </p:txBody>
      </p:sp>
      <p:sp>
        <p:nvSpPr>
          <p:cNvPr id="3" name="Content Placeholder 2"/>
          <p:cNvSpPr>
            <a:spLocks noGrp="1"/>
          </p:cNvSpPr>
          <p:nvPr>
            <p:ph idx="1"/>
          </p:nvPr>
        </p:nvSpPr>
        <p:spPr>
          <a:xfrm>
            <a:off x="573620" y="1424823"/>
            <a:ext cx="11335207" cy="4114800"/>
          </a:xfrm>
        </p:spPr>
        <p:txBody>
          <a:bodyPr vert="horz" lIns="91440" tIns="45720" rIns="91440" bIns="45720" rtlCol="0" anchor="t">
            <a:noAutofit/>
          </a:bodyPr>
          <a:lstStyle/>
          <a:p>
            <a:pPr marL="514338" indent="-514338">
              <a:buAutoNum type="arabicPeriod"/>
            </a:pPr>
            <a:r>
              <a:rPr lang="en-US" sz="2600" dirty="0">
                <a:latin typeface="Century Gothic"/>
              </a:rPr>
              <a:t>Review </a:t>
            </a:r>
            <a:r>
              <a:rPr lang="en-US" sz="2600" b="1" dirty="0">
                <a:latin typeface="Century Gothic"/>
              </a:rPr>
              <a:t>EL data </a:t>
            </a:r>
            <a:r>
              <a:rPr lang="en-US" sz="2600" dirty="0">
                <a:latin typeface="Century Gothic"/>
              </a:rPr>
              <a:t>and understand the </a:t>
            </a:r>
            <a:r>
              <a:rPr lang="en-US" sz="2600" b="1" dirty="0">
                <a:latin typeface="Century Gothic"/>
              </a:rPr>
              <a:t>instructional implications</a:t>
            </a:r>
          </a:p>
          <a:p>
            <a:pPr marL="514338" indent="-514338">
              <a:buAutoNum type="arabicPeriod"/>
            </a:pPr>
            <a:endParaRPr lang="en-US" sz="800" b="1" dirty="0"/>
          </a:p>
          <a:p>
            <a:pPr marL="514338" indent="-514338">
              <a:buFont typeface="Arial" pitchFamily="34" charset="0"/>
              <a:buAutoNum type="arabicPeriod"/>
            </a:pPr>
            <a:r>
              <a:rPr lang="en-US" sz="2600" dirty="0">
                <a:latin typeface="Century Gothic"/>
              </a:rPr>
              <a:t>Identify the </a:t>
            </a:r>
            <a:r>
              <a:rPr lang="en-US" sz="2600" b="1" dirty="0">
                <a:latin typeface="Century Gothic"/>
              </a:rPr>
              <a:t>essential components </a:t>
            </a:r>
            <a:r>
              <a:rPr lang="en-US" sz="2600" dirty="0">
                <a:latin typeface="Century Gothic"/>
              </a:rPr>
              <a:t>of </a:t>
            </a:r>
            <a:r>
              <a:rPr lang="en-US" sz="2600" b="1" dirty="0">
                <a:latin typeface="Century Gothic"/>
              </a:rPr>
              <a:t>Integrated ELD/Math instruction</a:t>
            </a:r>
            <a:endParaRPr lang="en-US" sz="800" b="1" dirty="0">
              <a:latin typeface="Century Gothic"/>
            </a:endParaRPr>
          </a:p>
          <a:p>
            <a:pPr marL="514338" indent="-514338">
              <a:buFont typeface="Arial" pitchFamily="34" charset="0"/>
              <a:buAutoNum type="arabicPeriod"/>
            </a:pPr>
            <a:endParaRPr lang="en-US" sz="800" b="1" dirty="0"/>
          </a:p>
          <a:p>
            <a:pPr marL="514338" indent="-514338">
              <a:buFont typeface="Arial" pitchFamily="34" charset="0"/>
              <a:buAutoNum type="arabicPeriod"/>
            </a:pPr>
            <a:r>
              <a:rPr lang="en-US" sz="2600" dirty="0">
                <a:latin typeface="Century Gothic"/>
              </a:rPr>
              <a:t>Experience and learn about </a:t>
            </a:r>
            <a:r>
              <a:rPr lang="en-US" sz="2600" b="1" dirty="0">
                <a:latin typeface="Century Gothic"/>
              </a:rPr>
              <a:t>protocols</a:t>
            </a:r>
            <a:r>
              <a:rPr lang="en-US" sz="2600" dirty="0">
                <a:latin typeface="Century Gothic"/>
              </a:rPr>
              <a:t> that </a:t>
            </a:r>
            <a:r>
              <a:rPr lang="en-US" sz="2600" b="1" dirty="0">
                <a:latin typeface="Century Gothic"/>
              </a:rPr>
              <a:t>support ELs </a:t>
            </a:r>
            <a:r>
              <a:rPr lang="en-US" sz="2600" dirty="0">
                <a:latin typeface="Century Gothic"/>
              </a:rPr>
              <a:t>during Integrated ELD/Math instruction within the context of a Three Phase math lesson</a:t>
            </a:r>
          </a:p>
          <a:p>
            <a:pPr marL="514338" indent="-514338">
              <a:buFont typeface="Arial" pitchFamily="34" charset="0"/>
              <a:buAutoNum type="arabicPeriod"/>
            </a:pPr>
            <a:endParaRPr lang="en-US" sz="800" dirty="0"/>
          </a:p>
          <a:p>
            <a:pPr marL="514338" indent="-514338">
              <a:buAutoNum type="arabicPeriod"/>
            </a:pPr>
            <a:r>
              <a:rPr lang="en-US" sz="2600" dirty="0">
                <a:latin typeface="Century Gothic"/>
              </a:rPr>
              <a:t>Understand instructional practices and available resources for </a:t>
            </a:r>
            <a:r>
              <a:rPr lang="en-US" sz="2600" b="1" dirty="0">
                <a:latin typeface="Century Gothic"/>
              </a:rPr>
              <a:t>Integrated ELD/Math</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28213" y="5046132"/>
            <a:ext cx="2680614" cy="1642533"/>
          </a:xfrm>
          <a:prstGeom prst="rect">
            <a:avLst/>
          </a:prstGeom>
        </p:spPr>
      </p:pic>
    </p:spTree>
    <p:extLst>
      <p:ext uri="{BB962C8B-B14F-4D97-AF65-F5344CB8AC3E}">
        <p14:creationId xmlns:p14="http://schemas.microsoft.com/office/powerpoint/2010/main" val="2033724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6"/>
            <a:ext cx="12192000" cy="591902"/>
          </a:xfrm>
          <a:solidFill>
            <a:schemeClr val="accent1">
              <a:lumMod val="40000"/>
              <a:lumOff val="60000"/>
            </a:schemeClr>
          </a:solidFill>
        </p:spPr>
        <p:txBody>
          <a:bodyPr>
            <a:normAutofit/>
          </a:bodyPr>
          <a:lstStyle/>
          <a:p>
            <a:pPr algn="ctr"/>
            <a:r>
              <a:rPr lang="en-US" sz="2200" b="1" dirty="0">
                <a:latin typeface="Century Gothic" charset="0"/>
                <a:ea typeface="Century Gothic" charset="0"/>
                <a:cs typeface="Century Gothic" charset="0"/>
              </a:rPr>
              <a:t>Integrated ELD/Math Resources to Support ELs with Problem Solving and Math Discourse</a:t>
            </a:r>
          </a:p>
        </p:txBody>
      </p:sp>
      <p:sp>
        <p:nvSpPr>
          <p:cNvPr id="7" name="TextBox 6"/>
          <p:cNvSpPr txBox="1"/>
          <p:nvPr/>
        </p:nvSpPr>
        <p:spPr>
          <a:xfrm>
            <a:off x="348160" y="845036"/>
            <a:ext cx="3427189"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a:solidFill>
                  <a:schemeClr val="tx1"/>
                </a:solidFill>
                <a:latin typeface="Century Gothic" charset="0"/>
                <a:ea typeface="Century Gothic" charset="0"/>
                <a:cs typeface="Century Gothic" charset="0"/>
              </a:rPr>
              <a:t>1. What are the expectations for Integrated ELD?</a:t>
            </a:r>
          </a:p>
        </p:txBody>
      </p:sp>
      <p:sp>
        <p:nvSpPr>
          <p:cNvPr id="9" name="TextBox 8"/>
          <p:cNvSpPr txBox="1"/>
          <p:nvPr/>
        </p:nvSpPr>
        <p:spPr>
          <a:xfrm>
            <a:off x="8532565" y="85445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3. Model Lessons Gr. K-6</a:t>
            </a:r>
          </a:p>
          <a:p>
            <a:pPr algn="ctr"/>
            <a:r>
              <a:rPr lang="en-US" dirty="0">
                <a:solidFill>
                  <a:schemeClr val="tx1"/>
                </a:solidFill>
                <a:latin typeface="Century Gothic" charset="0"/>
                <a:ea typeface="Century Gothic" charset="0"/>
                <a:cs typeface="Century Gothic" charset="0"/>
              </a:rPr>
              <a:t>One Per Grade Level</a:t>
            </a:r>
          </a:p>
        </p:txBody>
      </p:sp>
      <p:sp>
        <p:nvSpPr>
          <p:cNvPr id="10" name="TextBox 9"/>
          <p:cNvSpPr txBox="1"/>
          <p:nvPr/>
        </p:nvSpPr>
        <p:spPr>
          <a:xfrm>
            <a:off x="8532565" y="430236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5. Video of Gr. K Lesson</a:t>
            </a:r>
          </a:p>
          <a:p>
            <a:pPr algn="ctr"/>
            <a:r>
              <a:rPr lang="en-US" dirty="0">
                <a:solidFill>
                  <a:schemeClr val="tx1"/>
                </a:solidFill>
                <a:latin typeface="Century Gothic" charset="0"/>
                <a:ea typeface="Century Gothic" charset="0"/>
                <a:cs typeface="Century Gothic" charset="0"/>
              </a:rPr>
              <a:t>Gr. 3 &amp; Gr. 4 Coming Soon</a:t>
            </a:r>
          </a:p>
        </p:txBody>
      </p:sp>
      <p:sp>
        <p:nvSpPr>
          <p:cNvPr id="13" name="TextBox 12"/>
          <p:cNvSpPr txBox="1"/>
          <p:nvPr/>
        </p:nvSpPr>
        <p:spPr>
          <a:xfrm>
            <a:off x="348159" y="4366536"/>
            <a:ext cx="1990601" cy="1477328"/>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4. Posters </a:t>
            </a:r>
          </a:p>
          <a:p>
            <a:pPr algn="ctr"/>
            <a:r>
              <a:rPr lang="en-US" dirty="0">
                <a:solidFill>
                  <a:schemeClr val="tx1"/>
                </a:solidFill>
                <a:latin typeface="Century Gothic" charset="0"/>
                <a:ea typeface="Century Gothic" charset="0"/>
                <a:cs typeface="Century Gothic" charset="0"/>
              </a:rPr>
              <a:t>&amp; </a:t>
            </a:r>
          </a:p>
          <a:p>
            <a:pPr algn="ctr"/>
            <a:r>
              <a:rPr lang="en-US" dirty="0">
                <a:solidFill>
                  <a:schemeClr val="tx1"/>
                </a:solidFill>
                <a:latin typeface="Century Gothic" charset="0"/>
                <a:ea typeface="Century Gothic" charset="0"/>
                <a:cs typeface="Century Gothic" charset="0"/>
              </a:rPr>
              <a:t>Companion Cards For Protocols</a:t>
            </a:r>
          </a:p>
        </p:txBody>
      </p:sp>
      <p:sp>
        <p:nvSpPr>
          <p:cNvPr id="15" name="TextBox 14"/>
          <p:cNvSpPr txBox="1"/>
          <p:nvPr/>
        </p:nvSpPr>
        <p:spPr>
          <a:xfrm>
            <a:off x="4203339" y="845036"/>
            <a:ext cx="1407157" cy="1200329"/>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2. Model Lesson</a:t>
            </a:r>
          </a:p>
          <a:p>
            <a:pPr algn="ctr"/>
            <a:r>
              <a:rPr lang="en-US" dirty="0">
                <a:solidFill>
                  <a:schemeClr val="tx1"/>
                </a:solidFill>
                <a:latin typeface="Century Gothic" charset="0"/>
                <a:ea typeface="Century Gothic" charset="0"/>
                <a:cs typeface="Century Gothic" charset="0"/>
              </a:rPr>
              <a:t>At-A-Glance</a:t>
            </a:r>
          </a:p>
        </p:txBody>
      </p:sp>
      <p:pic>
        <p:nvPicPr>
          <p:cNvPr id="17" name="Picture 16"/>
          <p:cNvPicPr>
            <a:picLocks noChangeAspect="1"/>
          </p:cNvPicPr>
          <p:nvPr/>
        </p:nvPicPr>
        <p:blipFill>
          <a:blip r:embed="rId3"/>
          <a:stretch>
            <a:fillRect/>
          </a:stretch>
        </p:blipFill>
        <p:spPr>
          <a:xfrm>
            <a:off x="300173" y="6131046"/>
            <a:ext cx="589926" cy="57553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09698" y="5124957"/>
            <a:ext cx="2604059" cy="153351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159" y="1708803"/>
            <a:ext cx="3224303" cy="207029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28687" y="4251163"/>
            <a:ext cx="5432765" cy="2428722"/>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33174" y="833691"/>
            <a:ext cx="2292446" cy="294540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539427" y="1615089"/>
            <a:ext cx="3227945" cy="2228168"/>
          </a:xfrm>
          <a:prstGeom prst="rect">
            <a:avLst/>
          </a:prstGeom>
        </p:spPr>
      </p:pic>
      <p:sp>
        <p:nvSpPr>
          <p:cNvPr id="16" name="TextBox 15"/>
          <p:cNvSpPr txBox="1"/>
          <p:nvPr/>
        </p:nvSpPr>
        <p:spPr>
          <a:xfrm>
            <a:off x="780135" y="6234148"/>
            <a:ext cx="846707" cy="369332"/>
          </a:xfrm>
          <a:prstGeom prst="rect">
            <a:avLst/>
          </a:prstGeom>
          <a:noFill/>
        </p:spPr>
        <p:txBody>
          <a:bodyPr wrap="none" rtlCol="0">
            <a:spAutoFit/>
          </a:bodyPr>
          <a:lstStyle/>
          <a:p>
            <a:r>
              <a:rPr lang="en-US" b="1" dirty="0"/>
              <a:t>MMED</a:t>
            </a:r>
          </a:p>
        </p:txBody>
      </p:sp>
      <p:sp>
        <p:nvSpPr>
          <p:cNvPr id="4" name="Rectangle 3"/>
          <p:cNvSpPr/>
          <p:nvPr/>
        </p:nvSpPr>
        <p:spPr>
          <a:xfrm>
            <a:off x="228599" y="767777"/>
            <a:ext cx="3615339"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46825" y="767777"/>
            <a:ext cx="4079966"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329678" y="760435"/>
            <a:ext cx="3633720"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8600" y="4188068"/>
            <a:ext cx="7898191"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329678" y="4188068"/>
            <a:ext cx="3633720"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54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8" y="1580240"/>
            <a:ext cx="6076667" cy="4648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74372" y="339990"/>
            <a:ext cx="10670350" cy="990600"/>
          </a:xfrm>
        </p:spPr>
        <p:txBody>
          <a:bodyPr>
            <a:noAutofit/>
          </a:bodyPr>
          <a:lstStyle/>
          <a:p>
            <a:pPr algn="ctr"/>
            <a:r>
              <a:rPr lang="en-US" sz="6000" b="1" dirty="0">
                <a:latin typeface="Century Gothic" charset="0"/>
                <a:ea typeface="Century Gothic" charset="0"/>
                <a:cs typeface="Century Gothic" charset="0"/>
              </a:rPr>
              <a:t>mmed.lausd.net</a:t>
            </a:r>
          </a:p>
        </p:txBody>
      </p:sp>
      <p:sp>
        <p:nvSpPr>
          <p:cNvPr id="7" name="Left Arrow 6"/>
          <p:cNvSpPr/>
          <p:nvPr/>
        </p:nvSpPr>
        <p:spPr>
          <a:xfrm rot="18474196">
            <a:off x="1950802" y="4655825"/>
            <a:ext cx="1188829" cy="645686"/>
          </a:xfrm>
          <a:prstGeom prst="leftArrow">
            <a:avLst>
              <a:gd name="adj1" fmla="val 4536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775" y="1580240"/>
            <a:ext cx="2654300" cy="275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Left Arrow 7"/>
          <p:cNvSpPr/>
          <p:nvPr/>
        </p:nvSpPr>
        <p:spPr>
          <a:xfrm rot="3080044">
            <a:off x="6083004" y="4247320"/>
            <a:ext cx="1188829" cy="645686"/>
          </a:xfrm>
          <a:prstGeom prst="leftArrow">
            <a:avLst>
              <a:gd name="adj1" fmla="val 4536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844" y="1813917"/>
            <a:ext cx="6244724" cy="4414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5174" y="2132689"/>
            <a:ext cx="2552700" cy="3149600"/>
          </a:xfrm>
          <a:prstGeom prst="rect">
            <a:avLst/>
          </a:prstGeom>
          <a:ln w="41275" cap="sq">
            <a:solidFill>
              <a:srgbClr val="000000"/>
            </a:solidFill>
            <a:prstDash val="solid"/>
            <a:miter lim="800000"/>
          </a:ln>
          <a:effectLst>
            <a:outerShdw blurRad="50800" dist="38100" dir="2700000" algn="tl" rotWithShape="0">
              <a:srgbClr val="000000">
                <a:alpha val="43000"/>
              </a:srgbClr>
            </a:outerShdw>
          </a:effectLst>
        </p:spPr>
      </p:pic>
      <p:sp>
        <p:nvSpPr>
          <p:cNvPr id="13" name="Left Arrow 12"/>
          <p:cNvSpPr/>
          <p:nvPr/>
        </p:nvSpPr>
        <p:spPr>
          <a:xfrm rot="3080044">
            <a:off x="2242841" y="3698335"/>
            <a:ext cx="1188829" cy="645686"/>
          </a:xfrm>
          <a:prstGeom prst="leftArrow">
            <a:avLst>
              <a:gd name="adj1" fmla="val 4536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9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Century Gothic"/>
              </a:rPr>
              <a:t>Integrated </a:t>
            </a:r>
            <a:r>
              <a:rPr lang="en-US" b="1" dirty="0" err="1">
                <a:latin typeface="Century Gothic"/>
              </a:rPr>
              <a:t>eld</a:t>
            </a:r>
            <a:r>
              <a:rPr lang="en-US" b="1" dirty="0">
                <a:latin typeface="Century Gothic"/>
              </a:rPr>
              <a:t>/math</a:t>
            </a:r>
          </a:p>
        </p:txBody>
      </p:sp>
      <p:sp>
        <p:nvSpPr>
          <p:cNvPr id="3" name="Subtitle 2"/>
          <p:cNvSpPr>
            <a:spLocks noGrp="1"/>
          </p:cNvSpPr>
          <p:nvPr>
            <p:ph type="subTitle" idx="1"/>
          </p:nvPr>
        </p:nvSpPr>
        <p:spPr>
          <a:xfrm>
            <a:off x="914400" y="3505200"/>
            <a:ext cx="9966960" cy="1752600"/>
          </a:xfrm>
        </p:spPr>
        <p:txBody>
          <a:bodyPr vert="horz" lIns="91440" tIns="45720" rIns="91440" bIns="45720" rtlCol="0" anchor="t">
            <a:noAutofit/>
          </a:bodyPr>
          <a:lstStyle/>
          <a:p>
            <a:r>
              <a:rPr lang="en-US" sz="4400" dirty="0">
                <a:latin typeface="Century Gothic"/>
              </a:rPr>
              <a:t>Purpose </a:t>
            </a:r>
          </a:p>
          <a:p>
            <a:r>
              <a:rPr lang="en-US" sz="4400" dirty="0">
                <a:latin typeface="Century Gothic"/>
              </a:rPr>
              <a:t>and Lesson Components</a:t>
            </a:r>
          </a:p>
        </p:txBody>
      </p:sp>
      <p:pic>
        <p:nvPicPr>
          <p:cNvPr id="5" name="Picture 4"/>
          <p:cNvPicPr>
            <a:picLocks noChangeAspect="1"/>
          </p:cNvPicPr>
          <p:nvPr/>
        </p:nvPicPr>
        <p:blipFill>
          <a:blip r:embed="rId3"/>
          <a:stretch>
            <a:fillRect/>
          </a:stretch>
        </p:blipFill>
        <p:spPr>
          <a:xfrm>
            <a:off x="678934" y="609605"/>
            <a:ext cx="1562100" cy="1524000"/>
          </a:xfrm>
          <a:prstGeom prst="rect">
            <a:avLst/>
          </a:prstGeom>
        </p:spPr>
      </p:pic>
      <p:sp>
        <p:nvSpPr>
          <p:cNvPr id="4" name="TextBox 3"/>
          <p:cNvSpPr txBox="1"/>
          <p:nvPr/>
        </p:nvSpPr>
        <p:spPr>
          <a:xfrm>
            <a:off x="2241034" y="1172230"/>
            <a:ext cx="7334059" cy="461665"/>
          </a:xfrm>
          <a:prstGeom prst="rect">
            <a:avLst/>
          </a:prstGeom>
          <a:noFill/>
        </p:spPr>
        <p:txBody>
          <a:bodyPr wrap="none" rtlCol="0" anchor="t">
            <a:spAutoFit/>
          </a:bodyPr>
          <a:lstStyle/>
          <a:p>
            <a:r>
              <a:rPr lang="en-US" sz="2400" dirty="0">
                <a:solidFill>
                  <a:schemeClr val="tx1">
                    <a:lumMod val="75000"/>
                    <a:lumOff val="25000"/>
                  </a:schemeClr>
                </a:solidFill>
                <a:latin typeface="Century Gothic"/>
              </a:rPr>
              <a:t>Multilingual</a:t>
            </a:r>
            <a:r>
              <a:rPr lang="en-US" sz="2400" dirty="0">
                <a:solidFill>
                  <a:schemeClr val="tx1">
                    <a:lumMod val="75000"/>
                    <a:lumOff val="25000"/>
                  </a:schemeClr>
                </a:solidFill>
              </a:rPr>
              <a:t> and Multicultural Education Department</a:t>
            </a:r>
          </a:p>
        </p:txBody>
      </p:sp>
      <p:pic>
        <p:nvPicPr>
          <p:cNvPr id="8" name="Picture 7" descr="../IntegratedELD.pdf"/>
          <p:cNvPicPr/>
          <p:nvPr/>
        </p:nvPicPr>
        <p:blipFill rotWithShape="1">
          <a:blip r:embed="rId4">
            <a:extLst>
              <a:ext uri="{28A0092B-C50C-407E-A947-70E740481C1C}">
                <a14:useLocalDpi xmlns:a14="http://schemas.microsoft.com/office/drawing/2010/main" val="0"/>
              </a:ext>
            </a:extLst>
          </a:blip>
          <a:srcRect l="-1412" t="-2417" r="-1412" b="-2417"/>
          <a:stretch/>
        </p:blipFill>
        <p:spPr bwMode="auto">
          <a:xfrm rot="1199811">
            <a:off x="8707051" y="2467555"/>
            <a:ext cx="2475547" cy="2963387"/>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68165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81" y="338666"/>
            <a:ext cx="10972800" cy="829734"/>
          </a:xfrm>
        </p:spPr>
        <p:txBody>
          <a:bodyPr/>
          <a:lstStyle/>
          <a:p>
            <a:r>
              <a:rPr lang="en-US" b="1" dirty="0">
                <a:latin typeface="Century Gothic"/>
              </a:rPr>
              <a:t>LEARNING OUTCOMES</a:t>
            </a:r>
          </a:p>
        </p:txBody>
      </p:sp>
      <p:sp>
        <p:nvSpPr>
          <p:cNvPr id="3" name="Content Placeholder 2"/>
          <p:cNvSpPr>
            <a:spLocks noGrp="1"/>
          </p:cNvSpPr>
          <p:nvPr>
            <p:ph idx="1"/>
          </p:nvPr>
        </p:nvSpPr>
        <p:spPr>
          <a:xfrm>
            <a:off x="574825" y="1120021"/>
            <a:ext cx="11335207" cy="4114800"/>
          </a:xfrm>
        </p:spPr>
        <p:txBody>
          <a:bodyPr vert="horz" lIns="91440" tIns="45720" rIns="91440" bIns="45720" rtlCol="0" anchor="t">
            <a:noAutofit/>
          </a:bodyPr>
          <a:lstStyle/>
          <a:p>
            <a:pPr marL="0" indent="0">
              <a:buNone/>
            </a:pPr>
            <a:endParaRPr lang="en-US" sz="800" b="1" dirty="0">
              <a:latin typeface="Century Gothic"/>
            </a:endParaRPr>
          </a:p>
          <a:p>
            <a:pPr marL="514338" indent="-514338">
              <a:buAutoNum type="arabicPeriod"/>
            </a:pPr>
            <a:endParaRPr lang="en-US" sz="800" b="1" dirty="0">
              <a:latin typeface="Century Gothic"/>
            </a:endParaRPr>
          </a:p>
          <a:p>
            <a:pPr marL="514338" indent="-514338">
              <a:buAutoNum type="arabicPeriod"/>
            </a:pPr>
            <a:r>
              <a:rPr lang="en-US" sz="2600" b="1" dirty="0">
                <a:latin typeface="Century Gothic"/>
              </a:rPr>
              <a:t>Review EL data and understand the instructional implications</a:t>
            </a:r>
          </a:p>
          <a:p>
            <a:pPr marL="514338" indent="-514338">
              <a:buAutoNum type="arabicPeriod"/>
            </a:pPr>
            <a:endParaRPr lang="en-US" sz="800" b="1" dirty="0"/>
          </a:p>
          <a:p>
            <a:pPr marL="514338" indent="-514338">
              <a:buFont typeface="Arial" pitchFamily="34" charset="0"/>
              <a:buAutoNum type="arabicPeriod"/>
            </a:pPr>
            <a:r>
              <a:rPr lang="en-US" sz="2600" b="1" dirty="0">
                <a:latin typeface="Century Gothic"/>
              </a:rPr>
              <a:t>Understand the essential components of Integrated ELD/Math instruction</a:t>
            </a:r>
            <a:endParaRPr lang="en-US" sz="800" b="1" dirty="0">
              <a:latin typeface="Century Gothic"/>
            </a:endParaRPr>
          </a:p>
          <a:p>
            <a:pPr marL="514338" indent="-514338">
              <a:buFont typeface="Arial" pitchFamily="34" charset="0"/>
              <a:buAutoNum type="arabicPeriod"/>
            </a:pPr>
            <a:endParaRPr lang="en-US" sz="800" b="1" dirty="0"/>
          </a:p>
          <a:p>
            <a:pPr marL="514338" indent="-514338">
              <a:buFont typeface="Arial" pitchFamily="34" charset="0"/>
              <a:buAutoNum type="arabicPeriod"/>
            </a:pPr>
            <a:r>
              <a:rPr lang="en-US" sz="2600" b="1" dirty="0">
                <a:latin typeface="Century Gothic"/>
              </a:rPr>
              <a:t>Experience and learn about protocols that support ELs during Integrated ELD/Math instruction within the context of a Three Phase math lesson</a:t>
            </a:r>
          </a:p>
          <a:p>
            <a:pPr marL="514338" indent="-514338">
              <a:buFont typeface="Arial" pitchFamily="34" charset="0"/>
              <a:buAutoNum type="arabicPeriod"/>
            </a:pPr>
            <a:endParaRPr lang="en-US" sz="800" b="1" dirty="0"/>
          </a:p>
          <a:p>
            <a:pPr marL="514338" indent="-514338">
              <a:buAutoNum type="arabicPeriod"/>
            </a:pPr>
            <a:r>
              <a:rPr lang="en-US" sz="2600" b="1" dirty="0">
                <a:latin typeface="Century Gothic"/>
              </a:rPr>
              <a:t>Understand instructional practices and available resources for Integrated ELD/Math</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62076" y="5100560"/>
            <a:ext cx="2680614" cy="1642533"/>
          </a:xfrm>
          <a:prstGeom prst="rect">
            <a:avLst/>
          </a:prstGeom>
        </p:spPr>
      </p:pic>
    </p:spTree>
    <p:extLst>
      <p:ext uri="{BB962C8B-B14F-4D97-AF65-F5344CB8AC3E}">
        <p14:creationId xmlns:p14="http://schemas.microsoft.com/office/powerpoint/2010/main" val="1163286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60926395"/>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3334099" y="2107440"/>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8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64" y="1545772"/>
            <a:ext cx="10887770" cy="4351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23334" y="318965"/>
            <a:ext cx="10972800" cy="990600"/>
          </a:xfrm>
        </p:spPr>
        <p:txBody>
          <a:bodyPr/>
          <a:lstStyle/>
          <a:p>
            <a:r>
              <a:rPr lang="en-US" dirty="0"/>
              <a:t>SBAC – 2016 MATHEMATICS – LAUSD – ELs</a:t>
            </a:r>
          </a:p>
        </p:txBody>
      </p:sp>
      <p:sp>
        <p:nvSpPr>
          <p:cNvPr id="6" name="Rectangle 5"/>
          <p:cNvSpPr/>
          <p:nvPr/>
        </p:nvSpPr>
        <p:spPr>
          <a:xfrm>
            <a:off x="10210800" y="2019045"/>
            <a:ext cx="1023259" cy="3877733"/>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08364" y="4985657"/>
            <a:ext cx="10725695" cy="1088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106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1.png"/>
          <p:cNvPicPr>
            <a:picLocks noChangeAspect="1"/>
          </p:cNvPicPr>
          <p:nvPr/>
        </p:nvPicPr>
        <p:blipFill>
          <a:blip r:embed="rId3"/>
          <a:stretch>
            <a:fillRect/>
          </a:stretch>
        </p:blipFill>
        <p:spPr>
          <a:xfrm>
            <a:off x="246016" y="1131179"/>
            <a:ext cx="1607789" cy="1232217"/>
          </a:xfrm>
          <a:prstGeom prst="rect">
            <a:avLst/>
          </a:prstGeom>
        </p:spPr>
      </p:pic>
      <p:sp>
        <p:nvSpPr>
          <p:cNvPr id="2" name="Title 1"/>
          <p:cNvSpPr>
            <a:spLocks noGrp="1"/>
          </p:cNvSpPr>
          <p:nvPr>
            <p:ph type="title" idx="4294967295"/>
          </p:nvPr>
        </p:nvSpPr>
        <p:spPr>
          <a:xfrm>
            <a:off x="380085" y="334254"/>
            <a:ext cx="10206132" cy="796925"/>
          </a:xfrm>
        </p:spPr>
        <p:txBody>
          <a:bodyPr>
            <a:normAutofit fontScale="90000"/>
          </a:bodyPr>
          <a:lstStyle/>
          <a:p>
            <a:r>
              <a:rPr lang="en-US" sz="4800" b="1" dirty="0"/>
              <a:t>CA MATH FRAMEWORK</a:t>
            </a:r>
          </a:p>
        </p:txBody>
      </p:sp>
      <p:sp>
        <p:nvSpPr>
          <p:cNvPr id="19" name="TextBox 18"/>
          <p:cNvSpPr txBox="1"/>
          <p:nvPr/>
        </p:nvSpPr>
        <p:spPr>
          <a:xfrm>
            <a:off x="760413" y="1535113"/>
            <a:ext cx="10182225" cy="4770537"/>
          </a:xfrm>
          <a:prstGeom prst="rect">
            <a:avLst/>
          </a:prstGeom>
          <a:noFill/>
        </p:spPr>
        <p:txBody>
          <a:bodyPr wrap="square" rtlCol="0" anchor="t">
            <a:spAutoFit/>
          </a:bodyPr>
          <a:lstStyle/>
          <a:p>
            <a:r>
              <a:rPr lang="en-US" sz="3600" i="1" dirty="0">
                <a:latin typeface="Century Gothic"/>
              </a:rPr>
              <a:t>The role of English language proficiency must be a consideration for English learners who experience difficulties in learning mathematics... </a:t>
            </a:r>
            <a:r>
              <a:rPr lang="en-US" sz="3600" b="1" i="1" dirty="0">
                <a:latin typeface="Century Gothic"/>
              </a:rPr>
              <a:t>It is not possible to separate the content of mathematics from the language in which it is discussed </a:t>
            </a:r>
          </a:p>
          <a:p>
            <a:r>
              <a:rPr lang="en-US" sz="3600" b="1" i="1" dirty="0">
                <a:latin typeface="Century Gothic"/>
              </a:rPr>
              <a:t>and taught.</a:t>
            </a:r>
          </a:p>
          <a:p>
            <a:endParaRPr lang="en-US" sz="1200" dirty="0">
              <a:latin typeface="Century Gothic"/>
            </a:endParaRPr>
          </a:p>
          <a:p>
            <a:endParaRPr lang="en-US" sz="1200" dirty="0">
              <a:latin typeface="Century Gothic"/>
            </a:endParaRPr>
          </a:p>
          <a:p>
            <a:r>
              <a:rPr lang="en-US" sz="2800" dirty="0">
                <a:latin typeface="Century Gothic"/>
              </a:rPr>
              <a:t>-- Universal Access Chapter, p. 684-685</a:t>
            </a: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56873" y="4245424"/>
            <a:ext cx="1706795" cy="2230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333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9413" y="334963"/>
            <a:ext cx="11316117" cy="796925"/>
          </a:xfrm>
        </p:spPr>
        <p:txBody>
          <a:bodyPr>
            <a:normAutofit fontScale="90000"/>
          </a:bodyPr>
          <a:lstStyle/>
          <a:p>
            <a:r>
              <a:rPr lang="en-US" sz="4800" b="1" dirty="0"/>
              <a:t>TEACHING AND LEARNING FRAMEWORK</a:t>
            </a:r>
          </a:p>
        </p:txBody>
      </p:sp>
      <p:sp>
        <p:nvSpPr>
          <p:cNvPr id="6" name="TextBox 5"/>
          <p:cNvSpPr txBox="1"/>
          <p:nvPr/>
        </p:nvSpPr>
        <p:spPr>
          <a:xfrm>
            <a:off x="5209005" y="1607035"/>
            <a:ext cx="6486525" cy="4308872"/>
          </a:xfrm>
          <a:prstGeom prst="rect">
            <a:avLst/>
          </a:prstGeom>
        </p:spPr>
        <p:txBody>
          <a:bodyPr rtlCol="0">
            <a:spAutoFit/>
          </a:bodyPr>
          <a:lstStyle/>
          <a:p>
            <a:r>
              <a:rPr lang="en-US" sz="4000" b="1" i="1" dirty="0">
                <a:solidFill>
                  <a:srgbClr val="000000"/>
                </a:solidFill>
                <a:latin typeface="Calibri" charset="0"/>
              </a:rPr>
              <a:t>1b1. Awareness of Students' Skills, Knowledge, and Language Proficiency</a:t>
            </a:r>
            <a:r>
              <a:rPr lang="en-US" sz="4800" dirty="0">
                <a:solidFill>
                  <a:srgbClr val="000000"/>
                </a:solidFill>
                <a:latin typeface="Calibri" charset="0"/>
              </a:rPr>
              <a:t> </a:t>
            </a:r>
          </a:p>
          <a:p>
            <a:endParaRPr lang="en-US" sz="2000" dirty="0">
              <a:solidFill>
                <a:srgbClr val="000000"/>
              </a:solidFill>
              <a:latin typeface="Calibri" charset="0"/>
            </a:endParaRPr>
          </a:p>
          <a:p>
            <a:r>
              <a:rPr lang="en-US" sz="3600" dirty="0">
                <a:solidFill>
                  <a:srgbClr val="000000"/>
                </a:solidFill>
                <a:latin typeface="Calibri" charset="0"/>
              </a:rPr>
              <a:t>Uses information about students’ academic strengths and needs in planning.</a:t>
            </a:r>
          </a:p>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9413" y="1306286"/>
            <a:ext cx="4266087" cy="5167086"/>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37531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23134</TotalTime>
  <Words>3560</Words>
  <Application>Microsoft Macintosh PowerPoint</Application>
  <PresentationFormat>Widescreen</PresentationFormat>
  <Paragraphs>534</Paragraphs>
  <Slides>48</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ＭＳ Ｐゴシック</vt:lpstr>
      <vt:lpstr>ＭＳ Ｐゴシック</vt:lpstr>
      <vt:lpstr>Arial</vt:lpstr>
      <vt:lpstr>Avenir Next</vt:lpstr>
      <vt:lpstr>Calibri</vt:lpstr>
      <vt:lpstr>Century Gothic</vt:lpstr>
      <vt:lpstr>News Gothic MT</vt:lpstr>
      <vt:lpstr>Questrial</vt:lpstr>
      <vt:lpstr>Times New Roman</vt:lpstr>
      <vt:lpstr>Wingdings</vt:lpstr>
      <vt:lpstr>Clarity</vt:lpstr>
      <vt:lpstr>Integrated eld/math</vt:lpstr>
      <vt:lpstr>PowerPoint Presentation</vt:lpstr>
      <vt:lpstr>GROUNDING VIDEO </vt:lpstr>
      <vt:lpstr>GUIDING QUESTION – TURN &amp; TALK </vt:lpstr>
      <vt:lpstr>LEARNING OUTCOMES</vt:lpstr>
      <vt:lpstr>PowerPoint Presentation</vt:lpstr>
      <vt:lpstr>SBAC – 2016 MATHEMATICS – LAUSD – ELs</vt:lpstr>
      <vt:lpstr>CA MATH FRAMEWORK</vt:lpstr>
      <vt:lpstr>TEACHING AND LEARNING FRAMEWORK</vt:lpstr>
      <vt:lpstr>PowerPoint Presentation</vt:lpstr>
      <vt:lpstr>A Comprehensive ELD program consists of…</vt:lpstr>
      <vt:lpstr>ELA/ELD FRAMEWORK</vt:lpstr>
      <vt:lpstr>PowerPoint Presentation</vt:lpstr>
      <vt:lpstr>PowerPoint Presentation</vt:lpstr>
      <vt:lpstr>READING THE ELA/ELD FRAMEWORK</vt:lpstr>
      <vt:lpstr>PowerPoint Presentation</vt:lpstr>
      <vt:lpstr>Comprehensive ELD: LAUSD Alignment</vt:lpstr>
      <vt:lpstr>PowerPoint Presentation</vt:lpstr>
      <vt:lpstr>PowerPoint Presentation</vt:lpstr>
      <vt:lpstr>PowerPoint Presentation</vt:lpstr>
      <vt:lpstr>PowerPoint Presentation</vt:lpstr>
      <vt:lpstr>PowerPoint Presentation</vt:lpstr>
      <vt:lpstr>PowerPoint Presentation</vt:lpstr>
      <vt:lpstr>CA MATH FRAMEWORK</vt:lpstr>
      <vt:lpstr>PowerPoint Presentation</vt:lpstr>
      <vt:lpstr>CA MATH FRAMEWORK</vt:lpstr>
      <vt:lpstr>PowerPoint Presentation</vt:lpstr>
      <vt:lpstr>Integrated ELD/Math Resources to Support ELs with Problem Solving and Math Discourse</vt:lpstr>
      <vt:lpstr>PowerPoint Presentation</vt:lpstr>
      <vt:lpstr>PowerPoint Presentation</vt:lpstr>
      <vt:lpstr>PowerPoint Presentation</vt:lpstr>
      <vt:lpstr>INTEGRATED ELD/MATH MODEL LESSON, GR.K</vt:lpstr>
      <vt:lpstr>INTEGRATED ELD/MATH MODEL LESSON, GR.K</vt:lpstr>
      <vt:lpstr>LANGUAGE DEMANDS</vt:lpstr>
      <vt:lpstr>INTEGRATED ELD/MATH MODEL LESSON, GR.K</vt:lpstr>
      <vt:lpstr>INTEGRATED ELD/MATH MODEL LESSON, GR.K</vt:lpstr>
      <vt:lpstr>INTEGRATED ELD/MATH MODEL LESSON, GR.K</vt:lpstr>
      <vt:lpstr>PowerPoint Presentation</vt:lpstr>
      <vt:lpstr>PowerPoint Presentation</vt:lpstr>
      <vt:lpstr>INTEGRATED ELD/MATH MODEL LESSON, GR.K</vt:lpstr>
      <vt:lpstr>TEACHING AND LEARNING FRAMEWORK</vt:lpstr>
      <vt:lpstr>PowerPoint Presentation</vt:lpstr>
      <vt:lpstr>PowerPoint Presentation</vt:lpstr>
      <vt:lpstr>PowerPoint Presentation</vt:lpstr>
      <vt:lpstr>LEARNING OUTCOMES</vt:lpstr>
      <vt:lpstr>Integrated ELD/Math Resources to Support ELs with Problem Solving and Math Discourse</vt:lpstr>
      <vt:lpstr>mmed.lausd.net</vt:lpstr>
      <vt:lpstr>Integrated eld/math</vt:lpstr>
    </vt:vector>
  </TitlesOfParts>
  <Company>Los Angeles Unified School District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Lai, David</cp:lastModifiedBy>
  <cp:revision>743</cp:revision>
  <cp:lastPrinted>2016-07-18T16:07:06Z</cp:lastPrinted>
  <dcterms:created xsi:type="dcterms:W3CDTF">2016-03-16T22:18:34Z</dcterms:created>
  <dcterms:modified xsi:type="dcterms:W3CDTF">2018-08-24T17:42:02Z</dcterms:modified>
</cp:coreProperties>
</file>