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60" r:id="rId1"/>
    <p:sldMasterId id="2147483973" r:id="rId2"/>
  </p:sldMasterIdLst>
  <p:notesMasterIdLst>
    <p:notesMasterId r:id="rId56"/>
  </p:notesMasterIdLst>
  <p:handoutMasterIdLst>
    <p:handoutMasterId r:id="rId57"/>
  </p:handoutMasterIdLst>
  <p:sldIdLst>
    <p:sldId id="515" r:id="rId3"/>
    <p:sldId id="971" r:id="rId4"/>
    <p:sldId id="351" r:id="rId5"/>
    <p:sldId id="605" r:id="rId6"/>
    <p:sldId id="969" r:id="rId7"/>
    <p:sldId id="970" r:id="rId8"/>
    <p:sldId id="979" r:id="rId9"/>
    <p:sldId id="916" r:id="rId10"/>
    <p:sldId id="972" r:id="rId11"/>
    <p:sldId id="1002" r:id="rId12"/>
    <p:sldId id="980" r:id="rId13"/>
    <p:sldId id="1003" r:id="rId14"/>
    <p:sldId id="886" r:id="rId15"/>
    <p:sldId id="982" r:id="rId16"/>
    <p:sldId id="973" r:id="rId17"/>
    <p:sldId id="983" r:id="rId18"/>
    <p:sldId id="984" r:id="rId19"/>
    <p:sldId id="985" r:id="rId20"/>
    <p:sldId id="986" r:id="rId21"/>
    <p:sldId id="974" r:id="rId22"/>
    <p:sldId id="998" r:id="rId23"/>
    <p:sldId id="987" r:id="rId24"/>
    <p:sldId id="988" r:id="rId25"/>
    <p:sldId id="975" r:id="rId26"/>
    <p:sldId id="989" r:id="rId27"/>
    <p:sldId id="990" r:id="rId28"/>
    <p:sldId id="991" r:id="rId29"/>
    <p:sldId id="1000" r:id="rId30"/>
    <p:sldId id="992" r:id="rId31"/>
    <p:sldId id="993" r:id="rId32"/>
    <p:sldId id="901" r:id="rId33"/>
    <p:sldId id="976" r:id="rId34"/>
    <p:sldId id="961" r:id="rId35"/>
    <p:sldId id="977" r:id="rId36"/>
    <p:sldId id="960" r:id="rId37"/>
    <p:sldId id="962" r:id="rId38"/>
    <p:sldId id="994" r:id="rId39"/>
    <p:sldId id="963" r:id="rId40"/>
    <p:sldId id="965" r:id="rId41"/>
    <p:sldId id="932" r:id="rId42"/>
    <p:sldId id="964" r:id="rId43"/>
    <p:sldId id="995" r:id="rId44"/>
    <p:sldId id="1001" r:id="rId45"/>
    <p:sldId id="967" r:id="rId46"/>
    <p:sldId id="966" r:id="rId47"/>
    <p:sldId id="978" r:id="rId48"/>
    <p:sldId id="716" r:id="rId49"/>
    <p:sldId id="877" r:id="rId50"/>
    <p:sldId id="996" r:id="rId51"/>
    <p:sldId id="701" r:id="rId52"/>
    <p:sldId id="911" r:id="rId53"/>
    <p:sldId id="1004" r:id="rId54"/>
    <p:sldId id="99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c9T6uPPUu7pI8VqR/JRpw==" hashData="E2qt214pDCvsYCmfREi7Y8dZ6WA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579"/>
    <a:srgbClr val="FF5400"/>
    <a:srgbClr val="FF2F92"/>
    <a:srgbClr val="F06D2E"/>
    <a:srgbClr val="EF9219"/>
    <a:srgbClr val="FCD5B5"/>
    <a:srgbClr val="BACDE6"/>
    <a:srgbClr val="EFC349"/>
    <a:srgbClr val="B3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 autoAdjust="0"/>
    <p:restoredTop sz="77097" autoAdjust="0"/>
  </p:normalViewPr>
  <p:slideViewPr>
    <p:cSldViewPr snapToGrid="0" snapToObjects="1">
      <p:cViewPr>
        <p:scale>
          <a:sx n="70" d="100"/>
          <a:sy n="70" d="100"/>
        </p:scale>
        <p:origin x="2528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2813"/>
    </p:cViewPr>
  </p:sorterViewPr>
  <p:notesViewPr>
    <p:cSldViewPr snapToGrid="0" snapToObjects="1">
      <p:cViewPr varScale="1">
        <p:scale>
          <a:sx n="76" d="100"/>
          <a:sy n="76" d="100"/>
        </p:scale>
        <p:origin x="35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37BF05-145B-4716-ABF9-2BB8D96635F3}" type="presOf" srcId="{19FA4BDD-E28B-431D-80A7-198B67B3035F}" destId="{92A4E4C7-8B70-437E-87A2-7A77850FBA0B}" srcOrd="0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D3CF8B10-30EA-48D0-BCCE-172FB9B91F74}" type="presOf" srcId="{6E02E00A-B7C2-4D7B-9929-048E046AF425}" destId="{0FCE8B48-8247-4C66-963F-DE6BDACDBA83}" srcOrd="0" destOrd="0" presId="urn:microsoft.com/office/officeart/2005/8/layout/bProcess3"/>
    <dgm:cxn modelId="{DA199E7B-7AC0-40F9-B187-785BFB2518ED}" type="presOf" srcId="{93A2EC77-5158-47D4-9796-122FDC354C6C}" destId="{D98C08A9-08A8-4575-B05A-EEDE364A25CB}" srcOrd="0" destOrd="0" presId="urn:microsoft.com/office/officeart/2005/8/layout/bProcess3"/>
    <dgm:cxn modelId="{5EE4F0B4-D137-4FC4-9A3A-CC80295337E7}" type="presOf" srcId="{69D44C71-AC0A-460A-8692-DD88C7F779D1}" destId="{5DC2262A-6A15-4218-958D-2D0C60D6A2A3}" srcOrd="0" destOrd="0" presId="urn:microsoft.com/office/officeart/2005/8/layout/bProcess3"/>
    <dgm:cxn modelId="{A90A4595-03D5-44EE-8A43-8B4C35D166E1}" type="presOf" srcId="{71E1FF04-37FF-42A7-837B-F06BA6DCDE74}" destId="{F159553C-9177-4DB3-9AA9-B1112EE34D6B}" srcOrd="1" destOrd="0" presId="urn:microsoft.com/office/officeart/2005/8/layout/bProcess3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892FEDDB-D0B1-42C4-842E-F75DF80B836B}" type="presOf" srcId="{86C80C4A-BB3C-4667-807A-B3CFE7643CAC}" destId="{F56DF62A-EAF6-44E2-B688-6FE4BCA7D85E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DF0B2A25-4AA6-484C-946A-75A8B9482FC9}" type="presOf" srcId="{3982F9AB-8EDA-47AA-B37D-CA936A8536CE}" destId="{723D0B67-AA59-440A-9D1F-1BD53CE7F606}" srcOrd="1" destOrd="0" presId="urn:microsoft.com/office/officeart/2005/8/layout/bProcess3"/>
    <dgm:cxn modelId="{A1712E22-D5B4-417B-8088-9E61C9EE1C5D}" type="presOf" srcId="{5AC14F78-5FFF-491D-B43D-266672EB627D}" destId="{33722775-2C8C-482D-AE57-E0EA69106D51}" srcOrd="1" destOrd="0" presId="urn:microsoft.com/office/officeart/2005/8/layout/bProcess3"/>
    <dgm:cxn modelId="{40E59971-250B-4143-856B-9A856B6659C0}" type="presOf" srcId="{D99B1876-695C-4103-8375-59628F6148E5}" destId="{414FF2A5-9EF5-4EF9-8736-1B57A85BD3ED}" srcOrd="0" destOrd="0" presId="urn:microsoft.com/office/officeart/2005/8/layout/bProcess3"/>
    <dgm:cxn modelId="{3EFB5A89-AAAD-4657-9657-679224521954}" type="presOf" srcId="{D99B1876-695C-4103-8375-59628F6148E5}" destId="{86FDB266-BAA9-4E83-B4C8-88EB38131F1E}" srcOrd="1" destOrd="0" presId="urn:microsoft.com/office/officeart/2005/8/layout/bProcess3"/>
    <dgm:cxn modelId="{EFC6A9B6-DFF5-4EC6-808E-EBBA4BFC167F}" type="presOf" srcId="{71E1FF04-37FF-42A7-837B-F06BA6DCDE74}" destId="{54A8819C-B69B-4464-BD81-289F985CDB63}" srcOrd="0" destOrd="0" presId="urn:microsoft.com/office/officeart/2005/8/layout/bProcess3"/>
    <dgm:cxn modelId="{C1F45AEB-6A5D-497C-80FE-4BDBE4BEF7C8}" type="presOf" srcId="{478EEA42-E66A-4CBE-91A2-D83991F95157}" destId="{7FB1CF97-E843-4F3A-B757-56BD38E15DCA}" srcOrd="0" destOrd="0" presId="urn:microsoft.com/office/officeart/2005/8/layout/bProcess3"/>
    <dgm:cxn modelId="{B0EA6FD3-2D83-4A87-9860-EE0CDA4C8C4D}" type="presOf" srcId="{5AC14F78-5FFF-491D-B43D-266672EB627D}" destId="{3D1EC571-53A3-4AA0-B8A4-04BCCE392E61}" srcOrd="0" destOrd="0" presId="urn:microsoft.com/office/officeart/2005/8/layout/bProcess3"/>
    <dgm:cxn modelId="{D4A5FF3D-637B-4E94-9CC7-752CE0B4BCFF}" type="presOf" srcId="{9E26C186-EDCB-45D9-AF26-CE42C15A2E5E}" destId="{D823C69C-CE74-4295-9965-3559BF9BD1C9}" srcOrd="0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CDA0EF1B-6B7A-4A09-BDFA-CD185BF864D5}" type="presOf" srcId="{B87A2881-5482-4F86-8912-1F02601948A7}" destId="{9BE5B4DA-EC63-4E10-B592-559EAF93DF4D}" srcOrd="1" destOrd="0" presId="urn:microsoft.com/office/officeart/2005/8/layout/bProcess3"/>
    <dgm:cxn modelId="{C5A97C26-7688-4700-8B0C-69058976DEC9}" type="presOf" srcId="{3982F9AB-8EDA-47AA-B37D-CA936A8536CE}" destId="{0D19A43D-EDB4-403C-ADDF-224E9230FD89}" srcOrd="0" destOrd="0" presId="urn:microsoft.com/office/officeart/2005/8/layout/bProcess3"/>
    <dgm:cxn modelId="{5E2F7BEC-821C-4C34-827E-B669BCD27CA6}" type="presOf" srcId="{D9691276-6A25-4614-B6DC-423CBBE3178C}" destId="{2C77F434-6169-4543-AF91-C635A2266B4E}" srcOrd="0" destOrd="0" presId="urn:microsoft.com/office/officeart/2005/8/layout/bProcess3"/>
    <dgm:cxn modelId="{B23AD903-4753-42C5-B6E7-E52E92930628}" type="presOf" srcId="{86C80C4A-BB3C-4667-807A-B3CFE7643CAC}" destId="{50C6D23F-D6DB-47A9-AE3A-08F598B143E7}" srcOrd="1" destOrd="0" presId="urn:microsoft.com/office/officeart/2005/8/layout/bProcess3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A3DD8364-F76D-4D31-B50E-ADCDC7015FCF}" type="presOf" srcId="{8275FC31-D836-4AD6-8912-A0CB4FE71206}" destId="{2672DEC8-6A26-4E74-9605-60390158C2D6}" srcOrd="0" destOrd="0" presId="urn:microsoft.com/office/officeart/2005/8/layout/bProcess3"/>
    <dgm:cxn modelId="{473BBBDB-6D9B-4966-A2E9-04153077808F}" type="presOf" srcId="{6E20175F-CED4-4A1B-AA55-2845EC0A1EF0}" destId="{8FB84479-3CFA-48F0-9C2A-2F7B80C93A5B}" srcOrd="1" destOrd="0" presId="urn:microsoft.com/office/officeart/2005/8/layout/bProcess3"/>
    <dgm:cxn modelId="{5DB4AB31-80D4-4078-88F2-92261D59687B}" type="presOf" srcId="{B87A2881-5482-4F86-8912-1F02601948A7}" destId="{8339E549-7E3B-4990-A9E6-0FAE20641AB7}" srcOrd="0" destOrd="0" presId="urn:microsoft.com/office/officeart/2005/8/layout/bProcess3"/>
    <dgm:cxn modelId="{919568D2-EA6E-485B-883B-9798B0CBEB30}" type="presOf" srcId="{6E20175F-CED4-4A1B-AA55-2845EC0A1EF0}" destId="{28FCC420-DB26-4C90-B42E-4B7006E8770C}" srcOrd="0" destOrd="0" presId="urn:microsoft.com/office/officeart/2005/8/layout/bProcess3"/>
    <dgm:cxn modelId="{5FC47B2B-C102-4037-9C8A-BB2919C044FC}" type="presOf" srcId="{3A97E8D4-D217-4417-8946-01A1570D9AF9}" destId="{CA21C951-A33B-4946-BAEA-2054E7FF2B63}" srcOrd="0" destOrd="0" presId="urn:microsoft.com/office/officeart/2005/8/layout/bProcess3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98AF9BE9-DDEA-4010-8E01-F23BF57CB658}" type="presParOf" srcId="{2672DEC8-6A26-4E74-9605-60390158C2D6}" destId="{7FB1CF97-E843-4F3A-B757-56BD38E15DCA}" srcOrd="0" destOrd="0" presId="urn:microsoft.com/office/officeart/2005/8/layout/bProcess3"/>
    <dgm:cxn modelId="{8772DCD2-1188-446E-9A39-B1A7CBA3AA04}" type="presParOf" srcId="{2672DEC8-6A26-4E74-9605-60390158C2D6}" destId="{8339E549-7E3B-4990-A9E6-0FAE20641AB7}" srcOrd="1" destOrd="0" presId="urn:microsoft.com/office/officeart/2005/8/layout/bProcess3"/>
    <dgm:cxn modelId="{2CA1C851-B8B6-4AE9-87A2-9FADC47D1810}" type="presParOf" srcId="{8339E549-7E3B-4990-A9E6-0FAE20641AB7}" destId="{9BE5B4DA-EC63-4E10-B592-559EAF93DF4D}" srcOrd="0" destOrd="0" presId="urn:microsoft.com/office/officeart/2005/8/layout/bProcess3"/>
    <dgm:cxn modelId="{3699C915-4D4C-4BCE-9D43-3EA93BE7CECD}" type="presParOf" srcId="{2672DEC8-6A26-4E74-9605-60390158C2D6}" destId="{2C77F434-6169-4543-AF91-C635A2266B4E}" srcOrd="2" destOrd="0" presId="urn:microsoft.com/office/officeart/2005/8/layout/bProcess3"/>
    <dgm:cxn modelId="{346818C2-E2E5-4E34-B0B9-FF7A9169B798}" type="presParOf" srcId="{2672DEC8-6A26-4E74-9605-60390158C2D6}" destId="{54A8819C-B69B-4464-BD81-289F985CDB63}" srcOrd="3" destOrd="0" presId="urn:microsoft.com/office/officeart/2005/8/layout/bProcess3"/>
    <dgm:cxn modelId="{36995819-D2B3-4BA9-BA9C-E5DC8018AD47}" type="presParOf" srcId="{54A8819C-B69B-4464-BD81-289F985CDB63}" destId="{F159553C-9177-4DB3-9AA9-B1112EE34D6B}" srcOrd="0" destOrd="0" presId="urn:microsoft.com/office/officeart/2005/8/layout/bProcess3"/>
    <dgm:cxn modelId="{7D0DCF15-5D10-466C-AC95-C8CEE2F55410}" type="presParOf" srcId="{2672DEC8-6A26-4E74-9605-60390158C2D6}" destId="{5DC2262A-6A15-4218-958D-2D0C60D6A2A3}" srcOrd="4" destOrd="0" presId="urn:microsoft.com/office/officeart/2005/8/layout/bProcess3"/>
    <dgm:cxn modelId="{0B6264A8-978A-48A2-B4D2-655A8EF334C1}" type="presParOf" srcId="{2672DEC8-6A26-4E74-9605-60390158C2D6}" destId="{414FF2A5-9EF5-4EF9-8736-1B57A85BD3ED}" srcOrd="5" destOrd="0" presId="urn:microsoft.com/office/officeart/2005/8/layout/bProcess3"/>
    <dgm:cxn modelId="{8B5D75FC-980B-46B5-8E77-807CFA9BBB85}" type="presParOf" srcId="{414FF2A5-9EF5-4EF9-8736-1B57A85BD3ED}" destId="{86FDB266-BAA9-4E83-B4C8-88EB38131F1E}" srcOrd="0" destOrd="0" presId="urn:microsoft.com/office/officeart/2005/8/layout/bProcess3"/>
    <dgm:cxn modelId="{7B6B3DCA-8D96-4847-B617-573E1DE1BEA4}" type="presParOf" srcId="{2672DEC8-6A26-4E74-9605-60390158C2D6}" destId="{CA21C951-A33B-4946-BAEA-2054E7FF2B63}" srcOrd="6" destOrd="0" presId="urn:microsoft.com/office/officeart/2005/8/layout/bProcess3"/>
    <dgm:cxn modelId="{31FDAEE3-5B96-4952-8097-3EEC18154F85}" type="presParOf" srcId="{2672DEC8-6A26-4E74-9605-60390158C2D6}" destId="{F56DF62A-EAF6-44E2-B688-6FE4BCA7D85E}" srcOrd="7" destOrd="0" presId="urn:microsoft.com/office/officeart/2005/8/layout/bProcess3"/>
    <dgm:cxn modelId="{4D865DA2-4063-4E59-8179-9B6B1F0C66A5}" type="presParOf" srcId="{F56DF62A-EAF6-44E2-B688-6FE4BCA7D85E}" destId="{50C6D23F-D6DB-47A9-AE3A-08F598B143E7}" srcOrd="0" destOrd="0" presId="urn:microsoft.com/office/officeart/2005/8/layout/bProcess3"/>
    <dgm:cxn modelId="{B9AC6DA0-AF6F-42C5-8504-5260393E80AA}" type="presParOf" srcId="{2672DEC8-6A26-4E74-9605-60390158C2D6}" destId="{0FCE8B48-8247-4C66-963F-DE6BDACDBA83}" srcOrd="8" destOrd="0" presId="urn:microsoft.com/office/officeart/2005/8/layout/bProcess3"/>
    <dgm:cxn modelId="{1F34A87F-F938-4244-9F2A-BBB14544CD12}" type="presParOf" srcId="{2672DEC8-6A26-4E74-9605-60390158C2D6}" destId="{28FCC420-DB26-4C90-B42E-4B7006E8770C}" srcOrd="9" destOrd="0" presId="urn:microsoft.com/office/officeart/2005/8/layout/bProcess3"/>
    <dgm:cxn modelId="{C4EE761F-C6C4-4720-BDE6-81308E606EFA}" type="presParOf" srcId="{28FCC420-DB26-4C90-B42E-4B7006E8770C}" destId="{8FB84479-3CFA-48F0-9C2A-2F7B80C93A5B}" srcOrd="0" destOrd="0" presId="urn:microsoft.com/office/officeart/2005/8/layout/bProcess3"/>
    <dgm:cxn modelId="{74A88DCF-243A-4E16-82BB-4A00D3C9511E}" type="presParOf" srcId="{2672DEC8-6A26-4E74-9605-60390158C2D6}" destId="{92A4E4C7-8B70-437E-87A2-7A77850FBA0B}" srcOrd="10" destOrd="0" presId="urn:microsoft.com/office/officeart/2005/8/layout/bProcess3"/>
    <dgm:cxn modelId="{B883FF52-3EC1-43FB-A738-BE6C4D1594D8}" type="presParOf" srcId="{2672DEC8-6A26-4E74-9605-60390158C2D6}" destId="{0D19A43D-EDB4-403C-ADDF-224E9230FD89}" srcOrd="11" destOrd="0" presId="urn:microsoft.com/office/officeart/2005/8/layout/bProcess3"/>
    <dgm:cxn modelId="{A21CC440-9DF8-4D6C-8AF0-7FEC20A0EAC1}" type="presParOf" srcId="{0D19A43D-EDB4-403C-ADDF-224E9230FD89}" destId="{723D0B67-AA59-440A-9D1F-1BD53CE7F606}" srcOrd="0" destOrd="0" presId="urn:microsoft.com/office/officeart/2005/8/layout/bProcess3"/>
    <dgm:cxn modelId="{83E80F7B-790F-4C38-B301-3579E04F84C5}" type="presParOf" srcId="{2672DEC8-6A26-4E74-9605-60390158C2D6}" destId="{D98C08A9-08A8-4575-B05A-EEDE364A25CB}" srcOrd="12" destOrd="0" presId="urn:microsoft.com/office/officeart/2005/8/layout/bProcess3"/>
    <dgm:cxn modelId="{34E17940-F12F-4C25-8600-1A875A52DAEC}" type="presParOf" srcId="{2672DEC8-6A26-4E74-9605-60390158C2D6}" destId="{3D1EC571-53A3-4AA0-B8A4-04BCCE392E61}" srcOrd="13" destOrd="0" presId="urn:microsoft.com/office/officeart/2005/8/layout/bProcess3"/>
    <dgm:cxn modelId="{7659598C-3F3B-4F78-8A51-FDD24D0DC3D1}" type="presParOf" srcId="{3D1EC571-53A3-4AA0-B8A4-04BCCE392E61}" destId="{33722775-2C8C-482D-AE57-E0EA69106D51}" srcOrd="0" destOrd="0" presId="urn:microsoft.com/office/officeart/2005/8/layout/bProcess3"/>
    <dgm:cxn modelId="{49FA8A3C-FA19-4BF5-9A4B-77F9CDF83AB8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02EE0E-BC06-4768-99F0-5F5C5849053C}" type="presOf" srcId="{3A97E8D4-D217-4417-8946-01A1570D9AF9}" destId="{CA21C951-A33B-4946-BAEA-2054E7FF2B63}" srcOrd="0" destOrd="0" presId="urn:microsoft.com/office/officeart/2005/8/layout/bProcess3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22E6ABDB-8C86-4315-841E-8190DF0BC329}" type="presOf" srcId="{B87A2881-5482-4F86-8912-1F02601948A7}" destId="{9BE5B4DA-EC63-4E10-B592-559EAF93DF4D}" srcOrd="1" destOrd="0" presId="urn:microsoft.com/office/officeart/2005/8/layout/bProcess3"/>
    <dgm:cxn modelId="{53E0641C-870D-4CC7-BC42-18173E0546E9}" type="presOf" srcId="{71E1FF04-37FF-42A7-837B-F06BA6DCDE74}" destId="{F159553C-9177-4DB3-9AA9-B1112EE34D6B}" srcOrd="1" destOrd="0" presId="urn:microsoft.com/office/officeart/2005/8/layout/bProcess3"/>
    <dgm:cxn modelId="{759D8187-B62C-4B1F-9AD2-34D1717006F6}" type="presOf" srcId="{3982F9AB-8EDA-47AA-B37D-CA936A8536CE}" destId="{723D0B67-AA59-440A-9D1F-1BD53CE7F606}" srcOrd="1" destOrd="0" presId="urn:microsoft.com/office/officeart/2005/8/layout/bProcess3"/>
    <dgm:cxn modelId="{BCAA4BDA-69CD-4471-A2E2-54B9EB5778EE}" type="presOf" srcId="{478EEA42-E66A-4CBE-91A2-D83991F95157}" destId="{7FB1CF97-E843-4F3A-B757-56BD38E15DCA}" srcOrd="0" destOrd="0" presId="urn:microsoft.com/office/officeart/2005/8/layout/bProcess3"/>
    <dgm:cxn modelId="{FE267F12-B5CA-45CB-9253-341E926B6CBF}" type="presOf" srcId="{6E02E00A-B7C2-4D7B-9929-048E046AF425}" destId="{0FCE8B48-8247-4C66-963F-DE6BDACDBA83}" srcOrd="0" destOrd="0" presId="urn:microsoft.com/office/officeart/2005/8/layout/bProcess3"/>
    <dgm:cxn modelId="{C4BBF5CF-F5D1-4D28-85D8-C3057D1919DB}" type="presOf" srcId="{93A2EC77-5158-47D4-9796-122FDC354C6C}" destId="{D98C08A9-08A8-4575-B05A-EEDE364A25CB}" srcOrd="0" destOrd="0" presId="urn:microsoft.com/office/officeart/2005/8/layout/bProcess3"/>
    <dgm:cxn modelId="{246E6550-9D4F-4EB4-8D09-8B6E7950D727}" type="presOf" srcId="{5AC14F78-5FFF-491D-B43D-266672EB627D}" destId="{3D1EC571-53A3-4AA0-B8A4-04BCCE392E61}" srcOrd="0" destOrd="0" presId="urn:microsoft.com/office/officeart/2005/8/layout/bProcess3"/>
    <dgm:cxn modelId="{A91640BA-7ED9-436E-92C1-39E54E92942E}" type="presOf" srcId="{5AC14F78-5FFF-491D-B43D-266672EB627D}" destId="{33722775-2C8C-482D-AE57-E0EA69106D51}" srcOrd="1" destOrd="0" presId="urn:microsoft.com/office/officeart/2005/8/layout/bProcess3"/>
    <dgm:cxn modelId="{2A4BD11C-C0EB-45C3-A048-03E1076E8FD2}" type="presOf" srcId="{8275FC31-D836-4AD6-8912-A0CB4FE71206}" destId="{2672DEC8-6A26-4E74-9605-60390158C2D6}" srcOrd="0" destOrd="0" presId="urn:microsoft.com/office/officeart/2005/8/layout/bProcess3"/>
    <dgm:cxn modelId="{76C2AB60-DC2C-4136-8043-D9DF6D2899C3}" type="presOf" srcId="{D99B1876-695C-4103-8375-59628F6148E5}" destId="{414FF2A5-9EF5-4EF9-8736-1B57A85BD3ED}" srcOrd="0" destOrd="0" presId="urn:microsoft.com/office/officeart/2005/8/layout/bProcess3"/>
    <dgm:cxn modelId="{55D5DBF4-CBAE-4F63-B4A4-6B27B3C5D8B3}" type="presOf" srcId="{3982F9AB-8EDA-47AA-B37D-CA936A8536CE}" destId="{0D19A43D-EDB4-403C-ADDF-224E9230FD89}" srcOrd="0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55FFD4D0-379F-4FFC-BFFD-6FD120576F33}" type="presOf" srcId="{6E20175F-CED4-4A1B-AA55-2845EC0A1EF0}" destId="{28FCC420-DB26-4C90-B42E-4B7006E8770C}" srcOrd="0" destOrd="0" presId="urn:microsoft.com/office/officeart/2005/8/layout/bProcess3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9D401C76-EC59-4FA4-AEA5-F4FA27ADDF1A}" type="presOf" srcId="{6E20175F-CED4-4A1B-AA55-2845EC0A1EF0}" destId="{8FB84479-3CFA-48F0-9C2A-2F7B80C93A5B}" srcOrd="1" destOrd="0" presId="urn:microsoft.com/office/officeart/2005/8/layout/bProcess3"/>
    <dgm:cxn modelId="{47188A8E-724D-4798-9219-2429BCF2E00A}" type="presOf" srcId="{9E26C186-EDCB-45D9-AF26-CE42C15A2E5E}" destId="{D823C69C-CE74-4295-9965-3559BF9BD1C9}" srcOrd="0" destOrd="0" presId="urn:microsoft.com/office/officeart/2005/8/layout/bProcess3"/>
    <dgm:cxn modelId="{49D2D9BF-C8C0-4E5F-B383-28168E9BE374}" type="presOf" srcId="{86C80C4A-BB3C-4667-807A-B3CFE7643CAC}" destId="{F56DF62A-EAF6-44E2-B688-6FE4BCA7D85E}" srcOrd="0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7228F909-EBFE-441D-8A75-EB98270FD65A}" type="presOf" srcId="{D9691276-6A25-4614-B6DC-423CBBE3178C}" destId="{2C77F434-6169-4543-AF91-C635A2266B4E}" srcOrd="0" destOrd="0" presId="urn:microsoft.com/office/officeart/2005/8/layout/bProcess3"/>
    <dgm:cxn modelId="{6E928201-138E-4D52-809C-062AE3AABD20}" type="presOf" srcId="{19FA4BDD-E28B-431D-80A7-198B67B3035F}" destId="{92A4E4C7-8B70-437E-87A2-7A77850FBA0B}" srcOrd="0" destOrd="0" presId="urn:microsoft.com/office/officeart/2005/8/layout/bProcess3"/>
    <dgm:cxn modelId="{C65AB0BE-E5D6-4AF8-B9F0-CAD045F7B717}" type="presOf" srcId="{71E1FF04-37FF-42A7-837B-F06BA6DCDE74}" destId="{54A8819C-B69B-4464-BD81-289F985CDB63}" srcOrd="0" destOrd="0" presId="urn:microsoft.com/office/officeart/2005/8/layout/bProcess3"/>
    <dgm:cxn modelId="{410C6B21-2FA9-4F55-8CAC-4ADCF44F4629}" type="presOf" srcId="{69D44C71-AC0A-460A-8692-DD88C7F779D1}" destId="{5DC2262A-6A15-4218-958D-2D0C60D6A2A3}" srcOrd="0" destOrd="0" presId="urn:microsoft.com/office/officeart/2005/8/layout/bProcess3"/>
    <dgm:cxn modelId="{6AEE97C5-570E-4DF5-9DEE-DCDB49DA19BF}" type="presOf" srcId="{D99B1876-695C-4103-8375-59628F6148E5}" destId="{86FDB266-BAA9-4E83-B4C8-88EB38131F1E}" srcOrd="1" destOrd="0" presId="urn:microsoft.com/office/officeart/2005/8/layout/bProcess3"/>
    <dgm:cxn modelId="{31066259-029E-4FD6-9EDE-72EEC23301AF}" type="presOf" srcId="{86C80C4A-BB3C-4667-807A-B3CFE7643CAC}" destId="{50C6D23F-D6DB-47A9-AE3A-08F598B143E7}" srcOrd="1" destOrd="0" presId="urn:microsoft.com/office/officeart/2005/8/layout/bProcess3"/>
    <dgm:cxn modelId="{41124630-16BE-47B2-AA5F-9AD4413BF028}" type="presOf" srcId="{B87A2881-5482-4F86-8912-1F02601948A7}" destId="{8339E549-7E3B-4990-A9E6-0FAE20641AB7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AA0DA665-F5A5-40D8-AF01-96BE3062BB10}" type="presParOf" srcId="{2672DEC8-6A26-4E74-9605-60390158C2D6}" destId="{7FB1CF97-E843-4F3A-B757-56BD38E15DCA}" srcOrd="0" destOrd="0" presId="urn:microsoft.com/office/officeart/2005/8/layout/bProcess3"/>
    <dgm:cxn modelId="{28DE36AA-D62A-421A-8C87-C3002723B393}" type="presParOf" srcId="{2672DEC8-6A26-4E74-9605-60390158C2D6}" destId="{8339E549-7E3B-4990-A9E6-0FAE20641AB7}" srcOrd="1" destOrd="0" presId="urn:microsoft.com/office/officeart/2005/8/layout/bProcess3"/>
    <dgm:cxn modelId="{930C3C59-7C0C-4E51-A2D4-FEF3B4FD1BA3}" type="presParOf" srcId="{8339E549-7E3B-4990-A9E6-0FAE20641AB7}" destId="{9BE5B4DA-EC63-4E10-B592-559EAF93DF4D}" srcOrd="0" destOrd="0" presId="urn:microsoft.com/office/officeart/2005/8/layout/bProcess3"/>
    <dgm:cxn modelId="{53203537-3ECA-44EA-BDAF-D18DF4B05DB9}" type="presParOf" srcId="{2672DEC8-6A26-4E74-9605-60390158C2D6}" destId="{2C77F434-6169-4543-AF91-C635A2266B4E}" srcOrd="2" destOrd="0" presId="urn:microsoft.com/office/officeart/2005/8/layout/bProcess3"/>
    <dgm:cxn modelId="{AB8871CE-0AF1-4F47-9A2B-EDAC620965F6}" type="presParOf" srcId="{2672DEC8-6A26-4E74-9605-60390158C2D6}" destId="{54A8819C-B69B-4464-BD81-289F985CDB63}" srcOrd="3" destOrd="0" presId="urn:microsoft.com/office/officeart/2005/8/layout/bProcess3"/>
    <dgm:cxn modelId="{C3AB4FEC-2CCA-49CF-AD99-8641A97B6617}" type="presParOf" srcId="{54A8819C-B69B-4464-BD81-289F985CDB63}" destId="{F159553C-9177-4DB3-9AA9-B1112EE34D6B}" srcOrd="0" destOrd="0" presId="urn:microsoft.com/office/officeart/2005/8/layout/bProcess3"/>
    <dgm:cxn modelId="{D9B44C69-120C-4673-893D-38B099767C4C}" type="presParOf" srcId="{2672DEC8-6A26-4E74-9605-60390158C2D6}" destId="{5DC2262A-6A15-4218-958D-2D0C60D6A2A3}" srcOrd="4" destOrd="0" presId="urn:microsoft.com/office/officeart/2005/8/layout/bProcess3"/>
    <dgm:cxn modelId="{97AF7BE7-735E-4C68-A995-63D3F4CC68E2}" type="presParOf" srcId="{2672DEC8-6A26-4E74-9605-60390158C2D6}" destId="{414FF2A5-9EF5-4EF9-8736-1B57A85BD3ED}" srcOrd="5" destOrd="0" presId="urn:microsoft.com/office/officeart/2005/8/layout/bProcess3"/>
    <dgm:cxn modelId="{D6F830E8-6A8A-4052-B391-71E24E119BA1}" type="presParOf" srcId="{414FF2A5-9EF5-4EF9-8736-1B57A85BD3ED}" destId="{86FDB266-BAA9-4E83-B4C8-88EB38131F1E}" srcOrd="0" destOrd="0" presId="urn:microsoft.com/office/officeart/2005/8/layout/bProcess3"/>
    <dgm:cxn modelId="{EE51ACEE-4FEC-4F62-8CF5-4583C9CA50B8}" type="presParOf" srcId="{2672DEC8-6A26-4E74-9605-60390158C2D6}" destId="{CA21C951-A33B-4946-BAEA-2054E7FF2B63}" srcOrd="6" destOrd="0" presId="urn:microsoft.com/office/officeart/2005/8/layout/bProcess3"/>
    <dgm:cxn modelId="{5934751B-04E0-4FA3-BD5D-E5D64975C011}" type="presParOf" srcId="{2672DEC8-6A26-4E74-9605-60390158C2D6}" destId="{F56DF62A-EAF6-44E2-B688-6FE4BCA7D85E}" srcOrd="7" destOrd="0" presId="urn:microsoft.com/office/officeart/2005/8/layout/bProcess3"/>
    <dgm:cxn modelId="{EBE66405-3B0A-4F53-84EF-2B737FBAF316}" type="presParOf" srcId="{F56DF62A-EAF6-44E2-B688-6FE4BCA7D85E}" destId="{50C6D23F-D6DB-47A9-AE3A-08F598B143E7}" srcOrd="0" destOrd="0" presId="urn:microsoft.com/office/officeart/2005/8/layout/bProcess3"/>
    <dgm:cxn modelId="{27F1AC04-119E-4235-B76C-EAEA78E0A3A4}" type="presParOf" srcId="{2672DEC8-6A26-4E74-9605-60390158C2D6}" destId="{0FCE8B48-8247-4C66-963F-DE6BDACDBA83}" srcOrd="8" destOrd="0" presId="urn:microsoft.com/office/officeart/2005/8/layout/bProcess3"/>
    <dgm:cxn modelId="{3C260B06-B87E-4F42-9513-0367A48EA9D3}" type="presParOf" srcId="{2672DEC8-6A26-4E74-9605-60390158C2D6}" destId="{28FCC420-DB26-4C90-B42E-4B7006E8770C}" srcOrd="9" destOrd="0" presId="urn:microsoft.com/office/officeart/2005/8/layout/bProcess3"/>
    <dgm:cxn modelId="{1804D5E4-D77B-4A34-9D80-F0B2195954C7}" type="presParOf" srcId="{28FCC420-DB26-4C90-B42E-4B7006E8770C}" destId="{8FB84479-3CFA-48F0-9C2A-2F7B80C93A5B}" srcOrd="0" destOrd="0" presId="urn:microsoft.com/office/officeart/2005/8/layout/bProcess3"/>
    <dgm:cxn modelId="{61F384EB-8F30-461F-9281-F2E18D2E4CFB}" type="presParOf" srcId="{2672DEC8-6A26-4E74-9605-60390158C2D6}" destId="{92A4E4C7-8B70-437E-87A2-7A77850FBA0B}" srcOrd="10" destOrd="0" presId="urn:microsoft.com/office/officeart/2005/8/layout/bProcess3"/>
    <dgm:cxn modelId="{E285333D-7A17-44F0-82C0-7E34E125BB5C}" type="presParOf" srcId="{2672DEC8-6A26-4E74-9605-60390158C2D6}" destId="{0D19A43D-EDB4-403C-ADDF-224E9230FD89}" srcOrd="11" destOrd="0" presId="urn:microsoft.com/office/officeart/2005/8/layout/bProcess3"/>
    <dgm:cxn modelId="{F111149B-8C6A-406B-9E03-3E8DEB2B2034}" type="presParOf" srcId="{0D19A43D-EDB4-403C-ADDF-224E9230FD89}" destId="{723D0B67-AA59-440A-9D1F-1BD53CE7F606}" srcOrd="0" destOrd="0" presId="urn:microsoft.com/office/officeart/2005/8/layout/bProcess3"/>
    <dgm:cxn modelId="{C978B8C7-EB2D-4698-B23F-1D216B31E34A}" type="presParOf" srcId="{2672DEC8-6A26-4E74-9605-60390158C2D6}" destId="{D98C08A9-08A8-4575-B05A-EEDE364A25CB}" srcOrd="12" destOrd="0" presId="urn:microsoft.com/office/officeart/2005/8/layout/bProcess3"/>
    <dgm:cxn modelId="{B6E3ABB6-E179-4782-B95D-8E36EB18A120}" type="presParOf" srcId="{2672DEC8-6A26-4E74-9605-60390158C2D6}" destId="{3D1EC571-53A3-4AA0-B8A4-04BCCE392E61}" srcOrd="13" destOrd="0" presId="urn:microsoft.com/office/officeart/2005/8/layout/bProcess3"/>
    <dgm:cxn modelId="{1C7827B6-4E16-4009-B478-C692F50ADC05}" type="presParOf" srcId="{3D1EC571-53A3-4AA0-B8A4-04BCCE392E61}" destId="{33722775-2C8C-482D-AE57-E0EA69106D51}" srcOrd="0" destOrd="0" presId="urn:microsoft.com/office/officeart/2005/8/layout/bProcess3"/>
    <dgm:cxn modelId="{FA235B80-44A0-4673-A931-FD575EC5FE13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3A328F-1A6A-49DB-972A-C1CA6CC743B7}" type="presOf" srcId="{71E1FF04-37FF-42A7-837B-F06BA6DCDE74}" destId="{54A8819C-B69B-4464-BD81-289F985CDB63}" srcOrd="0" destOrd="0" presId="urn:microsoft.com/office/officeart/2005/8/layout/bProcess3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C8A3E31B-2402-4725-AD2F-246B11BFE82B}" type="presOf" srcId="{5AC14F78-5FFF-491D-B43D-266672EB627D}" destId="{3D1EC571-53A3-4AA0-B8A4-04BCCE392E61}" srcOrd="0" destOrd="0" presId="urn:microsoft.com/office/officeart/2005/8/layout/bProcess3"/>
    <dgm:cxn modelId="{99052335-709F-4354-B407-1CDA55BDCF38}" type="presOf" srcId="{8275FC31-D836-4AD6-8912-A0CB4FE71206}" destId="{2672DEC8-6A26-4E74-9605-60390158C2D6}" srcOrd="0" destOrd="0" presId="urn:microsoft.com/office/officeart/2005/8/layout/bProcess3"/>
    <dgm:cxn modelId="{D0185E16-F2D5-494E-A223-5BB9876A9151}" type="presOf" srcId="{D9691276-6A25-4614-B6DC-423CBBE3178C}" destId="{2C77F434-6169-4543-AF91-C635A2266B4E}" srcOrd="0" destOrd="0" presId="urn:microsoft.com/office/officeart/2005/8/layout/bProcess3"/>
    <dgm:cxn modelId="{E22F60B1-189A-42A2-8232-7030A9500414}" type="presOf" srcId="{B87A2881-5482-4F86-8912-1F02601948A7}" destId="{9BE5B4DA-EC63-4E10-B592-559EAF93DF4D}" srcOrd="1" destOrd="0" presId="urn:microsoft.com/office/officeart/2005/8/layout/bProcess3"/>
    <dgm:cxn modelId="{BA9107D3-7045-45CD-ABD4-F49536E71FC0}" type="presOf" srcId="{86C80C4A-BB3C-4667-807A-B3CFE7643CAC}" destId="{50C6D23F-D6DB-47A9-AE3A-08F598B143E7}" srcOrd="1" destOrd="0" presId="urn:microsoft.com/office/officeart/2005/8/layout/bProcess3"/>
    <dgm:cxn modelId="{85331729-2E0F-4723-A948-7E290B4B042B}" type="presOf" srcId="{3982F9AB-8EDA-47AA-B37D-CA936A8536CE}" destId="{0D19A43D-EDB4-403C-ADDF-224E9230FD89}" srcOrd="0" destOrd="0" presId="urn:microsoft.com/office/officeart/2005/8/layout/bProcess3"/>
    <dgm:cxn modelId="{17A75090-1D31-4647-AF18-347AE5905CCF}" type="presOf" srcId="{D99B1876-695C-4103-8375-59628F6148E5}" destId="{414FF2A5-9EF5-4EF9-8736-1B57A85BD3ED}" srcOrd="0" destOrd="0" presId="urn:microsoft.com/office/officeart/2005/8/layout/bProcess3"/>
    <dgm:cxn modelId="{D2304238-4BA4-41B4-89DC-67BAAABD7606}" type="presOf" srcId="{19FA4BDD-E28B-431D-80A7-198B67B3035F}" destId="{92A4E4C7-8B70-437E-87A2-7A77850FBA0B}" srcOrd="0" destOrd="0" presId="urn:microsoft.com/office/officeart/2005/8/layout/bProcess3"/>
    <dgm:cxn modelId="{201DD356-69F9-459A-B8B6-7BADA79D99F6}" type="presOf" srcId="{71E1FF04-37FF-42A7-837B-F06BA6DCDE74}" destId="{F159553C-9177-4DB3-9AA9-B1112EE34D6B}" srcOrd="1" destOrd="0" presId="urn:microsoft.com/office/officeart/2005/8/layout/bProcess3"/>
    <dgm:cxn modelId="{98B8CF9B-9959-48F0-A87D-93B422597F1B}" type="presOf" srcId="{6E02E00A-B7C2-4D7B-9929-048E046AF425}" destId="{0FCE8B48-8247-4C66-963F-DE6BDACDBA83}" srcOrd="0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FB0E0424-93D7-403B-9B65-E74077C895DA}" type="presOf" srcId="{69D44C71-AC0A-460A-8692-DD88C7F779D1}" destId="{5DC2262A-6A15-4218-958D-2D0C60D6A2A3}" srcOrd="0" destOrd="0" presId="urn:microsoft.com/office/officeart/2005/8/layout/bProcess3"/>
    <dgm:cxn modelId="{382496B2-273A-4198-AF7B-89BBD0D5D455}" type="presOf" srcId="{93A2EC77-5158-47D4-9796-122FDC354C6C}" destId="{D98C08A9-08A8-4575-B05A-EEDE364A25CB}" srcOrd="0" destOrd="0" presId="urn:microsoft.com/office/officeart/2005/8/layout/bProcess3"/>
    <dgm:cxn modelId="{E5CC688B-A692-417D-ADBD-59BD7867A28D}" type="presOf" srcId="{6E20175F-CED4-4A1B-AA55-2845EC0A1EF0}" destId="{8FB84479-3CFA-48F0-9C2A-2F7B80C93A5B}" srcOrd="1" destOrd="0" presId="urn:microsoft.com/office/officeart/2005/8/layout/bProcess3"/>
    <dgm:cxn modelId="{827F6731-DB16-44DB-B74B-9F25E819F4DC}" type="presOf" srcId="{86C80C4A-BB3C-4667-807A-B3CFE7643CAC}" destId="{F56DF62A-EAF6-44E2-B688-6FE4BCA7D85E}" srcOrd="0" destOrd="0" presId="urn:microsoft.com/office/officeart/2005/8/layout/bProcess3"/>
    <dgm:cxn modelId="{F637FE27-B1C0-4574-96F9-B363E03D1AD1}" type="presOf" srcId="{3A97E8D4-D217-4417-8946-01A1570D9AF9}" destId="{CA21C951-A33B-4946-BAEA-2054E7FF2B63}" srcOrd="0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84122AC6-F403-4E30-AF0C-B4B918C497DC}" type="presOf" srcId="{478EEA42-E66A-4CBE-91A2-D83991F95157}" destId="{7FB1CF97-E843-4F3A-B757-56BD38E15DCA}" srcOrd="0" destOrd="0" presId="urn:microsoft.com/office/officeart/2005/8/layout/bProcess3"/>
    <dgm:cxn modelId="{A7BA4918-A8EB-47BF-8BDF-495BFCFFB5BB}" type="presOf" srcId="{6E20175F-CED4-4A1B-AA55-2845EC0A1EF0}" destId="{28FCC420-DB26-4C90-B42E-4B7006E8770C}" srcOrd="0" destOrd="0" presId="urn:microsoft.com/office/officeart/2005/8/layout/bProcess3"/>
    <dgm:cxn modelId="{0BD898BE-44B2-440A-BE5E-D37A9D19BD09}" type="presOf" srcId="{5AC14F78-5FFF-491D-B43D-266672EB627D}" destId="{33722775-2C8C-482D-AE57-E0EA69106D51}" srcOrd="1" destOrd="0" presId="urn:microsoft.com/office/officeart/2005/8/layout/bProcess3"/>
    <dgm:cxn modelId="{EB1ECD67-C91A-43F2-9EEC-56D992B4B43A}" type="presOf" srcId="{D99B1876-695C-4103-8375-59628F6148E5}" destId="{86FDB266-BAA9-4E83-B4C8-88EB38131F1E}" srcOrd="1" destOrd="0" presId="urn:microsoft.com/office/officeart/2005/8/layout/bProcess3"/>
    <dgm:cxn modelId="{BB789465-B3EC-4357-8CD8-38704732404E}" type="presOf" srcId="{9E26C186-EDCB-45D9-AF26-CE42C15A2E5E}" destId="{D823C69C-CE74-4295-9965-3559BF9BD1C9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8CDEBB44-AFAC-40F6-A895-4DF9E6ADEEAD}" type="presOf" srcId="{B87A2881-5482-4F86-8912-1F02601948A7}" destId="{8339E549-7E3B-4990-A9E6-0FAE20641AB7}" srcOrd="0" destOrd="0" presId="urn:microsoft.com/office/officeart/2005/8/layout/bProcess3"/>
    <dgm:cxn modelId="{C4C4E9F7-53FB-4D77-B304-B447A29AB235}" type="presOf" srcId="{3982F9AB-8EDA-47AA-B37D-CA936A8536CE}" destId="{723D0B67-AA59-440A-9D1F-1BD53CE7F606}" srcOrd="1" destOrd="0" presId="urn:microsoft.com/office/officeart/2005/8/layout/bProcess3"/>
    <dgm:cxn modelId="{89169D2F-E2A8-46DE-9CDD-49188B599DC0}" type="presParOf" srcId="{2672DEC8-6A26-4E74-9605-60390158C2D6}" destId="{7FB1CF97-E843-4F3A-B757-56BD38E15DCA}" srcOrd="0" destOrd="0" presId="urn:microsoft.com/office/officeart/2005/8/layout/bProcess3"/>
    <dgm:cxn modelId="{FC818977-D0CC-4F21-890C-FB96EA9215D3}" type="presParOf" srcId="{2672DEC8-6A26-4E74-9605-60390158C2D6}" destId="{8339E549-7E3B-4990-A9E6-0FAE20641AB7}" srcOrd="1" destOrd="0" presId="urn:microsoft.com/office/officeart/2005/8/layout/bProcess3"/>
    <dgm:cxn modelId="{335859FB-FB68-4F85-B04F-020BB5D0171E}" type="presParOf" srcId="{8339E549-7E3B-4990-A9E6-0FAE20641AB7}" destId="{9BE5B4DA-EC63-4E10-B592-559EAF93DF4D}" srcOrd="0" destOrd="0" presId="urn:microsoft.com/office/officeart/2005/8/layout/bProcess3"/>
    <dgm:cxn modelId="{47C823F0-5B52-4024-A1F4-BC8703AA2CBF}" type="presParOf" srcId="{2672DEC8-6A26-4E74-9605-60390158C2D6}" destId="{2C77F434-6169-4543-AF91-C635A2266B4E}" srcOrd="2" destOrd="0" presId="urn:microsoft.com/office/officeart/2005/8/layout/bProcess3"/>
    <dgm:cxn modelId="{04614D96-41FF-40CE-A53F-3D5375F60B06}" type="presParOf" srcId="{2672DEC8-6A26-4E74-9605-60390158C2D6}" destId="{54A8819C-B69B-4464-BD81-289F985CDB63}" srcOrd="3" destOrd="0" presId="urn:microsoft.com/office/officeart/2005/8/layout/bProcess3"/>
    <dgm:cxn modelId="{73FB1DA9-231E-4155-8CD3-29A47A2D868C}" type="presParOf" srcId="{54A8819C-B69B-4464-BD81-289F985CDB63}" destId="{F159553C-9177-4DB3-9AA9-B1112EE34D6B}" srcOrd="0" destOrd="0" presId="urn:microsoft.com/office/officeart/2005/8/layout/bProcess3"/>
    <dgm:cxn modelId="{C4860FCC-FCD3-477A-878D-16FCC00AABB3}" type="presParOf" srcId="{2672DEC8-6A26-4E74-9605-60390158C2D6}" destId="{5DC2262A-6A15-4218-958D-2D0C60D6A2A3}" srcOrd="4" destOrd="0" presId="urn:microsoft.com/office/officeart/2005/8/layout/bProcess3"/>
    <dgm:cxn modelId="{38894C60-7DA8-4AD6-BBC5-BC4818BE9750}" type="presParOf" srcId="{2672DEC8-6A26-4E74-9605-60390158C2D6}" destId="{414FF2A5-9EF5-4EF9-8736-1B57A85BD3ED}" srcOrd="5" destOrd="0" presId="urn:microsoft.com/office/officeart/2005/8/layout/bProcess3"/>
    <dgm:cxn modelId="{F41387E8-33FA-43DA-83DA-BF647EC783FB}" type="presParOf" srcId="{414FF2A5-9EF5-4EF9-8736-1B57A85BD3ED}" destId="{86FDB266-BAA9-4E83-B4C8-88EB38131F1E}" srcOrd="0" destOrd="0" presId="urn:microsoft.com/office/officeart/2005/8/layout/bProcess3"/>
    <dgm:cxn modelId="{B0BACC64-BA6B-4FB4-962C-A65FF2859129}" type="presParOf" srcId="{2672DEC8-6A26-4E74-9605-60390158C2D6}" destId="{CA21C951-A33B-4946-BAEA-2054E7FF2B63}" srcOrd="6" destOrd="0" presId="urn:microsoft.com/office/officeart/2005/8/layout/bProcess3"/>
    <dgm:cxn modelId="{51BB2FF2-A6C4-4D2B-8FA9-672E70071993}" type="presParOf" srcId="{2672DEC8-6A26-4E74-9605-60390158C2D6}" destId="{F56DF62A-EAF6-44E2-B688-6FE4BCA7D85E}" srcOrd="7" destOrd="0" presId="urn:microsoft.com/office/officeart/2005/8/layout/bProcess3"/>
    <dgm:cxn modelId="{5D4B541E-DD45-4315-8D6D-9C4E8D29CA14}" type="presParOf" srcId="{F56DF62A-EAF6-44E2-B688-6FE4BCA7D85E}" destId="{50C6D23F-D6DB-47A9-AE3A-08F598B143E7}" srcOrd="0" destOrd="0" presId="urn:microsoft.com/office/officeart/2005/8/layout/bProcess3"/>
    <dgm:cxn modelId="{2D7323D0-A486-4271-BE97-15ED5D953168}" type="presParOf" srcId="{2672DEC8-6A26-4E74-9605-60390158C2D6}" destId="{0FCE8B48-8247-4C66-963F-DE6BDACDBA83}" srcOrd="8" destOrd="0" presId="urn:microsoft.com/office/officeart/2005/8/layout/bProcess3"/>
    <dgm:cxn modelId="{8F0FE8BE-2E7A-4193-B7FB-6500AA580376}" type="presParOf" srcId="{2672DEC8-6A26-4E74-9605-60390158C2D6}" destId="{28FCC420-DB26-4C90-B42E-4B7006E8770C}" srcOrd="9" destOrd="0" presId="urn:microsoft.com/office/officeart/2005/8/layout/bProcess3"/>
    <dgm:cxn modelId="{55C1307A-F5AD-4F7F-8CFF-40C7CC04EBDE}" type="presParOf" srcId="{28FCC420-DB26-4C90-B42E-4B7006E8770C}" destId="{8FB84479-3CFA-48F0-9C2A-2F7B80C93A5B}" srcOrd="0" destOrd="0" presId="urn:microsoft.com/office/officeart/2005/8/layout/bProcess3"/>
    <dgm:cxn modelId="{9758F4DF-A4AD-419F-90C4-3BB956FF764E}" type="presParOf" srcId="{2672DEC8-6A26-4E74-9605-60390158C2D6}" destId="{92A4E4C7-8B70-437E-87A2-7A77850FBA0B}" srcOrd="10" destOrd="0" presId="urn:microsoft.com/office/officeart/2005/8/layout/bProcess3"/>
    <dgm:cxn modelId="{C6DBE1C8-9438-4C7D-B70B-6461A813A8EC}" type="presParOf" srcId="{2672DEC8-6A26-4E74-9605-60390158C2D6}" destId="{0D19A43D-EDB4-403C-ADDF-224E9230FD89}" srcOrd="11" destOrd="0" presId="urn:microsoft.com/office/officeart/2005/8/layout/bProcess3"/>
    <dgm:cxn modelId="{7DE71DA9-0997-4077-A78F-1C9C2E0F12FE}" type="presParOf" srcId="{0D19A43D-EDB4-403C-ADDF-224E9230FD89}" destId="{723D0B67-AA59-440A-9D1F-1BD53CE7F606}" srcOrd="0" destOrd="0" presId="urn:microsoft.com/office/officeart/2005/8/layout/bProcess3"/>
    <dgm:cxn modelId="{6D8C9C13-9AA5-415B-8383-187CF6EE5C00}" type="presParOf" srcId="{2672DEC8-6A26-4E74-9605-60390158C2D6}" destId="{D98C08A9-08A8-4575-B05A-EEDE364A25CB}" srcOrd="12" destOrd="0" presId="urn:microsoft.com/office/officeart/2005/8/layout/bProcess3"/>
    <dgm:cxn modelId="{D3141D9F-24D4-4979-B268-88048FD21B40}" type="presParOf" srcId="{2672DEC8-6A26-4E74-9605-60390158C2D6}" destId="{3D1EC571-53A3-4AA0-B8A4-04BCCE392E61}" srcOrd="13" destOrd="0" presId="urn:microsoft.com/office/officeart/2005/8/layout/bProcess3"/>
    <dgm:cxn modelId="{0BEB4FA2-7D67-48E6-ADF5-362FA1D44A8D}" type="presParOf" srcId="{3D1EC571-53A3-4AA0-B8A4-04BCCE392E61}" destId="{33722775-2C8C-482D-AE57-E0EA69106D51}" srcOrd="0" destOrd="0" presId="urn:microsoft.com/office/officeart/2005/8/layout/bProcess3"/>
    <dgm:cxn modelId="{32BA2A9D-D0A1-470E-AFBF-17166889B502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EE2F4E-3AC7-1745-9E3F-AAD211B2EE2A}" type="doc">
      <dgm:prSet loTypeId="urn:microsoft.com/office/officeart/2005/8/layout/hierarchy3" loCatId="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69F4EDC-F95E-1F44-BED7-D8896725B995}">
      <dgm:prSet phldrT="[Text]" custT="1"/>
      <dgm:spPr>
        <a:solidFill>
          <a:srgbClr val="FEFDA1"/>
        </a:solidFill>
        <a:ln>
          <a:solidFill>
            <a:schemeClr val="accent1"/>
          </a:solidFill>
        </a:ln>
      </dgm:spPr>
      <dgm:t>
        <a:bodyPr/>
        <a:lstStyle/>
        <a:p>
          <a:endParaRPr lang="en-US" sz="2400" b="1" dirty="0">
            <a:solidFill>
              <a:schemeClr val="tx1"/>
            </a:solidFill>
          </a:endParaRPr>
        </a:p>
      </dgm:t>
    </dgm:pt>
    <dgm:pt modelId="{2DCB70A3-DFA7-774C-AC8E-173256F17F09}" type="parTrans" cxnId="{AB011EEA-0F85-BB45-A871-AB33E59D9A57}">
      <dgm:prSet/>
      <dgm:spPr/>
      <dgm:t>
        <a:bodyPr/>
        <a:lstStyle/>
        <a:p>
          <a:endParaRPr lang="en-US"/>
        </a:p>
      </dgm:t>
    </dgm:pt>
    <dgm:pt modelId="{C45C5769-1775-FC40-8FD3-768303A1B574}" type="sibTrans" cxnId="{AB011EEA-0F85-BB45-A871-AB33E59D9A57}">
      <dgm:prSet/>
      <dgm:spPr/>
      <dgm:t>
        <a:bodyPr/>
        <a:lstStyle/>
        <a:p>
          <a:endParaRPr lang="en-US"/>
        </a:p>
      </dgm:t>
    </dgm:pt>
    <dgm:pt modelId="{D6D06E30-77BD-C54B-B886-1C641C912F9D}">
      <dgm:prSet phldrT="[Text]" custT="1"/>
      <dgm:spPr>
        <a:solidFill>
          <a:srgbClr val="DFBACE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dirty="0">
            <a:solidFill>
              <a:schemeClr val="tx1"/>
            </a:solidFill>
          </a:endParaRPr>
        </a:p>
      </dgm:t>
    </dgm:pt>
    <dgm:pt modelId="{8F1DF3B3-A133-E943-8E60-B3DA83E6628B}" type="parTrans" cxnId="{2AAEC626-D1D6-7844-A0AE-B7F137D223E2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AC13A32D-8115-B74B-8742-C09C99D4945C}" type="sibTrans" cxnId="{2AAEC626-D1D6-7844-A0AE-B7F137D223E2}">
      <dgm:prSet/>
      <dgm:spPr/>
      <dgm:t>
        <a:bodyPr/>
        <a:lstStyle/>
        <a:p>
          <a:endParaRPr lang="en-US"/>
        </a:p>
      </dgm:t>
    </dgm:pt>
    <dgm:pt modelId="{DB211832-9827-BB44-8B08-B437B8AADC11}">
      <dgm:prSet phldrT="[Text]" custT="1"/>
      <dgm:spPr>
        <a:solidFill>
          <a:srgbClr val="BACDE6"/>
        </a:solidFill>
        <a:ln>
          <a:solidFill>
            <a:schemeClr val="accent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dirty="0">
            <a:solidFill>
              <a:schemeClr val="tx1"/>
            </a:solidFill>
          </a:endParaRPr>
        </a:p>
      </dgm:t>
    </dgm:pt>
    <dgm:pt modelId="{2F8960DD-6612-E64F-82F8-B94CA8A261E7}" type="parTrans" cxnId="{4E054958-A5F4-A544-AAF0-8519315B34E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E890784-9CB8-F14A-A240-7EBBD56FAE9D}" type="sibTrans" cxnId="{4E054958-A5F4-A544-AAF0-8519315B34E5}">
      <dgm:prSet/>
      <dgm:spPr/>
      <dgm:t>
        <a:bodyPr/>
        <a:lstStyle/>
        <a:p>
          <a:endParaRPr lang="en-US"/>
        </a:p>
      </dgm:t>
    </dgm:pt>
    <dgm:pt modelId="{6565C92D-BC75-7A4E-9023-85A814B2408D}">
      <dgm:prSet phldrT="[Text]" custT="1"/>
      <dgm:spPr>
        <a:solidFill>
          <a:srgbClr val="FEFDA1"/>
        </a:solidFill>
        <a:ln>
          <a:solidFill>
            <a:schemeClr val="accent1"/>
          </a:solidFill>
        </a:ln>
        <a:effectLst>
          <a:glow rad="63500">
            <a:schemeClr val="tx1">
              <a:alpha val="40000"/>
            </a:schemeClr>
          </a:glow>
        </a:effectLst>
      </dgm:spPr>
      <dgm:t>
        <a:bodyPr/>
        <a:lstStyle/>
        <a:p>
          <a:endParaRPr lang="en-US" sz="2400" b="1" dirty="0">
            <a:solidFill>
              <a:schemeClr val="tx1"/>
            </a:solidFill>
          </a:endParaRPr>
        </a:p>
      </dgm:t>
    </dgm:pt>
    <dgm:pt modelId="{648FE476-3F16-ED43-9995-23286C7C9E90}" type="parTrans" cxnId="{EFB5F060-B8BF-1940-8FBC-A9641F83B0F8}">
      <dgm:prSet/>
      <dgm:spPr/>
      <dgm:t>
        <a:bodyPr/>
        <a:lstStyle/>
        <a:p>
          <a:endParaRPr lang="en-US"/>
        </a:p>
      </dgm:t>
    </dgm:pt>
    <dgm:pt modelId="{F15F31FE-AF8B-F640-BB6B-A2D76D76DECE}" type="sibTrans" cxnId="{EFB5F060-B8BF-1940-8FBC-A9641F83B0F8}">
      <dgm:prSet/>
      <dgm:spPr/>
      <dgm:t>
        <a:bodyPr/>
        <a:lstStyle/>
        <a:p>
          <a:endParaRPr lang="en-US"/>
        </a:p>
      </dgm:t>
    </dgm:pt>
    <dgm:pt modelId="{3E585372-084A-4A4B-AC46-ED7DBA887768}">
      <dgm:prSet phldrT="[Text]" custT="1"/>
      <dgm:spPr>
        <a:solidFill>
          <a:srgbClr val="DFBACE">
            <a:alpha val="89804"/>
          </a:srgbClr>
        </a:solidFill>
        <a:ln>
          <a:solidFill>
            <a:schemeClr val="accent1"/>
          </a:solidFill>
        </a:ln>
        <a:effectLst/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95A210B8-4C6C-0342-9482-51123BE32156}" type="parTrans" cxnId="{A2437E87-A0B2-3540-B7C9-56B459EF1CD1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F4921950-88A1-684C-8BDD-2B0B8FA780F8}" type="sibTrans" cxnId="{A2437E87-A0B2-3540-B7C9-56B459EF1CD1}">
      <dgm:prSet/>
      <dgm:spPr/>
      <dgm:t>
        <a:bodyPr/>
        <a:lstStyle/>
        <a:p>
          <a:endParaRPr lang="en-US"/>
        </a:p>
      </dgm:t>
    </dgm:pt>
    <dgm:pt modelId="{D8712E14-C5FE-EE4B-BD82-A6659B07FDF7}">
      <dgm:prSet phldrT="[Text]" custT="1"/>
      <dgm:spPr>
        <a:solidFill>
          <a:srgbClr val="BACDE6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BDDA9058-401A-F445-BD65-05F61CD4A1B6}" type="parTrans" cxnId="{113B918B-79BE-4D4C-8061-22DC04CA898A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9C1D4931-0EC8-2B43-ADA3-34E23D494D99}" type="sibTrans" cxnId="{113B918B-79BE-4D4C-8061-22DC04CA898A}">
      <dgm:prSet/>
      <dgm:spPr/>
      <dgm:t>
        <a:bodyPr/>
        <a:lstStyle/>
        <a:p>
          <a:endParaRPr lang="en-US"/>
        </a:p>
      </dgm:t>
    </dgm:pt>
    <dgm:pt modelId="{DFF4F21D-7012-FD43-8BD5-FDA6166C8D64}">
      <dgm:prSet custT="1"/>
      <dgm:spPr>
        <a:solidFill>
          <a:srgbClr val="FCD5B5"/>
        </a:solidFill>
        <a:ln>
          <a:solidFill>
            <a:schemeClr val="accent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i="1" baseline="0" dirty="0">
            <a:solidFill>
              <a:schemeClr val="tx1"/>
            </a:solidFill>
          </a:endParaRPr>
        </a:p>
      </dgm:t>
    </dgm:pt>
    <dgm:pt modelId="{2FA24D02-00E4-E742-A787-F53FD93A0F53}" type="parTrans" cxnId="{9BBBE043-9B2F-2E4B-A0FA-87317892ECA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9165E49D-D314-F24F-ADD9-5F449DEE9432}" type="sibTrans" cxnId="{9BBBE043-9B2F-2E4B-A0FA-87317892ECA7}">
      <dgm:prSet/>
      <dgm:spPr/>
      <dgm:t>
        <a:bodyPr/>
        <a:lstStyle/>
        <a:p>
          <a:endParaRPr lang="en-US"/>
        </a:p>
      </dgm:t>
    </dgm:pt>
    <dgm:pt modelId="{5920DF05-0040-BC42-BDF6-634C60A2404E}">
      <dgm:prSet custT="1"/>
      <dgm:spPr>
        <a:solidFill>
          <a:srgbClr val="FCD5B5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7D4EAA5E-B5B2-1A4D-AAC9-E210B8445315}" type="parTrans" cxnId="{2419A548-9E7C-C745-AF82-785C5865D603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9DA1944-89EA-1E44-A43F-05B420EA34BD}" type="sibTrans" cxnId="{2419A548-9E7C-C745-AF82-785C5865D603}">
      <dgm:prSet/>
      <dgm:spPr/>
      <dgm:t>
        <a:bodyPr/>
        <a:lstStyle/>
        <a:p>
          <a:endParaRPr lang="en-US"/>
        </a:p>
      </dgm:t>
    </dgm:pt>
    <dgm:pt modelId="{CD9B19F2-B8F1-6741-B065-FFFE6D7417FC}" type="pres">
      <dgm:prSet presAssocID="{57EE2F4E-3AC7-1745-9E3F-AAD211B2EE2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2B4709F-7EE5-2342-811F-D58F87145F2F}" type="pres">
      <dgm:prSet presAssocID="{169F4EDC-F95E-1F44-BED7-D8896725B995}" presName="root" presStyleCnt="0"/>
      <dgm:spPr/>
    </dgm:pt>
    <dgm:pt modelId="{CFF4B9BA-B4EE-654B-B59B-1CC53E007CCD}" type="pres">
      <dgm:prSet presAssocID="{169F4EDC-F95E-1F44-BED7-D8896725B995}" presName="rootComposite" presStyleCnt="0"/>
      <dgm:spPr/>
    </dgm:pt>
    <dgm:pt modelId="{A5DBB78B-5D5B-A74C-9B01-E87A162F8345}" type="pres">
      <dgm:prSet presAssocID="{169F4EDC-F95E-1F44-BED7-D8896725B995}" presName="rootText" presStyleLbl="node1" presStyleIdx="0" presStyleCnt="2" custScaleX="142233" custScaleY="79314" custLinFactNeighborX="-50372" custLinFactNeighborY="8724"/>
      <dgm:spPr/>
      <dgm:t>
        <a:bodyPr/>
        <a:lstStyle/>
        <a:p>
          <a:endParaRPr lang="en-US"/>
        </a:p>
      </dgm:t>
    </dgm:pt>
    <dgm:pt modelId="{5ADDAB74-AAB2-4A43-A0BA-A54B97064FF2}" type="pres">
      <dgm:prSet presAssocID="{169F4EDC-F95E-1F44-BED7-D8896725B995}" presName="rootConnector" presStyleLbl="node1" presStyleIdx="0" presStyleCnt="2"/>
      <dgm:spPr/>
      <dgm:t>
        <a:bodyPr/>
        <a:lstStyle/>
        <a:p>
          <a:endParaRPr lang="en-US"/>
        </a:p>
      </dgm:t>
    </dgm:pt>
    <dgm:pt modelId="{2F1BB830-8DD9-FC48-8A2D-1CD2B7376403}" type="pres">
      <dgm:prSet presAssocID="{169F4EDC-F95E-1F44-BED7-D8896725B995}" presName="childShape" presStyleCnt="0"/>
      <dgm:spPr/>
    </dgm:pt>
    <dgm:pt modelId="{ED6BE4A9-A27B-4740-926B-62679D15E33B}" type="pres">
      <dgm:prSet presAssocID="{8F1DF3B3-A133-E943-8E60-B3DA83E6628B}" presName="Name13" presStyleLbl="parChTrans1D2" presStyleIdx="0" presStyleCnt="6"/>
      <dgm:spPr/>
      <dgm:t>
        <a:bodyPr/>
        <a:lstStyle/>
        <a:p>
          <a:endParaRPr lang="en-US"/>
        </a:p>
      </dgm:t>
    </dgm:pt>
    <dgm:pt modelId="{CCB167FD-43F3-8F45-841F-9908C0FFB74F}" type="pres">
      <dgm:prSet presAssocID="{D6D06E30-77BD-C54B-B886-1C641C912F9D}" presName="childText" presStyleLbl="bgAcc1" presStyleIdx="0" presStyleCnt="6" custScaleX="205052" custScaleY="92230" custLinFactNeighborX="-60075" custLinFactNeighborY="-1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BEFA7-1036-E34F-88C5-DD0917C785E2}" type="pres">
      <dgm:prSet presAssocID="{2F8960DD-6612-E64F-82F8-B94CA8A261E7}" presName="Name13" presStyleLbl="parChTrans1D2" presStyleIdx="1" presStyleCnt="6"/>
      <dgm:spPr/>
      <dgm:t>
        <a:bodyPr/>
        <a:lstStyle/>
        <a:p>
          <a:endParaRPr lang="en-US"/>
        </a:p>
      </dgm:t>
    </dgm:pt>
    <dgm:pt modelId="{186D6D71-57D7-7146-AC48-3B790488DB2D}" type="pres">
      <dgm:prSet presAssocID="{DB211832-9827-BB44-8B08-B437B8AADC11}" presName="childText" presStyleLbl="bgAcc1" presStyleIdx="1" presStyleCnt="6" custScaleX="203784" custLinFactNeighborX="-60221" custLinFactNeighborY="-10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65658-1737-814E-94D5-A6DA621DBF9B}" type="pres">
      <dgm:prSet presAssocID="{2FA24D02-00E4-E742-A787-F53FD93A0F53}" presName="Name13" presStyleLbl="parChTrans1D2" presStyleIdx="2" presStyleCnt="6"/>
      <dgm:spPr/>
      <dgm:t>
        <a:bodyPr/>
        <a:lstStyle/>
        <a:p>
          <a:endParaRPr lang="en-US"/>
        </a:p>
      </dgm:t>
    </dgm:pt>
    <dgm:pt modelId="{9A859394-A7AD-434E-B9E1-77EB846C4DA7}" type="pres">
      <dgm:prSet presAssocID="{DFF4F21D-7012-FD43-8BD5-FDA6166C8D64}" presName="childText" presStyleLbl="bgAcc1" presStyleIdx="2" presStyleCnt="6" custScaleX="201053" custLinFactNeighborX="-57960" custLinFactNeighborY="-19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03859-ACC0-DE48-AD1F-1A969135549D}" type="pres">
      <dgm:prSet presAssocID="{6565C92D-BC75-7A4E-9023-85A814B2408D}" presName="root" presStyleCnt="0"/>
      <dgm:spPr/>
    </dgm:pt>
    <dgm:pt modelId="{1A876998-B248-F146-8ABC-7F544DC73699}" type="pres">
      <dgm:prSet presAssocID="{6565C92D-BC75-7A4E-9023-85A814B2408D}" presName="rootComposite" presStyleCnt="0"/>
      <dgm:spPr/>
    </dgm:pt>
    <dgm:pt modelId="{B7B1610C-5158-354D-B7A6-BFEF76C24BF4}" type="pres">
      <dgm:prSet presAssocID="{6565C92D-BC75-7A4E-9023-85A814B2408D}" presName="rootText" presStyleLbl="node1" presStyleIdx="1" presStyleCnt="2" custScaleX="123018" custScaleY="80161" custLinFactNeighborX="5639" custLinFactNeighborY="5093"/>
      <dgm:spPr/>
      <dgm:t>
        <a:bodyPr/>
        <a:lstStyle/>
        <a:p>
          <a:endParaRPr lang="en-US"/>
        </a:p>
      </dgm:t>
    </dgm:pt>
    <dgm:pt modelId="{3DA98971-20E3-BE45-9DF2-183313768AF2}" type="pres">
      <dgm:prSet presAssocID="{6565C92D-BC75-7A4E-9023-85A814B2408D}" presName="rootConnector" presStyleLbl="node1" presStyleIdx="1" presStyleCnt="2"/>
      <dgm:spPr/>
      <dgm:t>
        <a:bodyPr/>
        <a:lstStyle/>
        <a:p>
          <a:endParaRPr lang="en-US"/>
        </a:p>
      </dgm:t>
    </dgm:pt>
    <dgm:pt modelId="{F967FF85-FBDF-264B-AA25-89070851DA61}" type="pres">
      <dgm:prSet presAssocID="{6565C92D-BC75-7A4E-9023-85A814B2408D}" presName="childShape" presStyleCnt="0"/>
      <dgm:spPr/>
    </dgm:pt>
    <dgm:pt modelId="{6A0EF9A2-DDF5-994F-AC4A-6DE22744A1B6}" type="pres">
      <dgm:prSet presAssocID="{95A210B8-4C6C-0342-9482-51123BE32156}" presName="Name13" presStyleLbl="parChTrans1D2" presStyleIdx="3" presStyleCnt="6"/>
      <dgm:spPr/>
      <dgm:t>
        <a:bodyPr/>
        <a:lstStyle/>
        <a:p>
          <a:endParaRPr lang="en-US"/>
        </a:p>
      </dgm:t>
    </dgm:pt>
    <dgm:pt modelId="{716F169A-342C-F44C-B39E-8E2143608AB7}" type="pres">
      <dgm:prSet presAssocID="{3E585372-084A-4A4B-AC46-ED7DBA887768}" presName="childText" presStyleLbl="bgAcc1" presStyleIdx="3" presStyleCnt="6" custScaleX="192837" custScaleY="92009" custLinFactNeighborX="4992" custLinFactNeighborY="-5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3B260-C37C-5843-BCD4-7A581182EF79}" type="pres">
      <dgm:prSet presAssocID="{BDDA9058-401A-F445-BD65-05F61CD4A1B6}" presName="Name13" presStyleLbl="parChTrans1D2" presStyleIdx="4" presStyleCnt="6"/>
      <dgm:spPr/>
      <dgm:t>
        <a:bodyPr/>
        <a:lstStyle/>
        <a:p>
          <a:endParaRPr lang="en-US"/>
        </a:p>
      </dgm:t>
    </dgm:pt>
    <dgm:pt modelId="{9CA6151C-7DA3-9E45-88B7-4F62761E5633}" type="pres">
      <dgm:prSet presAssocID="{D8712E14-C5FE-EE4B-BD82-A6659B07FDF7}" presName="childText" presStyleLbl="bgAcc1" presStyleIdx="4" presStyleCnt="6" custScaleX="190453" custLinFactNeighborX="5857" custLinFactNeighborY="-12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537F7-DF90-4247-8E0F-5DC843EF5FC4}" type="pres">
      <dgm:prSet presAssocID="{7D4EAA5E-B5B2-1A4D-AAC9-E210B8445315}" presName="Name13" presStyleLbl="parChTrans1D2" presStyleIdx="5" presStyleCnt="6"/>
      <dgm:spPr/>
      <dgm:t>
        <a:bodyPr/>
        <a:lstStyle/>
        <a:p>
          <a:endParaRPr lang="en-US"/>
        </a:p>
      </dgm:t>
    </dgm:pt>
    <dgm:pt modelId="{9F30E4C6-B47C-064D-9CF3-6B5028E03AA4}" type="pres">
      <dgm:prSet presAssocID="{5920DF05-0040-BC42-BDF6-634C60A2404E}" presName="childText" presStyleLbl="bgAcc1" presStyleIdx="5" presStyleCnt="6" custScaleX="187444" custLinFactNeighborX="7145" custLinFactNeighborY="-20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1DD7C1-527E-448F-A5F2-39B06FE67E55}" type="presOf" srcId="{6565C92D-BC75-7A4E-9023-85A814B2408D}" destId="{3DA98971-20E3-BE45-9DF2-183313768AF2}" srcOrd="1" destOrd="0" presId="urn:microsoft.com/office/officeart/2005/8/layout/hierarchy3"/>
    <dgm:cxn modelId="{2AAEC626-D1D6-7844-A0AE-B7F137D223E2}" srcId="{169F4EDC-F95E-1F44-BED7-D8896725B995}" destId="{D6D06E30-77BD-C54B-B886-1C641C912F9D}" srcOrd="0" destOrd="0" parTransId="{8F1DF3B3-A133-E943-8E60-B3DA83E6628B}" sibTransId="{AC13A32D-8115-B74B-8742-C09C99D4945C}"/>
    <dgm:cxn modelId="{9BBBE043-9B2F-2E4B-A0FA-87317892ECA7}" srcId="{169F4EDC-F95E-1F44-BED7-D8896725B995}" destId="{DFF4F21D-7012-FD43-8BD5-FDA6166C8D64}" srcOrd="2" destOrd="0" parTransId="{2FA24D02-00E4-E742-A787-F53FD93A0F53}" sibTransId="{9165E49D-D314-F24F-ADD9-5F449DEE9432}"/>
    <dgm:cxn modelId="{113B918B-79BE-4D4C-8061-22DC04CA898A}" srcId="{6565C92D-BC75-7A4E-9023-85A814B2408D}" destId="{D8712E14-C5FE-EE4B-BD82-A6659B07FDF7}" srcOrd="1" destOrd="0" parTransId="{BDDA9058-401A-F445-BD65-05F61CD4A1B6}" sibTransId="{9C1D4931-0EC8-2B43-ADA3-34E23D494D99}"/>
    <dgm:cxn modelId="{F3CFABEE-DD7E-47FD-AAD4-83391CD831B7}" type="presOf" srcId="{169F4EDC-F95E-1F44-BED7-D8896725B995}" destId="{A5DBB78B-5D5B-A74C-9B01-E87A162F8345}" srcOrd="0" destOrd="0" presId="urn:microsoft.com/office/officeart/2005/8/layout/hierarchy3"/>
    <dgm:cxn modelId="{9A505FAF-0214-4FFB-886B-DCCE3B6B4D99}" type="presOf" srcId="{D8712E14-C5FE-EE4B-BD82-A6659B07FDF7}" destId="{9CA6151C-7DA3-9E45-88B7-4F62761E5633}" srcOrd="0" destOrd="0" presId="urn:microsoft.com/office/officeart/2005/8/layout/hierarchy3"/>
    <dgm:cxn modelId="{AB011EEA-0F85-BB45-A871-AB33E59D9A57}" srcId="{57EE2F4E-3AC7-1745-9E3F-AAD211B2EE2A}" destId="{169F4EDC-F95E-1F44-BED7-D8896725B995}" srcOrd="0" destOrd="0" parTransId="{2DCB70A3-DFA7-774C-AC8E-173256F17F09}" sibTransId="{C45C5769-1775-FC40-8FD3-768303A1B574}"/>
    <dgm:cxn modelId="{DE6E0791-2195-4060-A441-BF2AC374A40B}" type="presOf" srcId="{D6D06E30-77BD-C54B-B886-1C641C912F9D}" destId="{CCB167FD-43F3-8F45-841F-9908C0FFB74F}" srcOrd="0" destOrd="0" presId="urn:microsoft.com/office/officeart/2005/8/layout/hierarchy3"/>
    <dgm:cxn modelId="{F6161C22-E174-46A5-9A7D-1203165F4E52}" type="presOf" srcId="{DFF4F21D-7012-FD43-8BD5-FDA6166C8D64}" destId="{9A859394-A7AD-434E-B9E1-77EB846C4DA7}" srcOrd="0" destOrd="0" presId="urn:microsoft.com/office/officeart/2005/8/layout/hierarchy3"/>
    <dgm:cxn modelId="{A2437E87-A0B2-3540-B7C9-56B459EF1CD1}" srcId="{6565C92D-BC75-7A4E-9023-85A814B2408D}" destId="{3E585372-084A-4A4B-AC46-ED7DBA887768}" srcOrd="0" destOrd="0" parTransId="{95A210B8-4C6C-0342-9482-51123BE32156}" sibTransId="{F4921950-88A1-684C-8BDD-2B0B8FA780F8}"/>
    <dgm:cxn modelId="{4E054958-A5F4-A544-AAF0-8519315B34E5}" srcId="{169F4EDC-F95E-1F44-BED7-D8896725B995}" destId="{DB211832-9827-BB44-8B08-B437B8AADC11}" srcOrd="1" destOrd="0" parTransId="{2F8960DD-6612-E64F-82F8-B94CA8A261E7}" sibTransId="{DE890784-9CB8-F14A-A240-7EBBD56FAE9D}"/>
    <dgm:cxn modelId="{282F44FC-D954-45D6-8DFD-6306F06D9718}" type="presOf" srcId="{6565C92D-BC75-7A4E-9023-85A814B2408D}" destId="{B7B1610C-5158-354D-B7A6-BFEF76C24BF4}" srcOrd="0" destOrd="0" presId="urn:microsoft.com/office/officeart/2005/8/layout/hierarchy3"/>
    <dgm:cxn modelId="{2419A548-9E7C-C745-AF82-785C5865D603}" srcId="{6565C92D-BC75-7A4E-9023-85A814B2408D}" destId="{5920DF05-0040-BC42-BDF6-634C60A2404E}" srcOrd="2" destOrd="0" parTransId="{7D4EAA5E-B5B2-1A4D-AAC9-E210B8445315}" sibTransId="{D9DA1944-89EA-1E44-A43F-05B420EA34BD}"/>
    <dgm:cxn modelId="{BC1D4E64-9380-4CDB-A04A-FDF09A00AB03}" type="presOf" srcId="{57EE2F4E-3AC7-1745-9E3F-AAD211B2EE2A}" destId="{CD9B19F2-B8F1-6741-B065-FFFE6D7417FC}" srcOrd="0" destOrd="0" presId="urn:microsoft.com/office/officeart/2005/8/layout/hierarchy3"/>
    <dgm:cxn modelId="{57233C2D-8AFB-46A7-8E11-A71923A46D7D}" type="presOf" srcId="{2FA24D02-00E4-E742-A787-F53FD93A0F53}" destId="{C7165658-1737-814E-94D5-A6DA621DBF9B}" srcOrd="0" destOrd="0" presId="urn:microsoft.com/office/officeart/2005/8/layout/hierarchy3"/>
    <dgm:cxn modelId="{752381AB-5E14-47A7-AAF6-F784D53B5D6E}" type="presOf" srcId="{5920DF05-0040-BC42-BDF6-634C60A2404E}" destId="{9F30E4C6-B47C-064D-9CF3-6B5028E03AA4}" srcOrd="0" destOrd="0" presId="urn:microsoft.com/office/officeart/2005/8/layout/hierarchy3"/>
    <dgm:cxn modelId="{EFB5F060-B8BF-1940-8FBC-A9641F83B0F8}" srcId="{57EE2F4E-3AC7-1745-9E3F-AAD211B2EE2A}" destId="{6565C92D-BC75-7A4E-9023-85A814B2408D}" srcOrd="1" destOrd="0" parTransId="{648FE476-3F16-ED43-9995-23286C7C9E90}" sibTransId="{F15F31FE-AF8B-F640-BB6B-A2D76D76DECE}"/>
    <dgm:cxn modelId="{C3260A77-4EE5-4E3B-A0C9-DF8FAA23CAF3}" type="presOf" srcId="{2F8960DD-6612-E64F-82F8-B94CA8A261E7}" destId="{7B8BEFA7-1036-E34F-88C5-DD0917C785E2}" srcOrd="0" destOrd="0" presId="urn:microsoft.com/office/officeart/2005/8/layout/hierarchy3"/>
    <dgm:cxn modelId="{2591959E-3931-4FF4-80D2-3BA90437CF8A}" type="presOf" srcId="{8F1DF3B3-A133-E943-8E60-B3DA83E6628B}" destId="{ED6BE4A9-A27B-4740-926B-62679D15E33B}" srcOrd="0" destOrd="0" presId="urn:microsoft.com/office/officeart/2005/8/layout/hierarchy3"/>
    <dgm:cxn modelId="{EBED6414-4688-4E02-986E-666B6FE61BF2}" type="presOf" srcId="{BDDA9058-401A-F445-BD65-05F61CD4A1B6}" destId="{4023B260-C37C-5843-BCD4-7A581182EF79}" srcOrd="0" destOrd="0" presId="urn:microsoft.com/office/officeart/2005/8/layout/hierarchy3"/>
    <dgm:cxn modelId="{4CA6C79F-095D-42F2-AA71-48CA7A1F9CF4}" type="presOf" srcId="{169F4EDC-F95E-1F44-BED7-D8896725B995}" destId="{5ADDAB74-AAB2-4A43-A0BA-A54B97064FF2}" srcOrd="1" destOrd="0" presId="urn:microsoft.com/office/officeart/2005/8/layout/hierarchy3"/>
    <dgm:cxn modelId="{88718A65-ECA8-4826-9CF6-26A26369D41B}" type="presOf" srcId="{3E585372-084A-4A4B-AC46-ED7DBA887768}" destId="{716F169A-342C-F44C-B39E-8E2143608AB7}" srcOrd="0" destOrd="0" presId="urn:microsoft.com/office/officeart/2005/8/layout/hierarchy3"/>
    <dgm:cxn modelId="{E92018BC-A7E1-42B8-B4EF-4EE355767976}" type="presOf" srcId="{DB211832-9827-BB44-8B08-B437B8AADC11}" destId="{186D6D71-57D7-7146-AC48-3B790488DB2D}" srcOrd="0" destOrd="0" presId="urn:microsoft.com/office/officeart/2005/8/layout/hierarchy3"/>
    <dgm:cxn modelId="{AA226AEF-EE0C-4E45-AC17-F39853F8C7CF}" type="presOf" srcId="{7D4EAA5E-B5B2-1A4D-AAC9-E210B8445315}" destId="{47E537F7-DF90-4247-8E0F-5DC843EF5FC4}" srcOrd="0" destOrd="0" presId="urn:microsoft.com/office/officeart/2005/8/layout/hierarchy3"/>
    <dgm:cxn modelId="{8CF4FC74-EEBE-4310-AFB0-5F1BF42A521F}" type="presOf" srcId="{95A210B8-4C6C-0342-9482-51123BE32156}" destId="{6A0EF9A2-DDF5-994F-AC4A-6DE22744A1B6}" srcOrd="0" destOrd="0" presId="urn:microsoft.com/office/officeart/2005/8/layout/hierarchy3"/>
    <dgm:cxn modelId="{4367A1FE-6E76-452F-9F1F-0D7FDCF89CC4}" type="presParOf" srcId="{CD9B19F2-B8F1-6741-B065-FFFE6D7417FC}" destId="{22B4709F-7EE5-2342-811F-D58F87145F2F}" srcOrd="0" destOrd="0" presId="urn:microsoft.com/office/officeart/2005/8/layout/hierarchy3"/>
    <dgm:cxn modelId="{80068D0F-3129-4A55-BE21-5D230EBBB576}" type="presParOf" srcId="{22B4709F-7EE5-2342-811F-D58F87145F2F}" destId="{CFF4B9BA-B4EE-654B-B59B-1CC53E007CCD}" srcOrd="0" destOrd="0" presId="urn:microsoft.com/office/officeart/2005/8/layout/hierarchy3"/>
    <dgm:cxn modelId="{0F260B68-2D91-4627-97C8-54D94920EBB9}" type="presParOf" srcId="{CFF4B9BA-B4EE-654B-B59B-1CC53E007CCD}" destId="{A5DBB78B-5D5B-A74C-9B01-E87A162F8345}" srcOrd="0" destOrd="0" presId="urn:microsoft.com/office/officeart/2005/8/layout/hierarchy3"/>
    <dgm:cxn modelId="{AE88AC62-3761-44C6-820E-8491F9C70F51}" type="presParOf" srcId="{CFF4B9BA-B4EE-654B-B59B-1CC53E007CCD}" destId="{5ADDAB74-AAB2-4A43-A0BA-A54B97064FF2}" srcOrd="1" destOrd="0" presId="urn:microsoft.com/office/officeart/2005/8/layout/hierarchy3"/>
    <dgm:cxn modelId="{6F8C8794-5594-444B-AF9E-E93CC922FAA1}" type="presParOf" srcId="{22B4709F-7EE5-2342-811F-D58F87145F2F}" destId="{2F1BB830-8DD9-FC48-8A2D-1CD2B7376403}" srcOrd="1" destOrd="0" presId="urn:microsoft.com/office/officeart/2005/8/layout/hierarchy3"/>
    <dgm:cxn modelId="{4EBA65FD-24B3-4361-8110-D8201716A4C6}" type="presParOf" srcId="{2F1BB830-8DD9-FC48-8A2D-1CD2B7376403}" destId="{ED6BE4A9-A27B-4740-926B-62679D15E33B}" srcOrd="0" destOrd="0" presId="urn:microsoft.com/office/officeart/2005/8/layout/hierarchy3"/>
    <dgm:cxn modelId="{733D9E2D-21DD-4464-894E-57BC830EBE97}" type="presParOf" srcId="{2F1BB830-8DD9-FC48-8A2D-1CD2B7376403}" destId="{CCB167FD-43F3-8F45-841F-9908C0FFB74F}" srcOrd="1" destOrd="0" presId="urn:microsoft.com/office/officeart/2005/8/layout/hierarchy3"/>
    <dgm:cxn modelId="{CEB6C431-A607-4ACC-AD11-B12DF9D51C1A}" type="presParOf" srcId="{2F1BB830-8DD9-FC48-8A2D-1CD2B7376403}" destId="{7B8BEFA7-1036-E34F-88C5-DD0917C785E2}" srcOrd="2" destOrd="0" presId="urn:microsoft.com/office/officeart/2005/8/layout/hierarchy3"/>
    <dgm:cxn modelId="{27C047B6-A521-4232-86A0-7DA5EDB42925}" type="presParOf" srcId="{2F1BB830-8DD9-FC48-8A2D-1CD2B7376403}" destId="{186D6D71-57D7-7146-AC48-3B790488DB2D}" srcOrd="3" destOrd="0" presId="urn:microsoft.com/office/officeart/2005/8/layout/hierarchy3"/>
    <dgm:cxn modelId="{12190ADC-B1B6-4D53-BF21-76C468E89B1D}" type="presParOf" srcId="{2F1BB830-8DD9-FC48-8A2D-1CD2B7376403}" destId="{C7165658-1737-814E-94D5-A6DA621DBF9B}" srcOrd="4" destOrd="0" presId="urn:microsoft.com/office/officeart/2005/8/layout/hierarchy3"/>
    <dgm:cxn modelId="{66B86B31-F610-4828-95AC-982BA1850561}" type="presParOf" srcId="{2F1BB830-8DD9-FC48-8A2D-1CD2B7376403}" destId="{9A859394-A7AD-434E-B9E1-77EB846C4DA7}" srcOrd="5" destOrd="0" presId="urn:microsoft.com/office/officeart/2005/8/layout/hierarchy3"/>
    <dgm:cxn modelId="{DECC1C56-A691-4EF3-AA71-EC2D6AB48D0F}" type="presParOf" srcId="{CD9B19F2-B8F1-6741-B065-FFFE6D7417FC}" destId="{52C03859-ACC0-DE48-AD1F-1A969135549D}" srcOrd="1" destOrd="0" presId="urn:microsoft.com/office/officeart/2005/8/layout/hierarchy3"/>
    <dgm:cxn modelId="{45CEB497-6A6C-40A1-BC35-620B4A35E1EF}" type="presParOf" srcId="{52C03859-ACC0-DE48-AD1F-1A969135549D}" destId="{1A876998-B248-F146-8ABC-7F544DC73699}" srcOrd="0" destOrd="0" presId="urn:microsoft.com/office/officeart/2005/8/layout/hierarchy3"/>
    <dgm:cxn modelId="{64341BAF-DF53-4A73-844E-6D9C768F9CDD}" type="presParOf" srcId="{1A876998-B248-F146-8ABC-7F544DC73699}" destId="{B7B1610C-5158-354D-B7A6-BFEF76C24BF4}" srcOrd="0" destOrd="0" presId="urn:microsoft.com/office/officeart/2005/8/layout/hierarchy3"/>
    <dgm:cxn modelId="{30EC8E50-0712-4107-8C92-C7840443CA06}" type="presParOf" srcId="{1A876998-B248-F146-8ABC-7F544DC73699}" destId="{3DA98971-20E3-BE45-9DF2-183313768AF2}" srcOrd="1" destOrd="0" presId="urn:microsoft.com/office/officeart/2005/8/layout/hierarchy3"/>
    <dgm:cxn modelId="{EFBE05AA-679D-4F5C-B74D-ED52E9DCCFA5}" type="presParOf" srcId="{52C03859-ACC0-DE48-AD1F-1A969135549D}" destId="{F967FF85-FBDF-264B-AA25-89070851DA61}" srcOrd="1" destOrd="0" presId="urn:microsoft.com/office/officeart/2005/8/layout/hierarchy3"/>
    <dgm:cxn modelId="{7CB7BEEE-2FC4-4A10-999A-DDC7791CC3E3}" type="presParOf" srcId="{F967FF85-FBDF-264B-AA25-89070851DA61}" destId="{6A0EF9A2-DDF5-994F-AC4A-6DE22744A1B6}" srcOrd="0" destOrd="0" presId="urn:microsoft.com/office/officeart/2005/8/layout/hierarchy3"/>
    <dgm:cxn modelId="{A3ECD117-8DC8-422D-867E-7D509EF441DF}" type="presParOf" srcId="{F967FF85-FBDF-264B-AA25-89070851DA61}" destId="{716F169A-342C-F44C-B39E-8E2143608AB7}" srcOrd="1" destOrd="0" presId="urn:microsoft.com/office/officeart/2005/8/layout/hierarchy3"/>
    <dgm:cxn modelId="{5E52238C-28B4-4C6D-AA92-AF2EE4A9C6C0}" type="presParOf" srcId="{F967FF85-FBDF-264B-AA25-89070851DA61}" destId="{4023B260-C37C-5843-BCD4-7A581182EF79}" srcOrd="2" destOrd="0" presId="urn:microsoft.com/office/officeart/2005/8/layout/hierarchy3"/>
    <dgm:cxn modelId="{8B2610ED-E269-49A9-8B5B-E42E7C1E706C}" type="presParOf" srcId="{F967FF85-FBDF-264B-AA25-89070851DA61}" destId="{9CA6151C-7DA3-9E45-88B7-4F62761E5633}" srcOrd="3" destOrd="0" presId="urn:microsoft.com/office/officeart/2005/8/layout/hierarchy3"/>
    <dgm:cxn modelId="{1D155BF0-214B-4446-98CF-93CF07F367A0}" type="presParOf" srcId="{F967FF85-FBDF-264B-AA25-89070851DA61}" destId="{47E537F7-DF90-4247-8E0F-5DC843EF5FC4}" srcOrd="4" destOrd="0" presId="urn:microsoft.com/office/officeart/2005/8/layout/hierarchy3"/>
    <dgm:cxn modelId="{7230794F-A78E-4DEB-9604-2B450105D670}" type="presParOf" srcId="{F967FF85-FBDF-264B-AA25-89070851DA61}" destId="{9F30E4C6-B47C-064D-9CF3-6B5028E03AA4}" srcOrd="5" destOrd="0" presId="urn:microsoft.com/office/officeart/2005/8/layout/hierarchy3"/>
  </dgm:cxnLst>
  <dgm:bg>
    <a:effectLst>
      <a:glow rad="127000">
        <a:schemeClr val="tx1"/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9A2CD8-B3F0-4A40-8DE3-EDBB46FB75E2}" type="presOf" srcId="{D99B1876-695C-4103-8375-59628F6148E5}" destId="{414FF2A5-9EF5-4EF9-8736-1B57A85BD3ED}" srcOrd="0" destOrd="0" presId="urn:microsoft.com/office/officeart/2005/8/layout/bProcess3"/>
    <dgm:cxn modelId="{816CEE8A-9477-4D8C-934A-AD707A2F37BD}" type="presOf" srcId="{D9691276-6A25-4614-B6DC-423CBBE3178C}" destId="{2C77F434-6169-4543-AF91-C635A2266B4E}" srcOrd="0" destOrd="0" presId="urn:microsoft.com/office/officeart/2005/8/layout/bProcess3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FEAD9005-7855-46C0-AFB7-EA690546BAB8}" type="presOf" srcId="{6E02E00A-B7C2-4D7B-9929-048E046AF425}" destId="{0FCE8B48-8247-4C66-963F-DE6BDACDBA83}" srcOrd="0" destOrd="0" presId="urn:microsoft.com/office/officeart/2005/8/layout/bProcess3"/>
    <dgm:cxn modelId="{75541790-EF14-4363-9ACF-78F5411E902C}" type="presOf" srcId="{B87A2881-5482-4F86-8912-1F02601948A7}" destId="{8339E549-7E3B-4990-A9E6-0FAE20641AB7}" srcOrd="0" destOrd="0" presId="urn:microsoft.com/office/officeart/2005/8/layout/bProcess3"/>
    <dgm:cxn modelId="{FFB51379-87B9-4D1F-B08D-F5C5778B017B}" type="presOf" srcId="{71E1FF04-37FF-42A7-837B-F06BA6DCDE74}" destId="{54A8819C-B69B-4464-BD81-289F985CDB63}" srcOrd="0" destOrd="0" presId="urn:microsoft.com/office/officeart/2005/8/layout/bProcess3"/>
    <dgm:cxn modelId="{D8E4911B-C891-4868-ADF2-9811A9A76B9D}" type="presOf" srcId="{6E20175F-CED4-4A1B-AA55-2845EC0A1EF0}" destId="{28FCC420-DB26-4C90-B42E-4B7006E8770C}" srcOrd="0" destOrd="0" presId="urn:microsoft.com/office/officeart/2005/8/layout/bProcess3"/>
    <dgm:cxn modelId="{DD2265E1-48C9-4C66-AFC9-A0F7742A84D6}" type="presOf" srcId="{B87A2881-5482-4F86-8912-1F02601948A7}" destId="{9BE5B4DA-EC63-4E10-B592-559EAF93DF4D}" srcOrd="1" destOrd="0" presId="urn:microsoft.com/office/officeart/2005/8/layout/bProcess3"/>
    <dgm:cxn modelId="{C142A6A7-8A92-4C83-BDEA-04252CED7E30}" type="presOf" srcId="{3A97E8D4-D217-4417-8946-01A1570D9AF9}" destId="{CA21C951-A33B-4946-BAEA-2054E7FF2B63}" srcOrd="0" destOrd="0" presId="urn:microsoft.com/office/officeart/2005/8/layout/bProcess3"/>
    <dgm:cxn modelId="{1794C42D-0D7A-4704-BC85-682E87EFE086}" type="presOf" srcId="{5AC14F78-5FFF-491D-B43D-266672EB627D}" destId="{3D1EC571-53A3-4AA0-B8A4-04BCCE392E61}" srcOrd="0" destOrd="0" presId="urn:microsoft.com/office/officeart/2005/8/layout/bProcess3"/>
    <dgm:cxn modelId="{FC5B03CC-2743-4A28-9AE0-48D196184E6C}" type="presOf" srcId="{93A2EC77-5158-47D4-9796-122FDC354C6C}" destId="{D98C08A9-08A8-4575-B05A-EEDE364A25CB}" srcOrd="0" destOrd="0" presId="urn:microsoft.com/office/officeart/2005/8/layout/bProcess3"/>
    <dgm:cxn modelId="{862B5F2E-914B-4F2B-BA6E-2DB37D738E08}" type="presOf" srcId="{3982F9AB-8EDA-47AA-B37D-CA936A8536CE}" destId="{723D0B67-AA59-440A-9D1F-1BD53CE7F606}" srcOrd="1" destOrd="0" presId="urn:microsoft.com/office/officeart/2005/8/layout/bProcess3"/>
    <dgm:cxn modelId="{6F959F9E-BE12-4A6B-B2E6-DAD835B16A2C}" type="presOf" srcId="{9E26C186-EDCB-45D9-AF26-CE42C15A2E5E}" destId="{D823C69C-CE74-4295-9965-3559BF9BD1C9}" srcOrd="0" destOrd="0" presId="urn:microsoft.com/office/officeart/2005/8/layout/bProcess3"/>
    <dgm:cxn modelId="{03DA003C-DF96-42D6-8B7A-AA27B9587253}" type="presOf" srcId="{19FA4BDD-E28B-431D-80A7-198B67B3035F}" destId="{92A4E4C7-8B70-437E-87A2-7A77850FBA0B}" srcOrd="0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7FD3E860-6E48-4FD8-84D7-427A3B558867}" type="presOf" srcId="{86C80C4A-BB3C-4667-807A-B3CFE7643CAC}" destId="{F56DF62A-EAF6-44E2-B688-6FE4BCA7D85E}" srcOrd="0" destOrd="0" presId="urn:microsoft.com/office/officeart/2005/8/layout/bProcess3"/>
    <dgm:cxn modelId="{37A04F48-C664-4279-9E40-F9D0B1A49D73}" type="presOf" srcId="{8275FC31-D836-4AD6-8912-A0CB4FE71206}" destId="{2672DEC8-6A26-4E74-9605-60390158C2D6}" srcOrd="0" destOrd="0" presId="urn:microsoft.com/office/officeart/2005/8/layout/bProcess3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53DE5044-22A5-4717-AC89-7E1BB8867031}" type="presOf" srcId="{D99B1876-695C-4103-8375-59628F6148E5}" destId="{86FDB266-BAA9-4E83-B4C8-88EB38131F1E}" srcOrd="1" destOrd="0" presId="urn:microsoft.com/office/officeart/2005/8/layout/bProcess3"/>
    <dgm:cxn modelId="{ED2E179B-9581-48FB-90A5-513134584325}" type="presOf" srcId="{478EEA42-E66A-4CBE-91A2-D83991F95157}" destId="{7FB1CF97-E843-4F3A-B757-56BD38E15DCA}" srcOrd="0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5387D4CB-AF9E-4980-8F90-F6B534B524D6}" type="presOf" srcId="{86C80C4A-BB3C-4667-807A-B3CFE7643CAC}" destId="{50C6D23F-D6DB-47A9-AE3A-08F598B143E7}" srcOrd="1" destOrd="0" presId="urn:microsoft.com/office/officeart/2005/8/layout/bProcess3"/>
    <dgm:cxn modelId="{134FF94F-044A-4F0E-B8D4-0DA8CA06AA99}" type="presOf" srcId="{69D44C71-AC0A-460A-8692-DD88C7F779D1}" destId="{5DC2262A-6A15-4218-958D-2D0C60D6A2A3}" srcOrd="0" destOrd="0" presId="urn:microsoft.com/office/officeart/2005/8/layout/bProcess3"/>
    <dgm:cxn modelId="{91BBB110-5203-4570-AF64-76EF0D78385A}" type="presOf" srcId="{6E20175F-CED4-4A1B-AA55-2845EC0A1EF0}" destId="{8FB84479-3CFA-48F0-9C2A-2F7B80C93A5B}" srcOrd="1" destOrd="0" presId="urn:microsoft.com/office/officeart/2005/8/layout/bProcess3"/>
    <dgm:cxn modelId="{5EC6EF8B-8CD8-4B69-9D7C-F08AF57F6625}" type="presOf" srcId="{71E1FF04-37FF-42A7-837B-F06BA6DCDE74}" destId="{F159553C-9177-4DB3-9AA9-B1112EE34D6B}" srcOrd="1" destOrd="0" presId="urn:microsoft.com/office/officeart/2005/8/layout/bProcess3"/>
    <dgm:cxn modelId="{725AFCEB-3D03-4AEB-814C-433B5F5DEF62}" type="presOf" srcId="{5AC14F78-5FFF-491D-B43D-266672EB627D}" destId="{33722775-2C8C-482D-AE57-E0EA69106D51}" srcOrd="1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E10BEA45-818E-4D09-97A2-A0CB5C5C49D6}" type="presOf" srcId="{3982F9AB-8EDA-47AA-B37D-CA936A8536CE}" destId="{0D19A43D-EDB4-403C-ADDF-224E9230FD89}" srcOrd="0" destOrd="0" presId="urn:microsoft.com/office/officeart/2005/8/layout/bProcess3"/>
    <dgm:cxn modelId="{9DA24773-F93F-43D6-919C-8568BEC959C7}" type="presParOf" srcId="{2672DEC8-6A26-4E74-9605-60390158C2D6}" destId="{7FB1CF97-E843-4F3A-B757-56BD38E15DCA}" srcOrd="0" destOrd="0" presId="urn:microsoft.com/office/officeart/2005/8/layout/bProcess3"/>
    <dgm:cxn modelId="{9E78FAB7-6FE3-4472-8224-8081BFE118F5}" type="presParOf" srcId="{2672DEC8-6A26-4E74-9605-60390158C2D6}" destId="{8339E549-7E3B-4990-A9E6-0FAE20641AB7}" srcOrd="1" destOrd="0" presId="urn:microsoft.com/office/officeart/2005/8/layout/bProcess3"/>
    <dgm:cxn modelId="{7F73086E-741C-4125-8E5F-C8EEA907053B}" type="presParOf" srcId="{8339E549-7E3B-4990-A9E6-0FAE20641AB7}" destId="{9BE5B4DA-EC63-4E10-B592-559EAF93DF4D}" srcOrd="0" destOrd="0" presId="urn:microsoft.com/office/officeart/2005/8/layout/bProcess3"/>
    <dgm:cxn modelId="{0FF4C752-1294-4635-A9C0-FDD52ACD5757}" type="presParOf" srcId="{2672DEC8-6A26-4E74-9605-60390158C2D6}" destId="{2C77F434-6169-4543-AF91-C635A2266B4E}" srcOrd="2" destOrd="0" presId="urn:microsoft.com/office/officeart/2005/8/layout/bProcess3"/>
    <dgm:cxn modelId="{C3D3B309-CC74-4442-B0AC-42753A68FDB5}" type="presParOf" srcId="{2672DEC8-6A26-4E74-9605-60390158C2D6}" destId="{54A8819C-B69B-4464-BD81-289F985CDB63}" srcOrd="3" destOrd="0" presId="urn:microsoft.com/office/officeart/2005/8/layout/bProcess3"/>
    <dgm:cxn modelId="{896798B2-D32E-4AE0-9674-D6CB4FBFB1BA}" type="presParOf" srcId="{54A8819C-B69B-4464-BD81-289F985CDB63}" destId="{F159553C-9177-4DB3-9AA9-B1112EE34D6B}" srcOrd="0" destOrd="0" presId="urn:microsoft.com/office/officeart/2005/8/layout/bProcess3"/>
    <dgm:cxn modelId="{354D6EAE-C07A-498C-AD29-FB2D8A0FF8B7}" type="presParOf" srcId="{2672DEC8-6A26-4E74-9605-60390158C2D6}" destId="{5DC2262A-6A15-4218-958D-2D0C60D6A2A3}" srcOrd="4" destOrd="0" presId="urn:microsoft.com/office/officeart/2005/8/layout/bProcess3"/>
    <dgm:cxn modelId="{BF8A5C0A-3E00-4D24-9328-0C3CB40E973E}" type="presParOf" srcId="{2672DEC8-6A26-4E74-9605-60390158C2D6}" destId="{414FF2A5-9EF5-4EF9-8736-1B57A85BD3ED}" srcOrd="5" destOrd="0" presId="urn:microsoft.com/office/officeart/2005/8/layout/bProcess3"/>
    <dgm:cxn modelId="{1C8F84A2-1819-4123-8071-985BDA5AEF71}" type="presParOf" srcId="{414FF2A5-9EF5-4EF9-8736-1B57A85BD3ED}" destId="{86FDB266-BAA9-4E83-B4C8-88EB38131F1E}" srcOrd="0" destOrd="0" presId="urn:microsoft.com/office/officeart/2005/8/layout/bProcess3"/>
    <dgm:cxn modelId="{84E84BF5-6B10-4B1D-A58C-F89851BE663C}" type="presParOf" srcId="{2672DEC8-6A26-4E74-9605-60390158C2D6}" destId="{CA21C951-A33B-4946-BAEA-2054E7FF2B63}" srcOrd="6" destOrd="0" presId="urn:microsoft.com/office/officeart/2005/8/layout/bProcess3"/>
    <dgm:cxn modelId="{DC05EE25-5D7C-4604-9083-6AE2C4FB89E7}" type="presParOf" srcId="{2672DEC8-6A26-4E74-9605-60390158C2D6}" destId="{F56DF62A-EAF6-44E2-B688-6FE4BCA7D85E}" srcOrd="7" destOrd="0" presId="urn:microsoft.com/office/officeart/2005/8/layout/bProcess3"/>
    <dgm:cxn modelId="{3F85E4C3-90B2-47D9-9856-A02CD929EA7F}" type="presParOf" srcId="{F56DF62A-EAF6-44E2-B688-6FE4BCA7D85E}" destId="{50C6D23F-D6DB-47A9-AE3A-08F598B143E7}" srcOrd="0" destOrd="0" presId="urn:microsoft.com/office/officeart/2005/8/layout/bProcess3"/>
    <dgm:cxn modelId="{F5F417F9-3EBF-46EF-8E5C-C4E1B142037A}" type="presParOf" srcId="{2672DEC8-6A26-4E74-9605-60390158C2D6}" destId="{0FCE8B48-8247-4C66-963F-DE6BDACDBA83}" srcOrd="8" destOrd="0" presId="urn:microsoft.com/office/officeart/2005/8/layout/bProcess3"/>
    <dgm:cxn modelId="{739AB457-A2AF-4821-B63F-7B1DCAC5582D}" type="presParOf" srcId="{2672DEC8-6A26-4E74-9605-60390158C2D6}" destId="{28FCC420-DB26-4C90-B42E-4B7006E8770C}" srcOrd="9" destOrd="0" presId="urn:microsoft.com/office/officeart/2005/8/layout/bProcess3"/>
    <dgm:cxn modelId="{959FC3DC-07AB-4681-8760-A668C1E70D9E}" type="presParOf" srcId="{28FCC420-DB26-4C90-B42E-4B7006E8770C}" destId="{8FB84479-3CFA-48F0-9C2A-2F7B80C93A5B}" srcOrd="0" destOrd="0" presId="urn:microsoft.com/office/officeart/2005/8/layout/bProcess3"/>
    <dgm:cxn modelId="{E8D4129F-6C4A-4E9A-8601-579614ACE372}" type="presParOf" srcId="{2672DEC8-6A26-4E74-9605-60390158C2D6}" destId="{92A4E4C7-8B70-437E-87A2-7A77850FBA0B}" srcOrd="10" destOrd="0" presId="urn:microsoft.com/office/officeart/2005/8/layout/bProcess3"/>
    <dgm:cxn modelId="{FAE781CC-23DF-4D29-8BEF-24E02D56B6AA}" type="presParOf" srcId="{2672DEC8-6A26-4E74-9605-60390158C2D6}" destId="{0D19A43D-EDB4-403C-ADDF-224E9230FD89}" srcOrd="11" destOrd="0" presId="urn:microsoft.com/office/officeart/2005/8/layout/bProcess3"/>
    <dgm:cxn modelId="{D1273BA7-DFE4-496D-A171-3B1C433D8C3F}" type="presParOf" srcId="{0D19A43D-EDB4-403C-ADDF-224E9230FD89}" destId="{723D0B67-AA59-440A-9D1F-1BD53CE7F606}" srcOrd="0" destOrd="0" presId="urn:microsoft.com/office/officeart/2005/8/layout/bProcess3"/>
    <dgm:cxn modelId="{9722757A-945B-4D60-AFFF-4AD6C50ECB61}" type="presParOf" srcId="{2672DEC8-6A26-4E74-9605-60390158C2D6}" destId="{D98C08A9-08A8-4575-B05A-EEDE364A25CB}" srcOrd="12" destOrd="0" presId="urn:microsoft.com/office/officeart/2005/8/layout/bProcess3"/>
    <dgm:cxn modelId="{CEAC15AD-10A9-4C4E-BC7B-2CBAAAE8B088}" type="presParOf" srcId="{2672DEC8-6A26-4E74-9605-60390158C2D6}" destId="{3D1EC571-53A3-4AA0-B8A4-04BCCE392E61}" srcOrd="13" destOrd="0" presId="urn:microsoft.com/office/officeart/2005/8/layout/bProcess3"/>
    <dgm:cxn modelId="{867FD696-D6B0-428E-BE5F-14CE806978B2}" type="presParOf" srcId="{3D1EC571-53A3-4AA0-B8A4-04BCCE392E61}" destId="{33722775-2C8C-482D-AE57-E0EA69106D51}" srcOrd="0" destOrd="0" presId="urn:microsoft.com/office/officeart/2005/8/layout/bProcess3"/>
    <dgm:cxn modelId="{3103FA45-22EA-4233-908D-97A45A31AC1C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9D2EEE-3D66-433F-B863-11B445B5192E}" type="presOf" srcId="{D99B1876-695C-4103-8375-59628F6148E5}" destId="{86FDB266-BAA9-4E83-B4C8-88EB38131F1E}" srcOrd="1" destOrd="0" presId="urn:microsoft.com/office/officeart/2005/8/layout/bProcess3"/>
    <dgm:cxn modelId="{8D30FC0F-EDBF-4C85-BDDC-140AEC3A7D3A}" type="presOf" srcId="{D9691276-6A25-4614-B6DC-423CBBE3178C}" destId="{2C77F434-6169-4543-AF91-C635A2266B4E}" srcOrd="0" destOrd="0" presId="urn:microsoft.com/office/officeart/2005/8/layout/bProcess3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7A985839-B827-4AA2-9D73-AB8C4BE0D0B7}" type="presOf" srcId="{69D44C71-AC0A-460A-8692-DD88C7F779D1}" destId="{5DC2262A-6A15-4218-958D-2D0C60D6A2A3}" srcOrd="0" destOrd="0" presId="urn:microsoft.com/office/officeart/2005/8/layout/bProcess3"/>
    <dgm:cxn modelId="{13A18FA4-E24B-459E-AACC-320D96E7D9D3}" type="presOf" srcId="{71E1FF04-37FF-42A7-837B-F06BA6DCDE74}" destId="{F159553C-9177-4DB3-9AA9-B1112EE34D6B}" srcOrd="1" destOrd="0" presId="urn:microsoft.com/office/officeart/2005/8/layout/bProcess3"/>
    <dgm:cxn modelId="{142C0D58-BB21-4D3B-85F3-8409504F25CB}" type="presOf" srcId="{19FA4BDD-E28B-431D-80A7-198B67B3035F}" destId="{92A4E4C7-8B70-437E-87A2-7A77850FBA0B}" srcOrd="0" destOrd="0" presId="urn:microsoft.com/office/officeart/2005/8/layout/bProcess3"/>
    <dgm:cxn modelId="{CA5D8AC7-D04C-454E-9D42-7EA880971F01}" type="presOf" srcId="{5AC14F78-5FFF-491D-B43D-266672EB627D}" destId="{33722775-2C8C-482D-AE57-E0EA69106D51}" srcOrd="1" destOrd="0" presId="urn:microsoft.com/office/officeart/2005/8/layout/bProcess3"/>
    <dgm:cxn modelId="{CCC2006B-5F17-4E5B-9171-C5D13097119D}" type="presOf" srcId="{9E26C186-EDCB-45D9-AF26-CE42C15A2E5E}" destId="{D823C69C-CE74-4295-9965-3559BF9BD1C9}" srcOrd="0" destOrd="0" presId="urn:microsoft.com/office/officeart/2005/8/layout/bProcess3"/>
    <dgm:cxn modelId="{42D4811A-6682-49A7-BAB3-8DA2B357D378}" type="presOf" srcId="{71E1FF04-37FF-42A7-837B-F06BA6DCDE74}" destId="{54A8819C-B69B-4464-BD81-289F985CDB63}" srcOrd="0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95558883-1240-4B64-968E-2A94913FC8E0}" type="presOf" srcId="{6E02E00A-B7C2-4D7B-9929-048E046AF425}" destId="{0FCE8B48-8247-4C66-963F-DE6BDACDBA83}" srcOrd="0" destOrd="0" presId="urn:microsoft.com/office/officeart/2005/8/layout/bProcess3"/>
    <dgm:cxn modelId="{D0985D3D-62F7-4915-ABE6-BF16472F8395}" type="presOf" srcId="{86C80C4A-BB3C-4667-807A-B3CFE7643CAC}" destId="{F56DF62A-EAF6-44E2-B688-6FE4BCA7D85E}" srcOrd="0" destOrd="0" presId="urn:microsoft.com/office/officeart/2005/8/layout/bProcess3"/>
    <dgm:cxn modelId="{B4B983ED-838C-44EB-BD77-54A952891622}" type="presOf" srcId="{3A97E8D4-D217-4417-8946-01A1570D9AF9}" destId="{CA21C951-A33B-4946-BAEA-2054E7FF2B63}" srcOrd="0" destOrd="0" presId="urn:microsoft.com/office/officeart/2005/8/layout/bProcess3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5EFBEFAC-0B07-4C41-90DB-4751E0AD050F}" type="presOf" srcId="{3982F9AB-8EDA-47AA-B37D-CA936A8536CE}" destId="{0D19A43D-EDB4-403C-ADDF-224E9230FD89}" srcOrd="0" destOrd="0" presId="urn:microsoft.com/office/officeart/2005/8/layout/bProcess3"/>
    <dgm:cxn modelId="{B9932924-0D2A-4B64-B4B2-ECCDE014EEEA}" type="presOf" srcId="{B87A2881-5482-4F86-8912-1F02601948A7}" destId="{9BE5B4DA-EC63-4E10-B592-559EAF93DF4D}" srcOrd="1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C56E1A1B-1B1C-44B5-AE37-58BCB720AD2A}" type="presOf" srcId="{8275FC31-D836-4AD6-8912-A0CB4FE71206}" destId="{2672DEC8-6A26-4E74-9605-60390158C2D6}" srcOrd="0" destOrd="0" presId="urn:microsoft.com/office/officeart/2005/8/layout/bProcess3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0DC77084-0BB3-4B6B-8A54-3F590749D5BE}" type="presOf" srcId="{86C80C4A-BB3C-4667-807A-B3CFE7643CAC}" destId="{50C6D23F-D6DB-47A9-AE3A-08F598B143E7}" srcOrd="1" destOrd="0" presId="urn:microsoft.com/office/officeart/2005/8/layout/bProcess3"/>
    <dgm:cxn modelId="{AC4570F7-3B12-4986-AF73-D79E0664FF65}" type="presOf" srcId="{5AC14F78-5FFF-491D-B43D-266672EB627D}" destId="{3D1EC571-53A3-4AA0-B8A4-04BCCE392E61}" srcOrd="0" destOrd="0" presId="urn:microsoft.com/office/officeart/2005/8/layout/bProcess3"/>
    <dgm:cxn modelId="{82B71316-2FB8-4606-831F-4D1B1574638E}" type="presOf" srcId="{6E20175F-CED4-4A1B-AA55-2845EC0A1EF0}" destId="{28FCC420-DB26-4C90-B42E-4B7006E8770C}" srcOrd="0" destOrd="0" presId="urn:microsoft.com/office/officeart/2005/8/layout/bProcess3"/>
    <dgm:cxn modelId="{7F04E4C5-7563-4870-A4EF-E58C8063E490}" type="presOf" srcId="{B87A2881-5482-4F86-8912-1F02601948A7}" destId="{8339E549-7E3B-4990-A9E6-0FAE20641AB7}" srcOrd="0" destOrd="0" presId="urn:microsoft.com/office/officeart/2005/8/layout/bProcess3"/>
    <dgm:cxn modelId="{D79C5C3C-A50D-47D2-9771-02ED453FF363}" type="presOf" srcId="{6E20175F-CED4-4A1B-AA55-2845EC0A1EF0}" destId="{8FB84479-3CFA-48F0-9C2A-2F7B80C93A5B}" srcOrd="1" destOrd="0" presId="urn:microsoft.com/office/officeart/2005/8/layout/bProcess3"/>
    <dgm:cxn modelId="{32606FC0-55E5-454D-83AE-B0642606517F}" type="presOf" srcId="{D99B1876-695C-4103-8375-59628F6148E5}" destId="{414FF2A5-9EF5-4EF9-8736-1B57A85BD3ED}" srcOrd="0" destOrd="0" presId="urn:microsoft.com/office/officeart/2005/8/layout/bProcess3"/>
    <dgm:cxn modelId="{087DC2B8-823E-47DC-993E-D30D67040824}" type="presOf" srcId="{93A2EC77-5158-47D4-9796-122FDC354C6C}" destId="{D98C08A9-08A8-4575-B05A-EEDE364A25CB}" srcOrd="0" destOrd="0" presId="urn:microsoft.com/office/officeart/2005/8/layout/bProcess3"/>
    <dgm:cxn modelId="{F2050CC3-C0F6-4C5C-B1E7-837FB1279659}" type="presOf" srcId="{478EEA42-E66A-4CBE-91A2-D83991F95157}" destId="{7FB1CF97-E843-4F3A-B757-56BD38E15DCA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E7E5CF57-3B86-43FF-9049-46D5263497CA}" type="presOf" srcId="{3982F9AB-8EDA-47AA-B37D-CA936A8536CE}" destId="{723D0B67-AA59-440A-9D1F-1BD53CE7F606}" srcOrd="1" destOrd="0" presId="urn:microsoft.com/office/officeart/2005/8/layout/bProcess3"/>
    <dgm:cxn modelId="{C3155D50-FC59-4FAB-AD64-D4FBCB526D20}" type="presParOf" srcId="{2672DEC8-6A26-4E74-9605-60390158C2D6}" destId="{7FB1CF97-E843-4F3A-B757-56BD38E15DCA}" srcOrd="0" destOrd="0" presId="urn:microsoft.com/office/officeart/2005/8/layout/bProcess3"/>
    <dgm:cxn modelId="{A3FA6F30-0FDA-4882-8BB5-72EEB84784B7}" type="presParOf" srcId="{2672DEC8-6A26-4E74-9605-60390158C2D6}" destId="{8339E549-7E3B-4990-A9E6-0FAE20641AB7}" srcOrd="1" destOrd="0" presId="urn:microsoft.com/office/officeart/2005/8/layout/bProcess3"/>
    <dgm:cxn modelId="{FFFAE1BD-5CA5-4C86-B5E9-9424A5705EE3}" type="presParOf" srcId="{8339E549-7E3B-4990-A9E6-0FAE20641AB7}" destId="{9BE5B4DA-EC63-4E10-B592-559EAF93DF4D}" srcOrd="0" destOrd="0" presId="urn:microsoft.com/office/officeart/2005/8/layout/bProcess3"/>
    <dgm:cxn modelId="{4322A0EE-6966-4E59-9EA6-0A83BB549E0E}" type="presParOf" srcId="{2672DEC8-6A26-4E74-9605-60390158C2D6}" destId="{2C77F434-6169-4543-AF91-C635A2266B4E}" srcOrd="2" destOrd="0" presId="urn:microsoft.com/office/officeart/2005/8/layout/bProcess3"/>
    <dgm:cxn modelId="{CF2083D8-9A2A-453B-8FA1-C666AC055E66}" type="presParOf" srcId="{2672DEC8-6A26-4E74-9605-60390158C2D6}" destId="{54A8819C-B69B-4464-BD81-289F985CDB63}" srcOrd="3" destOrd="0" presId="urn:microsoft.com/office/officeart/2005/8/layout/bProcess3"/>
    <dgm:cxn modelId="{7DA1385B-5A0E-4156-B7F7-9F0FDCE8C65E}" type="presParOf" srcId="{54A8819C-B69B-4464-BD81-289F985CDB63}" destId="{F159553C-9177-4DB3-9AA9-B1112EE34D6B}" srcOrd="0" destOrd="0" presId="urn:microsoft.com/office/officeart/2005/8/layout/bProcess3"/>
    <dgm:cxn modelId="{944DB3DB-2661-4A09-99CA-D3F0C67335B6}" type="presParOf" srcId="{2672DEC8-6A26-4E74-9605-60390158C2D6}" destId="{5DC2262A-6A15-4218-958D-2D0C60D6A2A3}" srcOrd="4" destOrd="0" presId="urn:microsoft.com/office/officeart/2005/8/layout/bProcess3"/>
    <dgm:cxn modelId="{44910DA8-881D-4361-96E4-A8892F75BF90}" type="presParOf" srcId="{2672DEC8-6A26-4E74-9605-60390158C2D6}" destId="{414FF2A5-9EF5-4EF9-8736-1B57A85BD3ED}" srcOrd="5" destOrd="0" presId="urn:microsoft.com/office/officeart/2005/8/layout/bProcess3"/>
    <dgm:cxn modelId="{B44E0B3B-FF44-4181-94BB-16D7D181AB36}" type="presParOf" srcId="{414FF2A5-9EF5-4EF9-8736-1B57A85BD3ED}" destId="{86FDB266-BAA9-4E83-B4C8-88EB38131F1E}" srcOrd="0" destOrd="0" presId="urn:microsoft.com/office/officeart/2005/8/layout/bProcess3"/>
    <dgm:cxn modelId="{A32F2FD9-C6E0-4C40-AE05-E262D94BB60E}" type="presParOf" srcId="{2672DEC8-6A26-4E74-9605-60390158C2D6}" destId="{CA21C951-A33B-4946-BAEA-2054E7FF2B63}" srcOrd="6" destOrd="0" presId="urn:microsoft.com/office/officeart/2005/8/layout/bProcess3"/>
    <dgm:cxn modelId="{2CDE6D62-4E59-43DC-88F4-6132E3BE21F9}" type="presParOf" srcId="{2672DEC8-6A26-4E74-9605-60390158C2D6}" destId="{F56DF62A-EAF6-44E2-B688-6FE4BCA7D85E}" srcOrd="7" destOrd="0" presId="urn:microsoft.com/office/officeart/2005/8/layout/bProcess3"/>
    <dgm:cxn modelId="{44F68946-E9D1-4627-8DCF-B54237C9ED09}" type="presParOf" srcId="{F56DF62A-EAF6-44E2-B688-6FE4BCA7D85E}" destId="{50C6D23F-D6DB-47A9-AE3A-08F598B143E7}" srcOrd="0" destOrd="0" presId="urn:microsoft.com/office/officeart/2005/8/layout/bProcess3"/>
    <dgm:cxn modelId="{0F06BE63-E667-4E34-AA93-131E0C215373}" type="presParOf" srcId="{2672DEC8-6A26-4E74-9605-60390158C2D6}" destId="{0FCE8B48-8247-4C66-963F-DE6BDACDBA83}" srcOrd="8" destOrd="0" presId="urn:microsoft.com/office/officeart/2005/8/layout/bProcess3"/>
    <dgm:cxn modelId="{F2CAFEF2-E08F-4D1C-967E-41D72EFF71B7}" type="presParOf" srcId="{2672DEC8-6A26-4E74-9605-60390158C2D6}" destId="{28FCC420-DB26-4C90-B42E-4B7006E8770C}" srcOrd="9" destOrd="0" presId="urn:microsoft.com/office/officeart/2005/8/layout/bProcess3"/>
    <dgm:cxn modelId="{ED157D81-AFFB-458C-A80A-B311F45401FC}" type="presParOf" srcId="{28FCC420-DB26-4C90-B42E-4B7006E8770C}" destId="{8FB84479-3CFA-48F0-9C2A-2F7B80C93A5B}" srcOrd="0" destOrd="0" presId="urn:microsoft.com/office/officeart/2005/8/layout/bProcess3"/>
    <dgm:cxn modelId="{D06F6EAA-3EDE-40E8-BB3D-581E5C66AE10}" type="presParOf" srcId="{2672DEC8-6A26-4E74-9605-60390158C2D6}" destId="{92A4E4C7-8B70-437E-87A2-7A77850FBA0B}" srcOrd="10" destOrd="0" presId="urn:microsoft.com/office/officeart/2005/8/layout/bProcess3"/>
    <dgm:cxn modelId="{DB3EAC43-88A2-435F-9DD0-6C72D8E4BC94}" type="presParOf" srcId="{2672DEC8-6A26-4E74-9605-60390158C2D6}" destId="{0D19A43D-EDB4-403C-ADDF-224E9230FD89}" srcOrd="11" destOrd="0" presId="urn:microsoft.com/office/officeart/2005/8/layout/bProcess3"/>
    <dgm:cxn modelId="{3071E85E-4C91-49AC-8DC9-12A0CA89A43E}" type="presParOf" srcId="{0D19A43D-EDB4-403C-ADDF-224E9230FD89}" destId="{723D0B67-AA59-440A-9D1F-1BD53CE7F606}" srcOrd="0" destOrd="0" presId="urn:microsoft.com/office/officeart/2005/8/layout/bProcess3"/>
    <dgm:cxn modelId="{EF659C82-ABE2-4FAC-B759-2DE20D15DD31}" type="presParOf" srcId="{2672DEC8-6A26-4E74-9605-60390158C2D6}" destId="{D98C08A9-08A8-4575-B05A-EEDE364A25CB}" srcOrd="12" destOrd="0" presId="urn:microsoft.com/office/officeart/2005/8/layout/bProcess3"/>
    <dgm:cxn modelId="{37BE52D1-F7E1-4C64-8881-CB1C8E923D92}" type="presParOf" srcId="{2672DEC8-6A26-4E74-9605-60390158C2D6}" destId="{3D1EC571-53A3-4AA0-B8A4-04BCCE392E61}" srcOrd="13" destOrd="0" presId="urn:microsoft.com/office/officeart/2005/8/layout/bProcess3"/>
    <dgm:cxn modelId="{AE4B0C08-A0F8-4CB2-8F96-1FDD7EBB1D9B}" type="presParOf" srcId="{3D1EC571-53A3-4AA0-B8A4-04BCCE392E61}" destId="{33722775-2C8C-482D-AE57-E0EA69106D51}" srcOrd="0" destOrd="0" presId="urn:microsoft.com/office/officeart/2005/8/layout/bProcess3"/>
    <dgm:cxn modelId="{60CE9B51-6A0A-464C-8B75-B59A7748E214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6F09A2-8A29-47A8-9F16-67261C3643C5}" type="presOf" srcId="{5AC14F78-5FFF-491D-B43D-266672EB627D}" destId="{33722775-2C8C-482D-AE57-E0EA69106D51}" srcOrd="1" destOrd="0" presId="urn:microsoft.com/office/officeart/2005/8/layout/bProcess3"/>
    <dgm:cxn modelId="{9DF410C3-965C-4075-8F62-4839AFADC4AC}" type="presOf" srcId="{3A97E8D4-D217-4417-8946-01A1570D9AF9}" destId="{CA21C951-A33B-4946-BAEA-2054E7FF2B63}" srcOrd="0" destOrd="0" presId="urn:microsoft.com/office/officeart/2005/8/layout/bProcess3"/>
    <dgm:cxn modelId="{24B1A936-B006-4F88-8782-2D9B514DF999}" type="presOf" srcId="{5AC14F78-5FFF-491D-B43D-266672EB627D}" destId="{3D1EC571-53A3-4AA0-B8A4-04BCCE392E61}" srcOrd="0" destOrd="0" presId="urn:microsoft.com/office/officeart/2005/8/layout/bProcess3"/>
    <dgm:cxn modelId="{33538986-C2E9-475E-A3A7-F60298BC53DF}" type="presOf" srcId="{86C80C4A-BB3C-4667-807A-B3CFE7643CAC}" destId="{50C6D23F-D6DB-47A9-AE3A-08F598B143E7}" srcOrd="1" destOrd="0" presId="urn:microsoft.com/office/officeart/2005/8/layout/bProcess3"/>
    <dgm:cxn modelId="{220666A0-FDAA-44C8-A254-D5A92CE8912E}" type="presOf" srcId="{9E26C186-EDCB-45D9-AF26-CE42C15A2E5E}" destId="{D823C69C-CE74-4295-9965-3559BF9BD1C9}" srcOrd="0" destOrd="0" presId="urn:microsoft.com/office/officeart/2005/8/layout/bProcess3"/>
    <dgm:cxn modelId="{DEA4D653-9E1E-4A3A-816C-8D140E1A670F}" type="presOf" srcId="{6E02E00A-B7C2-4D7B-9929-048E046AF425}" destId="{0FCE8B48-8247-4C66-963F-DE6BDACDBA83}" srcOrd="0" destOrd="0" presId="urn:microsoft.com/office/officeart/2005/8/layout/bProcess3"/>
    <dgm:cxn modelId="{5B4B103D-92E9-4655-93AA-D5C58064A55E}" type="presOf" srcId="{D9691276-6A25-4614-B6DC-423CBBE3178C}" destId="{2C77F434-6169-4543-AF91-C635A2266B4E}" srcOrd="0" destOrd="0" presId="urn:microsoft.com/office/officeart/2005/8/layout/bProcess3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E1EDC89A-93EF-4D49-9F61-88AD33B57550}" type="presOf" srcId="{3982F9AB-8EDA-47AA-B37D-CA936A8536CE}" destId="{723D0B67-AA59-440A-9D1F-1BD53CE7F606}" srcOrd="1" destOrd="0" presId="urn:microsoft.com/office/officeart/2005/8/layout/bProcess3"/>
    <dgm:cxn modelId="{1ABFBDA8-239D-41A1-BFD7-97D51FE95AED}" type="presOf" srcId="{8275FC31-D836-4AD6-8912-A0CB4FE71206}" destId="{2672DEC8-6A26-4E74-9605-60390158C2D6}" srcOrd="0" destOrd="0" presId="urn:microsoft.com/office/officeart/2005/8/layout/bProcess3"/>
    <dgm:cxn modelId="{BFC887E3-D7F9-4B1C-A2F1-95C9C0CCE18A}" type="presOf" srcId="{B87A2881-5482-4F86-8912-1F02601948A7}" destId="{9BE5B4DA-EC63-4E10-B592-559EAF93DF4D}" srcOrd="1" destOrd="0" presId="urn:microsoft.com/office/officeart/2005/8/layout/bProcess3"/>
    <dgm:cxn modelId="{AD3B500D-54D0-4FEC-BB72-6DE831D9613A}" type="presOf" srcId="{D99B1876-695C-4103-8375-59628F6148E5}" destId="{86FDB266-BAA9-4E83-B4C8-88EB38131F1E}" srcOrd="1" destOrd="0" presId="urn:microsoft.com/office/officeart/2005/8/layout/bProcess3"/>
    <dgm:cxn modelId="{08EA2AB9-1858-4F08-93A0-EA36D0537240}" type="presOf" srcId="{71E1FF04-37FF-42A7-837B-F06BA6DCDE74}" destId="{F159553C-9177-4DB3-9AA9-B1112EE34D6B}" srcOrd="1" destOrd="0" presId="urn:microsoft.com/office/officeart/2005/8/layout/bProcess3"/>
    <dgm:cxn modelId="{00C332D3-1B8B-4911-A10F-B6D53F7C5225}" type="presOf" srcId="{93A2EC77-5158-47D4-9796-122FDC354C6C}" destId="{D98C08A9-08A8-4575-B05A-EEDE364A25CB}" srcOrd="0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B9ED7E4C-E998-427C-BC5A-7FA7680996E8}" type="presOf" srcId="{69D44C71-AC0A-460A-8692-DD88C7F779D1}" destId="{5DC2262A-6A15-4218-958D-2D0C60D6A2A3}" srcOrd="0" destOrd="0" presId="urn:microsoft.com/office/officeart/2005/8/layout/bProcess3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2BC8B448-CE8A-4008-A3CB-3B6F7D74D22F}" type="presOf" srcId="{478EEA42-E66A-4CBE-91A2-D83991F95157}" destId="{7FB1CF97-E843-4F3A-B757-56BD38E15DCA}" srcOrd="0" destOrd="0" presId="urn:microsoft.com/office/officeart/2005/8/layout/bProcess3"/>
    <dgm:cxn modelId="{4F8AC735-BF77-4710-8D60-34D743553013}" type="presOf" srcId="{86C80C4A-BB3C-4667-807A-B3CFE7643CAC}" destId="{F56DF62A-EAF6-44E2-B688-6FE4BCA7D85E}" srcOrd="0" destOrd="0" presId="urn:microsoft.com/office/officeart/2005/8/layout/bProcess3"/>
    <dgm:cxn modelId="{1D915634-FD1A-4EC6-BCC7-A53799C7E051}" type="presOf" srcId="{6E20175F-CED4-4A1B-AA55-2845EC0A1EF0}" destId="{8FB84479-3CFA-48F0-9C2A-2F7B80C93A5B}" srcOrd="1" destOrd="0" presId="urn:microsoft.com/office/officeart/2005/8/layout/bProcess3"/>
    <dgm:cxn modelId="{6663FF78-AB05-4A29-B57B-3C9848CB2ED3}" type="presOf" srcId="{D99B1876-695C-4103-8375-59628F6148E5}" destId="{414FF2A5-9EF5-4EF9-8736-1B57A85BD3ED}" srcOrd="0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34C3FC1E-A3B9-4615-BB62-06DCF06B80D9}" type="presOf" srcId="{3982F9AB-8EDA-47AA-B37D-CA936A8536CE}" destId="{0D19A43D-EDB4-403C-ADDF-224E9230FD89}" srcOrd="0" destOrd="0" presId="urn:microsoft.com/office/officeart/2005/8/layout/bProcess3"/>
    <dgm:cxn modelId="{0F774728-72D0-4E79-903E-66D1F469E67C}" type="presOf" srcId="{71E1FF04-37FF-42A7-837B-F06BA6DCDE74}" destId="{54A8819C-B69B-4464-BD81-289F985CDB63}" srcOrd="0" destOrd="0" presId="urn:microsoft.com/office/officeart/2005/8/layout/bProcess3"/>
    <dgm:cxn modelId="{D21AB573-971D-44C9-878E-5BBF4EC449A1}" type="presOf" srcId="{B87A2881-5482-4F86-8912-1F02601948A7}" destId="{8339E549-7E3B-4990-A9E6-0FAE20641AB7}" srcOrd="0" destOrd="0" presId="urn:microsoft.com/office/officeart/2005/8/layout/bProcess3"/>
    <dgm:cxn modelId="{30F0134B-5E10-48D0-A760-D6D4CBE080CA}" type="presOf" srcId="{6E20175F-CED4-4A1B-AA55-2845EC0A1EF0}" destId="{28FCC420-DB26-4C90-B42E-4B7006E8770C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A961E053-7951-4C8D-8C61-08304580A26C}" type="presOf" srcId="{19FA4BDD-E28B-431D-80A7-198B67B3035F}" destId="{92A4E4C7-8B70-437E-87A2-7A77850FBA0B}" srcOrd="0" destOrd="0" presId="urn:microsoft.com/office/officeart/2005/8/layout/bProcess3"/>
    <dgm:cxn modelId="{1E52A290-F26E-4BA1-A67B-F63D03A3E409}" type="presParOf" srcId="{2672DEC8-6A26-4E74-9605-60390158C2D6}" destId="{7FB1CF97-E843-4F3A-B757-56BD38E15DCA}" srcOrd="0" destOrd="0" presId="urn:microsoft.com/office/officeart/2005/8/layout/bProcess3"/>
    <dgm:cxn modelId="{4499F9F2-9F61-4FDE-BA5C-1DF3C5328379}" type="presParOf" srcId="{2672DEC8-6A26-4E74-9605-60390158C2D6}" destId="{8339E549-7E3B-4990-A9E6-0FAE20641AB7}" srcOrd="1" destOrd="0" presId="urn:microsoft.com/office/officeart/2005/8/layout/bProcess3"/>
    <dgm:cxn modelId="{97069C39-C49D-4523-B614-1A64C4CB6318}" type="presParOf" srcId="{8339E549-7E3B-4990-A9E6-0FAE20641AB7}" destId="{9BE5B4DA-EC63-4E10-B592-559EAF93DF4D}" srcOrd="0" destOrd="0" presId="urn:microsoft.com/office/officeart/2005/8/layout/bProcess3"/>
    <dgm:cxn modelId="{544B9EE9-2FA9-4755-8FB5-731EF3B85A4F}" type="presParOf" srcId="{2672DEC8-6A26-4E74-9605-60390158C2D6}" destId="{2C77F434-6169-4543-AF91-C635A2266B4E}" srcOrd="2" destOrd="0" presId="urn:microsoft.com/office/officeart/2005/8/layout/bProcess3"/>
    <dgm:cxn modelId="{EEF9E38F-680A-4ACC-B769-601E74D752F6}" type="presParOf" srcId="{2672DEC8-6A26-4E74-9605-60390158C2D6}" destId="{54A8819C-B69B-4464-BD81-289F985CDB63}" srcOrd="3" destOrd="0" presId="urn:microsoft.com/office/officeart/2005/8/layout/bProcess3"/>
    <dgm:cxn modelId="{FA2A9B1E-2006-4A7F-85EE-BBF3E01F3036}" type="presParOf" srcId="{54A8819C-B69B-4464-BD81-289F985CDB63}" destId="{F159553C-9177-4DB3-9AA9-B1112EE34D6B}" srcOrd="0" destOrd="0" presId="urn:microsoft.com/office/officeart/2005/8/layout/bProcess3"/>
    <dgm:cxn modelId="{DBA7BC36-25CE-4805-BB30-B04B4A5AC9F3}" type="presParOf" srcId="{2672DEC8-6A26-4E74-9605-60390158C2D6}" destId="{5DC2262A-6A15-4218-958D-2D0C60D6A2A3}" srcOrd="4" destOrd="0" presId="urn:microsoft.com/office/officeart/2005/8/layout/bProcess3"/>
    <dgm:cxn modelId="{1BDC093C-85F3-4042-96AA-AAD1AC872C7E}" type="presParOf" srcId="{2672DEC8-6A26-4E74-9605-60390158C2D6}" destId="{414FF2A5-9EF5-4EF9-8736-1B57A85BD3ED}" srcOrd="5" destOrd="0" presId="urn:microsoft.com/office/officeart/2005/8/layout/bProcess3"/>
    <dgm:cxn modelId="{8BE7835F-59C3-4073-AC42-129BA445A718}" type="presParOf" srcId="{414FF2A5-9EF5-4EF9-8736-1B57A85BD3ED}" destId="{86FDB266-BAA9-4E83-B4C8-88EB38131F1E}" srcOrd="0" destOrd="0" presId="urn:microsoft.com/office/officeart/2005/8/layout/bProcess3"/>
    <dgm:cxn modelId="{438127A9-2C97-4EBA-8B74-25AC2F1A5300}" type="presParOf" srcId="{2672DEC8-6A26-4E74-9605-60390158C2D6}" destId="{CA21C951-A33B-4946-BAEA-2054E7FF2B63}" srcOrd="6" destOrd="0" presId="urn:microsoft.com/office/officeart/2005/8/layout/bProcess3"/>
    <dgm:cxn modelId="{697833C0-6D68-40C8-8BFB-320A8D7150B1}" type="presParOf" srcId="{2672DEC8-6A26-4E74-9605-60390158C2D6}" destId="{F56DF62A-EAF6-44E2-B688-6FE4BCA7D85E}" srcOrd="7" destOrd="0" presId="urn:microsoft.com/office/officeart/2005/8/layout/bProcess3"/>
    <dgm:cxn modelId="{E6A20A0F-0EF2-4775-91F3-85525F311BBF}" type="presParOf" srcId="{F56DF62A-EAF6-44E2-B688-6FE4BCA7D85E}" destId="{50C6D23F-D6DB-47A9-AE3A-08F598B143E7}" srcOrd="0" destOrd="0" presId="urn:microsoft.com/office/officeart/2005/8/layout/bProcess3"/>
    <dgm:cxn modelId="{91F77EC4-2A0F-49E5-8467-72D802FB89CE}" type="presParOf" srcId="{2672DEC8-6A26-4E74-9605-60390158C2D6}" destId="{0FCE8B48-8247-4C66-963F-DE6BDACDBA83}" srcOrd="8" destOrd="0" presId="urn:microsoft.com/office/officeart/2005/8/layout/bProcess3"/>
    <dgm:cxn modelId="{BD047A7C-EBF2-4BAA-85E6-7AAA58F54DBC}" type="presParOf" srcId="{2672DEC8-6A26-4E74-9605-60390158C2D6}" destId="{28FCC420-DB26-4C90-B42E-4B7006E8770C}" srcOrd="9" destOrd="0" presId="urn:microsoft.com/office/officeart/2005/8/layout/bProcess3"/>
    <dgm:cxn modelId="{D5C68217-10FE-40DE-A5BF-93FBCE160111}" type="presParOf" srcId="{28FCC420-DB26-4C90-B42E-4B7006E8770C}" destId="{8FB84479-3CFA-48F0-9C2A-2F7B80C93A5B}" srcOrd="0" destOrd="0" presId="urn:microsoft.com/office/officeart/2005/8/layout/bProcess3"/>
    <dgm:cxn modelId="{61677338-F8CC-4360-A0E2-FA6D22E2C126}" type="presParOf" srcId="{2672DEC8-6A26-4E74-9605-60390158C2D6}" destId="{92A4E4C7-8B70-437E-87A2-7A77850FBA0B}" srcOrd="10" destOrd="0" presId="urn:microsoft.com/office/officeart/2005/8/layout/bProcess3"/>
    <dgm:cxn modelId="{514888A3-7CDD-4223-A731-B4039D1B870B}" type="presParOf" srcId="{2672DEC8-6A26-4E74-9605-60390158C2D6}" destId="{0D19A43D-EDB4-403C-ADDF-224E9230FD89}" srcOrd="11" destOrd="0" presId="urn:microsoft.com/office/officeart/2005/8/layout/bProcess3"/>
    <dgm:cxn modelId="{E76A1863-6A0E-4A35-99CB-87566B738D3A}" type="presParOf" srcId="{0D19A43D-EDB4-403C-ADDF-224E9230FD89}" destId="{723D0B67-AA59-440A-9D1F-1BD53CE7F606}" srcOrd="0" destOrd="0" presId="urn:microsoft.com/office/officeart/2005/8/layout/bProcess3"/>
    <dgm:cxn modelId="{987DBAAB-8BFE-43D6-A1AD-109C520A102A}" type="presParOf" srcId="{2672DEC8-6A26-4E74-9605-60390158C2D6}" destId="{D98C08A9-08A8-4575-B05A-EEDE364A25CB}" srcOrd="12" destOrd="0" presId="urn:microsoft.com/office/officeart/2005/8/layout/bProcess3"/>
    <dgm:cxn modelId="{42D72742-E8F5-44AB-BA28-E7567728A67A}" type="presParOf" srcId="{2672DEC8-6A26-4E74-9605-60390158C2D6}" destId="{3D1EC571-53A3-4AA0-B8A4-04BCCE392E61}" srcOrd="13" destOrd="0" presId="urn:microsoft.com/office/officeart/2005/8/layout/bProcess3"/>
    <dgm:cxn modelId="{B1CC9C88-F472-4E58-961B-B935EE354B98}" type="presParOf" srcId="{3D1EC571-53A3-4AA0-B8A4-04BCCE392E61}" destId="{33722775-2C8C-482D-AE57-E0EA69106D51}" srcOrd="0" destOrd="0" presId="urn:microsoft.com/office/officeart/2005/8/layout/bProcess3"/>
    <dgm:cxn modelId="{DAEEB1F2-74BF-4C04-93F3-BD9A2B8CC0FE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7CD183-9DC4-4873-A3B8-49BE7E2F6F35}" type="presOf" srcId="{3A97E8D4-D217-4417-8946-01A1570D9AF9}" destId="{CA21C951-A33B-4946-BAEA-2054E7FF2B63}" srcOrd="0" destOrd="0" presId="urn:microsoft.com/office/officeart/2005/8/layout/bProcess3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ADC6ECB2-2E6C-455F-A904-5BE9E1AC4686}" type="presOf" srcId="{3982F9AB-8EDA-47AA-B37D-CA936A8536CE}" destId="{723D0B67-AA59-440A-9D1F-1BD53CE7F606}" srcOrd="1" destOrd="0" presId="urn:microsoft.com/office/officeart/2005/8/layout/bProcess3"/>
    <dgm:cxn modelId="{C3932A0F-1B71-41DC-A86D-8557E64F4D5F}" type="presOf" srcId="{D9691276-6A25-4614-B6DC-423CBBE3178C}" destId="{2C77F434-6169-4543-AF91-C635A2266B4E}" srcOrd="0" destOrd="0" presId="urn:microsoft.com/office/officeart/2005/8/layout/bProcess3"/>
    <dgm:cxn modelId="{F83A6663-5547-4F98-BABB-A5AA59113F34}" type="presOf" srcId="{478EEA42-E66A-4CBE-91A2-D83991F95157}" destId="{7FB1CF97-E843-4F3A-B757-56BD38E15DCA}" srcOrd="0" destOrd="0" presId="urn:microsoft.com/office/officeart/2005/8/layout/bProcess3"/>
    <dgm:cxn modelId="{E1BE5D4C-568A-4173-B9B9-A51D4D505C16}" type="presOf" srcId="{19FA4BDD-E28B-431D-80A7-198B67B3035F}" destId="{92A4E4C7-8B70-437E-87A2-7A77850FBA0B}" srcOrd="0" destOrd="0" presId="urn:microsoft.com/office/officeart/2005/8/layout/bProcess3"/>
    <dgm:cxn modelId="{4699B166-EE33-4A88-B627-E61845F1D623}" type="presOf" srcId="{86C80C4A-BB3C-4667-807A-B3CFE7643CAC}" destId="{50C6D23F-D6DB-47A9-AE3A-08F598B143E7}" srcOrd="1" destOrd="0" presId="urn:microsoft.com/office/officeart/2005/8/layout/bProcess3"/>
    <dgm:cxn modelId="{8405798B-F933-49CA-A95D-3CE0825A79CF}" type="presOf" srcId="{86C80C4A-BB3C-4667-807A-B3CFE7643CAC}" destId="{F56DF62A-EAF6-44E2-B688-6FE4BCA7D85E}" srcOrd="0" destOrd="0" presId="urn:microsoft.com/office/officeart/2005/8/layout/bProcess3"/>
    <dgm:cxn modelId="{F5FDCEC7-9306-45A8-9BE1-25A9A978E28F}" type="presOf" srcId="{6E02E00A-B7C2-4D7B-9929-048E046AF425}" destId="{0FCE8B48-8247-4C66-963F-DE6BDACDBA83}" srcOrd="0" destOrd="0" presId="urn:microsoft.com/office/officeart/2005/8/layout/bProcess3"/>
    <dgm:cxn modelId="{C319B8BC-853E-4DD1-AD46-1A67F584276C}" type="presOf" srcId="{71E1FF04-37FF-42A7-837B-F06BA6DCDE74}" destId="{F159553C-9177-4DB3-9AA9-B1112EE34D6B}" srcOrd="1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D2916EE5-D6E1-4C24-A87B-B80D9840176B}" type="presOf" srcId="{B87A2881-5482-4F86-8912-1F02601948A7}" destId="{8339E549-7E3B-4990-A9E6-0FAE20641AB7}" srcOrd="0" destOrd="0" presId="urn:microsoft.com/office/officeart/2005/8/layout/bProcess3"/>
    <dgm:cxn modelId="{C3F7902C-F7F7-4600-A5A0-724A543FF66A}" type="presOf" srcId="{6E20175F-CED4-4A1B-AA55-2845EC0A1EF0}" destId="{28FCC420-DB26-4C90-B42E-4B7006E8770C}" srcOrd="0" destOrd="0" presId="urn:microsoft.com/office/officeart/2005/8/layout/bProcess3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BC522D14-30E8-43A5-B733-31EC965059C1}" type="presOf" srcId="{D99B1876-695C-4103-8375-59628F6148E5}" destId="{86FDB266-BAA9-4E83-B4C8-88EB38131F1E}" srcOrd="1" destOrd="0" presId="urn:microsoft.com/office/officeart/2005/8/layout/bProcess3"/>
    <dgm:cxn modelId="{6BF971E5-4123-4B6B-9A2C-4A6D61EB1D8C}" type="presOf" srcId="{93A2EC77-5158-47D4-9796-122FDC354C6C}" destId="{D98C08A9-08A8-4575-B05A-EEDE364A25CB}" srcOrd="0" destOrd="0" presId="urn:microsoft.com/office/officeart/2005/8/layout/bProcess3"/>
    <dgm:cxn modelId="{CE0E2DF7-E316-4382-B4A2-51E325BF09CA}" type="presOf" srcId="{D99B1876-695C-4103-8375-59628F6148E5}" destId="{414FF2A5-9EF5-4EF9-8736-1B57A85BD3ED}" srcOrd="0" destOrd="0" presId="urn:microsoft.com/office/officeart/2005/8/layout/bProcess3"/>
    <dgm:cxn modelId="{CE2B33BA-5D47-4923-A53C-CFC3BD64E231}" type="presOf" srcId="{6E20175F-CED4-4A1B-AA55-2845EC0A1EF0}" destId="{8FB84479-3CFA-48F0-9C2A-2F7B80C93A5B}" srcOrd="1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9FF96741-0B72-44D6-B6D8-03F80481212F}" type="presOf" srcId="{71E1FF04-37FF-42A7-837B-F06BA6DCDE74}" destId="{54A8819C-B69B-4464-BD81-289F985CDB63}" srcOrd="0" destOrd="0" presId="urn:microsoft.com/office/officeart/2005/8/layout/bProcess3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21F94520-4134-47EA-80C4-B017D36A7699}" type="presOf" srcId="{8275FC31-D836-4AD6-8912-A0CB4FE71206}" destId="{2672DEC8-6A26-4E74-9605-60390158C2D6}" srcOrd="0" destOrd="0" presId="urn:microsoft.com/office/officeart/2005/8/layout/bProcess3"/>
    <dgm:cxn modelId="{D8094F92-8C8E-49E8-B72C-743899D55707}" type="presOf" srcId="{B87A2881-5482-4F86-8912-1F02601948A7}" destId="{9BE5B4DA-EC63-4E10-B592-559EAF93DF4D}" srcOrd="1" destOrd="0" presId="urn:microsoft.com/office/officeart/2005/8/layout/bProcess3"/>
    <dgm:cxn modelId="{D383BBB7-77CF-4590-A57D-BD5E9E51F56F}" type="presOf" srcId="{5AC14F78-5FFF-491D-B43D-266672EB627D}" destId="{33722775-2C8C-482D-AE57-E0EA69106D51}" srcOrd="1" destOrd="0" presId="urn:microsoft.com/office/officeart/2005/8/layout/bProcess3"/>
    <dgm:cxn modelId="{000E33A6-DD02-46A5-8D5E-93E5BD330F6B}" type="presOf" srcId="{5AC14F78-5FFF-491D-B43D-266672EB627D}" destId="{3D1EC571-53A3-4AA0-B8A4-04BCCE392E61}" srcOrd="0" destOrd="0" presId="urn:microsoft.com/office/officeart/2005/8/layout/bProcess3"/>
    <dgm:cxn modelId="{5C06C3EB-DB44-456E-BE44-78BFAEAD7453}" type="presOf" srcId="{69D44C71-AC0A-460A-8692-DD88C7F779D1}" destId="{5DC2262A-6A15-4218-958D-2D0C60D6A2A3}" srcOrd="0" destOrd="0" presId="urn:microsoft.com/office/officeart/2005/8/layout/bProcess3"/>
    <dgm:cxn modelId="{227AFC5F-8D3E-4666-A4D8-DEDA01818B40}" type="presOf" srcId="{3982F9AB-8EDA-47AA-B37D-CA936A8536CE}" destId="{0D19A43D-EDB4-403C-ADDF-224E9230FD89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1DE35DEF-0B55-41FE-9C8C-EABE14CF98FF}" type="presOf" srcId="{9E26C186-EDCB-45D9-AF26-CE42C15A2E5E}" destId="{D823C69C-CE74-4295-9965-3559BF9BD1C9}" srcOrd="0" destOrd="0" presId="urn:microsoft.com/office/officeart/2005/8/layout/bProcess3"/>
    <dgm:cxn modelId="{029E76DB-56A3-4985-A0B9-30EE5D212551}" type="presParOf" srcId="{2672DEC8-6A26-4E74-9605-60390158C2D6}" destId="{7FB1CF97-E843-4F3A-B757-56BD38E15DCA}" srcOrd="0" destOrd="0" presId="urn:microsoft.com/office/officeart/2005/8/layout/bProcess3"/>
    <dgm:cxn modelId="{416D0EB6-E3A2-494D-B3BE-FA0DF358FDC8}" type="presParOf" srcId="{2672DEC8-6A26-4E74-9605-60390158C2D6}" destId="{8339E549-7E3B-4990-A9E6-0FAE20641AB7}" srcOrd="1" destOrd="0" presId="urn:microsoft.com/office/officeart/2005/8/layout/bProcess3"/>
    <dgm:cxn modelId="{86EFCE26-EC04-4384-AD6E-088AAE4CDB31}" type="presParOf" srcId="{8339E549-7E3B-4990-A9E6-0FAE20641AB7}" destId="{9BE5B4DA-EC63-4E10-B592-559EAF93DF4D}" srcOrd="0" destOrd="0" presId="urn:microsoft.com/office/officeart/2005/8/layout/bProcess3"/>
    <dgm:cxn modelId="{B7B22007-F859-434B-83E1-12797CC09CF9}" type="presParOf" srcId="{2672DEC8-6A26-4E74-9605-60390158C2D6}" destId="{2C77F434-6169-4543-AF91-C635A2266B4E}" srcOrd="2" destOrd="0" presId="urn:microsoft.com/office/officeart/2005/8/layout/bProcess3"/>
    <dgm:cxn modelId="{D7B09721-6163-46FD-AC7D-87D9A00323B7}" type="presParOf" srcId="{2672DEC8-6A26-4E74-9605-60390158C2D6}" destId="{54A8819C-B69B-4464-BD81-289F985CDB63}" srcOrd="3" destOrd="0" presId="urn:microsoft.com/office/officeart/2005/8/layout/bProcess3"/>
    <dgm:cxn modelId="{B5E3BC51-4EA8-478E-A890-DD54F57547F6}" type="presParOf" srcId="{54A8819C-B69B-4464-BD81-289F985CDB63}" destId="{F159553C-9177-4DB3-9AA9-B1112EE34D6B}" srcOrd="0" destOrd="0" presId="urn:microsoft.com/office/officeart/2005/8/layout/bProcess3"/>
    <dgm:cxn modelId="{65FC339B-D8DC-4429-B39C-2E380E7E4524}" type="presParOf" srcId="{2672DEC8-6A26-4E74-9605-60390158C2D6}" destId="{5DC2262A-6A15-4218-958D-2D0C60D6A2A3}" srcOrd="4" destOrd="0" presId="urn:microsoft.com/office/officeart/2005/8/layout/bProcess3"/>
    <dgm:cxn modelId="{7B1E1D70-B796-454C-93F2-631B1DE0E79B}" type="presParOf" srcId="{2672DEC8-6A26-4E74-9605-60390158C2D6}" destId="{414FF2A5-9EF5-4EF9-8736-1B57A85BD3ED}" srcOrd="5" destOrd="0" presId="urn:microsoft.com/office/officeart/2005/8/layout/bProcess3"/>
    <dgm:cxn modelId="{98938BC1-619D-479A-8497-5915654DFD55}" type="presParOf" srcId="{414FF2A5-9EF5-4EF9-8736-1B57A85BD3ED}" destId="{86FDB266-BAA9-4E83-B4C8-88EB38131F1E}" srcOrd="0" destOrd="0" presId="urn:microsoft.com/office/officeart/2005/8/layout/bProcess3"/>
    <dgm:cxn modelId="{C00B7DDE-A4CE-473D-9204-26A2CDD58CED}" type="presParOf" srcId="{2672DEC8-6A26-4E74-9605-60390158C2D6}" destId="{CA21C951-A33B-4946-BAEA-2054E7FF2B63}" srcOrd="6" destOrd="0" presId="urn:microsoft.com/office/officeart/2005/8/layout/bProcess3"/>
    <dgm:cxn modelId="{5C11241E-5DE6-45DA-A6D8-A325C9E9A908}" type="presParOf" srcId="{2672DEC8-6A26-4E74-9605-60390158C2D6}" destId="{F56DF62A-EAF6-44E2-B688-6FE4BCA7D85E}" srcOrd="7" destOrd="0" presId="urn:microsoft.com/office/officeart/2005/8/layout/bProcess3"/>
    <dgm:cxn modelId="{6DBE0E4E-C597-4740-AE09-BA5F998735DC}" type="presParOf" srcId="{F56DF62A-EAF6-44E2-B688-6FE4BCA7D85E}" destId="{50C6D23F-D6DB-47A9-AE3A-08F598B143E7}" srcOrd="0" destOrd="0" presId="urn:microsoft.com/office/officeart/2005/8/layout/bProcess3"/>
    <dgm:cxn modelId="{AF26F905-8AFA-4D1A-BA4F-3EEDFB1B1807}" type="presParOf" srcId="{2672DEC8-6A26-4E74-9605-60390158C2D6}" destId="{0FCE8B48-8247-4C66-963F-DE6BDACDBA83}" srcOrd="8" destOrd="0" presId="urn:microsoft.com/office/officeart/2005/8/layout/bProcess3"/>
    <dgm:cxn modelId="{B22D2042-A7FE-42E8-88B1-4B946456E440}" type="presParOf" srcId="{2672DEC8-6A26-4E74-9605-60390158C2D6}" destId="{28FCC420-DB26-4C90-B42E-4B7006E8770C}" srcOrd="9" destOrd="0" presId="urn:microsoft.com/office/officeart/2005/8/layout/bProcess3"/>
    <dgm:cxn modelId="{5E8667C5-9B38-4063-890B-7D49AB8F243F}" type="presParOf" srcId="{28FCC420-DB26-4C90-B42E-4B7006E8770C}" destId="{8FB84479-3CFA-48F0-9C2A-2F7B80C93A5B}" srcOrd="0" destOrd="0" presId="urn:microsoft.com/office/officeart/2005/8/layout/bProcess3"/>
    <dgm:cxn modelId="{33F3CA83-64CB-4B58-A9C5-9FCE65583191}" type="presParOf" srcId="{2672DEC8-6A26-4E74-9605-60390158C2D6}" destId="{92A4E4C7-8B70-437E-87A2-7A77850FBA0B}" srcOrd="10" destOrd="0" presId="urn:microsoft.com/office/officeart/2005/8/layout/bProcess3"/>
    <dgm:cxn modelId="{975DFC30-7865-40AD-A1B1-161309E3BF94}" type="presParOf" srcId="{2672DEC8-6A26-4E74-9605-60390158C2D6}" destId="{0D19A43D-EDB4-403C-ADDF-224E9230FD89}" srcOrd="11" destOrd="0" presId="urn:microsoft.com/office/officeart/2005/8/layout/bProcess3"/>
    <dgm:cxn modelId="{05AEF59F-3249-4659-AA57-821B177B7BA6}" type="presParOf" srcId="{0D19A43D-EDB4-403C-ADDF-224E9230FD89}" destId="{723D0B67-AA59-440A-9D1F-1BD53CE7F606}" srcOrd="0" destOrd="0" presId="urn:microsoft.com/office/officeart/2005/8/layout/bProcess3"/>
    <dgm:cxn modelId="{A36BE649-A7A8-486E-AED5-5B9144E29186}" type="presParOf" srcId="{2672DEC8-6A26-4E74-9605-60390158C2D6}" destId="{D98C08A9-08A8-4575-B05A-EEDE364A25CB}" srcOrd="12" destOrd="0" presId="urn:microsoft.com/office/officeart/2005/8/layout/bProcess3"/>
    <dgm:cxn modelId="{5EB3175F-4A5F-46BE-B4B6-B4D6493CFF6B}" type="presParOf" srcId="{2672DEC8-6A26-4E74-9605-60390158C2D6}" destId="{3D1EC571-53A3-4AA0-B8A4-04BCCE392E61}" srcOrd="13" destOrd="0" presId="urn:microsoft.com/office/officeart/2005/8/layout/bProcess3"/>
    <dgm:cxn modelId="{5D66CAEA-76F6-45CC-9F60-597223F155F6}" type="presParOf" srcId="{3D1EC571-53A3-4AA0-B8A4-04BCCE392E61}" destId="{33722775-2C8C-482D-AE57-E0EA69106D51}" srcOrd="0" destOrd="0" presId="urn:microsoft.com/office/officeart/2005/8/layout/bProcess3"/>
    <dgm:cxn modelId="{7CFBB125-C27E-4115-845F-B9C9F25D2031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75FC31-D836-4AD6-8912-A0CB4FE7120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EEA42-E66A-4CBE-91A2-D83991F951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GROUNDING AND EL DATA</a:t>
          </a:r>
          <a:endParaRPr lang="en-US" sz="2200" b="1" dirty="0"/>
        </a:p>
      </dgm:t>
    </dgm:pt>
    <dgm:pt modelId="{F3EFC5DC-3E2D-4B3A-A385-125682271EA4}" type="parTrans" cxnId="{0E012CF4-F947-46DB-8F60-FEFC0A79EF0E}">
      <dgm:prSet/>
      <dgm:spPr/>
      <dgm:t>
        <a:bodyPr/>
        <a:lstStyle/>
        <a:p>
          <a:endParaRPr lang="en-US"/>
        </a:p>
      </dgm:t>
    </dgm:pt>
    <dgm:pt modelId="{B87A2881-5482-4F86-8912-1F02601948A7}" type="sibTrans" cxnId="{0E012CF4-F947-46DB-8F60-FEFC0A79EF0E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D9691276-6A25-4614-B6DC-423CBBE3178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INTEGRATED</a:t>
          </a:r>
          <a:r>
            <a:rPr lang="en-US" sz="2200" b="1" baseline="0" dirty="0" smtClean="0"/>
            <a:t> ELD/MATH</a:t>
          </a:r>
          <a:endParaRPr lang="en-US" sz="2200" b="1" dirty="0"/>
        </a:p>
      </dgm:t>
    </dgm:pt>
    <dgm:pt modelId="{3B2A318D-19FF-4656-AB9A-F210D72B166A}" type="parTrans" cxnId="{C826C039-7C11-4500-A366-E2215AB9D9D8}">
      <dgm:prSet/>
      <dgm:spPr/>
      <dgm:t>
        <a:bodyPr/>
        <a:lstStyle/>
        <a:p>
          <a:endParaRPr lang="en-US"/>
        </a:p>
      </dgm:t>
    </dgm:pt>
    <dgm:pt modelId="{71E1FF04-37FF-42A7-837B-F06BA6DCDE74}" type="sibTrans" cxnId="{C826C039-7C11-4500-A366-E2215AB9D9D8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9D44C71-AC0A-460A-8692-DD88C7F779D1}">
      <dgm:prSet phldrT="[Text]" custT="1"/>
      <dgm:spPr>
        <a:solidFill>
          <a:schemeClr val="tx2"/>
        </a:solidFill>
        <a:ln w="26424">
          <a:noFill/>
        </a:ln>
      </dgm:spPr>
      <dgm:t>
        <a:bodyPr/>
        <a:lstStyle/>
        <a:p>
          <a:r>
            <a:rPr lang="en-US" sz="2200" b="1" baseline="0" dirty="0" smtClean="0"/>
            <a:t>THREE PHASE LESSON STRUCTURE</a:t>
          </a:r>
          <a:endParaRPr lang="en-US" sz="2200" b="1" dirty="0"/>
        </a:p>
      </dgm:t>
    </dgm:pt>
    <dgm:pt modelId="{368B691F-28BC-4964-900B-958713EAEFB7}" type="parTrans" cxnId="{C415764E-06B7-4BA9-8CC5-7C583668B505}">
      <dgm:prSet/>
      <dgm:spPr/>
      <dgm:t>
        <a:bodyPr/>
        <a:lstStyle/>
        <a:p>
          <a:endParaRPr lang="en-US"/>
        </a:p>
      </dgm:t>
    </dgm:pt>
    <dgm:pt modelId="{D99B1876-695C-4103-8375-59628F6148E5}" type="sibTrans" cxnId="{C415764E-06B7-4BA9-8CC5-7C583668B50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3A97E8D4-D217-4417-8946-01A1570D9AF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 smtClean="0"/>
            <a:t>INTEGRATED ELD/MATH RESOURCES</a:t>
          </a:r>
          <a:endParaRPr lang="en-US" sz="2000" b="1" dirty="0"/>
        </a:p>
      </dgm:t>
    </dgm:pt>
    <dgm:pt modelId="{9BF53443-F1A7-4054-8203-3DFD41F03A8C}" type="parTrans" cxnId="{99363C5F-53E4-48ED-A8D1-C30CFE9E1696}">
      <dgm:prSet/>
      <dgm:spPr/>
      <dgm:t>
        <a:bodyPr/>
        <a:lstStyle/>
        <a:p>
          <a:endParaRPr lang="en-US"/>
        </a:p>
      </dgm:t>
    </dgm:pt>
    <dgm:pt modelId="{86C80C4A-BB3C-4667-807A-B3CFE7643CAC}" type="sibTrans" cxnId="{99363C5F-53E4-48ED-A8D1-C30CFE9E1696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E02E00A-B7C2-4D7B-9929-048E046AF42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LESSON OBJECTIVES </a:t>
          </a:r>
          <a:endParaRPr lang="en-US" sz="2200" b="1" dirty="0"/>
        </a:p>
      </dgm:t>
    </dgm:pt>
    <dgm:pt modelId="{D4D41909-FAE3-4960-B2F8-CCCC490866C3}" type="parTrans" cxnId="{8579723E-29D6-4DC0-B207-9F72B3417825}">
      <dgm:prSet/>
      <dgm:spPr/>
      <dgm:t>
        <a:bodyPr/>
        <a:lstStyle/>
        <a:p>
          <a:endParaRPr lang="en-US"/>
        </a:p>
      </dgm:t>
    </dgm:pt>
    <dgm:pt modelId="{6E20175F-CED4-4A1B-AA55-2845EC0A1EF0}" type="sibTrans" cxnId="{8579723E-29D6-4DC0-B207-9F72B3417825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19FA4BDD-E28B-431D-80A7-198B67B3035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AFTER    PHASE</a:t>
          </a:r>
          <a:endParaRPr lang="en-US" sz="2200" b="1" dirty="0"/>
        </a:p>
      </dgm:t>
    </dgm:pt>
    <dgm:pt modelId="{CFA720E6-DE2F-45CE-918F-CA0B23FDD6C6}" type="parTrans" cxnId="{1B18BE6F-FB1D-48BB-BD14-59C556B40E42}">
      <dgm:prSet/>
      <dgm:spPr/>
      <dgm:t>
        <a:bodyPr/>
        <a:lstStyle/>
        <a:p>
          <a:endParaRPr lang="en-US"/>
        </a:p>
      </dgm:t>
    </dgm:pt>
    <dgm:pt modelId="{3982F9AB-8EDA-47AA-B37D-CA936A8536CE}" type="sibTrans" cxnId="{1B18BE6F-FB1D-48BB-BD14-59C556B40E42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3A2EC77-5158-47D4-9796-122FDC354C6C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MATH    SUMMIT PROTOCOL</a:t>
          </a:r>
          <a:endParaRPr lang="en-US" sz="2200" b="1" dirty="0"/>
        </a:p>
      </dgm:t>
    </dgm:pt>
    <dgm:pt modelId="{3BAD0422-46A0-4614-9E3C-B300DFD427BE}" type="parTrans" cxnId="{B78E1187-A547-476D-9103-73F7E7D2C27B}">
      <dgm:prSet/>
      <dgm:spPr/>
      <dgm:t>
        <a:bodyPr/>
        <a:lstStyle/>
        <a:p>
          <a:endParaRPr lang="en-US"/>
        </a:p>
      </dgm:t>
    </dgm:pt>
    <dgm:pt modelId="{5AC14F78-5FFF-491D-B43D-266672EB627D}" type="sibTrans" cxnId="{B78E1187-A547-476D-9103-73F7E7D2C27B}">
      <dgm:prSet/>
      <dgm:spPr>
        <a:ln w="25400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9E26C186-EDCB-45D9-AF26-CE42C15A2E5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200" b="1" dirty="0" smtClean="0"/>
            <a:t>WRAP UP/ REFLECT</a:t>
          </a:r>
          <a:endParaRPr lang="en-US" sz="2200" b="1" dirty="0"/>
        </a:p>
      </dgm:t>
    </dgm:pt>
    <dgm:pt modelId="{99CDFC61-A972-4730-9449-A8D49FCD6FDA}" type="parTrans" cxnId="{6F1A180F-01E6-481D-A366-539B02EBF2F7}">
      <dgm:prSet/>
      <dgm:spPr/>
      <dgm:t>
        <a:bodyPr/>
        <a:lstStyle/>
        <a:p>
          <a:endParaRPr lang="en-US"/>
        </a:p>
      </dgm:t>
    </dgm:pt>
    <dgm:pt modelId="{324D9441-43AA-411D-97D2-DA5052415A98}" type="sibTrans" cxnId="{6F1A180F-01E6-481D-A366-539B02EBF2F7}">
      <dgm:prSet/>
      <dgm:spPr/>
      <dgm:t>
        <a:bodyPr/>
        <a:lstStyle/>
        <a:p>
          <a:endParaRPr lang="en-US"/>
        </a:p>
      </dgm:t>
    </dgm:pt>
    <dgm:pt modelId="{2672DEC8-6A26-4E74-9605-60390158C2D6}" type="pres">
      <dgm:prSet presAssocID="{8275FC31-D836-4AD6-8912-A0CB4FE71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B1CF97-E843-4F3A-B757-56BD38E15DCA}" type="pres">
      <dgm:prSet presAssocID="{478EEA42-E66A-4CBE-91A2-D83991F95157}" presName="node" presStyleLbl="node1" presStyleIdx="0" presStyleCnt="8" custLinFactNeighborX="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9E549-7E3B-4990-A9E6-0FAE20641AB7}" type="pres">
      <dgm:prSet presAssocID="{B87A2881-5482-4F86-8912-1F02601948A7}" presName="sibTrans" presStyleLbl="sibTrans1D1" presStyleIdx="0" presStyleCnt="7"/>
      <dgm:spPr/>
      <dgm:t>
        <a:bodyPr/>
        <a:lstStyle/>
        <a:p>
          <a:endParaRPr lang="en-US"/>
        </a:p>
      </dgm:t>
    </dgm:pt>
    <dgm:pt modelId="{9BE5B4DA-EC63-4E10-B592-559EAF93DF4D}" type="pres">
      <dgm:prSet presAssocID="{B87A2881-5482-4F86-8912-1F02601948A7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2C77F434-6169-4543-AF91-C635A2266B4E}" type="pres">
      <dgm:prSet presAssocID="{D9691276-6A25-4614-B6DC-423CBBE3178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8819C-B69B-4464-BD81-289F985CDB63}" type="pres">
      <dgm:prSet presAssocID="{71E1FF04-37FF-42A7-837B-F06BA6DCDE74}" presName="sibTrans" presStyleLbl="sibTrans1D1" presStyleIdx="1" presStyleCnt="7"/>
      <dgm:spPr/>
      <dgm:t>
        <a:bodyPr/>
        <a:lstStyle/>
        <a:p>
          <a:endParaRPr lang="en-US"/>
        </a:p>
      </dgm:t>
    </dgm:pt>
    <dgm:pt modelId="{F159553C-9177-4DB3-9AA9-B1112EE34D6B}" type="pres">
      <dgm:prSet presAssocID="{71E1FF04-37FF-42A7-837B-F06BA6DCDE74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5DC2262A-6A15-4218-958D-2D0C60D6A2A3}" type="pres">
      <dgm:prSet presAssocID="{69D44C71-AC0A-460A-8692-DD88C7F779D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FF2A5-9EF5-4EF9-8736-1B57A85BD3ED}" type="pres">
      <dgm:prSet presAssocID="{D99B1876-695C-4103-8375-59628F6148E5}" presName="sibTrans" presStyleLbl="sibTrans1D1" presStyleIdx="2" presStyleCnt="7"/>
      <dgm:spPr/>
      <dgm:t>
        <a:bodyPr/>
        <a:lstStyle/>
        <a:p>
          <a:endParaRPr lang="en-US"/>
        </a:p>
      </dgm:t>
    </dgm:pt>
    <dgm:pt modelId="{86FDB266-BAA9-4E83-B4C8-88EB38131F1E}" type="pres">
      <dgm:prSet presAssocID="{D99B1876-695C-4103-8375-59628F6148E5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CA21C951-A33B-4946-BAEA-2054E7FF2B63}" type="pres">
      <dgm:prSet presAssocID="{3A97E8D4-D217-4417-8946-01A1570D9AF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DF62A-EAF6-44E2-B688-6FE4BCA7D85E}" type="pres">
      <dgm:prSet presAssocID="{86C80C4A-BB3C-4667-807A-B3CFE7643CAC}" presName="sibTrans" presStyleLbl="sibTrans1D1" presStyleIdx="3" presStyleCnt="7"/>
      <dgm:spPr/>
      <dgm:t>
        <a:bodyPr/>
        <a:lstStyle/>
        <a:p>
          <a:endParaRPr lang="en-US"/>
        </a:p>
      </dgm:t>
    </dgm:pt>
    <dgm:pt modelId="{50C6D23F-D6DB-47A9-AE3A-08F598B143E7}" type="pres">
      <dgm:prSet presAssocID="{86C80C4A-BB3C-4667-807A-B3CFE7643CAC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FCE8B48-8247-4C66-963F-DE6BDACDBA83}" type="pres">
      <dgm:prSet presAssocID="{6E02E00A-B7C2-4D7B-9929-048E046AF425}" presName="node" presStyleLbl="node1" presStyleIdx="4" presStyleCnt="8" custLinFactNeighborX="54" custLinFactNeighborY="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CC420-DB26-4C90-B42E-4B7006E8770C}" type="pres">
      <dgm:prSet presAssocID="{6E20175F-CED4-4A1B-AA55-2845EC0A1EF0}" presName="sibTrans" presStyleLbl="sibTrans1D1" presStyleIdx="4" presStyleCnt="7"/>
      <dgm:spPr/>
      <dgm:t>
        <a:bodyPr/>
        <a:lstStyle/>
        <a:p>
          <a:endParaRPr lang="en-US"/>
        </a:p>
      </dgm:t>
    </dgm:pt>
    <dgm:pt modelId="{8FB84479-3CFA-48F0-9C2A-2F7B80C93A5B}" type="pres">
      <dgm:prSet presAssocID="{6E20175F-CED4-4A1B-AA55-2845EC0A1EF0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92A4E4C7-8B70-437E-87A2-7A77850FBA0B}" type="pres">
      <dgm:prSet presAssocID="{19FA4BDD-E28B-431D-80A7-198B67B3035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9A43D-EDB4-403C-ADDF-224E9230FD89}" type="pres">
      <dgm:prSet presAssocID="{3982F9AB-8EDA-47AA-B37D-CA936A8536CE}" presName="sibTrans" presStyleLbl="sibTrans1D1" presStyleIdx="5" presStyleCnt="7"/>
      <dgm:spPr/>
      <dgm:t>
        <a:bodyPr/>
        <a:lstStyle/>
        <a:p>
          <a:endParaRPr lang="en-US"/>
        </a:p>
      </dgm:t>
    </dgm:pt>
    <dgm:pt modelId="{723D0B67-AA59-440A-9D1F-1BD53CE7F606}" type="pres">
      <dgm:prSet presAssocID="{3982F9AB-8EDA-47AA-B37D-CA936A8536CE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D98C08A9-08A8-4575-B05A-EEDE364A25CB}" type="pres">
      <dgm:prSet presAssocID="{93A2EC77-5158-47D4-9796-122FDC354C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EC571-53A3-4AA0-B8A4-04BCCE392E61}" type="pres">
      <dgm:prSet presAssocID="{5AC14F78-5FFF-491D-B43D-266672EB627D}" presName="sibTrans" presStyleLbl="sibTrans1D1" presStyleIdx="6" presStyleCnt="7"/>
      <dgm:spPr/>
      <dgm:t>
        <a:bodyPr/>
        <a:lstStyle/>
        <a:p>
          <a:endParaRPr lang="en-US"/>
        </a:p>
      </dgm:t>
    </dgm:pt>
    <dgm:pt modelId="{33722775-2C8C-482D-AE57-E0EA69106D51}" type="pres">
      <dgm:prSet presAssocID="{5AC14F78-5FFF-491D-B43D-266672EB627D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D823C69C-CE74-4295-9965-3559BF9BD1C9}" type="pres">
      <dgm:prSet presAssocID="{9E26C186-EDCB-45D9-AF26-CE42C15A2E5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8D8B67-5E4D-4489-A121-2399A32ADD77}" type="presOf" srcId="{86C80C4A-BB3C-4667-807A-B3CFE7643CAC}" destId="{50C6D23F-D6DB-47A9-AE3A-08F598B143E7}" srcOrd="1" destOrd="0" presId="urn:microsoft.com/office/officeart/2005/8/layout/bProcess3"/>
    <dgm:cxn modelId="{6F1A180F-01E6-481D-A366-539B02EBF2F7}" srcId="{8275FC31-D836-4AD6-8912-A0CB4FE71206}" destId="{9E26C186-EDCB-45D9-AF26-CE42C15A2E5E}" srcOrd="7" destOrd="0" parTransId="{99CDFC61-A972-4730-9449-A8D49FCD6FDA}" sibTransId="{324D9441-43AA-411D-97D2-DA5052415A98}"/>
    <dgm:cxn modelId="{C826C039-7C11-4500-A366-E2215AB9D9D8}" srcId="{8275FC31-D836-4AD6-8912-A0CB4FE71206}" destId="{D9691276-6A25-4614-B6DC-423CBBE3178C}" srcOrd="1" destOrd="0" parTransId="{3B2A318D-19FF-4656-AB9A-F210D72B166A}" sibTransId="{71E1FF04-37FF-42A7-837B-F06BA6DCDE74}"/>
    <dgm:cxn modelId="{5ED63961-5BEC-42BF-B37C-E43BFC770441}" type="presOf" srcId="{5AC14F78-5FFF-491D-B43D-266672EB627D}" destId="{3D1EC571-53A3-4AA0-B8A4-04BCCE392E61}" srcOrd="0" destOrd="0" presId="urn:microsoft.com/office/officeart/2005/8/layout/bProcess3"/>
    <dgm:cxn modelId="{B899A863-2F8C-4F12-A262-9BF836D9985F}" type="presOf" srcId="{B87A2881-5482-4F86-8912-1F02601948A7}" destId="{8339E549-7E3B-4990-A9E6-0FAE20641AB7}" srcOrd="0" destOrd="0" presId="urn:microsoft.com/office/officeart/2005/8/layout/bProcess3"/>
    <dgm:cxn modelId="{9222043E-3EA8-49DC-AA34-982AD686A6C4}" type="presOf" srcId="{D99B1876-695C-4103-8375-59628F6148E5}" destId="{86FDB266-BAA9-4E83-B4C8-88EB38131F1E}" srcOrd="1" destOrd="0" presId="urn:microsoft.com/office/officeart/2005/8/layout/bProcess3"/>
    <dgm:cxn modelId="{B78E1187-A547-476D-9103-73F7E7D2C27B}" srcId="{8275FC31-D836-4AD6-8912-A0CB4FE71206}" destId="{93A2EC77-5158-47D4-9796-122FDC354C6C}" srcOrd="6" destOrd="0" parTransId="{3BAD0422-46A0-4614-9E3C-B300DFD427BE}" sibTransId="{5AC14F78-5FFF-491D-B43D-266672EB627D}"/>
    <dgm:cxn modelId="{7627BFA1-3D5E-40CD-8A04-B5EAB34957E1}" type="presOf" srcId="{19FA4BDD-E28B-431D-80A7-198B67B3035F}" destId="{92A4E4C7-8B70-437E-87A2-7A77850FBA0B}" srcOrd="0" destOrd="0" presId="urn:microsoft.com/office/officeart/2005/8/layout/bProcess3"/>
    <dgm:cxn modelId="{99363C5F-53E4-48ED-A8D1-C30CFE9E1696}" srcId="{8275FC31-D836-4AD6-8912-A0CB4FE71206}" destId="{3A97E8D4-D217-4417-8946-01A1570D9AF9}" srcOrd="3" destOrd="0" parTransId="{9BF53443-F1A7-4054-8203-3DFD41F03A8C}" sibTransId="{86C80C4A-BB3C-4667-807A-B3CFE7643CAC}"/>
    <dgm:cxn modelId="{0D580AA5-261B-4853-8238-97F07CA9CF46}" type="presOf" srcId="{D99B1876-695C-4103-8375-59628F6148E5}" destId="{414FF2A5-9EF5-4EF9-8736-1B57A85BD3ED}" srcOrd="0" destOrd="0" presId="urn:microsoft.com/office/officeart/2005/8/layout/bProcess3"/>
    <dgm:cxn modelId="{338DBD7D-C55C-420D-BB08-D0BFE91BB4D8}" type="presOf" srcId="{478EEA42-E66A-4CBE-91A2-D83991F95157}" destId="{7FB1CF97-E843-4F3A-B757-56BD38E15DCA}" srcOrd="0" destOrd="0" presId="urn:microsoft.com/office/officeart/2005/8/layout/bProcess3"/>
    <dgm:cxn modelId="{2FF8073F-8E37-4940-BF36-E44F81A011E0}" type="presOf" srcId="{6E20175F-CED4-4A1B-AA55-2845EC0A1EF0}" destId="{28FCC420-DB26-4C90-B42E-4B7006E8770C}" srcOrd="0" destOrd="0" presId="urn:microsoft.com/office/officeart/2005/8/layout/bProcess3"/>
    <dgm:cxn modelId="{1EF1BA40-1712-4D53-A969-71480705C862}" type="presOf" srcId="{69D44C71-AC0A-460A-8692-DD88C7F779D1}" destId="{5DC2262A-6A15-4218-958D-2D0C60D6A2A3}" srcOrd="0" destOrd="0" presId="urn:microsoft.com/office/officeart/2005/8/layout/bProcess3"/>
    <dgm:cxn modelId="{725CD6E1-0212-4D8A-AD79-2EB22C40ACFA}" type="presOf" srcId="{3982F9AB-8EDA-47AA-B37D-CA936A8536CE}" destId="{723D0B67-AA59-440A-9D1F-1BD53CE7F606}" srcOrd="1" destOrd="0" presId="urn:microsoft.com/office/officeart/2005/8/layout/bProcess3"/>
    <dgm:cxn modelId="{8579723E-29D6-4DC0-B207-9F72B3417825}" srcId="{8275FC31-D836-4AD6-8912-A0CB4FE71206}" destId="{6E02E00A-B7C2-4D7B-9929-048E046AF425}" srcOrd="4" destOrd="0" parTransId="{D4D41909-FAE3-4960-B2F8-CCCC490866C3}" sibTransId="{6E20175F-CED4-4A1B-AA55-2845EC0A1EF0}"/>
    <dgm:cxn modelId="{AC638DD9-DCB5-4F89-9815-1AD248BC71E0}" type="presOf" srcId="{6E02E00A-B7C2-4D7B-9929-048E046AF425}" destId="{0FCE8B48-8247-4C66-963F-DE6BDACDBA83}" srcOrd="0" destOrd="0" presId="urn:microsoft.com/office/officeart/2005/8/layout/bProcess3"/>
    <dgm:cxn modelId="{727A11FD-EC6F-479E-9C20-106AF6583F07}" type="presOf" srcId="{3A97E8D4-D217-4417-8946-01A1570D9AF9}" destId="{CA21C951-A33B-4946-BAEA-2054E7FF2B63}" srcOrd="0" destOrd="0" presId="urn:microsoft.com/office/officeart/2005/8/layout/bProcess3"/>
    <dgm:cxn modelId="{9DEA36F7-A423-488D-B9FE-310E4B575DF6}" type="presOf" srcId="{71E1FF04-37FF-42A7-837B-F06BA6DCDE74}" destId="{54A8819C-B69B-4464-BD81-289F985CDB63}" srcOrd="0" destOrd="0" presId="urn:microsoft.com/office/officeart/2005/8/layout/bProcess3"/>
    <dgm:cxn modelId="{AFBB6B6A-A011-4890-B972-F2B4F852732B}" type="presOf" srcId="{B87A2881-5482-4F86-8912-1F02601948A7}" destId="{9BE5B4DA-EC63-4E10-B592-559EAF93DF4D}" srcOrd="1" destOrd="0" presId="urn:microsoft.com/office/officeart/2005/8/layout/bProcess3"/>
    <dgm:cxn modelId="{C415764E-06B7-4BA9-8CC5-7C583668B505}" srcId="{8275FC31-D836-4AD6-8912-A0CB4FE71206}" destId="{69D44C71-AC0A-460A-8692-DD88C7F779D1}" srcOrd="2" destOrd="0" parTransId="{368B691F-28BC-4964-900B-958713EAEFB7}" sibTransId="{D99B1876-695C-4103-8375-59628F6148E5}"/>
    <dgm:cxn modelId="{30E5EC4A-9F47-428B-ADC3-C5EFA79DA3F0}" type="presOf" srcId="{86C80C4A-BB3C-4667-807A-B3CFE7643CAC}" destId="{F56DF62A-EAF6-44E2-B688-6FE4BCA7D85E}" srcOrd="0" destOrd="0" presId="urn:microsoft.com/office/officeart/2005/8/layout/bProcess3"/>
    <dgm:cxn modelId="{995FCFE2-59D5-4087-9003-1BB32407B79B}" type="presOf" srcId="{8275FC31-D836-4AD6-8912-A0CB4FE71206}" destId="{2672DEC8-6A26-4E74-9605-60390158C2D6}" srcOrd="0" destOrd="0" presId="urn:microsoft.com/office/officeart/2005/8/layout/bProcess3"/>
    <dgm:cxn modelId="{6888F273-C1E2-48E8-8B77-B1C89D3E95F5}" type="presOf" srcId="{D9691276-6A25-4614-B6DC-423CBBE3178C}" destId="{2C77F434-6169-4543-AF91-C635A2266B4E}" srcOrd="0" destOrd="0" presId="urn:microsoft.com/office/officeart/2005/8/layout/bProcess3"/>
    <dgm:cxn modelId="{67CEBC6F-5967-4C35-A65F-2AC8F638E191}" type="presOf" srcId="{93A2EC77-5158-47D4-9796-122FDC354C6C}" destId="{D98C08A9-08A8-4575-B05A-EEDE364A25CB}" srcOrd="0" destOrd="0" presId="urn:microsoft.com/office/officeart/2005/8/layout/bProcess3"/>
    <dgm:cxn modelId="{6B32D727-D195-422B-81CE-EBC9FED00761}" type="presOf" srcId="{9E26C186-EDCB-45D9-AF26-CE42C15A2E5E}" destId="{D823C69C-CE74-4295-9965-3559BF9BD1C9}" srcOrd="0" destOrd="0" presId="urn:microsoft.com/office/officeart/2005/8/layout/bProcess3"/>
    <dgm:cxn modelId="{0E012CF4-F947-46DB-8F60-FEFC0A79EF0E}" srcId="{8275FC31-D836-4AD6-8912-A0CB4FE71206}" destId="{478EEA42-E66A-4CBE-91A2-D83991F95157}" srcOrd="0" destOrd="0" parTransId="{F3EFC5DC-3E2D-4B3A-A385-125682271EA4}" sibTransId="{B87A2881-5482-4F86-8912-1F02601948A7}"/>
    <dgm:cxn modelId="{A944B7EC-1736-408F-AAD1-7C032721543A}" type="presOf" srcId="{3982F9AB-8EDA-47AA-B37D-CA936A8536CE}" destId="{0D19A43D-EDB4-403C-ADDF-224E9230FD89}" srcOrd="0" destOrd="0" presId="urn:microsoft.com/office/officeart/2005/8/layout/bProcess3"/>
    <dgm:cxn modelId="{562181AF-4D84-42B8-9778-97EF11AB0F08}" type="presOf" srcId="{5AC14F78-5FFF-491D-B43D-266672EB627D}" destId="{33722775-2C8C-482D-AE57-E0EA69106D51}" srcOrd="1" destOrd="0" presId="urn:microsoft.com/office/officeart/2005/8/layout/bProcess3"/>
    <dgm:cxn modelId="{B3BF1271-A58A-4DA9-AD04-2C34B82BE480}" type="presOf" srcId="{6E20175F-CED4-4A1B-AA55-2845EC0A1EF0}" destId="{8FB84479-3CFA-48F0-9C2A-2F7B80C93A5B}" srcOrd="1" destOrd="0" presId="urn:microsoft.com/office/officeart/2005/8/layout/bProcess3"/>
    <dgm:cxn modelId="{C64D99B4-AEAA-4A0F-8B86-47972FA3BFFC}" type="presOf" srcId="{71E1FF04-37FF-42A7-837B-F06BA6DCDE74}" destId="{F159553C-9177-4DB3-9AA9-B1112EE34D6B}" srcOrd="1" destOrd="0" presId="urn:microsoft.com/office/officeart/2005/8/layout/bProcess3"/>
    <dgm:cxn modelId="{1B18BE6F-FB1D-48BB-BD14-59C556B40E42}" srcId="{8275FC31-D836-4AD6-8912-A0CB4FE71206}" destId="{19FA4BDD-E28B-431D-80A7-198B67B3035F}" srcOrd="5" destOrd="0" parTransId="{CFA720E6-DE2F-45CE-918F-CA0B23FDD6C6}" sibTransId="{3982F9AB-8EDA-47AA-B37D-CA936A8536CE}"/>
    <dgm:cxn modelId="{37619CF1-5417-40F7-92D5-DB53F2D022B3}" type="presParOf" srcId="{2672DEC8-6A26-4E74-9605-60390158C2D6}" destId="{7FB1CF97-E843-4F3A-B757-56BD38E15DCA}" srcOrd="0" destOrd="0" presId="urn:microsoft.com/office/officeart/2005/8/layout/bProcess3"/>
    <dgm:cxn modelId="{BB7A791B-8082-4E32-92AC-6BCB60BBF8B8}" type="presParOf" srcId="{2672DEC8-6A26-4E74-9605-60390158C2D6}" destId="{8339E549-7E3B-4990-A9E6-0FAE20641AB7}" srcOrd="1" destOrd="0" presId="urn:microsoft.com/office/officeart/2005/8/layout/bProcess3"/>
    <dgm:cxn modelId="{21DA2D26-8779-4544-B146-D72CF9257325}" type="presParOf" srcId="{8339E549-7E3B-4990-A9E6-0FAE20641AB7}" destId="{9BE5B4DA-EC63-4E10-B592-559EAF93DF4D}" srcOrd="0" destOrd="0" presId="urn:microsoft.com/office/officeart/2005/8/layout/bProcess3"/>
    <dgm:cxn modelId="{012E705E-8517-4A88-88C8-66EB12AFC12B}" type="presParOf" srcId="{2672DEC8-6A26-4E74-9605-60390158C2D6}" destId="{2C77F434-6169-4543-AF91-C635A2266B4E}" srcOrd="2" destOrd="0" presId="urn:microsoft.com/office/officeart/2005/8/layout/bProcess3"/>
    <dgm:cxn modelId="{E2A57F36-85D4-4E6E-8F2F-8D72410AA3E0}" type="presParOf" srcId="{2672DEC8-6A26-4E74-9605-60390158C2D6}" destId="{54A8819C-B69B-4464-BD81-289F985CDB63}" srcOrd="3" destOrd="0" presId="urn:microsoft.com/office/officeart/2005/8/layout/bProcess3"/>
    <dgm:cxn modelId="{48DA181A-9C5E-47D1-A94C-28D09F701043}" type="presParOf" srcId="{54A8819C-B69B-4464-BD81-289F985CDB63}" destId="{F159553C-9177-4DB3-9AA9-B1112EE34D6B}" srcOrd="0" destOrd="0" presId="urn:microsoft.com/office/officeart/2005/8/layout/bProcess3"/>
    <dgm:cxn modelId="{9DAEBF0D-078F-4649-903E-0980C3677A55}" type="presParOf" srcId="{2672DEC8-6A26-4E74-9605-60390158C2D6}" destId="{5DC2262A-6A15-4218-958D-2D0C60D6A2A3}" srcOrd="4" destOrd="0" presId="urn:microsoft.com/office/officeart/2005/8/layout/bProcess3"/>
    <dgm:cxn modelId="{1CEBA63B-13BE-4989-A65A-D10A96449C3E}" type="presParOf" srcId="{2672DEC8-6A26-4E74-9605-60390158C2D6}" destId="{414FF2A5-9EF5-4EF9-8736-1B57A85BD3ED}" srcOrd="5" destOrd="0" presId="urn:microsoft.com/office/officeart/2005/8/layout/bProcess3"/>
    <dgm:cxn modelId="{B78E3DEB-8DA7-4188-A10A-8A1C05305FE3}" type="presParOf" srcId="{414FF2A5-9EF5-4EF9-8736-1B57A85BD3ED}" destId="{86FDB266-BAA9-4E83-B4C8-88EB38131F1E}" srcOrd="0" destOrd="0" presId="urn:microsoft.com/office/officeart/2005/8/layout/bProcess3"/>
    <dgm:cxn modelId="{ECD8D40E-A333-4689-B974-4499935DC59A}" type="presParOf" srcId="{2672DEC8-6A26-4E74-9605-60390158C2D6}" destId="{CA21C951-A33B-4946-BAEA-2054E7FF2B63}" srcOrd="6" destOrd="0" presId="urn:microsoft.com/office/officeart/2005/8/layout/bProcess3"/>
    <dgm:cxn modelId="{F2389C9E-68AB-41F3-B3CF-BF247252F36B}" type="presParOf" srcId="{2672DEC8-6A26-4E74-9605-60390158C2D6}" destId="{F56DF62A-EAF6-44E2-B688-6FE4BCA7D85E}" srcOrd="7" destOrd="0" presId="urn:microsoft.com/office/officeart/2005/8/layout/bProcess3"/>
    <dgm:cxn modelId="{B19DECE2-B9AA-47B6-8E1F-9E82B9F33F61}" type="presParOf" srcId="{F56DF62A-EAF6-44E2-B688-6FE4BCA7D85E}" destId="{50C6D23F-D6DB-47A9-AE3A-08F598B143E7}" srcOrd="0" destOrd="0" presId="urn:microsoft.com/office/officeart/2005/8/layout/bProcess3"/>
    <dgm:cxn modelId="{6607FA35-331F-4A6C-9009-F3456A62F973}" type="presParOf" srcId="{2672DEC8-6A26-4E74-9605-60390158C2D6}" destId="{0FCE8B48-8247-4C66-963F-DE6BDACDBA83}" srcOrd="8" destOrd="0" presId="urn:microsoft.com/office/officeart/2005/8/layout/bProcess3"/>
    <dgm:cxn modelId="{9B50A7F6-BEA2-4725-82FB-148B1EE77CE7}" type="presParOf" srcId="{2672DEC8-6A26-4E74-9605-60390158C2D6}" destId="{28FCC420-DB26-4C90-B42E-4B7006E8770C}" srcOrd="9" destOrd="0" presId="urn:microsoft.com/office/officeart/2005/8/layout/bProcess3"/>
    <dgm:cxn modelId="{0EF767D7-28BE-443D-9550-1177700831C6}" type="presParOf" srcId="{28FCC420-DB26-4C90-B42E-4B7006E8770C}" destId="{8FB84479-3CFA-48F0-9C2A-2F7B80C93A5B}" srcOrd="0" destOrd="0" presId="urn:microsoft.com/office/officeart/2005/8/layout/bProcess3"/>
    <dgm:cxn modelId="{78B0086B-0746-4428-9C9B-7C32EFEF2B23}" type="presParOf" srcId="{2672DEC8-6A26-4E74-9605-60390158C2D6}" destId="{92A4E4C7-8B70-437E-87A2-7A77850FBA0B}" srcOrd="10" destOrd="0" presId="urn:microsoft.com/office/officeart/2005/8/layout/bProcess3"/>
    <dgm:cxn modelId="{3DAE73C5-2516-4834-8FE1-EE3B3E37CD1F}" type="presParOf" srcId="{2672DEC8-6A26-4E74-9605-60390158C2D6}" destId="{0D19A43D-EDB4-403C-ADDF-224E9230FD89}" srcOrd="11" destOrd="0" presId="urn:microsoft.com/office/officeart/2005/8/layout/bProcess3"/>
    <dgm:cxn modelId="{00B9F6B8-1223-4ACE-A665-A0650BA885B3}" type="presParOf" srcId="{0D19A43D-EDB4-403C-ADDF-224E9230FD89}" destId="{723D0B67-AA59-440A-9D1F-1BD53CE7F606}" srcOrd="0" destOrd="0" presId="urn:microsoft.com/office/officeart/2005/8/layout/bProcess3"/>
    <dgm:cxn modelId="{1EB205CB-78EB-43A4-9DF3-C7FC4312FBA0}" type="presParOf" srcId="{2672DEC8-6A26-4E74-9605-60390158C2D6}" destId="{D98C08A9-08A8-4575-B05A-EEDE364A25CB}" srcOrd="12" destOrd="0" presId="urn:microsoft.com/office/officeart/2005/8/layout/bProcess3"/>
    <dgm:cxn modelId="{B20C277B-5CA4-4B2E-8702-C27C6404DB17}" type="presParOf" srcId="{2672DEC8-6A26-4E74-9605-60390158C2D6}" destId="{3D1EC571-53A3-4AA0-B8A4-04BCCE392E61}" srcOrd="13" destOrd="0" presId="urn:microsoft.com/office/officeart/2005/8/layout/bProcess3"/>
    <dgm:cxn modelId="{4C72E330-A1B0-46D9-969F-E45AF7BFE22B}" type="presParOf" srcId="{3D1EC571-53A3-4AA0-B8A4-04BCCE392E61}" destId="{33722775-2C8C-482D-AE57-E0EA69106D51}" srcOrd="0" destOrd="0" presId="urn:microsoft.com/office/officeart/2005/8/layout/bProcess3"/>
    <dgm:cxn modelId="{2D2953DA-7B83-4762-9ABD-3B6AA0F3CED0}" type="presParOf" srcId="{2672DEC8-6A26-4E74-9605-60390158C2D6}" destId="{D823C69C-CE74-4295-9965-3559BF9BD1C9}" srcOrd="14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EE2F4E-3AC7-1745-9E3F-AAD211B2EE2A}" type="doc">
      <dgm:prSet loTypeId="urn:microsoft.com/office/officeart/2005/8/layout/hierarchy3" loCatId="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69F4EDC-F95E-1F44-BED7-D8896725B995}">
      <dgm:prSet phldrT="[Text]" custT="1"/>
      <dgm:spPr>
        <a:solidFill>
          <a:srgbClr val="FEFDA1"/>
        </a:solidFill>
        <a:ln>
          <a:solidFill>
            <a:schemeClr val="accent1"/>
          </a:solidFill>
        </a:ln>
      </dgm:spPr>
      <dgm:t>
        <a:bodyPr/>
        <a:lstStyle/>
        <a:p>
          <a:endParaRPr lang="en-US" sz="2400" b="1" dirty="0">
            <a:solidFill>
              <a:schemeClr val="tx1"/>
            </a:solidFill>
          </a:endParaRPr>
        </a:p>
      </dgm:t>
    </dgm:pt>
    <dgm:pt modelId="{2DCB70A3-DFA7-774C-AC8E-173256F17F09}" type="parTrans" cxnId="{AB011EEA-0F85-BB45-A871-AB33E59D9A57}">
      <dgm:prSet/>
      <dgm:spPr/>
      <dgm:t>
        <a:bodyPr/>
        <a:lstStyle/>
        <a:p>
          <a:endParaRPr lang="en-US"/>
        </a:p>
      </dgm:t>
    </dgm:pt>
    <dgm:pt modelId="{C45C5769-1775-FC40-8FD3-768303A1B574}" type="sibTrans" cxnId="{AB011EEA-0F85-BB45-A871-AB33E59D9A57}">
      <dgm:prSet/>
      <dgm:spPr/>
      <dgm:t>
        <a:bodyPr/>
        <a:lstStyle/>
        <a:p>
          <a:endParaRPr lang="en-US"/>
        </a:p>
      </dgm:t>
    </dgm:pt>
    <dgm:pt modelId="{D6D06E30-77BD-C54B-B886-1C641C912F9D}">
      <dgm:prSet phldrT="[Text]" custT="1"/>
      <dgm:spPr>
        <a:solidFill>
          <a:srgbClr val="DFBACE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dirty="0">
            <a:solidFill>
              <a:schemeClr val="tx1"/>
            </a:solidFill>
          </a:endParaRPr>
        </a:p>
      </dgm:t>
    </dgm:pt>
    <dgm:pt modelId="{8F1DF3B3-A133-E943-8E60-B3DA83E6628B}" type="parTrans" cxnId="{2AAEC626-D1D6-7844-A0AE-B7F137D223E2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AC13A32D-8115-B74B-8742-C09C99D4945C}" type="sibTrans" cxnId="{2AAEC626-D1D6-7844-A0AE-B7F137D223E2}">
      <dgm:prSet/>
      <dgm:spPr/>
      <dgm:t>
        <a:bodyPr/>
        <a:lstStyle/>
        <a:p>
          <a:endParaRPr lang="en-US"/>
        </a:p>
      </dgm:t>
    </dgm:pt>
    <dgm:pt modelId="{DB211832-9827-BB44-8B08-B437B8AADC11}">
      <dgm:prSet phldrT="[Text]" custT="1"/>
      <dgm:spPr>
        <a:solidFill>
          <a:srgbClr val="BACDE6"/>
        </a:solidFill>
        <a:ln>
          <a:solidFill>
            <a:schemeClr val="accent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dirty="0">
            <a:solidFill>
              <a:schemeClr val="tx1"/>
            </a:solidFill>
          </a:endParaRPr>
        </a:p>
      </dgm:t>
    </dgm:pt>
    <dgm:pt modelId="{2F8960DD-6612-E64F-82F8-B94CA8A261E7}" type="parTrans" cxnId="{4E054958-A5F4-A544-AAF0-8519315B34E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E890784-9CB8-F14A-A240-7EBBD56FAE9D}" type="sibTrans" cxnId="{4E054958-A5F4-A544-AAF0-8519315B34E5}">
      <dgm:prSet/>
      <dgm:spPr/>
      <dgm:t>
        <a:bodyPr/>
        <a:lstStyle/>
        <a:p>
          <a:endParaRPr lang="en-US"/>
        </a:p>
      </dgm:t>
    </dgm:pt>
    <dgm:pt modelId="{6565C92D-BC75-7A4E-9023-85A814B2408D}">
      <dgm:prSet phldrT="[Text]" custT="1"/>
      <dgm:spPr>
        <a:solidFill>
          <a:srgbClr val="FEFDA1"/>
        </a:solidFill>
        <a:ln>
          <a:solidFill>
            <a:schemeClr val="accent1"/>
          </a:solidFill>
        </a:ln>
        <a:effectLst>
          <a:glow rad="63500">
            <a:schemeClr val="tx1">
              <a:alpha val="40000"/>
            </a:schemeClr>
          </a:glow>
        </a:effectLst>
      </dgm:spPr>
      <dgm:t>
        <a:bodyPr/>
        <a:lstStyle/>
        <a:p>
          <a:endParaRPr lang="en-US" sz="2400" b="1" dirty="0">
            <a:solidFill>
              <a:schemeClr val="tx1"/>
            </a:solidFill>
          </a:endParaRPr>
        </a:p>
      </dgm:t>
    </dgm:pt>
    <dgm:pt modelId="{648FE476-3F16-ED43-9995-23286C7C9E90}" type="parTrans" cxnId="{EFB5F060-B8BF-1940-8FBC-A9641F83B0F8}">
      <dgm:prSet/>
      <dgm:spPr/>
      <dgm:t>
        <a:bodyPr/>
        <a:lstStyle/>
        <a:p>
          <a:endParaRPr lang="en-US"/>
        </a:p>
      </dgm:t>
    </dgm:pt>
    <dgm:pt modelId="{F15F31FE-AF8B-F640-BB6B-A2D76D76DECE}" type="sibTrans" cxnId="{EFB5F060-B8BF-1940-8FBC-A9641F83B0F8}">
      <dgm:prSet/>
      <dgm:spPr/>
      <dgm:t>
        <a:bodyPr/>
        <a:lstStyle/>
        <a:p>
          <a:endParaRPr lang="en-US"/>
        </a:p>
      </dgm:t>
    </dgm:pt>
    <dgm:pt modelId="{3E585372-084A-4A4B-AC46-ED7DBA887768}">
      <dgm:prSet phldrT="[Text]" custT="1"/>
      <dgm:spPr>
        <a:solidFill>
          <a:srgbClr val="DFBACE">
            <a:alpha val="89804"/>
          </a:srgbClr>
        </a:solidFill>
        <a:ln>
          <a:solidFill>
            <a:schemeClr val="accent1"/>
          </a:solidFill>
        </a:ln>
        <a:effectLst/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95A210B8-4C6C-0342-9482-51123BE32156}" type="parTrans" cxnId="{A2437E87-A0B2-3540-B7C9-56B459EF1CD1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F4921950-88A1-684C-8BDD-2B0B8FA780F8}" type="sibTrans" cxnId="{A2437E87-A0B2-3540-B7C9-56B459EF1CD1}">
      <dgm:prSet/>
      <dgm:spPr/>
      <dgm:t>
        <a:bodyPr/>
        <a:lstStyle/>
        <a:p>
          <a:endParaRPr lang="en-US"/>
        </a:p>
      </dgm:t>
    </dgm:pt>
    <dgm:pt modelId="{D8712E14-C5FE-EE4B-BD82-A6659B07FDF7}">
      <dgm:prSet phldrT="[Text]" custT="1"/>
      <dgm:spPr>
        <a:solidFill>
          <a:srgbClr val="BACDE6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BDDA9058-401A-F445-BD65-05F61CD4A1B6}" type="parTrans" cxnId="{113B918B-79BE-4D4C-8061-22DC04CA898A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9C1D4931-0EC8-2B43-ADA3-34E23D494D99}" type="sibTrans" cxnId="{113B918B-79BE-4D4C-8061-22DC04CA898A}">
      <dgm:prSet/>
      <dgm:spPr/>
      <dgm:t>
        <a:bodyPr/>
        <a:lstStyle/>
        <a:p>
          <a:endParaRPr lang="en-US"/>
        </a:p>
      </dgm:t>
    </dgm:pt>
    <dgm:pt modelId="{DFF4F21D-7012-FD43-8BD5-FDA6166C8D64}">
      <dgm:prSet custT="1"/>
      <dgm:spPr>
        <a:solidFill>
          <a:srgbClr val="FCD5B5"/>
        </a:solidFill>
        <a:ln>
          <a:solidFill>
            <a:schemeClr val="accent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i="1" baseline="0" dirty="0">
            <a:solidFill>
              <a:schemeClr val="tx1"/>
            </a:solidFill>
          </a:endParaRPr>
        </a:p>
      </dgm:t>
    </dgm:pt>
    <dgm:pt modelId="{2FA24D02-00E4-E742-A787-F53FD93A0F53}" type="parTrans" cxnId="{9BBBE043-9B2F-2E4B-A0FA-87317892ECA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9165E49D-D314-F24F-ADD9-5F449DEE9432}" type="sibTrans" cxnId="{9BBBE043-9B2F-2E4B-A0FA-87317892ECA7}">
      <dgm:prSet/>
      <dgm:spPr/>
      <dgm:t>
        <a:bodyPr/>
        <a:lstStyle/>
        <a:p>
          <a:endParaRPr lang="en-US"/>
        </a:p>
      </dgm:t>
    </dgm:pt>
    <dgm:pt modelId="{5920DF05-0040-BC42-BDF6-634C60A2404E}">
      <dgm:prSet custT="1"/>
      <dgm:spPr>
        <a:solidFill>
          <a:srgbClr val="FCD5B5">
            <a:alpha val="90000"/>
          </a:srgbClr>
        </a:solidFill>
        <a:ln>
          <a:solidFill>
            <a:schemeClr val="accent1"/>
          </a:solidFill>
        </a:ln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7D4EAA5E-B5B2-1A4D-AAC9-E210B8445315}" type="parTrans" cxnId="{2419A548-9E7C-C745-AF82-785C5865D603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9DA1944-89EA-1E44-A43F-05B420EA34BD}" type="sibTrans" cxnId="{2419A548-9E7C-C745-AF82-785C5865D603}">
      <dgm:prSet/>
      <dgm:spPr/>
      <dgm:t>
        <a:bodyPr/>
        <a:lstStyle/>
        <a:p>
          <a:endParaRPr lang="en-US"/>
        </a:p>
      </dgm:t>
    </dgm:pt>
    <dgm:pt modelId="{CD9B19F2-B8F1-6741-B065-FFFE6D7417FC}" type="pres">
      <dgm:prSet presAssocID="{57EE2F4E-3AC7-1745-9E3F-AAD211B2EE2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2B4709F-7EE5-2342-811F-D58F87145F2F}" type="pres">
      <dgm:prSet presAssocID="{169F4EDC-F95E-1F44-BED7-D8896725B995}" presName="root" presStyleCnt="0"/>
      <dgm:spPr/>
    </dgm:pt>
    <dgm:pt modelId="{CFF4B9BA-B4EE-654B-B59B-1CC53E007CCD}" type="pres">
      <dgm:prSet presAssocID="{169F4EDC-F95E-1F44-BED7-D8896725B995}" presName="rootComposite" presStyleCnt="0"/>
      <dgm:spPr/>
    </dgm:pt>
    <dgm:pt modelId="{A5DBB78B-5D5B-A74C-9B01-E87A162F8345}" type="pres">
      <dgm:prSet presAssocID="{169F4EDC-F95E-1F44-BED7-D8896725B995}" presName="rootText" presStyleLbl="node1" presStyleIdx="0" presStyleCnt="2" custScaleX="142233" custScaleY="79314" custLinFactNeighborX="-50372" custLinFactNeighborY="8724"/>
      <dgm:spPr/>
      <dgm:t>
        <a:bodyPr/>
        <a:lstStyle/>
        <a:p>
          <a:endParaRPr lang="en-US"/>
        </a:p>
      </dgm:t>
    </dgm:pt>
    <dgm:pt modelId="{5ADDAB74-AAB2-4A43-A0BA-A54B97064FF2}" type="pres">
      <dgm:prSet presAssocID="{169F4EDC-F95E-1F44-BED7-D8896725B995}" presName="rootConnector" presStyleLbl="node1" presStyleIdx="0" presStyleCnt="2"/>
      <dgm:spPr/>
      <dgm:t>
        <a:bodyPr/>
        <a:lstStyle/>
        <a:p>
          <a:endParaRPr lang="en-US"/>
        </a:p>
      </dgm:t>
    </dgm:pt>
    <dgm:pt modelId="{2F1BB830-8DD9-FC48-8A2D-1CD2B7376403}" type="pres">
      <dgm:prSet presAssocID="{169F4EDC-F95E-1F44-BED7-D8896725B995}" presName="childShape" presStyleCnt="0"/>
      <dgm:spPr/>
    </dgm:pt>
    <dgm:pt modelId="{ED6BE4A9-A27B-4740-926B-62679D15E33B}" type="pres">
      <dgm:prSet presAssocID="{8F1DF3B3-A133-E943-8E60-B3DA83E6628B}" presName="Name13" presStyleLbl="parChTrans1D2" presStyleIdx="0" presStyleCnt="6"/>
      <dgm:spPr/>
      <dgm:t>
        <a:bodyPr/>
        <a:lstStyle/>
        <a:p>
          <a:endParaRPr lang="en-US"/>
        </a:p>
      </dgm:t>
    </dgm:pt>
    <dgm:pt modelId="{CCB167FD-43F3-8F45-841F-9908C0FFB74F}" type="pres">
      <dgm:prSet presAssocID="{D6D06E30-77BD-C54B-B886-1C641C912F9D}" presName="childText" presStyleLbl="bgAcc1" presStyleIdx="0" presStyleCnt="6" custScaleX="205052" custScaleY="92230" custLinFactNeighborX="-60075" custLinFactNeighborY="-1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BEFA7-1036-E34F-88C5-DD0917C785E2}" type="pres">
      <dgm:prSet presAssocID="{2F8960DD-6612-E64F-82F8-B94CA8A261E7}" presName="Name13" presStyleLbl="parChTrans1D2" presStyleIdx="1" presStyleCnt="6"/>
      <dgm:spPr/>
      <dgm:t>
        <a:bodyPr/>
        <a:lstStyle/>
        <a:p>
          <a:endParaRPr lang="en-US"/>
        </a:p>
      </dgm:t>
    </dgm:pt>
    <dgm:pt modelId="{186D6D71-57D7-7146-AC48-3B790488DB2D}" type="pres">
      <dgm:prSet presAssocID="{DB211832-9827-BB44-8B08-B437B8AADC11}" presName="childText" presStyleLbl="bgAcc1" presStyleIdx="1" presStyleCnt="6" custScaleX="203784" custLinFactNeighborX="-60221" custLinFactNeighborY="-10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65658-1737-814E-94D5-A6DA621DBF9B}" type="pres">
      <dgm:prSet presAssocID="{2FA24D02-00E4-E742-A787-F53FD93A0F53}" presName="Name13" presStyleLbl="parChTrans1D2" presStyleIdx="2" presStyleCnt="6"/>
      <dgm:spPr/>
      <dgm:t>
        <a:bodyPr/>
        <a:lstStyle/>
        <a:p>
          <a:endParaRPr lang="en-US"/>
        </a:p>
      </dgm:t>
    </dgm:pt>
    <dgm:pt modelId="{9A859394-A7AD-434E-B9E1-77EB846C4DA7}" type="pres">
      <dgm:prSet presAssocID="{DFF4F21D-7012-FD43-8BD5-FDA6166C8D64}" presName="childText" presStyleLbl="bgAcc1" presStyleIdx="2" presStyleCnt="6" custScaleX="201053" custLinFactNeighborX="-57960" custLinFactNeighborY="-19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03859-ACC0-DE48-AD1F-1A969135549D}" type="pres">
      <dgm:prSet presAssocID="{6565C92D-BC75-7A4E-9023-85A814B2408D}" presName="root" presStyleCnt="0"/>
      <dgm:spPr/>
    </dgm:pt>
    <dgm:pt modelId="{1A876998-B248-F146-8ABC-7F544DC73699}" type="pres">
      <dgm:prSet presAssocID="{6565C92D-BC75-7A4E-9023-85A814B2408D}" presName="rootComposite" presStyleCnt="0"/>
      <dgm:spPr/>
    </dgm:pt>
    <dgm:pt modelId="{B7B1610C-5158-354D-B7A6-BFEF76C24BF4}" type="pres">
      <dgm:prSet presAssocID="{6565C92D-BC75-7A4E-9023-85A814B2408D}" presName="rootText" presStyleLbl="node1" presStyleIdx="1" presStyleCnt="2" custScaleX="123018" custScaleY="80161" custLinFactNeighborX="5639" custLinFactNeighborY="5093"/>
      <dgm:spPr/>
      <dgm:t>
        <a:bodyPr/>
        <a:lstStyle/>
        <a:p>
          <a:endParaRPr lang="en-US"/>
        </a:p>
      </dgm:t>
    </dgm:pt>
    <dgm:pt modelId="{3DA98971-20E3-BE45-9DF2-183313768AF2}" type="pres">
      <dgm:prSet presAssocID="{6565C92D-BC75-7A4E-9023-85A814B2408D}" presName="rootConnector" presStyleLbl="node1" presStyleIdx="1" presStyleCnt="2"/>
      <dgm:spPr/>
      <dgm:t>
        <a:bodyPr/>
        <a:lstStyle/>
        <a:p>
          <a:endParaRPr lang="en-US"/>
        </a:p>
      </dgm:t>
    </dgm:pt>
    <dgm:pt modelId="{F967FF85-FBDF-264B-AA25-89070851DA61}" type="pres">
      <dgm:prSet presAssocID="{6565C92D-BC75-7A4E-9023-85A814B2408D}" presName="childShape" presStyleCnt="0"/>
      <dgm:spPr/>
    </dgm:pt>
    <dgm:pt modelId="{6A0EF9A2-DDF5-994F-AC4A-6DE22744A1B6}" type="pres">
      <dgm:prSet presAssocID="{95A210B8-4C6C-0342-9482-51123BE32156}" presName="Name13" presStyleLbl="parChTrans1D2" presStyleIdx="3" presStyleCnt="6"/>
      <dgm:spPr/>
      <dgm:t>
        <a:bodyPr/>
        <a:lstStyle/>
        <a:p>
          <a:endParaRPr lang="en-US"/>
        </a:p>
      </dgm:t>
    </dgm:pt>
    <dgm:pt modelId="{716F169A-342C-F44C-B39E-8E2143608AB7}" type="pres">
      <dgm:prSet presAssocID="{3E585372-084A-4A4B-AC46-ED7DBA887768}" presName="childText" presStyleLbl="bgAcc1" presStyleIdx="3" presStyleCnt="6" custScaleX="192837" custScaleY="92009" custLinFactNeighborX="4992" custLinFactNeighborY="-5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3B260-C37C-5843-BCD4-7A581182EF79}" type="pres">
      <dgm:prSet presAssocID="{BDDA9058-401A-F445-BD65-05F61CD4A1B6}" presName="Name13" presStyleLbl="parChTrans1D2" presStyleIdx="4" presStyleCnt="6"/>
      <dgm:spPr/>
      <dgm:t>
        <a:bodyPr/>
        <a:lstStyle/>
        <a:p>
          <a:endParaRPr lang="en-US"/>
        </a:p>
      </dgm:t>
    </dgm:pt>
    <dgm:pt modelId="{9CA6151C-7DA3-9E45-88B7-4F62761E5633}" type="pres">
      <dgm:prSet presAssocID="{D8712E14-C5FE-EE4B-BD82-A6659B07FDF7}" presName="childText" presStyleLbl="bgAcc1" presStyleIdx="4" presStyleCnt="6" custScaleX="190453" custLinFactNeighborX="5857" custLinFactNeighborY="-12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537F7-DF90-4247-8E0F-5DC843EF5FC4}" type="pres">
      <dgm:prSet presAssocID="{7D4EAA5E-B5B2-1A4D-AAC9-E210B8445315}" presName="Name13" presStyleLbl="parChTrans1D2" presStyleIdx="5" presStyleCnt="6"/>
      <dgm:spPr/>
      <dgm:t>
        <a:bodyPr/>
        <a:lstStyle/>
        <a:p>
          <a:endParaRPr lang="en-US"/>
        </a:p>
      </dgm:t>
    </dgm:pt>
    <dgm:pt modelId="{9F30E4C6-B47C-064D-9CF3-6B5028E03AA4}" type="pres">
      <dgm:prSet presAssocID="{5920DF05-0040-BC42-BDF6-634C60A2404E}" presName="childText" presStyleLbl="bgAcc1" presStyleIdx="5" presStyleCnt="6" custScaleX="187444" custLinFactNeighborX="7145" custLinFactNeighborY="-20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93228-8755-44E0-8730-41A92264B5BD}" type="presOf" srcId="{2F8960DD-6612-E64F-82F8-B94CA8A261E7}" destId="{7B8BEFA7-1036-E34F-88C5-DD0917C785E2}" srcOrd="0" destOrd="0" presId="urn:microsoft.com/office/officeart/2005/8/layout/hierarchy3"/>
    <dgm:cxn modelId="{2AAEC626-D1D6-7844-A0AE-B7F137D223E2}" srcId="{169F4EDC-F95E-1F44-BED7-D8896725B995}" destId="{D6D06E30-77BD-C54B-B886-1C641C912F9D}" srcOrd="0" destOrd="0" parTransId="{8F1DF3B3-A133-E943-8E60-B3DA83E6628B}" sibTransId="{AC13A32D-8115-B74B-8742-C09C99D4945C}"/>
    <dgm:cxn modelId="{9BBBE043-9B2F-2E4B-A0FA-87317892ECA7}" srcId="{169F4EDC-F95E-1F44-BED7-D8896725B995}" destId="{DFF4F21D-7012-FD43-8BD5-FDA6166C8D64}" srcOrd="2" destOrd="0" parTransId="{2FA24D02-00E4-E742-A787-F53FD93A0F53}" sibTransId="{9165E49D-D314-F24F-ADD9-5F449DEE9432}"/>
    <dgm:cxn modelId="{35044088-D127-460A-BE7E-5819FD78B6C9}" type="presOf" srcId="{D6D06E30-77BD-C54B-B886-1C641C912F9D}" destId="{CCB167FD-43F3-8F45-841F-9908C0FFB74F}" srcOrd="0" destOrd="0" presId="urn:microsoft.com/office/officeart/2005/8/layout/hierarchy3"/>
    <dgm:cxn modelId="{113B918B-79BE-4D4C-8061-22DC04CA898A}" srcId="{6565C92D-BC75-7A4E-9023-85A814B2408D}" destId="{D8712E14-C5FE-EE4B-BD82-A6659B07FDF7}" srcOrd="1" destOrd="0" parTransId="{BDDA9058-401A-F445-BD65-05F61CD4A1B6}" sibTransId="{9C1D4931-0EC8-2B43-ADA3-34E23D494D99}"/>
    <dgm:cxn modelId="{AB011EEA-0F85-BB45-A871-AB33E59D9A57}" srcId="{57EE2F4E-3AC7-1745-9E3F-AAD211B2EE2A}" destId="{169F4EDC-F95E-1F44-BED7-D8896725B995}" srcOrd="0" destOrd="0" parTransId="{2DCB70A3-DFA7-774C-AC8E-173256F17F09}" sibTransId="{C45C5769-1775-FC40-8FD3-768303A1B574}"/>
    <dgm:cxn modelId="{EDF5AFA1-6BD5-4D3F-8586-FC9FFC380ABF}" type="presOf" srcId="{8F1DF3B3-A133-E943-8E60-B3DA83E6628B}" destId="{ED6BE4A9-A27B-4740-926B-62679D15E33B}" srcOrd="0" destOrd="0" presId="urn:microsoft.com/office/officeart/2005/8/layout/hierarchy3"/>
    <dgm:cxn modelId="{18EC29D2-F41E-4F46-8892-819561B9C290}" type="presOf" srcId="{DB211832-9827-BB44-8B08-B437B8AADC11}" destId="{186D6D71-57D7-7146-AC48-3B790488DB2D}" srcOrd="0" destOrd="0" presId="urn:microsoft.com/office/officeart/2005/8/layout/hierarchy3"/>
    <dgm:cxn modelId="{A2437E87-A0B2-3540-B7C9-56B459EF1CD1}" srcId="{6565C92D-BC75-7A4E-9023-85A814B2408D}" destId="{3E585372-084A-4A4B-AC46-ED7DBA887768}" srcOrd="0" destOrd="0" parTransId="{95A210B8-4C6C-0342-9482-51123BE32156}" sibTransId="{F4921950-88A1-684C-8BDD-2B0B8FA780F8}"/>
    <dgm:cxn modelId="{4E054958-A5F4-A544-AAF0-8519315B34E5}" srcId="{169F4EDC-F95E-1F44-BED7-D8896725B995}" destId="{DB211832-9827-BB44-8B08-B437B8AADC11}" srcOrd="1" destOrd="0" parTransId="{2F8960DD-6612-E64F-82F8-B94CA8A261E7}" sibTransId="{DE890784-9CB8-F14A-A240-7EBBD56FAE9D}"/>
    <dgm:cxn modelId="{5736B1CB-15DE-4988-AFFE-D8506587831A}" type="presOf" srcId="{6565C92D-BC75-7A4E-9023-85A814B2408D}" destId="{3DA98971-20E3-BE45-9DF2-183313768AF2}" srcOrd="1" destOrd="0" presId="urn:microsoft.com/office/officeart/2005/8/layout/hierarchy3"/>
    <dgm:cxn modelId="{2419A548-9E7C-C745-AF82-785C5865D603}" srcId="{6565C92D-BC75-7A4E-9023-85A814B2408D}" destId="{5920DF05-0040-BC42-BDF6-634C60A2404E}" srcOrd="2" destOrd="0" parTransId="{7D4EAA5E-B5B2-1A4D-AAC9-E210B8445315}" sibTransId="{D9DA1944-89EA-1E44-A43F-05B420EA34BD}"/>
    <dgm:cxn modelId="{D2526013-9CEE-4BF5-8F30-F680B8AF4B39}" type="presOf" srcId="{3E585372-084A-4A4B-AC46-ED7DBA887768}" destId="{716F169A-342C-F44C-B39E-8E2143608AB7}" srcOrd="0" destOrd="0" presId="urn:microsoft.com/office/officeart/2005/8/layout/hierarchy3"/>
    <dgm:cxn modelId="{ACDBEA8F-FDDC-493B-B4AC-00158E1FAE6B}" type="presOf" srcId="{95A210B8-4C6C-0342-9482-51123BE32156}" destId="{6A0EF9A2-DDF5-994F-AC4A-6DE22744A1B6}" srcOrd="0" destOrd="0" presId="urn:microsoft.com/office/officeart/2005/8/layout/hierarchy3"/>
    <dgm:cxn modelId="{F8A639F0-2C1A-43DB-8FC3-2CF6DE528A3A}" type="presOf" srcId="{169F4EDC-F95E-1F44-BED7-D8896725B995}" destId="{5ADDAB74-AAB2-4A43-A0BA-A54B97064FF2}" srcOrd="1" destOrd="0" presId="urn:microsoft.com/office/officeart/2005/8/layout/hierarchy3"/>
    <dgm:cxn modelId="{4ED670D1-A2B3-4EC5-8AB3-F0D686C76422}" type="presOf" srcId="{57EE2F4E-3AC7-1745-9E3F-AAD211B2EE2A}" destId="{CD9B19F2-B8F1-6741-B065-FFFE6D7417FC}" srcOrd="0" destOrd="0" presId="urn:microsoft.com/office/officeart/2005/8/layout/hierarchy3"/>
    <dgm:cxn modelId="{805C6589-398F-407D-93EB-E56F7742C65B}" type="presOf" srcId="{DFF4F21D-7012-FD43-8BD5-FDA6166C8D64}" destId="{9A859394-A7AD-434E-B9E1-77EB846C4DA7}" srcOrd="0" destOrd="0" presId="urn:microsoft.com/office/officeart/2005/8/layout/hierarchy3"/>
    <dgm:cxn modelId="{55C6076C-A595-4252-8513-74DBA4543ED0}" type="presOf" srcId="{7D4EAA5E-B5B2-1A4D-AAC9-E210B8445315}" destId="{47E537F7-DF90-4247-8E0F-5DC843EF5FC4}" srcOrd="0" destOrd="0" presId="urn:microsoft.com/office/officeart/2005/8/layout/hierarchy3"/>
    <dgm:cxn modelId="{EFB5F060-B8BF-1940-8FBC-A9641F83B0F8}" srcId="{57EE2F4E-3AC7-1745-9E3F-AAD211B2EE2A}" destId="{6565C92D-BC75-7A4E-9023-85A814B2408D}" srcOrd="1" destOrd="0" parTransId="{648FE476-3F16-ED43-9995-23286C7C9E90}" sibTransId="{F15F31FE-AF8B-F640-BB6B-A2D76D76DECE}"/>
    <dgm:cxn modelId="{858EEB2C-0DCE-410B-8D82-23BE6544C6ED}" type="presOf" srcId="{6565C92D-BC75-7A4E-9023-85A814B2408D}" destId="{B7B1610C-5158-354D-B7A6-BFEF76C24BF4}" srcOrd="0" destOrd="0" presId="urn:microsoft.com/office/officeart/2005/8/layout/hierarchy3"/>
    <dgm:cxn modelId="{879DE1AC-031B-46D2-A5BE-C8761B0EC2FD}" type="presOf" srcId="{5920DF05-0040-BC42-BDF6-634C60A2404E}" destId="{9F30E4C6-B47C-064D-9CF3-6B5028E03AA4}" srcOrd="0" destOrd="0" presId="urn:microsoft.com/office/officeart/2005/8/layout/hierarchy3"/>
    <dgm:cxn modelId="{00B7AD0F-A301-4109-8CCB-659DB539E9B2}" type="presOf" srcId="{BDDA9058-401A-F445-BD65-05F61CD4A1B6}" destId="{4023B260-C37C-5843-BCD4-7A581182EF79}" srcOrd="0" destOrd="0" presId="urn:microsoft.com/office/officeart/2005/8/layout/hierarchy3"/>
    <dgm:cxn modelId="{5F48E491-4346-4550-8B25-CBAAB4568A33}" type="presOf" srcId="{2FA24D02-00E4-E742-A787-F53FD93A0F53}" destId="{C7165658-1737-814E-94D5-A6DA621DBF9B}" srcOrd="0" destOrd="0" presId="urn:microsoft.com/office/officeart/2005/8/layout/hierarchy3"/>
    <dgm:cxn modelId="{E662A542-0213-462D-AB8A-847A86991160}" type="presOf" srcId="{169F4EDC-F95E-1F44-BED7-D8896725B995}" destId="{A5DBB78B-5D5B-A74C-9B01-E87A162F8345}" srcOrd="0" destOrd="0" presId="urn:microsoft.com/office/officeart/2005/8/layout/hierarchy3"/>
    <dgm:cxn modelId="{0D0DF3FD-0C76-40F1-BF69-9C46CF6C702C}" type="presOf" srcId="{D8712E14-C5FE-EE4B-BD82-A6659B07FDF7}" destId="{9CA6151C-7DA3-9E45-88B7-4F62761E5633}" srcOrd="0" destOrd="0" presId="urn:microsoft.com/office/officeart/2005/8/layout/hierarchy3"/>
    <dgm:cxn modelId="{879AB810-468C-400F-98B4-3BD72DFA4B74}" type="presParOf" srcId="{CD9B19F2-B8F1-6741-B065-FFFE6D7417FC}" destId="{22B4709F-7EE5-2342-811F-D58F87145F2F}" srcOrd="0" destOrd="0" presId="urn:microsoft.com/office/officeart/2005/8/layout/hierarchy3"/>
    <dgm:cxn modelId="{D09F709B-D441-4D50-BE53-EA9F60ABF145}" type="presParOf" srcId="{22B4709F-7EE5-2342-811F-D58F87145F2F}" destId="{CFF4B9BA-B4EE-654B-B59B-1CC53E007CCD}" srcOrd="0" destOrd="0" presId="urn:microsoft.com/office/officeart/2005/8/layout/hierarchy3"/>
    <dgm:cxn modelId="{7D27C1D9-35F9-4C22-BF8A-2C48288B39BD}" type="presParOf" srcId="{CFF4B9BA-B4EE-654B-B59B-1CC53E007CCD}" destId="{A5DBB78B-5D5B-A74C-9B01-E87A162F8345}" srcOrd="0" destOrd="0" presId="urn:microsoft.com/office/officeart/2005/8/layout/hierarchy3"/>
    <dgm:cxn modelId="{B57A23DE-0CD1-45E2-BAA3-41F3184B80AF}" type="presParOf" srcId="{CFF4B9BA-B4EE-654B-B59B-1CC53E007CCD}" destId="{5ADDAB74-AAB2-4A43-A0BA-A54B97064FF2}" srcOrd="1" destOrd="0" presId="urn:microsoft.com/office/officeart/2005/8/layout/hierarchy3"/>
    <dgm:cxn modelId="{342519CB-32E7-40D2-9A21-27C502C8D35C}" type="presParOf" srcId="{22B4709F-7EE5-2342-811F-D58F87145F2F}" destId="{2F1BB830-8DD9-FC48-8A2D-1CD2B7376403}" srcOrd="1" destOrd="0" presId="urn:microsoft.com/office/officeart/2005/8/layout/hierarchy3"/>
    <dgm:cxn modelId="{A44D7DFD-2579-412E-B24D-1E7E00973BAE}" type="presParOf" srcId="{2F1BB830-8DD9-FC48-8A2D-1CD2B7376403}" destId="{ED6BE4A9-A27B-4740-926B-62679D15E33B}" srcOrd="0" destOrd="0" presId="urn:microsoft.com/office/officeart/2005/8/layout/hierarchy3"/>
    <dgm:cxn modelId="{817DAB40-6495-4E70-ACF4-9DB40808BA11}" type="presParOf" srcId="{2F1BB830-8DD9-FC48-8A2D-1CD2B7376403}" destId="{CCB167FD-43F3-8F45-841F-9908C0FFB74F}" srcOrd="1" destOrd="0" presId="urn:microsoft.com/office/officeart/2005/8/layout/hierarchy3"/>
    <dgm:cxn modelId="{5730FD21-9335-4288-A79A-374E23EAC190}" type="presParOf" srcId="{2F1BB830-8DD9-FC48-8A2D-1CD2B7376403}" destId="{7B8BEFA7-1036-E34F-88C5-DD0917C785E2}" srcOrd="2" destOrd="0" presId="urn:microsoft.com/office/officeart/2005/8/layout/hierarchy3"/>
    <dgm:cxn modelId="{C27AB3E3-9704-41FE-A731-6ED7E3BD3945}" type="presParOf" srcId="{2F1BB830-8DD9-FC48-8A2D-1CD2B7376403}" destId="{186D6D71-57D7-7146-AC48-3B790488DB2D}" srcOrd="3" destOrd="0" presId="urn:microsoft.com/office/officeart/2005/8/layout/hierarchy3"/>
    <dgm:cxn modelId="{2A94EA75-824B-4E99-91BA-F0FC87889A5F}" type="presParOf" srcId="{2F1BB830-8DD9-FC48-8A2D-1CD2B7376403}" destId="{C7165658-1737-814E-94D5-A6DA621DBF9B}" srcOrd="4" destOrd="0" presId="urn:microsoft.com/office/officeart/2005/8/layout/hierarchy3"/>
    <dgm:cxn modelId="{1D7DB9D1-355B-4A1F-9368-685624DB9BAE}" type="presParOf" srcId="{2F1BB830-8DD9-FC48-8A2D-1CD2B7376403}" destId="{9A859394-A7AD-434E-B9E1-77EB846C4DA7}" srcOrd="5" destOrd="0" presId="urn:microsoft.com/office/officeart/2005/8/layout/hierarchy3"/>
    <dgm:cxn modelId="{FDDA97F3-1E01-4CBB-8B52-61CE12AB7DBC}" type="presParOf" srcId="{CD9B19F2-B8F1-6741-B065-FFFE6D7417FC}" destId="{52C03859-ACC0-DE48-AD1F-1A969135549D}" srcOrd="1" destOrd="0" presId="urn:microsoft.com/office/officeart/2005/8/layout/hierarchy3"/>
    <dgm:cxn modelId="{E2E983EC-A6D1-40F6-9821-A0C9A89AD915}" type="presParOf" srcId="{52C03859-ACC0-DE48-AD1F-1A969135549D}" destId="{1A876998-B248-F146-8ABC-7F544DC73699}" srcOrd="0" destOrd="0" presId="urn:microsoft.com/office/officeart/2005/8/layout/hierarchy3"/>
    <dgm:cxn modelId="{507CDF8B-0DEC-4D1B-83F6-F9BD2CA8117D}" type="presParOf" srcId="{1A876998-B248-F146-8ABC-7F544DC73699}" destId="{B7B1610C-5158-354D-B7A6-BFEF76C24BF4}" srcOrd="0" destOrd="0" presId="urn:microsoft.com/office/officeart/2005/8/layout/hierarchy3"/>
    <dgm:cxn modelId="{627C751B-7AC5-4284-89F2-DE6D9EDB9011}" type="presParOf" srcId="{1A876998-B248-F146-8ABC-7F544DC73699}" destId="{3DA98971-20E3-BE45-9DF2-183313768AF2}" srcOrd="1" destOrd="0" presId="urn:microsoft.com/office/officeart/2005/8/layout/hierarchy3"/>
    <dgm:cxn modelId="{5C09604F-BB24-4B4C-8246-383F3CDF761C}" type="presParOf" srcId="{52C03859-ACC0-DE48-AD1F-1A969135549D}" destId="{F967FF85-FBDF-264B-AA25-89070851DA61}" srcOrd="1" destOrd="0" presId="urn:microsoft.com/office/officeart/2005/8/layout/hierarchy3"/>
    <dgm:cxn modelId="{BFBBC7CC-DA0F-4028-80BA-1982FAEA7A33}" type="presParOf" srcId="{F967FF85-FBDF-264B-AA25-89070851DA61}" destId="{6A0EF9A2-DDF5-994F-AC4A-6DE22744A1B6}" srcOrd="0" destOrd="0" presId="urn:microsoft.com/office/officeart/2005/8/layout/hierarchy3"/>
    <dgm:cxn modelId="{B3A6C259-D4F9-4161-8137-D1B2C9B8A6CC}" type="presParOf" srcId="{F967FF85-FBDF-264B-AA25-89070851DA61}" destId="{716F169A-342C-F44C-B39E-8E2143608AB7}" srcOrd="1" destOrd="0" presId="urn:microsoft.com/office/officeart/2005/8/layout/hierarchy3"/>
    <dgm:cxn modelId="{5635E9F6-2E90-4CE0-9730-A1CD785D6E9E}" type="presParOf" srcId="{F967FF85-FBDF-264B-AA25-89070851DA61}" destId="{4023B260-C37C-5843-BCD4-7A581182EF79}" srcOrd="2" destOrd="0" presId="urn:microsoft.com/office/officeart/2005/8/layout/hierarchy3"/>
    <dgm:cxn modelId="{B5318E98-2570-43E7-8331-B5A37B9EDC91}" type="presParOf" srcId="{F967FF85-FBDF-264B-AA25-89070851DA61}" destId="{9CA6151C-7DA3-9E45-88B7-4F62761E5633}" srcOrd="3" destOrd="0" presId="urn:microsoft.com/office/officeart/2005/8/layout/hierarchy3"/>
    <dgm:cxn modelId="{91384125-C75F-49FC-A19D-1CD03D10B58B}" type="presParOf" srcId="{F967FF85-FBDF-264B-AA25-89070851DA61}" destId="{47E537F7-DF90-4247-8E0F-5DC843EF5FC4}" srcOrd="4" destOrd="0" presId="urn:microsoft.com/office/officeart/2005/8/layout/hierarchy3"/>
    <dgm:cxn modelId="{74AEAE99-A2FE-4F40-A3CD-E3E01A7134ED}" type="presParOf" srcId="{F967FF85-FBDF-264B-AA25-89070851DA61}" destId="{9F30E4C6-B47C-064D-9CF3-6B5028E03AA4}" srcOrd="5" destOrd="0" presId="urn:microsoft.com/office/officeart/2005/8/layout/hierarchy3"/>
  </dgm:cxnLst>
  <dgm:bg>
    <a:effectLst>
      <a:glow rad="127000">
        <a:schemeClr val="tx1"/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BB78B-5D5B-A74C-9B01-E87A162F8345}">
      <dsp:nvSpPr>
        <dsp:cNvPr id="0" name=""/>
        <dsp:cNvSpPr/>
      </dsp:nvSpPr>
      <dsp:spPr>
        <a:xfrm>
          <a:off x="0" y="112084"/>
          <a:ext cx="3626364" cy="1011092"/>
        </a:xfrm>
        <a:prstGeom prst="roundRect">
          <a:avLst>
            <a:gd name="adj" fmla="val 10000"/>
          </a:avLst>
        </a:prstGeom>
        <a:solidFill>
          <a:srgbClr val="FEFDA1"/>
        </a:solidFill>
        <a:ln>
          <a:solidFill>
            <a:schemeClr val="accent1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</a:endParaRPr>
        </a:p>
      </dsp:txBody>
      <dsp:txXfrm>
        <a:off x="29614" y="141698"/>
        <a:ext cx="3567136" cy="951864"/>
      </dsp:txXfrm>
    </dsp:sp>
    <dsp:sp modelId="{ED6BE4A9-A27B-4740-926B-62679D15E33B}">
      <dsp:nvSpPr>
        <dsp:cNvPr id="0" name=""/>
        <dsp:cNvSpPr/>
      </dsp:nvSpPr>
      <dsp:spPr>
        <a:xfrm>
          <a:off x="362636" y="1123177"/>
          <a:ext cx="238824" cy="77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330"/>
              </a:lnTo>
              <a:lnTo>
                <a:pt x="238824" y="773330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167FD-43F3-8F45-841F-9908C0FFB74F}">
      <dsp:nvSpPr>
        <dsp:cNvPr id="0" name=""/>
        <dsp:cNvSpPr/>
      </dsp:nvSpPr>
      <dsp:spPr>
        <a:xfrm>
          <a:off x="601461" y="1308635"/>
          <a:ext cx="4182395" cy="1175745"/>
        </a:xfrm>
        <a:prstGeom prst="roundRect">
          <a:avLst>
            <a:gd name="adj" fmla="val 10000"/>
          </a:avLst>
        </a:prstGeom>
        <a:solidFill>
          <a:srgbClr val="DFBACE">
            <a:alpha val="90000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chemeClr val="tx1"/>
            </a:solidFill>
          </a:endParaRPr>
        </a:p>
      </dsp:txBody>
      <dsp:txXfrm>
        <a:off x="635897" y="1343071"/>
        <a:ext cx="4113523" cy="1106873"/>
      </dsp:txXfrm>
    </dsp:sp>
    <dsp:sp modelId="{7B8BEFA7-1036-E34F-88C5-DD0917C785E2}">
      <dsp:nvSpPr>
        <dsp:cNvPr id="0" name=""/>
        <dsp:cNvSpPr/>
      </dsp:nvSpPr>
      <dsp:spPr>
        <a:xfrm>
          <a:off x="362636" y="1123177"/>
          <a:ext cx="235847" cy="2207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7591"/>
              </a:lnTo>
              <a:lnTo>
                <a:pt x="235847" y="2207591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D6D71-57D7-7146-AC48-3B790488DB2D}">
      <dsp:nvSpPr>
        <dsp:cNvPr id="0" name=""/>
        <dsp:cNvSpPr/>
      </dsp:nvSpPr>
      <dsp:spPr>
        <a:xfrm>
          <a:off x="598483" y="2693370"/>
          <a:ext cx="4156532" cy="1274797"/>
        </a:xfrm>
        <a:prstGeom prst="roundRect">
          <a:avLst>
            <a:gd name="adj" fmla="val 10000"/>
          </a:avLst>
        </a:prstGeom>
        <a:solidFill>
          <a:srgbClr val="BACDE6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kern="1200" dirty="0">
            <a:solidFill>
              <a:schemeClr val="tx1"/>
            </a:solidFill>
          </a:endParaRPr>
        </a:p>
      </dsp:txBody>
      <dsp:txXfrm>
        <a:off x="635821" y="2730708"/>
        <a:ext cx="4081856" cy="1200121"/>
      </dsp:txXfrm>
    </dsp:sp>
    <dsp:sp modelId="{C7165658-1737-814E-94D5-A6DA621DBF9B}">
      <dsp:nvSpPr>
        <dsp:cNvPr id="0" name=""/>
        <dsp:cNvSpPr/>
      </dsp:nvSpPr>
      <dsp:spPr>
        <a:xfrm>
          <a:off x="362636" y="1123177"/>
          <a:ext cx="281964" cy="3682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659"/>
              </a:lnTo>
              <a:lnTo>
                <a:pt x="281964" y="3682659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59394-A7AD-434E-B9E1-77EB846C4DA7}">
      <dsp:nvSpPr>
        <dsp:cNvPr id="0" name=""/>
        <dsp:cNvSpPr/>
      </dsp:nvSpPr>
      <dsp:spPr>
        <a:xfrm>
          <a:off x="644600" y="4168438"/>
          <a:ext cx="4100829" cy="1274797"/>
        </a:xfrm>
        <a:prstGeom prst="roundRect">
          <a:avLst>
            <a:gd name="adj" fmla="val 10000"/>
          </a:avLst>
        </a:prstGeom>
        <a:solidFill>
          <a:srgbClr val="FCD5B5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i="1" kern="1200" baseline="0" dirty="0">
            <a:solidFill>
              <a:schemeClr val="tx1"/>
            </a:solidFill>
          </a:endParaRPr>
        </a:p>
      </dsp:txBody>
      <dsp:txXfrm>
        <a:off x="681938" y="4205776"/>
        <a:ext cx="4026153" cy="1200121"/>
      </dsp:txXfrm>
    </dsp:sp>
    <dsp:sp modelId="{B7B1610C-5158-354D-B7A6-BFEF76C24BF4}">
      <dsp:nvSpPr>
        <dsp:cNvPr id="0" name=""/>
        <dsp:cNvSpPr/>
      </dsp:nvSpPr>
      <dsp:spPr>
        <a:xfrm>
          <a:off x="6163070" y="65796"/>
          <a:ext cx="3136460" cy="1021890"/>
        </a:xfrm>
        <a:prstGeom prst="roundRect">
          <a:avLst>
            <a:gd name="adj" fmla="val 10000"/>
          </a:avLst>
        </a:prstGeom>
        <a:solidFill>
          <a:srgbClr val="FEFDA1"/>
        </a:solidFill>
        <a:ln>
          <a:solidFill>
            <a:schemeClr val="accent1"/>
          </a:solidFill>
        </a:ln>
        <a:effectLst>
          <a:glow rad="63500">
            <a:schemeClr val="tx1"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</a:endParaRPr>
        </a:p>
      </dsp:txBody>
      <dsp:txXfrm>
        <a:off x="6193000" y="95726"/>
        <a:ext cx="3076600" cy="962030"/>
      </dsp:txXfrm>
    </dsp:sp>
    <dsp:sp modelId="{6A0EF9A2-DDF5-994F-AC4A-6DE22744A1B6}">
      <dsp:nvSpPr>
        <dsp:cNvPr id="0" name=""/>
        <dsp:cNvSpPr/>
      </dsp:nvSpPr>
      <dsp:spPr>
        <a:xfrm>
          <a:off x="6476716" y="1087687"/>
          <a:ext cx="271694" cy="776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6408"/>
              </a:lnTo>
              <a:lnTo>
                <a:pt x="271694" y="776408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F169A-342C-F44C-B39E-8E2143608AB7}">
      <dsp:nvSpPr>
        <dsp:cNvPr id="0" name=""/>
        <dsp:cNvSpPr/>
      </dsp:nvSpPr>
      <dsp:spPr>
        <a:xfrm>
          <a:off x="6748411" y="1277631"/>
          <a:ext cx="3933249" cy="1172928"/>
        </a:xfrm>
        <a:prstGeom prst="roundRect">
          <a:avLst>
            <a:gd name="adj" fmla="val 10000"/>
          </a:avLst>
        </a:prstGeom>
        <a:solidFill>
          <a:srgbClr val="DFBACE">
            <a:alpha val="89804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782765" y="1311985"/>
        <a:ext cx="3864541" cy="1104220"/>
      </dsp:txXfrm>
    </dsp:sp>
    <dsp:sp modelId="{4023B260-C37C-5843-BCD4-7A581182EF79}">
      <dsp:nvSpPr>
        <dsp:cNvPr id="0" name=""/>
        <dsp:cNvSpPr/>
      </dsp:nvSpPr>
      <dsp:spPr>
        <a:xfrm>
          <a:off x="6476716" y="1087687"/>
          <a:ext cx="289338" cy="2224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4228"/>
              </a:lnTo>
              <a:lnTo>
                <a:pt x="289338" y="2224228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6151C-7DA3-9E45-88B7-4F62761E5633}">
      <dsp:nvSpPr>
        <dsp:cNvPr id="0" name=""/>
        <dsp:cNvSpPr/>
      </dsp:nvSpPr>
      <dsp:spPr>
        <a:xfrm>
          <a:off x="6766054" y="2674516"/>
          <a:ext cx="3884623" cy="1274797"/>
        </a:xfrm>
        <a:prstGeom prst="roundRect">
          <a:avLst>
            <a:gd name="adj" fmla="val 10000"/>
          </a:avLst>
        </a:prstGeom>
        <a:solidFill>
          <a:srgbClr val="BACDE6">
            <a:alpha val="90000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803392" y="2711854"/>
        <a:ext cx="3809947" cy="1200121"/>
      </dsp:txXfrm>
    </dsp:sp>
    <dsp:sp modelId="{47E537F7-DF90-4247-8E0F-5DC843EF5FC4}">
      <dsp:nvSpPr>
        <dsp:cNvPr id="0" name=""/>
        <dsp:cNvSpPr/>
      </dsp:nvSpPr>
      <dsp:spPr>
        <a:xfrm>
          <a:off x="6476716" y="1087687"/>
          <a:ext cx="315609" cy="3721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1158"/>
              </a:lnTo>
              <a:lnTo>
                <a:pt x="315609" y="3721158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0E4C6-B47C-064D-9CF3-6B5028E03AA4}">
      <dsp:nvSpPr>
        <dsp:cNvPr id="0" name=""/>
        <dsp:cNvSpPr/>
      </dsp:nvSpPr>
      <dsp:spPr>
        <a:xfrm>
          <a:off x="6792325" y="4171447"/>
          <a:ext cx="3823249" cy="1274797"/>
        </a:xfrm>
        <a:prstGeom prst="roundRect">
          <a:avLst>
            <a:gd name="adj" fmla="val 10000"/>
          </a:avLst>
        </a:prstGeom>
        <a:solidFill>
          <a:srgbClr val="FCD5B5">
            <a:alpha val="90000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829663" y="4208785"/>
        <a:ext cx="3748573" cy="12001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9E549-7E3B-4990-A9E6-0FAE20641AB7}">
      <dsp:nvSpPr>
        <dsp:cNvPr id="0" name=""/>
        <dsp:cNvSpPr/>
      </dsp:nvSpPr>
      <dsp:spPr>
        <a:xfrm>
          <a:off x="2488108" y="1192736"/>
          <a:ext cx="5137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46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31372" y="1235621"/>
        <a:ext cx="27217" cy="5669"/>
      </dsp:txXfrm>
    </dsp:sp>
    <dsp:sp modelId="{7FB1CF97-E843-4F3A-B757-56BD38E15DCA}">
      <dsp:nvSpPr>
        <dsp:cNvPr id="0" name=""/>
        <dsp:cNvSpPr/>
      </dsp:nvSpPr>
      <dsp:spPr>
        <a:xfrm>
          <a:off x="24905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GROUNDING AND EL DATA</a:t>
          </a:r>
          <a:endParaRPr lang="en-US" sz="2200" b="1" kern="1200" dirty="0"/>
        </a:p>
      </dsp:txBody>
      <dsp:txXfrm>
        <a:off x="24905" y="498955"/>
        <a:ext cx="2465002" cy="1479001"/>
      </dsp:txXfrm>
    </dsp:sp>
    <dsp:sp modelId="{54A8819C-B69B-4464-BD81-289F985CDB63}">
      <dsp:nvSpPr>
        <dsp:cNvPr id="0" name=""/>
        <dsp:cNvSpPr/>
      </dsp:nvSpPr>
      <dsp:spPr>
        <a:xfrm>
          <a:off x="5497457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1235621"/>
        <a:ext cx="28347" cy="5669"/>
      </dsp:txXfrm>
    </dsp:sp>
    <dsp:sp modelId="{2C77F434-6169-4543-AF91-C635A2266B4E}">
      <dsp:nvSpPr>
        <dsp:cNvPr id="0" name=""/>
        <dsp:cNvSpPr/>
      </dsp:nvSpPr>
      <dsp:spPr>
        <a:xfrm>
          <a:off x="3034254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INTEGRATED</a:t>
          </a:r>
          <a:r>
            <a:rPr lang="en-US" sz="2200" b="1" kern="1200" baseline="0" dirty="0" smtClean="0"/>
            <a:t> ELD/MATH</a:t>
          </a:r>
          <a:endParaRPr lang="en-US" sz="2200" b="1" kern="1200" dirty="0"/>
        </a:p>
      </dsp:txBody>
      <dsp:txXfrm>
        <a:off x="3034254" y="498955"/>
        <a:ext cx="2465002" cy="1479001"/>
      </dsp:txXfrm>
    </dsp:sp>
    <dsp:sp modelId="{414FF2A5-9EF5-4EF9-8736-1B57A85BD3ED}">
      <dsp:nvSpPr>
        <dsp:cNvPr id="0" name=""/>
        <dsp:cNvSpPr/>
      </dsp:nvSpPr>
      <dsp:spPr>
        <a:xfrm>
          <a:off x="8529411" y="1192736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1235621"/>
        <a:ext cx="28347" cy="5669"/>
      </dsp:txXfrm>
    </dsp:sp>
    <dsp:sp modelId="{5DC2262A-6A15-4218-958D-2D0C60D6A2A3}">
      <dsp:nvSpPr>
        <dsp:cNvPr id="0" name=""/>
        <dsp:cNvSpPr/>
      </dsp:nvSpPr>
      <dsp:spPr>
        <a:xfrm>
          <a:off x="6066208" y="498955"/>
          <a:ext cx="2465002" cy="1479001"/>
        </a:xfrm>
        <a:prstGeom prst="rect">
          <a:avLst/>
        </a:prstGeom>
        <a:solidFill>
          <a:schemeClr val="tx2"/>
        </a:solidFill>
        <a:ln w="26424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baseline="0" dirty="0" smtClean="0"/>
            <a:t>THREE PHASE LESSON STRUCTURE</a:t>
          </a:r>
          <a:endParaRPr lang="en-US" sz="2200" b="1" kern="1200" dirty="0"/>
        </a:p>
      </dsp:txBody>
      <dsp:txXfrm>
        <a:off x="6066208" y="498955"/>
        <a:ext cx="2465002" cy="1479001"/>
      </dsp:txXfrm>
    </dsp:sp>
    <dsp:sp modelId="{F56DF62A-EAF6-44E2-B688-6FE4BCA7D85E}">
      <dsp:nvSpPr>
        <dsp:cNvPr id="0" name=""/>
        <dsp:cNvSpPr/>
      </dsp:nvSpPr>
      <dsp:spPr>
        <a:xfrm>
          <a:off x="1236133" y="1976157"/>
          <a:ext cx="9094529" cy="538879"/>
        </a:xfrm>
        <a:custGeom>
          <a:avLst/>
          <a:gdLst/>
          <a:ahLst/>
          <a:cxnLst/>
          <a:rect l="0" t="0" r="0" b="0"/>
          <a:pathLst>
            <a:path>
              <a:moveTo>
                <a:pt x="9094529" y="0"/>
              </a:moveTo>
              <a:lnTo>
                <a:pt x="9094529" y="286539"/>
              </a:lnTo>
              <a:lnTo>
                <a:pt x="0" y="286539"/>
              </a:lnTo>
              <a:lnTo>
                <a:pt x="0" y="538879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55590" y="2242762"/>
        <a:ext cx="455617" cy="5669"/>
      </dsp:txXfrm>
    </dsp:sp>
    <dsp:sp modelId="{CA21C951-A33B-4946-BAEA-2054E7FF2B63}">
      <dsp:nvSpPr>
        <dsp:cNvPr id="0" name=""/>
        <dsp:cNvSpPr/>
      </dsp:nvSpPr>
      <dsp:spPr>
        <a:xfrm>
          <a:off x="9098161" y="498955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INTEGRATED ELD/MATH RESOURCES</a:t>
          </a:r>
          <a:endParaRPr lang="en-US" sz="2000" b="1" kern="1200" dirty="0"/>
        </a:p>
      </dsp:txBody>
      <dsp:txXfrm>
        <a:off x="9098161" y="498955"/>
        <a:ext cx="2465002" cy="1479001"/>
      </dsp:txXfrm>
    </dsp:sp>
    <dsp:sp modelId="{28FCC420-DB26-4C90-B42E-4B7006E8770C}">
      <dsp:nvSpPr>
        <dsp:cNvPr id="0" name=""/>
        <dsp:cNvSpPr/>
      </dsp:nvSpPr>
      <dsp:spPr>
        <a:xfrm>
          <a:off x="2466835" y="3238688"/>
          <a:ext cx="5350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49"/>
              </a:moveTo>
              <a:lnTo>
                <a:pt x="284609" y="48249"/>
              </a:lnTo>
              <a:lnTo>
                <a:pt x="284609" y="45720"/>
              </a:lnTo>
              <a:lnTo>
                <a:pt x="535019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720204" y="3281573"/>
        <a:ext cx="28281" cy="5669"/>
      </dsp:txXfrm>
    </dsp:sp>
    <dsp:sp modelId="{0FCE8B48-8247-4C66-963F-DE6BDACDBA83}">
      <dsp:nvSpPr>
        <dsp:cNvPr id="0" name=""/>
        <dsp:cNvSpPr/>
      </dsp:nvSpPr>
      <dsp:spPr>
        <a:xfrm>
          <a:off x="3632" y="2547436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LESSON OBJECTIVES </a:t>
          </a:r>
          <a:endParaRPr lang="en-US" sz="2200" b="1" kern="1200" dirty="0"/>
        </a:p>
      </dsp:txBody>
      <dsp:txXfrm>
        <a:off x="3632" y="2547436"/>
        <a:ext cx="2465002" cy="1479001"/>
      </dsp:txXfrm>
    </dsp:sp>
    <dsp:sp modelId="{0D19A43D-EDB4-403C-ADDF-224E9230FD89}">
      <dsp:nvSpPr>
        <dsp:cNvPr id="0" name=""/>
        <dsp:cNvSpPr/>
      </dsp:nvSpPr>
      <dsp:spPr>
        <a:xfrm>
          <a:off x="5497457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1459" y="3281573"/>
        <a:ext cx="28347" cy="5669"/>
      </dsp:txXfrm>
    </dsp:sp>
    <dsp:sp modelId="{92A4E4C7-8B70-437E-87A2-7A77850FBA0B}">
      <dsp:nvSpPr>
        <dsp:cNvPr id="0" name=""/>
        <dsp:cNvSpPr/>
      </dsp:nvSpPr>
      <dsp:spPr>
        <a:xfrm>
          <a:off x="3034254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AFTER    PHASE</a:t>
          </a:r>
          <a:endParaRPr lang="en-US" sz="2200" b="1" kern="1200" dirty="0"/>
        </a:p>
      </dsp:txBody>
      <dsp:txXfrm>
        <a:off x="3034254" y="2544907"/>
        <a:ext cx="2465002" cy="1479001"/>
      </dsp:txXfrm>
    </dsp:sp>
    <dsp:sp modelId="{3D1EC571-53A3-4AA0-B8A4-04BCCE392E61}">
      <dsp:nvSpPr>
        <dsp:cNvPr id="0" name=""/>
        <dsp:cNvSpPr/>
      </dsp:nvSpPr>
      <dsp:spPr>
        <a:xfrm>
          <a:off x="8529411" y="3238688"/>
          <a:ext cx="536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350" y="45720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783412" y="3281573"/>
        <a:ext cx="28347" cy="5669"/>
      </dsp:txXfrm>
    </dsp:sp>
    <dsp:sp modelId="{D98C08A9-08A8-4575-B05A-EEDE364A25CB}">
      <dsp:nvSpPr>
        <dsp:cNvPr id="0" name=""/>
        <dsp:cNvSpPr/>
      </dsp:nvSpPr>
      <dsp:spPr>
        <a:xfrm>
          <a:off x="6066208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MATH    SUMMIT PROTOCOL</a:t>
          </a:r>
          <a:endParaRPr lang="en-US" sz="2200" b="1" kern="1200" dirty="0"/>
        </a:p>
      </dsp:txBody>
      <dsp:txXfrm>
        <a:off x="6066208" y="2544907"/>
        <a:ext cx="2465002" cy="1479001"/>
      </dsp:txXfrm>
    </dsp:sp>
    <dsp:sp modelId="{D823C69C-CE74-4295-9965-3559BF9BD1C9}">
      <dsp:nvSpPr>
        <dsp:cNvPr id="0" name=""/>
        <dsp:cNvSpPr/>
      </dsp:nvSpPr>
      <dsp:spPr>
        <a:xfrm>
          <a:off x="9098161" y="2544907"/>
          <a:ext cx="2465002" cy="1479001"/>
        </a:xfrm>
        <a:prstGeom prst="rect">
          <a:avLst/>
        </a:prstGeom>
        <a:solidFill>
          <a:schemeClr val="tx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WRAP UP/ REFLECT</a:t>
          </a:r>
          <a:endParaRPr lang="en-US" sz="2200" b="1" kern="1200" dirty="0"/>
        </a:p>
      </dsp:txBody>
      <dsp:txXfrm>
        <a:off x="9098161" y="2544907"/>
        <a:ext cx="2465002" cy="14790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BB78B-5D5B-A74C-9B01-E87A162F8345}">
      <dsp:nvSpPr>
        <dsp:cNvPr id="0" name=""/>
        <dsp:cNvSpPr/>
      </dsp:nvSpPr>
      <dsp:spPr>
        <a:xfrm>
          <a:off x="0" y="112084"/>
          <a:ext cx="3626364" cy="1011092"/>
        </a:xfrm>
        <a:prstGeom prst="roundRect">
          <a:avLst>
            <a:gd name="adj" fmla="val 10000"/>
          </a:avLst>
        </a:prstGeom>
        <a:solidFill>
          <a:srgbClr val="FEFDA1"/>
        </a:solidFill>
        <a:ln>
          <a:solidFill>
            <a:schemeClr val="accent1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</a:endParaRPr>
        </a:p>
      </dsp:txBody>
      <dsp:txXfrm>
        <a:off x="29614" y="141698"/>
        <a:ext cx="3567136" cy="951864"/>
      </dsp:txXfrm>
    </dsp:sp>
    <dsp:sp modelId="{ED6BE4A9-A27B-4740-926B-62679D15E33B}">
      <dsp:nvSpPr>
        <dsp:cNvPr id="0" name=""/>
        <dsp:cNvSpPr/>
      </dsp:nvSpPr>
      <dsp:spPr>
        <a:xfrm>
          <a:off x="362636" y="1123177"/>
          <a:ext cx="238824" cy="77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330"/>
              </a:lnTo>
              <a:lnTo>
                <a:pt x="238824" y="773330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167FD-43F3-8F45-841F-9908C0FFB74F}">
      <dsp:nvSpPr>
        <dsp:cNvPr id="0" name=""/>
        <dsp:cNvSpPr/>
      </dsp:nvSpPr>
      <dsp:spPr>
        <a:xfrm>
          <a:off x="601461" y="1308635"/>
          <a:ext cx="4182395" cy="1175745"/>
        </a:xfrm>
        <a:prstGeom prst="roundRect">
          <a:avLst>
            <a:gd name="adj" fmla="val 10000"/>
          </a:avLst>
        </a:prstGeom>
        <a:solidFill>
          <a:srgbClr val="DFBACE">
            <a:alpha val="90000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chemeClr val="tx1"/>
            </a:solidFill>
          </a:endParaRPr>
        </a:p>
      </dsp:txBody>
      <dsp:txXfrm>
        <a:off x="635897" y="1343071"/>
        <a:ext cx="4113523" cy="1106873"/>
      </dsp:txXfrm>
    </dsp:sp>
    <dsp:sp modelId="{7B8BEFA7-1036-E34F-88C5-DD0917C785E2}">
      <dsp:nvSpPr>
        <dsp:cNvPr id="0" name=""/>
        <dsp:cNvSpPr/>
      </dsp:nvSpPr>
      <dsp:spPr>
        <a:xfrm>
          <a:off x="362636" y="1123177"/>
          <a:ext cx="235847" cy="2207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7591"/>
              </a:lnTo>
              <a:lnTo>
                <a:pt x="235847" y="2207591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D6D71-57D7-7146-AC48-3B790488DB2D}">
      <dsp:nvSpPr>
        <dsp:cNvPr id="0" name=""/>
        <dsp:cNvSpPr/>
      </dsp:nvSpPr>
      <dsp:spPr>
        <a:xfrm>
          <a:off x="598483" y="2693370"/>
          <a:ext cx="4156532" cy="1274797"/>
        </a:xfrm>
        <a:prstGeom prst="roundRect">
          <a:avLst>
            <a:gd name="adj" fmla="val 10000"/>
          </a:avLst>
        </a:prstGeom>
        <a:solidFill>
          <a:srgbClr val="BACDE6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kern="1200" dirty="0">
            <a:solidFill>
              <a:schemeClr val="tx1"/>
            </a:solidFill>
          </a:endParaRPr>
        </a:p>
      </dsp:txBody>
      <dsp:txXfrm>
        <a:off x="635821" y="2730708"/>
        <a:ext cx="4081856" cy="1200121"/>
      </dsp:txXfrm>
    </dsp:sp>
    <dsp:sp modelId="{C7165658-1737-814E-94D5-A6DA621DBF9B}">
      <dsp:nvSpPr>
        <dsp:cNvPr id="0" name=""/>
        <dsp:cNvSpPr/>
      </dsp:nvSpPr>
      <dsp:spPr>
        <a:xfrm>
          <a:off x="362636" y="1123177"/>
          <a:ext cx="281964" cy="3682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2659"/>
              </a:lnTo>
              <a:lnTo>
                <a:pt x="281964" y="3682659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59394-A7AD-434E-B9E1-77EB846C4DA7}">
      <dsp:nvSpPr>
        <dsp:cNvPr id="0" name=""/>
        <dsp:cNvSpPr/>
      </dsp:nvSpPr>
      <dsp:spPr>
        <a:xfrm>
          <a:off x="644600" y="4168438"/>
          <a:ext cx="4100829" cy="1274797"/>
        </a:xfrm>
        <a:prstGeom prst="roundRect">
          <a:avLst>
            <a:gd name="adj" fmla="val 10000"/>
          </a:avLst>
        </a:prstGeom>
        <a:solidFill>
          <a:srgbClr val="FCD5B5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i="1" kern="1200" baseline="0" dirty="0">
            <a:solidFill>
              <a:schemeClr val="tx1"/>
            </a:solidFill>
          </a:endParaRPr>
        </a:p>
      </dsp:txBody>
      <dsp:txXfrm>
        <a:off x="681938" y="4205776"/>
        <a:ext cx="4026153" cy="1200121"/>
      </dsp:txXfrm>
    </dsp:sp>
    <dsp:sp modelId="{B7B1610C-5158-354D-B7A6-BFEF76C24BF4}">
      <dsp:nvSpPr>
        <dsp:cNvPr id="0" name=""/>
        <dsp:cNvSpPr/>
      </dsp:nvSpPr>
      <dsp:spPr>
        <a:xfrm>
          <a:off x="6163070" y="65796"/>
          <a:ext cx="3136460" cy="1021890"/>
        </a:xfrm>
        <a:prstGeom prst="roundRect">
          <a:avLst>
            <a:gd name="adj" fmla="val 10000"/>
          </a:avLst>
        </a:prstGeom>
        <a:solidFill>
          <a:srgbClr val="FEFDA1"/>
        </a:solidFill>
        <a:ln>
          <a:solidFill>
            <a:schemeClr val="accent1"/>
          </a:solidFill>
        </a:ln>
        <a:effectLst>
          <a:glow rad="63500">
            <a:schemeClr val="tx1"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</a:endParaRPr>
        </a:p>
      </dsp:txBody>
      <dsp:txXfrm>
        <a:off x="6193000" y="95726"/>
        <a:ext cx="3076600" cy="962030"/>
      </dsp:txXfrm>
    </dsp:sp>
    <dsp:sp modelId="{6A0EF9A2-DDF5-994F-AC4A-6DE22744A1B6}">
      <dsp:nvSpPr>
        <dsp:cNvPr id="0" name=""/>
        <dsp:cNvSpPr/>
      </dsp:nvSpPr>
      <dsp:spPr>
        <a:xfrm>
          <a:off x="6476716" y="1087687"/>
          <a:ext cx="271694" cy="776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6408"/>
              </a:lnTo>
              <a:lnTo>
                <a:pt x="271694" y="776408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F169A-342C-F44C-B39E-8E2143608AB7}">
      <dsp:nvSpPr>
        <dsp:cNvPr id="0" name=""/>
        <dsp:cNvSpPr/>
      </dsp:nvSpPr>
      <dsp:spPr>
        <a:xfrm>
          <a:off x="6748411" y="1277631"/>
          <a:ext cx="3933249" cy="1172928"/>
        </a:xfrm>
        <a:prstGeom prst="roundRect">
          <a:avLst>
            <a:gd name="adj" fmla="val 10000"/>
          </a:avLst>
        </a:prstGeom>
        <a:solidFill>
          <a:srgbClr val="DFBACE">
            <a:alpha val="89804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782765" y="1311985"/>
        <a:ext cx="3864541" cy="1104220"/>
      </dsp:txXfrm>
    </dsp:sp>
    <dsp:sp modelId="{4023B260-C37C-5843-BCD4-7A581182EF79}">
      <dsp:nvSpPr>
        <dsp:cNvPr id="0" name=""/>
        <dsp:cNvSpPr/>
      </dsp:nvSpPr>
      <dsp:spPr>
        <a:xfrm>
          <a:off x="6476716" y="1087687"/>
          <a:ext cx="289338" cy="2224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4228"/>
              </a:lnTo>
              <a:lnTo>
                <a:pt x="289338" y="2224228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6151C-7DA3-9E45-88B7-4F62761E5633}">
      <dsp:nvSpPr>
        <dsp:cNvPr id="0" name=""/>
        <dsp:cNvSpPr/>
      </dsp:nvSpPr>
      <dsp:spPr>
        <a:xfrm>
          <a:off x="6766054" y="2674516"/>
          <a:ext cx="3884623" cy="1274797"/>
        </a:xfrm>
        <a:prstGeom prst="roundRect">
          <a:avLst>
            <a:gd name="adj" fmla="val 10000"/>
          </a:avLst>
        </a:prstGeom>
        <a:solidFill>
          <a:srgbClr val="BACDE6">
            <a:alpha val="90000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803392" y="2711854"/>
        <a:ext cx="3809947" cy="1200121"/>
      </dsp:txXfrm>
    </dsp:sp>
    <dsp:sp modelId="{47E537F7-DF90-4247-8E0F-5DC843EF5FC4}">
      <dsp:nvSpPr>
        <dsp:cNvPr id="0" name=""/>
        <dsp:cNvSpPr/>
      </dsp:nvSpPr>
      <dsp:spPr>
        <a:xfrm>
          <a:off x="6476716" y="1087687"/>
          <a:ext cx="315609" cy="3721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1158"/>
              </a:lnTo>
              <a:lnTo>
                <a:pt x="315609" y="3721158"/>
              </a:lnTo>
            </a:path>
          </a:pathLst>
        </a:custGeom>
        <a:noFill/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0E4C6-B47C-064D-9CF3-6B5028E03AA4}">
      <dsp:nvSpPr>
        <dsp:cNvPr id="0" name=""/>
        <dsp:cNvSpPr/>
      </dsp:nvSpPr>
      <dsp:spPr>
        <a:xfrm>
          <a:off x="6792325" y="4171447"/>
          <a:ext cx="3823249" cy="1274797"/>
        </a:xfrm>
        <a:prstGeom prst="roundRect">
          <a:avLst>
            <a:gd name="adj" fmla="val 10000"/>
          </a:avLst>
        </a:prstGeom>
        <a:solidFill>
          <a:srgbClr val="FCD5B5">
            <a:alpha val="90000"/>
          </a:srgb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829663" y="4208785"/>
        <a:ext cx="3748573" cy="1200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5ABAB-22CC-004E-9BC0-C7BC61AE68DC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76CCC-F4F0-4C45-8297-DA380BD48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23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48D20-0205-C04D-A1B3-529E922151F9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29D4E-866A-8F47-9A35-AF0ACE2F3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08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This</a:t>
            </a:r>
            <a:r>
              <a:rPr lang="en-US" baseline="0" dirty="0" smtClean="0">
                <a:latin typeface="Times New Roman" charset="0"/>
                <a:cs typeface="Times New Roman" charset="0"/>
              </a:rPr>
              <a:t> presentation is designed for 1.5 hours</a:t>
            </a:r>
            <a:endParaRPr lang="en-US" dirty="0" smtClean="0"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34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A Comprehensive ELD program includes both Designated and Integrated ELD.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u="sng" dirty="0" smtClean="0">
                <a:latin typeface="Calibri" charset="0"/>
              </a:rPr>
              <a:t>Click animation </a:t>
            </a:r>
            <a:r>
              <a:rPr lang="en-US" dirty="0" smtClean="0">
                <a:latin typeface="Calibri" charset="0"/>
              </a:rPr>
              <a:t>(Designated ELD):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Designated ELD is the specific time of the day in which students are learning English.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u="sng" dirty="0" smtClean="0">
                <a:latin typeface="Calibri" charset="0"/>
              </a:rPr>
              <a:t>Click animation </a:t>
            </a:r>
            <a:r>
              <a:rPr lang="en-US" dirty="0" smtClean="0">
                <a:latin typeface="Calibri" charset="0"/>
              </a:rPr>
              <a:t>(Integrated ELD):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Integrated ELD is throughout the day as ELs are learning content and English at</a:t>
            </a:r>
            <a:r>
              <a:rPr lang="en-US" baseline="0" dirty="0" smtClean="0">
                <a:latin typeface="Calibri" charset="0"/>
              </a:rPr>
              <a:t> the same time.  </a:t>
            </a:r>
            <a:endParaRPr lang="en-US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4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CA ELD</a:t>
            </a:r>
            <a:r>
              <a:rPr lang="en-US" baseline="0" dirty="0" smtClean="0"/>
              <a:t> FRAMEWORK says</a:t>
            </a:r>
          </a:p>
          <a:p>
            <a:r>
              <a:rPr lang="en-US" b="1" baseline="0" dirty="0" smtClean="0"/>
              <a:t>READ QUOTE</a:t>
            </a:r>
          </a:p>
          <a:p>
            <a:r>
              <a:rPr lang="en-US" b="0" baseline="0" dirty="0" smtClean="0"/>
              <a:t>This means Integrated ELD should be happening for our ELs during ELA, Math, Science, Social Studies, </a:t>
            </a:r>
            <a:r>
              <a:rPr lang="en-US" b="0" baseline="0" dirty="0" err="1" smtClean="0"/>
              <a:t>etc</a:t>
            </a:r>
            <a:r>
              <a:rPr lang="en-US" b="0" baseline="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5170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dirty="0" smtClean="0">
                <a:ea typeface="MS PGothic" panose="020B0600070205080204" pitchFamily="34" charset="-128"/>
              </a:rPr>
              <a:t>To understanding INTEGRATED ELD better,</a:t>
            </a:r>
            <a:r>
              <a:rPr lang="en-US" altLang="en-US" baseline="0" dirty="0" smtClean="0">
                <a:ea typeface="MS PGothic" panose="020B0600070205080204" pitchFamily="34" charset="-128"/>
              </a:rPr>
              <a:t> let’s read some key points about the purpose of INTEGRATED ELD.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baseline="0" dirty="0" smtClean="0">
                <a:ea typeface="MS PGothic" panose="020B0600070205080204" pitchFamily="34" charset="-128"/>
              </a:rPr>
              <a:t>Click to show each bullet.  Ask participants to read each one out loud.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baseline="0" dirty="0" smtClean="0">
                <a:ea typeface="MS PGothic" panose="020B0600070205080204" pitchFamily="34" charset="-128"/>
              </a:rPr>
              <a:t>Ask:  Which of these do you think are happening now in your Math classroom?  Share your ideas with a partner.   </a:t>
            </a:r>
            <a:endParaRPr lang="en-US" altLang="en-US" dirty="0" smtClean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92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essential elements of a comprehensive ELD program have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CA ELD Standards working in tandem with CONTENT STANDARDS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Content and language objective ( this is for integrated ELD)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Scaffolds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Strategic group to offer instructional support that meet students’ specific needs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Formative assessment (SPF)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And for our district we have the HIGH IMPACT ESSENTIAL PRACTICES. These practices come from the book called Common Core in Diverse Classrooms by Jeff </a:t>
            </a:r>
            <a:r>
              <a:rPr lang="en-US" baseline="0" dirty="0" err="1" smtClean="0"/>
              <a:t>Zweirs</a:t>
            </a:r>
            <a:r>
              <a:rPr lang="en-US" baseline="0" dirty="0" smtClean="0"/>
              <a:t>.  Our Constructive Conversation Skills support our ELs in participating in these High Impact Essential practices.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1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Constructive Conversation Skills support the High Impact Essential Practices.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The High Impact Practices are: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 smtClean="0"/>
              <a:t>FOSTERING ACADEMIC INTERACTIONS, USING COMPLEX TEXT, AND FORTIFYING COMPLEX OUTPUT </a:t>
            </a:r>
            <a:endParaRPr lang="en-US" sz="1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Both</a:t>
            </a:r>
            <a:r>
              <a:rPr lang="en-US" sz="1200" baseline="0" dirty="0" smtClean="0"/>
              <a:t> come </a:t>
            </a:r>
            <a:r>
              <a:rPr lang="en-US" sz="1200" dirty="0" smtClean="0"/>
              <a:t>from the work of Jeff </a:t>
            </a:r>
            <a:r>
              <a:rPr lang="en-US" sz="1200" dirty="0" err="1" smtClean="0"/>
              <a:t>Zwiers</a:t>
            </a:r>
            <a:r>
              <a:rPr lang="en-US" sz="1200" baseline="0" dirty="0" smtClean="0"/>
              <a:t> out of Stanford University.  In his work Jeff </a:t>
            </a:r>
            <a:r>
              <a:rPr lang="en-US" sz="1200" baseline="0" dirty="0" err="1" smtClean="0"/>
              <a:t>Zwiers</a:t>
            </a:r>
            <a:r>
              <a:rPr lang="en-US" sz="1200" baseline="0" dirty="0" smtClean="0"/>
              <a:t> talks about how important the High Impact Practices are during INTEGRATED ELD.  </a:t>
            </a:r>
            <a:r>
              <a:rPr lang="en-US" sz="1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The Constructive Conversation Skills are a part of our Designated ELD Instruction and should also be used to support our English Learners during Integrated ELD Instruction.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Having</a:t>
            </a:r>
            <a:r>
              <a:rPr lang="en-US" sz="1200" baseline="0" dirty="0" smtClean="0"/>
              <a:t> our students become proficient in these skills helps our English Learners engage in the High Impact Practices.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3117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INTEGRATED ELD/MATH</a:t>
            </a:r>
            <a:r>
              <a:rPr lang="en-US" baseline="0" dirty="0" smtClean="0"/>
              <a:t> LESSON RESOURCES created by LAUSD were developed with the intent of supporting the Three Phase Lesson in Math.  The Three Phase Lesson is a problem solving lesson, </a:t>
            </a:r>
            <a:r>
              <a:rPr lang="en-US" dirty="0" smtClean="0"/>
              <a:t>NOT a DIRECT INSTRUCTION lesson.  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INTEGRATED ELD/MATH LESSON PROTOCOLS, like the THREE READS, MATH INTERVIEW, AND MATH SUMMIT, can also be used independently during a regular Math Lesson.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take a look at the structure of a THREE PHASE LESSON.  </a:t>
            </a:r>
          </a:p>
        </p:txBody>
      </p:sp>
    </p:spTree>
    <p:extLst>
      <p:ext uri="{BB962C8B-B14F-4D97-AF65-F5344CB8AC3E}">
        <p14:creationId xmlns:p14="http://schemas.microsoft.com/office/powerpoint/2010/main" val="312312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Take a moment to read about this phase on your handout.</a:t>
            </a:r>
            <a:r>
              <a:rPr lang="en-US" baseline="0" dirty="0" smtClean="0"/>
              <a:t>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35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Take a moment to read about this phase on your handout.</a:t>
            </a:r>
            <a:r>
              <a:rPr lang="en-US" baseline="0" dirty="0" smtClean="0"/>
              <a:t>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Take a moment to read about this phase on your handout.</a:t>
            </a:r>
            <a:r>
              <a:rPr lang="en-US" baseline="0" dirty="0" smtClean="0"/>
              <a:t>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2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a number of INTEGRATED ELD RESOURCES our MMED (Multilingual Multicultural Education Department) office in LAUSD has created.</a:t>
            </a:r>
          </a:p>
          <a:p>
            <a:r>
              <a:rPr lang="en-US" baseline="0" dirty="0" smtClean="0"/>
              <a:t>They include the Integrated ELD Lesson Component List</a:t>
            </a:r>
          </a:p>
          <a:p>
            <a:r>
              <a:rPr lang="en-US" baseline="0" dirty="0" smtClean="0"/>
              <a:t>Model Lesson At a Glance Handout</a:t>
            </a:r>
          </a:p>
          <a:p>
            <a:r>
              <a:rPr lang="en-US" baseline="0" dirty="0" smtClean="0"/>
              <a:t>Integrated ELD Model Lessons</a:t>
            </a:r>
          </a:p>
          <a:p>
            <a:r>
              <a:rPr lang="en-US" baseline="0" dirty="0" smtClean="0"/>
              <a:t>Posters and Companion Cards for Protocols to support ELs</a:t>
            </a:r>
          </a:p>
          <a:p>
            <a:r>
              <a:rPr lang="en-US" baseline="0" dirty="0" smtClean="0"/>
              <a:t>Videos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58DC-120B-1C44-903E-3F99B24CB3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70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Today we will be using one of these MODEL INTEGRATED ELD LESSONS.  There is 1 MODEL lesson that has been created for each grade K-6.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will be studying the Kinder Lesson together.  Each lesson has the same structure and format.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29D4E-866A-8F47-9A35-AF0ACE2F39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30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Lesson is divided into 3 sections.</a:t>
            </a:r>
          </a:p>
          <a:p>
            <a:r>
              <a:rPr lang="en-US" baseline="0" dirty="0" smtClean="0"/>
              <a:t>PLANNING THE LESSON</a:t>
            </a:r>
          </a:p>
          <a:p>
            <a:r>
              <a:rPr lang="en-US" baseline="0" dirty="0" smtClean="0"/>
              <a:t>TEACHING THE LESSON</a:t>
            </a:r>
          </a:p>
          <a:p>
            <a:r>
              <a:rPr lang="en-US" baseline="0" dirty="0" smtClean="0"/>
              <a:t>ADDITIONAL RESOURCES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81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 a look at what the first</a:t>
            </a:r>
            <a:r>
              <a:rPr lang="en-US" baseline="0" dirty="0" smtClean="0"/>
              <a:t> two elements (orange and purple) look like in an INTEGRATED ELD/MATH LESSON.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1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Model lesson</a:t>
            </a:r>
            <a:r>
              <a:rPr lang="en-US" baseline="0" dirty="0" smtClean="0"/>
              <a:t> details:</a:t>
            </a:r>
          </a:p>
          <a:p>
            <a:r>
              <a:rPr lang="en-US" baseline="0" dirty="0" smtClean="0"/>
              <a:t>The potential language demands for the lesson/task</a:t>
            </a:r>
          </a:p>
          <a:p>
            <a:r>
              <a:rPr lang="en-US" baseline="0" dirty="0" smtClean="0"/>
              <a:t>The ELD Standards that are being used in tandem with the Math Standards</a:t>
            </a:r>
          </a:p>
          <a:p>
            <a:r>
              <a:rPr lang="en-US" baseline="0" dirty="0" smtClean="0"/>
              <a:t>A Language Objective for the lesson the teacher is using to guide planning, formative assessment, and decision making during the lesson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we watch this</a:t>
            </a:r>
            <a:r>
              <a:rPr lang="en-US" baseline="0" dirty="0" smtClean="0"/>
              <a:t> portion of the video, think about the following:</a:t>
            </a:r>
          </a:p>
          <a:p>
            <a:r>
              <a:rPr lang="en-US" b="1" baseline="0" dirty="0" smtClean="0"/>
              <a:t>READ FROM THE SLIDE</a:t>
            </a:r>
          </a:p>
          <a:p>
            <a:r>
              <a:rPr lang="en-US" b="0" baseline="0" dirty="0" smtClean="0"/>
              <a:t>Allow time for participants to watch the video and discuss.  </a:t>
            </a:r>
          </a:p>
          <a:p>
            <a:endParaRPr lang="en-US" dirty="0" smtClean="0"/>
          </a:p>
          <a:p>
            <a:r>
              <a:rPr lang="en-US" dirty="0" smtClean="0"/>
              <a:t>You can find the video at:</a:t>
            </a:r>
          </a:p>
          <a:p>
            <a:r>
              <a:rPr lang="en-US" dirty="0" smtClean="0"/>
              <a:t>http://achieve.lausd.net/Page/11671#spn-content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02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we watch this</a:t>
            </a:r>
            <a:r>
              <a:rPr lang="en-US" baseline="0" dirty="0" smtClean="0"/>
              <a:t> portion of the video, think about the following:</a:t>
            </a:r>
          </a:p>
          <a:p>
            <a:r>
              <a:rPr lang="en-US" b="1" baseline="0" dirty="0" smtClean="0"/>
              <a:t>READ FROM THE SLIDE</a:t>
            </a:r>
          </a:p>
          <a:p>
            <a:r>
              <a:rPr lang="en-US" b="0" baseline="0" dirty="0" smtClean="0"/>
              <a:t>Allow time for participants to watch the video and discuss.  </a:t>
            </a:r>
          </a:p>
          <a:p>
            <a:endParaRPr lang="en-US" b="0" baseline="0" dirty="0" smtClean="0"/>
          </a:p>
          <a:p>
            <a:r>
              <a:rPr lang="en-US" dirty="0" smtClean="0"/>
              <a:t>You can find the video at:</a:t>
            </a:r>
          </a:p>
          <a:p>
            <a:r>
              <a:rPr lang="en-US" dirty="0" smtClean="0"/>
              <a:t>http://achieve.lausd.net/Page/11671#spn-content</a:t>
            </a:r>
          </a:p>
          <a:p>
            <a:endParaRPr lang="en-US" b="0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02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we do this, </a:t>
            </a:r>
            <a:r>
              <a:rPr lang="en-US" baseline="0" dirty="0" smtClean="0"/>
              <a:t>we are developing in the following element of our Teaching and Leaning Framework.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8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Play 3 minute video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7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let’s learn a little bit about the</a:t>
            </a:r>
            <a:r>
              <a:rPr lang="en-US" baseline="0" dirty="0" smtClean="0"/>
              <a:t> AFTER PHASE.  </a:t>
            </a:r>
          </a:p>
          <a:p>
            <a:r>
              <a:rPr lang="en-US" baseline="0" dirty="0" smtClean="0"/>
              <a:t>In the AFTER PHASE of a THREE PHASE LESSON you want to</a:t>
            </a:r>
          </a:p>
          <a:p>
            <a:r>
              <a:rPr lang="en-US" b="1" baseline="0" dirty="0" smtClean="0"/>
              <a:t>READ BULLET POINTS FROM THE SLIDE</a:t>
            </a:r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112435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protocols developed</a:t>
            </a:r>
            <a:r>
              <a:rPr lang="en-US" baseline="0" dirty="0" smtClean="0"/>
              <a:t> by MMED to support English Learners during the Three Phase Lesson (BEFORE, DURING, AFTER) are:</a:t>
            </a:r>
          </a:p>
          <a:p>
            <a:r>
              <a:rPr lang="en-US" baseline="0" dirty="0" smtClean="0"/>
              <a:t>Three Reads Protocol, Math Interview, and Math Summit.  </a:t>
            </a:r>
          </a:p>
          <a:p>
            <a:r>
              <a:rPr lang="en-US" baseline="0" dirty="0" smtClean="0"/>
              <a:t>These protocols do not have to be used within a THREE PHASE LESSON.  They can also stand alone during a Math Lesson.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protocol comes with a poster for classroom use and a companion card for the teacher.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29D4E-866A-8F47-9A35-AF0ACE2F39C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8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6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68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2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you watch</a:t>
            </a:r>
            <a:r>
              <a:rPr lang="en-US" baseline="0" dirty="0" smtClean="0"/>
              <a:t> the video, feel free to take notes.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You can find the video at:</a:t>
            </a:r>
          </a:p>
          <a:p>
            <a:r>
              <a:rPr lang="en-US" dirty="0" smtClean="0"/>
              <a:t>http://achieve.lausd.net/Page/11671#spn-content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</a:t>
            </a:r>
            <a:r>
              <a:rPr lang="en-US" baseline="0" dirty="0" smtClean="0"/>
              <a:t> participants share what they noticed and wonder about the video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715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we do this, </a:t>
            </a:r>
            <a:r>
              <a:rPr lang="en-US" baseline="0" dirty="0" smtClean="0"/>
              <a:t>we are developing in the following element of our Teaching and Leaning Framework.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293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 a look at these page of our sample lesson plan.</a:t>
            </a:r>
            <a:r>
              <a:rPr lang="en-US" baseline="0" dirty="0" smtClean="0"/>
              <a:t>  Read the vignette that shows how the teacher sets up the MATH SUMMIT with students.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DIRECTIONS FROM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5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50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C0BA0-EBFE-D14A-8E02-3A73A656AF8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957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CA Math Framework says that </a:t>
            </a:r>
          </a:p>
          <a:p>
            <a:r>
              <a:rPr lang="en-US" baseline="0" dirty="0" smtClean="0"/>
              <a:t>READ QUOTE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Ask:  What comes to mind when you read this quote?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CLICK</a:t>
            </a:r>
          </a:p>
          <a:p>
            <a:r>
              <a:rPr lang="en-US" baseline="0" dirty="0" smtClean="0"/>
              <a:t>The Constructive Conversation Skills!  </a:t>
            </a:r>
          </a:p>
          <a:p>
            <a:r>
              <a:rPr lang="en-US" baseline="0" dirty="0" smtClean="0"/>
              <a:t>Using them during the Three Reads is a critical part of Developing Mathematical Discourse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770194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this protocol, the teacher was focusing on one ELD standard in particular.  </a:t>
            </a:r>
          </a:p>
          <a:p>
            <a:r>
              <a:rPr lang="en-US" baseline="0" dirty="0" smtClean="0"/>
              <a:t>CLICK.  </a:t>
            </a:r>
          </a:p>
          <a:p>
            <a:r>
              <a:rPr lang="en-US" baseline="0" dirty="0" smtClean="0"/>
              <a:t>But the teacher is also focusing on Math Standards.  In this case a Math Practice was also a focus.  </a:t>
            </a:r>
          </a:p>
          <a:p>
            <a:r>
              <a:rPr lang="en-US" baseline="0" dirty="0" smtClean="0"/>
              <a:t>Take a few minutes to read about this Math Practice.</a:t>
            </a:r>
          </a:p>
          <a:p>
            <a:r>
              <a:rPr lang="en-US" baseline="0" dirty="0" smtClean="0"/>
              <a:t>CLICK</a:t>
            </a:r>
          </a:p>
          <a:p>
            <a:r>
              <a:rPr lang="en-US" baseline="0" dirty="0" smtClean="0"/>
              <a:t>Now, think about how the ELD standard, the Math Practice, and the protocol are connected.  </a:t>
            </a:r>
          </a:p>
          <a:p>
            <a:r>
              <a:rPr lang="en-US" baseline="0" dirty="0" smtClean="0"/>
              <a:t>Take a couple minutes to answer this guiding question with a partner.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807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Today, we have seen what the INTEGRATED ELD LESSON COMPONENTS look like in a Kindergarten lesson.  </a:t>
            </a:r>
          </a:p>
          <a:p>
            <a:r>
              <a:rPr lang="en-US" baseline="0" dirty="0" smtClean="0"/>
              <a:t>What elements of an Integrated ELD Lesson are you already doing/using in your classroom?  </a:t>
            </a:r>
          </a:p>
          <a:p>
            <a:r>
              <a:rPr lang="en-US" baseline="0" dirty="0" smtClean="0"/>
              <a:t>What might be new for you or your grade level?  </a:t>
            </a:r>
          </a:p>
          <a:p>
            <a:r>
              <a:rPr lang="en-US" baseline="0" dirty="0" smtClean="0"/>
              <a:t>What might be our next steps?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1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Remember, these learning outcomes</a:t>
            </a:r>
            <a:r>
              <a:rPr lang="en-US" baseline="0" dirty="0" smtClean="0"/>
              <a:t> address </a:t>
            </a:r>
            <a:r>
              <a:rPr lang="en-US" dirty="0" smtClean="0"/>
              <a:t>the entire set of PD’s on Integrated ELD</a:t>
            </a:r>
            <a:r>
              <a:rPr lang="en-US" baseline="0" dirty="0" smtClean="0"/>
              <a:t> Math.  We may not have accomplished all of them today.  </a:t>
            </a:r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Learning Outcomes did we reach today?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401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Times New Roman" pitchFamily="18" charset="0"/>
              </a:rPr>
              <a:t>If you are already implementing the THREE PHASE LESSON</a:t>
            </a:r>
            <a:r>
              <a:rPr lang="en-US" baseline="0" dirty="0" smtClean="0">
                <a:latin typeface="Times New Roman" pitchFamily="18" charset="0"/>
              </a:rPr>
              <a:t> AT YOUR SCHOOL, t</a:t>
            </a:r>
            <a:r>
              <a:rPr lang="en-US" dirty="0" smtClean="0">
                <a:latin typeface="Times New Roman" pitchFamily="18" charset="0"/>
              </a:rPr>
              <a:t>his</a:t>
            </a:r>
            <a:r>
              <a:rPr lang="en-US" baseline="0" dirty="0" smtClean="0">
                <a:latin typeface="Times New Roman" pitchFamily="18" charset="0"/>
              </a:rPr>
              <a:t> handout can help us to remember what each phase for the THREE PHASE LESSON IS ABOUT and how the PROTOCOLS support the THREE PHASE LESSON.  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650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a number of INTEGRATED ELD RESOURCES our MMED (Multilingual Multicultural Education Department) office in LAUSD has created.</a:t>
            </a:r>
          </a:p>
          <a:p>
            <a:r>
              <a:rPr lang="en-US" baseline="0" dirty="0" smtClean="0"/>
              <a:t>They include the Integrated ELD Lesson Component List</a:t>
            </a:r>
          </a:p>
          <a:p>
            <a:r>
              <a:rPr lang="en-US" baseline="0" dirty="0" smtClean="0"/>
              <a:t>Model Lesson At a Glance Handout</a:t>
            </a:r>
          </a:p>
          <a:p>
            <a:r>
              <a:rPr lang="en-US" baseline="0" dirty="0" smtClean="0"/>
              <a:t>Integrated ELD Model Lessons</a:t>
            </a:r>
          </a:p>
          <a:p>
            <a:r>
              <a:rPr lang="en-US" baseline="0" dirty="0" smtClean="0"/>
              <a:t>Posters and Companion Cards for Protocols to support ELs</a:t>
            </a:r>
          </a:p>
          <a:p>
            <a:r>
              <a:rPr lang="en-US" baseline="0" dirty="0" smtClean="0"/>
              <a:t>Videos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58DC-120B-1C44-903E-3F99B24CB34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702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learn</a:t>
            </a:r>
            <a:r>
              <a:rPr lang="en-US" baseline="0" dirty="0" smtClean="0"/>
              <a:t> more about these resources you can go to the MMED website.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300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latin typeface="Calibri" charset="0"/>
              </a:rPr>
              <a:t>Thank you!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3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learning outcomes</a:t>
            </a:r>
            <a:r>
              <a:rPr lang="en-US" baseline="0" dirty="0" smtClean="0"/>
              <a:t> address </a:t>
            </a:r>
            <a:r>
              <a:rPr lang="en-US" dirty="0" smtClean="0"/>
              <a:t>the entire set of PD’s on Integrated ELD</a:t>
            </a:r>
            <a:r>
              <a:rPr lang="en-US" baseline="0" dirty="0" smtClean="0"/>
              <a:t> Math.  We may not accomplish all of them today.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4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look at this data from the CDE website for English</a:t>
            </a:r>
            <a:r>
              <a:rPr lang="en-US" baseline="0" dirty="0" smtClean="0"/>
              <a:t> Learners in Math for LAUSD.</a:t>
            </a:r>
          </a:p>
          <a:p>
            <a:r>
              <a:rPr lang="en-US" baseline="0" dirty="0" smtClean="0"/>
              <a:t>What do you notice?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will see that in all grades 3-8 and 11</a:t>
            </a:r>
            <a:r>
              <a:rPr lang="en-US" baseline="30000" dirty="0" smtClean="0"/>
              <a:t>th</a:t>
            </a:r>
            <a:r>
              <a:rPr lang="en-US" baseline="0" dirty="0" smtClean="0"/>
              <a:t>, LAUSD had a total of: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6% of our ELs who scored Standard Exceeded and Standard Met (combined)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94%</a:t>
            </a:r>
            <a:r>
              <a:rPr lang="en-US" baseline="0" dirty="0" smtClean="0"/>
              <a:t> of our ELs who scored Standard Nearly Met and Standard Not Met (combined)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76% of our ELs who scored Standard Not Met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Our English Learners need our support in Math.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At the very least, there should be more students scoring at LEVEL 2 (nearly met) and less students scoring at LEVEL 1 (not met).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Today we will be looking at the type of support we can provide to make sure we don’t have as many ELs in the LEVEL 1 group.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482A-77F2-BB4F-A8FD-2D4A4049F1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0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CA Math Framework</a:t>
            </a:r>
            <a:r>
              <a:rPr lang="en-US" baseline="0" dirty="0" smtClean="0"/>
              <a:t> on the CDE website states the following:  </a:t>
            </a:r>
          </a:p>
          <a:p>
            <a:r>
              <a:rPr lang="en-US" b="1" baseline="0" dirty="0" smtClean="0"/>
              <a:t>READ QUOTE</a:t>
            </a:r>
          </a:p>
          <a:p>
            <a:r>
              <a:rPr lang="en-US" baseline="0" dirty="0" smtClean="0"/>
              <a:t>It says that when teaching Math we DO need to consider our ELs because we cannot separate the content of mathematics from language</a:t>
            </a:r>
          </a:p>
          <a:p>
            <a:r>
              <a:rPr lang="en-US" baseline="0" dirty="0" smtClean="0"/>
              <a:t>The language needs of our ELs need to be supported during Math instruction.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4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we do this, </a:t>
            </a:r>
            <a:r>
              <a:rPr lang="en-US" baseline="0" dirty="0" smtClean="0"/>
              <a:t>we are developing in the following element of our Teaching and Leaning Framework.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7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5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657274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 sz="4400">
                <a:solidFill>
                  <a:srgbClr val="1464B4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151189"/>
            <a:ext cx="10972800" cy="541671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409058" y="6333139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514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10F90-3D08-DC4F-8705-DFE2BE2F9E2C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A875F-AE8C-F04A-B588-B51BEA7A6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1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F2B78-DDBF-514F-8F29-32312BFED622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5869-3EA2-314A-B364-366B3BD52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498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40000-E947-7D4B-84EC-A2BC88A1A47B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5B4F2-4A54-8A44-8CDB-4356964FE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75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43E6-9FCA-C745-BA08-18885CBEFCCC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22457-45B8-A241-A5AE-31D69858E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70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AE3F4-D91A-5947-854D-49ECA3F5BB70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7402E-C9B0-784D-AC8F-78D0E2EE7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578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6F82-DC01-BB4E-A6BE-0180F45D87CB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30882-55B7-FC4F-8D16-383DF1A91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10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BEF0C-6C8E-CC4A-A33E-C7AE32704374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09C4-90F3-D844-A148-4E916C7FE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7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909C4-E239-D949-8F39-AA8E92E74E4C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E02E0-D13C-C249-8FB6-8599006C53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05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7AF07-AE2B-C44C-8EDB-A746F2AB8E88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9047E-60D4-5444-9233-078A6BC02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54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E34A1-425C-734D-AA23-E1050523E3FA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E42E2-74C3-B64E-A045-7634283B1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513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8254-3B1C-2047-A028-1811FA3C2B5B}" type="datetimeFigureOut">
              <a:rPr lang="en-US" altLang="en-US"/>
              <a:pPr>
                <a:defRPr/>
              </a:pPr>
              <a:t>1/11/18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EF05C-C02E-DB4F-850F-0DDD5A70DB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59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9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7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4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January 11,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January 11,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690" indent="-137157" algn="l" defTabSz="914377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566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41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192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4054C0B-4979-BD46-9F2F-718F7A32EDF6}" type="datetimeFigureOut">
              <a:rPr lang="en-US" altLang="en-US" smtClean="0">
                <a:ea typeface="ＭＳ Ｐゴシック" charset="-128"/>
                <a:sym typeface="Arial"/>
                <a:rtl val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1/11/18</a:t>
            </a:fld>
            <a:endParaRPr lang="en-US" altLang="en-US">
              <a:ea typeface="ＭＳ Ｐゴシック" charset="-128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6D3A67C-3F81-D84D-A30C-7416983BAABB}" type="slidenum">
              <a:rPr lang="en-US" altLang="en-US" smtClean="0">
                <a:ea typeface="ＭＳ Ｐゴシック" charset="-128"/>
                <a:sym typeface="Arial"/>
                <a:rtl val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6886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e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0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hyperlink" Target="http://achieve.lausd.net/Page/11671#spn-content" TargetMode="External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1.png"/><Relationship Id="rId5" Type="http://schemas.openxmlformats.org/officeDocument/2006/relationships/image" Target="../media/image6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jpe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0" Type="http://schemas.openxmlformats.org/officeDocument/2006/relationships/image" Target="../media/image25.jpe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tiff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28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entury Gothic"/>
              </a:rPr>
              <a:t>Integrated </a:t>
            </a:r>
            <a:r>
              <a:rPr lang="en-US" b="1" dirty="0" err="1">
                <a:latin typeface="Century Gothic"/>
              </a:rPr>
              <a:t>eld</a:t>
            </a:r>
            <a:r>
              <a:rPr lang="en-US" b="1" dirty="0">
                <a:latin typeface="Century Gothic"/>
              </a:rPr>
              <a:t>/math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10464800" cy="1752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 smtClean="0">
                <a:latin typeface="Century Gothic"/>
              </a:rPr>
              <a:t>Math Summit Protocol</a:t>
            </a:r>
            <a:endParaRPr lang="en-US" sz="4400" dirty="0">
              <a:latin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4" y="609605"/>
            <a:ext cx="1562100" cy="15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1034" y="1172230"/>
            <a:ext cx="733405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Multilingual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Multicultural Education Department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778">
            <a:off x="8446568" y="1904562"/>
            <a:ext cx="3204245" cy="422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Title 1"/>
          <p:cNvSpPr>
            <a:spLocks noGrp="1"/>
          </p:cNvSpPr>
          <p:nvPr>
            <p:ph type="title" idx="4294967295"/>
          </p:nvPr>
        </p:nvSpPr>
        <p:spPr>
          <a:xfrm>
            <a:off x="57659" y="550913"/>
            <a:ext cx="11999661" cy="800100"/>
          </a:xfrm>
          <a:solidFill>
            <a:schemeClr val="accent1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 Comprehensive ELD program consists of…</a:t>
            </a:r>
            <a:endParaRPr lang="en-US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../IntegratedELD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2" t="-2417" r="-1412" b="-2417"/>
          <a:stretch/>
        </p:blipFill>
        <p:spPr bwMode="auto">
          <a:xfrm>
            <a:off x="7925753" y="2911633"/>
            <a:ext cx="2475547" cy="2963387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../Screen%20Shot%202017-08-22%20at%209.14.20%20A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49" y="2911633"/>
            <a:ext cx="4009391" cy="29633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25549" y="2103119"/>
            <a:ext cx="400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Designated ELD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58830" y="2103119"/>
            <a:ext cx="400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Integrated ELD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98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3450274"/>
            <a:ext cx="1479116" cy="18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" y="1131179"/>
            <a:ext cx="1607789" cy="1232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0085" y="334254"/>
            <a:ext cx="10206132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ELA/ELD FRAMEWORK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9242" y="1623380"/>
            <a:ext cx="10996426" cy="45550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 i="1" dirty="0">
                <a:latin typeface="Century Gothic"/>
              </a:rPr>
              <a:t>This framework uses the term integrated ELD to refer to ELD taught </a:t>
            </a:r>
            <a:r>
              <a:rPr lang="en-US" sz="3400" b="1" i="1" dirty="0">
                <a:latin typeface="Century Gothic"/>
              </a:rPr>
              <a:t>throughout the day</a:t>
            </a:r>
            <a:r>
              <a:rPr lang="en-US" sz="3400" i="1" dirty="0">
                <a:latin typeface="Century Gothic"/>
              </a:rPr>
              <a:t> and </a:t>
            </a:r>
            <a:r>
              <a:rPr lang="en-US" sz="3400" b="1" i="1" dirty="0">
                <a:latin typeface="Century Gothic"/>
              </a:rPr>
              <a:t>across the disciplines</a:t>
            </a:r>
            <a:r>
              <a:rPr lang="en-US" sz="3400" i="1" dirty="0">
                <a:latin typeface="Century Gothic"/>
              </a:rPr>
              <a:t>. All teachers with ELs in their classrooms should use the CA ELD Standards in addition to their focal CA CCSS for ELA/Literacy and other content standards to </a:t>
            </a:r>
            <a:r>
              <a:rPr lang="en-US" sz="3400" b="1" i="1" dirty="0">
                <a:latin typeface="Century Gothic"/>
              </a:rPr>
              <a:t>support their ELs’ linguistic </a:t>
            </a:r>
            <a:endParaRPr lang="en-US" sz="3400" b="1" i="1" dirty="0" smtClean="0">
              <a:latin typeface="Century Gothic"/>
            </a:endParaRPr>
          </a:p>
          <a:p>
            <a:r>
              <a:rPr lang="en-US" sz="3400" b="1" i="1" dirty="0" smtClean="0">
                <a:latin typeface="Century Gothic"/>
              </a:rPr>
              <a:t>and </a:t>
            </a:r>
            <a:r>
              <a:rPr lang="en-US" sz="3400" b="1" i="1" dirty="0">
                <a:latin typeface="Century Gothic"/>
              </a:rPr>
              <a:t>academic progress</a:t>
            </a:r>
            <a:r>
              <a:rPr lang="en-US" sz="3400" b="1" i="1" dirty="0" smtClean="0">
                <a:latin typeface="Century Gothic"/>
              </a:rPr>
              <a:t>.</a:t>
            </a:r>
          </a:p>
          <a:p>
            <a:endParaRPr lang="en-US" sz="1200" b="1" i="1" dirty="0" smtClean="0">
              <a:latin typeface="Century Gothic"/>
            </a:endParaRPr>
          </a:p>
          <a:p>
            <a:endParaRPr lang="en-US" sz="1200" b="1" i="1" dirty="0">
              <a:latin typeface="Century Gothic"/>
            </a:endParaRPr>
          </a:p>
          <a:p>
            <a:r>
              <a:rPr lang="en-US" sz="2800" dirty="0">
                <a:latin typeface="Century Gothic"/>
              </a:rPr>
              <a:t>-- </a:t>
            </a:r>
            <a:r>
              <a:rPr lang="en-US" sz="2800" dirty="0" smtClean="0">
                <a:latin typeface="Century Gothic"/>
              </a:rPr>
              <a:t>Chapter 2, p. 108</a:t>
            </a:r>
            <a:endParaRPr lang="en-US" sz="2800" dirty="0">
              <a:latin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70" y="4457785"/>
            <a:ext cx="1629498" cy="214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7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579056" y="426117"/>
            <a:ext cx="4508500" cy="554038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Integrated 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056" y="4959136"/>
            <a:ext cx="4508500" cy="1631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x-none" sz="2000" b="1" u="sng" dirty="0">
                <a:latin typeface="Avenir Next" charset="0"/>
              </a:rPr>
              <a:t>OUTCOME</a:t>
            </a:r>
            <a:endParaRPr lang="en-US" altLang="x-none" sz="2000" b="1" dirty="0">
              <a:latin typeface="Avenir Next" charset="0"/>
            </a:endParaRPr>
          </a:p>
          <a:p>
            <a:pPr algn="ctr" eaLnBrk="1" hangingPunct="1">
              <a:defRPr/>
            </a:pPr>
            <a:r>
              <a:rPr lang="en-US" altLang="x-none" sz="2000" dirty="0">
                <a:latin typeface="Avenir Next" charset="0"/>
              </a:rPr>
              <a:t>EL students learn and apply content knowledge, the purposes for using language and how English works. </a:t>
            </a:r>
            <a:r>
              <a:rPr lang="en-US" altLang="x-none" sz="2000" b="1" dirty="0">
                <a:latin typeface="Avenir Next" charset="0"/>
              </a:rPr>
              <a:t> </a:t>
            </a:r>
            <a:r>
              <a:rPr lang="en-US" altLang="x-none" sz="2000" dirty="0">
                <a:latin typeface="Avenir Next" charset="0"/>
              </a:rPr>
              <a:t>Ch. 2 pg. 109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2605" y="419894"/>
            <a:ext cx="6392825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x-none" sz="2000" b="1" u="sng" dirty="0" smtClean="0">
                <a:solidFill>
                  <a:srgbClr val="000000"/>
                </a:solidFill>
                <a:latin typeface="Avenir Next" charset="0"/>
              </a:rPr>
              <a:t>PURPOSE</a:t>
            </a:r>
          </a:p>
          <a:p>
            <a:pPr algn="ctr" eaLnBrk="1" hangingPunct="1">
              <a:defRPr/>
            </a:pPr>
            <a:endParaRPr lang="en-US" altLang="x-none" sz="2400" b="1" u="sng" dirty="0">
              <a:solidFill>
                <a:srgbClr val="000000"/>
              </a:solidFill>
              <a:latin typeface="Avenir Next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x-none" sz="2000" dirty="0">
                <a:latin typeface="Avenir Next" charset="0"/>
              </a:rPr>
              <a:t>Throughout the day and across the disciplines, ELs </a:t>
            </a:r>
            <a:r>
              <a:rPr lang="en-US" altLang="x-none" sz="2000" b="1" dirty="0">
                <a:latin typeface="Avenir Next" charset="0"/>
              </a:rPr>
              <a:t>learn to use English as they simultaneously develop academic English and academic content</a:t>
            </a:r>
            <a:r>
              <a:rPr lang="en-US" altLang="x-none" sz="2000" dirty="0">
                <a:latin typeface="Avenir Next" charset="0"/>
              </a:rPr>
              <a:t>. Ch. 2 pg. 107</a:t>
            </a:r>
          </a:p>
          <a:p>
            <a:pPr eaLnBrk="1" hangingPunct="1">
              <a:defRPr/>
            </a:pPr>
            <a:endParaRPr lang="en-US" altLang="x-none" sz="800" dirty="0">
              <a:latin typeface="Avenir Next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x-none" sz="2000" dirty="0">
                <a:latin typeface="Avenir Next" charset="0"/>
              </a:rPr>
              <a:t>All teachers with ELs in their classroom </a:t>
            </a:r>
            <a:r>
              <a:rPr lang="en-US" altLang="x-none" sz="2000" b="1" dirty="0">
                <a:latin typeface="Avenir Next" charset="0"/>
              </a:rPr>
              <a:t>use CA ELD Standards in tandem with the CA CCSS </a:t>
            </a:r>
            <a:r>
              <a:rPr lang="en-US" altLang="x-none" sz="2000" dirty="0">
                <a:latin typeface="Avenir Next" charset="0"/>
              </a:rPr>
              <a:t>for ELA/ Literacy and other content standards Ch. 2 pg. 106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x-none" sz="800" dirty="0">
              <a:latin typeface="Avenir Next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x-none" sz="2000" dirty="0">
                <a:latin typeface="Avenir Next" charset="0"/>
              </a:rPr>
              <a:t>Values and build on </a:t>
            </a:r>
            <a:r>
              <a:rPr lang="en-US" altLang="x-none" sz="2000" b="1" dirty="0">
                <a:latin typeface="Avenir Next" charset="0"/>
              </a:rPr>
              <a:t>primary language and culture </a:t>
            </a:r>
            <a:r>
              <a:rPr lang="en-US" altLang="x-none" sz="2000" dirty="0">
                <a:latin typeface="Avenir Next" charset="0"/>
              </a:rPr>
              <a:t>and other forms of prior knowledge Ch. 2 pg. 114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x-none" sz="800" dirty="0">
              <a:latin typeface="Avenir Next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x-none" sz="2000" dirty="0">
                <a:latin typeface="Avenir Next" charset="0"/>
              </a:rPr>
              <a:t>Instruction that includes an abundance of </a:t>
            </a:r>
            <a:r>
              <a:rPr lang="en-US" altLang="x-none" sz="2000" b="1" dirty="0">
                <a:latin typeface="Avenir Next" charset="0"/>
              </a:rPr>
              <a:t>collaborative discussions about content, meaningful interaction with complex texts, and engaging and intellectually rich tasks</a:t>
            </a:r>
            <a:r>
              <a:rPr lang="en-US" altLang="x-none" sz="2000" dirty="0">
                <a:latin typeface="Avenir Next" charset="0"/>
              </a:rPr>
              <a:t>. Ch. 2 pg. 108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x-none" sz="800" dirty="0">
              <a:latin typeface="Avenir Next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x-none" sz="2000" dirty="0">
                <a:latin typeface="Avenir Next" charset="0"/>
              </a:rPr>
              <a:t>Builds both </a:t>
            </a:r>
            <a:r>
              <a:rPr lang="en-US" altLang="x-none" sz="2000" b="1" dirty="0">
                <a:latin typeface="Avenir Next" charset="0"/>
              </a:rPr>
              <a:t>content knowledge and academic English</a:t>
            </a:r>
            <a:r>
              <a:rPr lang="en-US" altLang="x-none" sz="2000" dirty="0">
                <a:latin typeface="Avenir Next" charset="0"/>
              </a:rPr>
              <a:t> Ch. 2 pg. 114</a:t>
            </a:r>
          </a:p>
        </p:txBody>
      </p:sp>
      <p:pic>
        <p:nvPicPr>
          <p:cNvPr id="7" name="Picture 6" descr="../IntegratedELD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2" t="-2417" r="-1412" b="-2417"/>
          <a:stretch/>
        </p:blipFill>
        <p:spPr bwMode="auto">
          <a:xfrm>
            <a:off x="1228582" y="1364618"/>
            <a:ext cx="3232308" cy="3379629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4159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lock Arc 31"/>
          <p:cNvSpPr/>
          <p:nvPr/>
        </p:nvSpPr>
        <p:spPr>
          <a:xfrm>
            <a:off x="-3439888" y="-134843"/>
            <a:ext cx="5351744" cy="7983416"/>
          </a:xfrm>
          <a:prstGeom prst="blockArc">
            <a:avLst>
              <a:gd name="adj1" fmla="val 18478206"/>
              <a:gd name="adj2" fmla="val 3067439"/>
              <a:gd name="adj3" fmla="val 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>
              <a:tint val="9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556207" y="1246099"/>
            <a:ext cx="9825666" cy="818273"/>
            <a:chOff x="1948497" y="2545227"/>
            <a:chExt cx="8085307" cy="602220"/>
          </a:xfrm>
        </p:grpSpPr>
        <p:grpSp>
          <p:nvGrpSpPr>
            <p:cNvPr id="6" name="Group 5"/>
            <p:cNvGrpSpPr/>
            <p:nvPr/>
          </p:nvGrpSpPr>
          <p:grpSpPr>
            <a:xfrm>
              <a:off x="2226210" y="2605448"/>
              <a:ext cx="7807594" cy="517305"/>
              <a:chOff x="849804" y="1095532"/>
              <a:chExt cx="7807594" cy="51730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49804" y="1095532"/>
                <a:ext cx="7726213" cy="481776"/>
              </a:xfrm>
              <a:prstGeom prst="rect">
                <a:avLst/>
              </a:prstGeom>
              <a:gradFill rotWithShape="0"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95503"/>
                  <a:satOff val="2559"/>
                  <a:lumOff val="1127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931187" y="1131061"/>
                <a:ext cx="7726211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CA ELD Standards in Tandem with Content Standards</a:t>
                </a: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948497" y="2545227"/>
              <a:ext cx="700401" cy="602220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95503"/>
                <a:satOff val="2559"/>
                <a:lumOff val="1127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Group 35"/>
          <p:cNvGrpSpPr/>
          <p:nvPr/>
        </p:nvGrpSpPr>
        <p:grpSpPr>
          <a:xfrm>
            <a:off x="1836398" y="2143104"/>
            <a:ext cx="9408997" cy="840649"/>
            <a:chOff x="2181179" y="4235925"/>
            <a:chExt cx="7697552" cy="586843"/>
          </a:xfrm>
        </p:grpSpPr>
        <p:grpSp>
          <p:nvGrpSpPr>
            <p:cNvPr id="10" name="Group 9"/>
            <p:cNvGrpSpPr/>
            <p:nvPr/>
          </p:nvGrpSpPr>
          <p:grpSpPr>
            <a:xfrm>
              <a:off x="2467942" y="4291237"/>
              <a:ext cx="7410789" cy="505602"/>
              <a:chOff x="1091536" y="2781321"/>
              <a:chExt cx="7410789" cy="50560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091536" y="2781321"/>
                <a:ext cx="7410789" cy="481776"/>
              </a:xfrm>
              <a:prstGeom prst="rect">
                <a:avLst/>
              </a:prstGeom>
              <a:gradFill rotWithShape="0">
                <a:gsLst>
                  <a:gs pos="0">
                    <a:srgbClr val="C183E0"/>
                  </a:gs>
                  <a:gs pos="100000">
                    <a:srgbClr val="C183E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286509"/>
                  <a:satOff val="7676"/>
                  <a:lumOff val="338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angle 24"/>
              <p:cNvSpPr/>
              <p:nvPr/>
            </p:nvSpPr>
            <p:spPr>
              <a:xfrm>
                <a:off x="1091536" y="2805147"/>
                <a:ext cx="7410789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 Content and Language Objective 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2181179" y="4235925"/>
              <a:ext cx="678449" cy="586843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286509"/>
                <a:satOff val="7676"/>
                <a:lumOff val="33817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03071" y="3165365"/>
            <a:ext cx="8970767" cy="674527"/>
            <a:chOff x="867920" y="3463494"/>
            <a:chExt cx="7641640" cy="485171"/>
          </a:xfrm>
        </p:grpSpPr>
        <p:sp>
          <p:nvSpPr>
            <p:cNvPr id="22" name="Rectangle 21"/>
            <p:cNvSpPr/>
            <p:nvPr/>
          </p:nvSpPr>
          <p:spPr>
            <a:xfrm>
              <a:off x="867920" y="3466889"/>
              <a:ext cx="7616893" cy="481776"/>
            </a:xfrm>
            <a:prstGeom prst="rect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286509"/>
                <a:satOff val="7676"/>
                <a:lumOff val="338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1022433" y="3463494"/>
              <a:ext cx="7487127" cy="48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6808" tIns="40005" rIns="40005" bIns="40005" numCol="1" spcCol="1270" anchor="ctr" anchorCtr="0">
              <a:noAutofit/>
            </a:bodyPr>
            <a:lstStyle/>
            <a:p>
              <a:pPr defTabSz="7000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rPr>
                <a:t>  Scaffolds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41131" y="4024107"/>
            <a:ext cx="9475149" cy="800316"/>
            <a:chOff x="1879060" y="5752696"/>
            <a:chExt cx="8139014" cy="656300"/>
          </a:xfrm>
        </p:grpSpPr>
        <p:grpSp>
          <p:nvGrpSpPr>
            <p:cNvPr id="14" name="Group 13"/>
            <p:cNvGrpSpPr/>
            <p:nvPr/>
          </p:nvGrpSpPr>
          <p:grpSpPr>
            <a:xfrm>
              <a:off x="2160226" y="5821867"/>
              <a:ext cx="7857848" cy="524700"/>
              <a:chOff x="783820" y="4311951"/>
              <a:chExt cx="7857848" cy="5247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83820" y="4311951"/>
                <a:ext cx="7726214" cy="524700"/>
              </a:xfrm>
              <a:prstGeom prst="rect">
                <a:avLst/>
              </a:prstGeom>
              <a:gradFill rotWithShape="0">
                <a:gsLst>
                  <a:gs pos="0">
                    <a:srgbClr val="FF7E79"/>
                  </a:gs>
                  <a:gs pos="100000">
                    <a:srgbClr val="FF7E79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191006"/>
                  <a:satOff val="5117"/>
                  <a:lumOff val="225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915455" y="4330236"/>
                <a:ext cx="7726213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Strategic Grouping</a:t>
                </a: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879060" y="5752696"/>
              <a:ext cx="725095" cy="656300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191006"/>
                <a:satOff val="5117"/>
                <a:lumOff val="22545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10966" y="4899830"/>
            <a:ext cx="9452070" cy="753041"/>
            <a:chOff x="1447177" y="6707211"/>
            <a:chExt cx="8463614" cy="568613"/>
          </a:xfrm>
        </p:grpSpPr>
        <p:grpSp>
          <p:nvGrpSpPr>
            <p:cNvPr id="16" name="Group 15"/>
            <p:cNvGrpSpPr/>
            <p:nvPr/>
          </p:nvGrpSpPr>
          <p:grpSpPr>
            <a:xfrm>
              <a:off x="1748287" y="6764042"/>
              <a:ext cx="8162504" cy="485380"/>
              <a:chOff x="371881" y="5254126"/>
              <a:chExt cx="8162504" cy="48538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1881" y="5254126"/>
                <a:ext cx="8162504" cy="481776"/>
              </a:xfrm>
              <a:prstGeom prst="rect">
                <a:avLst/>
              </a:prstGeom>
              <a:gradFill rotWithShape="0">
                <a:gsLst>
                  <a:gs pos="0">
                    <a:srgbClr val="0AC8E1"/>
                  </a:gs>
                  <a:gs pos="100000">
                    <a:srgbClr val="0AC8E1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95503"/>
                  <a:satOff val="2559"/>
                  <a:lumOff val="1127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/>
            </p:nvSpPr>
            <p:spPr>
              <a:xfrm>
                <a:off x="371881" y="5257729"/>
                <a:ext cx="8162504" cy="48177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 Formative Assessment</a:t>
                </a: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447177" y="6707211"/>
              <a:ext cx="745969" cy="568613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95503"/>
                <a:satOff val="2559"/>
                <a:lumOff val="1127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oup 3"/>
          <p:cNvGrpSpPr/>
          <p:nvPr/>
        </p:nvGrpSpPr>
        <p:grpSpPr>
          <a:xfrm rot="5400000">
            <a:off x="6156309" y="1519291"/>
            <a:ext cx="764744" cy="9336187"/>
            <a:chOff x="8416196" y="-2960569"/>
            <a:chExt cx="734853" cy="4181083"/>
          </a:xfrm>
        </p:grpSpPr>
        <p:sp>
          <p:nvSpPr>
            <p:cNvPr id="30" name="Rectangle 29"/>
            <p:cNvSpPr/>
            <p:nvPr/>
          </p:nvSpPr>
          <p:spPr>
            <a:xfrm rot="16200000">
              <a:off x="6717011" y="-1227520"/>
              <a:ext cx="4167087" cy="7009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shade val="50000"/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shade val="50000"/>
                    <a:hueOff val="0"/>
                    <a:satOff val="0"/>
                    <a:lumOff val="0"/>
                    <a:alphaOff val="0"/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 rot="16200000">
              <a:off x="6951567" y="-945102"/>
              <a:ext cx="3630245" cy="700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6808" tIns="40005" rIns="40005" bIns="40005" numCol="1" spcCol="1270" anchor="ctr" anchorCtr="0">
              <a:noAutofit/>
            </a:bodyPr>
            <a:lstStyle/>
            <a:p>
              <a:pPr defTabSz="7000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rPr>
                <a:t>    High Impact Essential Practices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1223142" y="252166"/>
            <a:ext cx="10158731" cy="827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sz="3800" b="1" dirty="0">
                <a:solidFill>
                  <a:schemeClr val="tx2"/>
                </a:solidFill>
                <a:latin typeface="+mj-lt"/>
                <a:ea typeface="Avenir Next" charset="0"/>
                <a:cs typeface="Avenir Next" charset="0"/>
              </a:rPr>
              <a:t>INTEGRATED ELD LESSON COMPONENTS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9" y="3098059"/>
            <a:ext cx="864885" cy="7830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2" descr="https://www.stenhouse.com/sites/default/files/public/product_images/common-core-standards-in-diverse-classroom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15" y="5786200"/>
            <a:ext cx="841675" cy="7973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450" y="398308"/>
            <a:ext cx="10206132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HIGH IMPACT ESSENTIAL PRACTICES</a:t>
            </a:r>
            <a:endParaRPr lang="en-US" sz="4800" b="1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10636" y="1319623"/>
          <a:ext cx="11681364" cy="5702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hape 160"/>
          <p:cNvPicPr preferRelativeResize="0"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t="48953" r="61720" b="19695"/>
          <a:stretch>
            <a:fillRect/>
          </a:stretch>
        </p:blipFill>
        <p:spPr bwMode="auto">
          <a:xfrm>
            <a:off x="10089644" y="1434063"/>
            <a:ext cx="1071369" cy="96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4287"/>
          <a:stretch/>
        </p:blipFill>
        <p:spPr>
          <a:xfrm>
            <a:off x="4271770" y="1503505"/>
            <a:ext cx="1011118" cy="9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0636" y="1503505"/>
            <a:ext cx="356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ELA/ELD Framework Integrated 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4848" y="1475333"/>
            <a:ext cx="296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High-Impact </a:t>
            </a:r>
          </a:p>
          <a:p>
            <a:pPr lvl="0" algn="ctr"/>
            <a:r>
              <a:rPr lang="en-US" sz="2400" b="1" dirty="0"/>
              <a:t>Essential Practices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6442" y="2752108"/>
            <a:ext cx="381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Fostering </a:t>
            </a:r>
          </a:p>
          <a:p>
            <a:pPr lvl="0" algn="ctr"/>
            <a:r>
              <a:rPr lang="en-US" sz="2400" b="1" dirty="0"/>
              <a:t>Academic Interactions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90687" y="4204077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Using </a:t>
            </a:r>
          </a:p>
          <a:p>
            <a:pPr lvl="0" algn="ctr"/>
            <a:r>
              <a:rPr lang="en-US" sz="2400" b="1" dirty="0"/>
              <a:t>Complex 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5381" y="5689317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Fortifying </a:t>
            </a:r>
          </a:p>
          <a:p>
            <a:pPr lvl="0" algn="ctr"/>
            <a:r>
              <a:rPr lang="en-US" sz="2400" b="1" dirty="0"/>
              <a:t>Complex Output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09" y="2650296"/>
            <a:ext cx="41758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b="1" dirty="0"/>
              <a:t>Promoting Collaborative </a:t>
            </a:r>
          </a:p>
          <a:p>
            <a:pPr lvl="0" algn="ctr">
              <a:defRPr/>
            </a:pPr>
            <a:r>
              <a:rPr lang="en-US" sz="2200" b="1" dirty="0"/>
              <a:t>Discussions About Content </a:t>
            </a:r>
          </a:p>
          <a:p>
            <a:pPr lvl="0" algn="ctr">
              <a:defRPr/>
            </a:pPr>
            <a:r>
              <a:rPr lang="en-US" sz="1300" i="1" dirty="0"/>
              <a:t>(A Focus on Language Development &amp; Content)</a:t>
            </a:r>
          </a:p>
          <a:p>
            <a:pPr lvl="0" algn="ctr">
              <a:defRPr/>
            </a:pPr>
            <a:r>
              <a:rPr lang="en-US" sz="1300" b="1" dirty="0"/>
              <a:t>Ch. 2, p. 110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1512" y="5549802"/>
            <a:ext cx="39868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Supporting Academic </a:t>
            </a:r>
          </a:p>
          <a:p>
            <a:pPr lvl="0" algn="ctr"/>
            <a:r>
              <a:rPr lang="en-US" sz="2200" b="1" dirty="0"/>
              <a:t>Writing &amp; Speaking </a:t>
            </a:r>
          </a:p>
          <a:p>
            <a:pPr lvl="0" algn="ctr"/>
            <a:r>
              <a:rPr lang="en-US" sz="1300" i="1" dirty="0"/>
              <a:t>(A Focus on Effective Expression &amp; Content)</a:t>
            </a:r>
          </a:p>
          <a:p>
            <a:pPr lvl="0" algn="ctr"/>
            <a:r>
              <a:rPr lang="en-US" sz="1300" b="1" dirty="0"/>
              <a:t>Ch. 2, p. 113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7009" y="4098316"/>
            <a:ext cx="41758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00" b="1" dirty="0"/>
              <a:t>Supporting Comprehension &amp; Interpretation of Complex Text </a:t>
            </a:r>
          </a:p>
          <a:p>
            <a:pPr lvl="0" algn="ctr">
              <a:defRPr/>
            </a:pPr>
            <a:r>
              <a:rPr lang="en-US" sz="1300" i="1" dirty="0"/>
              <a:t>(A Focus on Meaning Making and Content) </a:t>
            </a:r>
          </a:p>
          <a:p>
            <a:pPr lvl="0" algn="ctr">
              <a:defRPr/>
            </a:pPr>
            <a:r>
              <a:rPr lang="en-US" sz="1300" b="1" dirty="0"/>
              <a:t>Ch. 2, p. 111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47" y="2706370"/>
            <a:ext cx="1316103" cy="9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50" y="4125987"/>
            <a:ext cx="1275498" cy="1088310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52" y="5689316"/>
            <a:ext cx="1327892" cy="830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16975" y="1152612"/>
            <a:ext cx="5156541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1" y="1434063"/>
            <a:ext cx="3732447" cy="484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6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25292678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4046" y="2101688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96" y="246765"/>
            <a:ext cx="10972800" cy="990600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THREE PHASE LESSON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352" y="881136"/>
            <a:ext cx="3026571" cy="5698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958" y="1306513"/>
            <a:ext cx="3816242" cy="493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00000">
            <a:off x="982237" y="1372003"/>
            <a:ext cx="3309251" cy="226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386576" y="4128930"/>
            <a:ext cx="3176320" cy="226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3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96" y="246765"/>
            <a:ext cx="10972800" cy="990600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THREE PHASE LESSON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352" y="881136"/>
            <a:ext cx="3026571" cy="56980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" y="1306513"/>
            <a:ext cx="4311650" cy="2238375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021" y="1305780"/>
            <a:ext cx="3816242" cy="493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61" y="3641322"/>
            <a:ext cx="3865585" cy="26015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35732" y="1649559"/>
            <a:ext cx="3268039" cy="995670"/>
          </a:xfrm>
          <a:prstGeom prst="rect">
            <a:avLst/>
          </a:prstGeom>
          <a:noFill/>
          <a:ln w="635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96" y="246765"/>
            <a:ext cx="10972800" cy="990600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THREE PHASE LESSON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352" y="881136"/>
            <a:ext cx="3026571" cy="5698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021" y="1305780"/>
            <a:ext cx="3816242" cy="493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32" y="1306513"/>
            <a:ext cx="4350293" cy="22351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43" y="3625399"/>
            <a:ext cx="3752578" cy="2604311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48196" y="6307364"/>
            <a:ext cx="1507892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latin typeface="News Gothic MT" charset="0"/>
              </a:rPr>
              <a:t>HANDOUT</a:t>
            </a:r>
            <a:endParaRPr lang="en-US" sz="1800" b="1" dirty="0">
              <a:latin typeface="News Gothic M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35731" y="2651468"/>
            <a:ext cx="3268039" cy="1067806"/>
          </a:xfrm>
          <a:prstGeom prst="rect">
            <a:avLst/>
          </a:prstGeom>
          <a:noFill/>
          <a:ln w="635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96" y="246765"/>
            <a:ext cx="10972800" cy="990600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THREE PHASE LESSON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352" y="859904"/>
            <a:ext cx="3026571" cy="5698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021" y="1305780"/>
            <a:ext cx="3816242" cy="493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1306513"/>
            <a:ext cx="4300538" cy="24701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41" y="3524545"/>
            <a:ext cx="3840447" cy="270855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48196" y="6307364"/>
            <a:ext cx="1507892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latin typeface="News Gothic MT" charset="0"/>
              </a:rPr>
              <a:t>HANDOUT</a:t>
            </a:r>
            <a:endParaRPr lang="en-US" sz="1800" b="1" dirty="0">
              <a:latin typeface="News Gothic M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5731" y="3696523"/>
            <a:ext cx="3268039" cy="2214419"/>
          </a:xfrm>
          <a:prstGeom prst="rect">
            <a:avLst/>
          </a:prstGeom>
          <a:noFill/>
          <a:ln w="635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69860339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734" y="2069031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33757186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9348503" y="2090802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6"/>
            <a:ext cx="12192000" cy="5919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latin typeface="Century Gothic" charset="0"/>
                <a:ea typeface="Century Gothic" charset="0"/>
                <a:cs typeface="Century Gothic" charset="0"/>
              </a:rPr>
              <a:t>Integrated ELD/Math Resources to Support ELs with Problem Solving and Math Discourse</a:t>
            </a:r>
            <a:endParaRPr lang="en-US" sz="2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160" y="845036"/>
            <a:ext cx="342718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1. What are the expectations for Integrated ELD?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565" y="854458"/>
            <a:ext cx="32279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3. Model Lessons Gr. K-6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One Per Grade Level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2565" y="4302368"/>
            <a:ext cx="32279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. Video of Gr. K Lesson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Gr. 3 &amp; Gr. 4 Coming Soon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159" y="4366536"/>
            <a:ext cx="199060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4. Posters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&amp;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Companion Cards For Protocols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3339" y="845036"/>
            <a:ext cx="140715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2. Model Lesson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At-A-Glance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73" y="6131046"/>
            <a:ext cx="589926" cy="575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698" y="5124957"/>
            <a:ext cx="2604059" cy="153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9" y="1708803"/>
            <a:ext cx="3224303" cy="207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87" y="4251163"/>
            <a:ext cx="5432765" cy="2428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74" y="833691"/>
            <a:ext cx="2292446" cy="294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27" y="1615089"/>
            <a:ext cx="3227945" cy="2228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135" y="623414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MMED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8599" y="767777"/>
            <a:ext cx="3615339" cy="319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46825" y="767777"/>
            <a:ext cx="4079966" cy="319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29678" y="760435"/>
            <a:ext cx="3633720" cy="319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" y="4188068"/>
            <a:ext cx="7898191" cy="258031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29678" y="4188068"/>
            <a:ext cx="3633720" cy="258031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71" y="750730"/>
            <a:ext cx="2752201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800" b="1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KINDERGARTEN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5173" y="-189467"/>
            <a:ext cx="10903077" cy="827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INTEGRATED ELD/MATH </a:t>
            </a:r>
            <a:r>
              <a:rPr lang="en-US" sz="3200" b="1" dirty="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THREE PHASE MODEL LESSONS</a:t>
            </a:r>
            <a:endParaRPr lang="en-US" sz="3200" b="1" dirty="0">
              <a:solidFill>
                <a:schemeClr val="accent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7619" y="750916"/>
            <a:ext cx="2749306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800" b="1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1ST GRADE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5072" y="734614"/>
            <a:ext cx="2797862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2ND GRADE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345" y="3767259"/>
            <a:ext cx="2743199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800" b="1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3RD GRADE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6281" y="3773107"/>
            <a:ext cx="2753467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800" b="1" dirty="0">
              <a:solidFill>
                <a:schemeClr val="accent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4TH GRADE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3569" y="3767258"/>
            <a:ext cx="2689623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5TH GRADE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71" y="1454698"/>
            <a:ext cx="2752202" cy="202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568" y="4541291"/>
            <a:ext cx="2689624" cy="209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281" y="4541292"/>
            <a:ext cx="2743200" cy="209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44" y="4524690"/>
            <a:ext cx="2743200" cy="211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635564" y="616992"/>
            <a:ext cx="3167124" cy="3008389"/>
          </a:xfrm>
          <a:prstGeom prst="rect">
            <a:avLst/>
          </a:prstGeom>
          <a:noFill/>
          <a:ln w="1270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72" y="1454698"/>
            <a:ext cx="2797862" cy="202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286171" y="3767257"/>
            <a:ext cx="2713324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6TH </a:t>
            </a:r>
            <a:r>
              <a:rPr lang="en-US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GRADE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71" y="4544135"/>
            <a:ext cx="2719944" cy="209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26" y="1454699"/>
            <a:ext cx="2749716" cy="202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7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0563" y="545125"/>
            <a:ext cx="10647335" cy="6891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Century Gothic" charset="0"/>
                <a:ea typeface="Century Gothic" charset="0"/>
                <a:cs typeface="Century Gothic" charset="0"/>
              </a:rPr>
              <a:t>INTEGRATED ELD/MATH MODEL LESSON, GR.K</a:t>
            </a:r>
            <a:endParaRPr lang="en-US" sz="3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3" y="1435408"/>
            <a:ext cx="3677795" cy="27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8796" y="1435408"/>
            <a:ext cx="420264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PLANNING THE LESSON, p. 1 – 6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TEACHING THE LESSON, p. 7 – 14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ADDITIONAL RESOURCES, p. 15– 19 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96" y="2390196"/>
            <a:ext cx="3646390" cy="236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31" y="3267170"/>
            <a:ext cx="3658616" cy="241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74" y="4114800"/>
            <a:ext cx="3662874" cy="232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1492721" y="2286000"/>
            <a:ext cx="655610" cy="41365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276509" y="3167762"/>
            <a:ext cx="655610" cy="41365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637255" y="4005980"/>
            <a:ext cx="655610" cy="41365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8878874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962" y="4159088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lock Arc 31"/>
          <p:cNvSpPr/>
          <p:nvPr/>
        </p:nvSpPr>
        <p:spPr>
          <a:xfrm>
            <a:off x="-3439888" y="-134843"/>
            <a:ext cx="5351744" cy="7983416"/>
          </a:xfrm>
          <a:prstGeom prst="blockArc">
            <a:avLst>
              <a:gd name="adj1" fmla="val 18478206"/>
              <a:gd name="adj2" fmla="val 3067439"/>
              <a:gd name="adj3" fmla="val 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>
              <a:tint val="9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556207" y="1246099"/>
            <a:ext cx="9825666" cy="818273"/>
            <a:chOff x="1948497" y="2545227"/>
            <a:chExt cx="8085307" cy="602220"/>
          </a:xfrm>
        </p:grpSpPr>
        <p:grpSp>
          <p:nvGrpSpPr>
            <p:cNvPr id="6" name="Group 5"/>
            <p:cNvGrpSpPr/>
            <p:nvPr/>
          </p:nvGrpSpPr>
          <p:grpSpPr>
            <a:xfrm>
              <a:off x="2226210" y="2605448"/>
              <a:ext cx="7807594" cy="517305"/>
              <a:chOff x="849804" y="1095532"/>
              <a:chExt cx="7807594" cy="51730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49804" y="1095532"/>
                <a:ext cx="7726213" cy="481776"/>
              </a:xfrm>
              <a:prstGeom prst="rect">
                <a:avLst/>
              </a:prstGeom>
              <a:gradFill rotWithShape="0"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95503"/>
                  <a:satOff val="2559"/>
                  <a:lumOff val="1127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931187" y="1131061"/>
                <a:ext cx="7726211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CA ELD Standards in Tandem with Content Standards</a:t>
                </a: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948497" y="2545227"/>
              <a:ext cx="700401" cy="602220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95503"/>
                <a:satOff val="2559"/>
                <a:lumOff val="1127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Group 35"/>
          <p:cNvGrpSpPr/>
          <p:nvPr/>
        </p:nvGrpSpPr>
        <p:grpSpPr>
          <a:xfrm>
            <a:off x="1836398" y="2143104"/>
            <a:ext cx="9408997" cy="840649"/>
            <a:chOff x="2181179" y="4235925"/>
            <a:chExt cx="7697552" cy="586843"/>
          </a:xfrm>
        </p:grpSpPr>
        <p:grpSp>
          <p:nvGrpSpPr>
            <p:cNvPr id="10" name="Group 9"/>
            <p:cNvGrpSpPr/>
            <p:nvPr/>
          </p:nvGrpSpPr>
          <p:grpSpPr>
            <a:xfrm>
              <a:off x="2467942" y="4291237"/>
              <a:ext cx="7410789" cy="505602"/>
              <a:chOff x="1091536" y="2781321"/>
              <a:chExt cx="7410789" cy="50560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091536" y="2781321"/>
                <a:ext cx="7410789" cy="481776"/>
              </a:xfrm>
              <a:prstGeom prst="rect">
                <a:avLst/>
              </a:prstGeom>
              <a:gradFill rotWithShape="0">
                <a:gsLst>
                  <a:gs pos="0">
                    <a:srgbClr val="C183E0"/>
                  </a:gs>
                  <a:gs pos="100000">
                    <a:srgbClr val="C183E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286509"/>
                  <a:satOff val="7676"/>
                  <a:lumOff val="338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angle 24"/>
              <p:cNvSpPr/>
              <p:nvPr/>
            </p:nvSpPr>
            <p:spPr>
              <a:xfrm>
                <a:off x="1091536" y="2805147"/>
                <a:ext cx="7410789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 Content and Language Objective 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2181179" y="4235925"/>
              <a:ext cx="678449" cy="586843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286509"/>
                <a:satOff val="7676"/>
                <a:lumOff val="33817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41131" y="4024107"/>
            <a:ext cx="9475149" cy="800316"/>
            <a:chOff x="1879060" y="5752696"/>
            <a:chExt cx="8139014" cy="656300"/>
          </a:xfrm>
        </p:grpSpPr>
        <p:grpSp>
          <p:nvGrpSpPr>
            <p:cNvPr id="14" name="Group 13"/>
            <p:cNvGrpSpPr/>
            <p:nvPr/>
          </p:nvGrpSpPr>
          <p:grpSpPr>
            <a:xfrm>
              <a:off x="2160226" y="5821867"/>
              <a:ext cx="7857848" cy="524700"/>
              <a:chOff x="783820" y="4311951"/>
              <a:chExt cx="7857848" cy="5247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83820" y="4311951"/>
                <a:ext cx="7726214" cy="524700"/>
              </a:xfrm>
              <a:prstGeom prst="rect">
                <a:avLst/>
              </a:prstGeom>
              <a:gradFill rotWithShape="0">
                <a:gsLst>
                  <a:gs pos="0">
                    <a:srgbClr val="FF7E79"/>
                  </a:gs>
                  <a:gs pos="100000">
                    <a:srgbClr val="FF7E79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191006"/>
                  <a:satOff val="5117"/>
                  <a:lumOff val="225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915455" y="4330236"/>
                <a:ext cx="7726213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Strategic Grouping</a:t>
                </a: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879060" y="5752696"/>
              <a:ext cx="725095" cy="656300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191006"/>
                <a:satOff val="5117"/>
                <a:lumOff val="22545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10966" y="4899830"/>
            <a:ext cx="9452070" cy="753041"/>
            <a:chOff x="1447177" y="6707211"/>
            <a:chExt cx="8463614" cy="568613"/>
          </a:xfrm>
        </p:grpSpPr>
        <p:grpSp>
          <p:nvGrpSpPr>
            <p:cNvPr id="16" name="Group 15"/>
            <p:cNvGrpSpPr/>
            <p:nvPr/>
          </p:nvGrpSpPr>
          <p:grpSpPr>
            <a:xfrm>
              <a:off x="1748287" y="6764042"/>
              <a:ext cx="8162504" cy="485380"/>
              <a:chOff x="371881" y="5254126"/>
              <a:chExt cx="8162504" cy="48538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1881" y="5254126"/>
                <a:ext cx="8162504" cy="481776"/>
              </a:xfrm>
              <a:prstGeom prst="rect">
                <a:avLst/>
              </a:prstGeom>
              <a:gradFill rotWithShape="0">
                <a:gsLst>
                  <a:gs pos="0">
                    <a:srgbClr val="0AC8E1"/>
                  </a:gs>
                  <a:gs pos="100000">
                    <a:srgbClr val="0AC8E1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95503"/>
                  <a:satOff val="2559"/>
                  <a:lumOff val="1127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/>
            </p:nvSpPr>
            <p:spPr>
              <a:xfrm>
                <a:off x="371881" y="5257729"/>
                <a:ext cx="8162504" cy="48177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 Formative Assessment</a:t>
                </a: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447177" y="6707211"/>
              <a:ext cx="745969" cy="568613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95503"/>
                <a:satOff val="2559"/>
                <a:lumOff val="1127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0" name="Rectangle 29"/>
          <p:cNvSpPr/>
          <p:nvPr/>
        </p:nvSpPr>
        <p:spPr>
          <a:xfrm>
            <a:off x="1901840" y="5840254"/>
            <a:ext cx="9304935" cy="729503"/>
          </a:xfrm>
          <a:prstGeom prst="rect">
            <a:avLst/>
          </a:prstGeom>
          <a:gradFill rotWithShape="0">
            <a:gsLst>
              <a:gs pos="0">
                <a:schemeClr val="accent1">
                  <a:shade val="50000"/>
                  <a:hueOff val="0"/>
                  <a:satOff val="0"/>
                  <a:lumOff val="0"/>
                  <a:alphaOff val="0"/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shade val="50000"/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Title 1"/>
          <p:cNvSpPr txBox="1">
            <a:spLocks/>
          </p:cNvSpPr>
          <p:nvPr/>
        </p:nvSpPr>
        <p:spPr>
          <a:xfrm>
            <a:off x="1223142" y="252166"/>
            <a:ext cx="10158731" cy="827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sz="3800" b="1" dirty="0">
                <a:solidFill>
                  <a:schemeClr val="tx2"/>
                </a:solidFill>
                <a:latin typeface="+mj-lt"/>
                <a:ea typeface="Avenir Next" charset="0"/>
                <a:cs typeface="Avenir Next" charset="0"/>
              </a:rPr>
              <a:t>INTEGRATED ELD LESSON COMPONENTS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2599" y="3098059"/>
            <a:ext cx="9281239" cy="783048"/>
            <a:chOff x="1992599" y="3098059"/>
            <a:chExt cx="9281239" cy="783048"/>
          </a:xfrm>
        </p:grpSpPr>
        <p:grpSp>
          <p:nvGrpSpPr>
            <p:cNvPr id="12" name="Group 11"/>
            <p:cNvGrpSpPr/>
            <p:nvPr/>
          </p:nvGrpSpPr>
          <p:grpSpPr>
            <a:xfrm>
              <a:off x="2303071" y="3165365"/>
              <a:ext cx="8970767" cy="674527"/>
              <a:chOff x="867920" y="3463494"/>
              <a:chExt cx="7641640" cy="48517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67920" y="3466889"/>
                <a:ext cx="7616893" cy="481776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286509"/>
                  <a:satOff val="7676"/>
                  <a:lumOff val="338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1022433" y="3463494"/>
                <a:ext cx="7487127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Scaffolds</a:t>
                </a: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599" y="3098059"/>
              <a:ext cx="864885" cy="78304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1563915" y="5786200"/>
            <a:ext cx="8412859" cy="797312"/>
            <a:chOff x="1563915" y="5786200"/>
            <a:chExt cx="8412859" cy="797312"/>
          </a:xfrm>
        </p:grpSpPr>
        <p:sp>
          <p:nvSpPr>
            <p:cNvPr id="31" name="Rectangle 30"/>
            <p:cNvSpPr/>
            <p:nvPr/>
          </p:nvSpPr>
          <p:spPr>
            <a:xfrm>
              <a:off x="1870586" y="5805012"/>
              <a:ext cx="8106188" cy="729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6808" tIns="40005" rIns="40005" bIns="40005" numCol="1" spcCol="1270" anchor="ctr" anchorCtr="0">
              <a:noAutofit/>
            </a:bodyPr>
            <a:lstStyle/>
            <a:p>
              <a:pPr defTabSz="7000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rPr>
                <a:t>    High Impact Essential Practices </a:t>
              </a:r>
            </a:p>
          </p:txBody>
        </p:sp>
        <p:pic>
          <p:nvPicPr>
            <p:cNvPr id="43" name="Picture 2" descr="https://www.stenhouse.com/sites/default/files/public/product_images/common-core-standards-in-diverse-classrooms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915" y="5786200"/>
              <a:ext cx="841675" cy="79731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93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28" y="268196"/>
            <a:ext cx="10647335" cy="135954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INTEGRATED ELD/MATH MODEL LESSON, </a:t>
            </a:r>
            <a:r>
              <a:rPr lang="en-US" sz="3600" b="1" dirty="0" smtClean="0">
                <a:latin typeface="Century Gothic" charset="0"/>
                <a:ea typeface="Century Gothic" charset="0"/>
                <a:cs typeface="Century Gothic" charset="0"/>
              </a:rPr>
              <a:t>GR.K</a:t>
            </a:r>
            <a:endParaRPr lang="en-US" sz="3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128" y="1627739"/>
            <a:ext cx="4079985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Scan 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p. </a:t>
            </a: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1-2</a:t>
            </a:r>
          </a:p>
          <a:p>
            <a:endParaRPr lang="en-US" sz="3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What do you notice?</a:t>
            </a:r>
          </a:p>
          <a:p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MATH CONTENT</a:t>
            </a:r>
            <a:endParaRPr lang="en-US" sz="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MATH PRACTICE</a:t>
            </a:r>
            <a:endParaRPr lang="en-US" sz="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ELD STANDARDS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22" y="2634018"/>
            <a:ext cx="4497554" cy="347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92431" y="5096138"/>
            <a:ext cx="4255284" cy="709684"/>
          </a:xfrm>
          <a:prstGeom prst="rect">
            <a:avLst/>
          </a:prstGeom>
          <a:noFill/>
          <a:ln w="635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76" y="1538747"/>
            <a:ext cx="4419829" cy="341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06572" y="1940256"/>
            <a:ext cx="4255284" cy="1744640"/>
          </a:xfrm>
          <a:prstGeom prst="rect">
            <a:avLst/>
          </a:prstGeom>
          <a:noFill/>
          <a:ln w="635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28" y="268196"/>
            <a:ext cx="10647335" cy="135954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INTEGRATED ELD/MATH MODEL LESSON, </a:t>
            </a:r>
            <a:r>
              <a:rPr lang="en-US" sz="3600" b="1" dirty="0" smtClean="0">
                <a:latin typeface="Century Gothic" charset="0"/>
                <a:ea typeface="Century Gothic" charset="0"/>
                <a:cs typeface="Century Gothic" charset="0"/>
              </a:rPr>
              <a:t>GR.K</a:t>
            </a:r>
            <a:endParaRPr lang="en-US" sz="3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39" y="1399454"/>
            <a:ext cx="2889062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Language Demand:</a:t>
            </a:r>
          </a:p>
          <a:p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Explaining and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j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ustifying their thinking clearly and precisely.</a:t>
            </a:r>
          </a:p>
          <a:p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24" y="3775008"/>
            <a:ext cx="3702910" cy="285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15142" y="5090932"/>
            <a:ext cx="3535304" cy="728690"/>
          </a:xfrm>
          <a:prstGeom prst="rect">
            <a:avLst/>
          </a:prstGeom>
          <a:noFill/>
          <a:ln w="508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5" y="3794510"/>
            <a:ext cx="3680278" cy="284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57457" y="1384387"/>
            <a:ext cx="4108734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Language Objective:</a:t>
            </a:r>
          </a:p>
          <a:p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SWBAT explain and justify their solution using connecting words and phrases and math vocabulary in a conversation with a partner.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4828" y="1399454"/>
            <a:ext cx="4593771" cy="2215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ELD Standards:</a:t>
            </a:r>
          </a:p>
          <a:p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ELD P1.K.1 Exchanging Information/ Ideas</a:t>
            </a:r>
          </a:p>
          <a:p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ELD P1.K.5 Listening Actively</a:t>
            </a:r>
          </a:p>
          <a:p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ELD PII.K.2  Understanding Cohesion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60196" y="4952999"/>
            <a:ext cx="3547841" cy="632906"/>
          </a:xfrm>
          <a:prstGeom prst="rect">
            <a:avLst/>
          </a:prstGeom>
          <a:noFill/>
          <a:ln w="508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260196" y="5943601"/>
            <a:ext cx="3558723" cy="453643"/>
          </a:xfrm>
          <a:prstGeom prst="rect">
            <a:avLst/>
          </a:prstGeom>
          <a:noFill/>
          <a:ln w="508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50838" y="573087"/>
            <a:ext cx="8550429" cy="137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INTEGRATED ELD/MATH K VIDEO</a:t>
            </a:r>
          </a:p>
          <a:p>
            <a:endParaRPr lang="en-US" sz="1100" b="1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b="1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LESSON OBJECTIVES</a:t>
            </a:r>
            <a:endParaRPr lang="en-US" b="1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4805645" y="2510354"/>
            <a:ext cx="30480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/>
              <a:t>_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312490"/>
            <a:ext cx="5810476" cy="3733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60458" y="1500103"/>
            <a:ext cx="501105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Century Gothic" charset="0"/>
                <a:ea typeface="Century Gothic" charset="0"/>
                <a:cs typeface="Century Gothic" charset="0"/>
                <a:hlinkClick r:id="rId4"/>
              </a:rPr>
              <a:t>Click here to find the Kindergarten Integrated ELD/Math video</a:t>
            </a:r>
            <a:endParaRPr lang="en-US" sz="25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95" y="2879686"/>
            <a:ext cx="2709545" cy="346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3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50838" y="573087"/>
            <a:ext cx="8550429" cy="137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INTEGRATED ELD/MATH K VIDEO</a:t>
            </a:r>
          </a:p>
          <a:p>
            <a:endParaRPr lang="en-US" sz="1100" b="1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b="1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LESSON OBJECTIVES</a:t>
            </a:r>
            <a:endParaRPr lang="en-US" b="1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4805645" y="2510354"/>
            <a:ext cx="30480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/>
              <a:t>_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312490"/>
            <a:ext cx="5810476" cy="3733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60458" y="1500103"/>
            <a:ext cx="501105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How were standards used in planning the lesson?</a:t>
            </a:r>
          </a:p>
          <a:p>
            <a:endParaRPr lang="en-US" sz="2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Math Content Standards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Math Practice Standards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ELD Standards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How were lesson objectives posed to the students?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/>
              </a:rPr>
              <a:t>GROUNDING VIDEO</a:t>
            </a:r>
            <a:r>
              <a:rPr lang="en-US" b="1" dirty="0" smtClean="0">
                <a:latin typeface="Arial"/>
              </a:rPr>
              <a:t> 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49" y="1600200"/>
            <a:ext cx="7381301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1649" y="1905252"/>
            <a:ext cx="66264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Scan p. 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7 of </a:t>
            </a: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the lesson</a:t>
            </a:r>
          </a:p>
          <a:p>
            <a:pPr marL="457200" indent="-457200">
              <a:buFont typeface="Wingdings" charset="2"/>
              <a:buChar char="§"/>
            </a:pP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Discuss the following with a partner:</a:t>
            </a:r>
          </a:p>
          <a:p>
            <a:pPr marL="457200" indent="-457200">
              <a:buFont typeface="Wingdings" charset="2"/>
              <a:buChar char="§"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What do you notice?</a:t>
            </a:r>
          </a:p>
          <a:p>
            <a:pPr marL="914400" lvl="1" indent="-457200">
              <a:buFont typeface="Wingdings" charset="2"/>
              <a:buChar char="§"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What do you wonder?</a:t>
            </a:r>
          </a:p>
          <a:p>
            <a:pPr marL="914400" lvl="1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372" y="388901"/>
            <a:ext cx="1683272" cy="11502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3" y="1517528"/>
            <a:ext cx="3014663" cy="232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2" y="4048172"/>
            <a:ext cx="3014663" cy="232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0128" y="268196"/>
            <a:ext cx="10647335" cy="135954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INTEGRATED ELD/MATH MODEL LESSON, </a:t>
            </a:r>
            <a:r>
              <a:rPr lang="en-US" sz="3600" b="1" dirty="0" smtClean="0">
                <a:latin typeface="Century Gothic" charset="0"/>
                <a:ea typeface="Century Gothic" charset="0"/>
                <a:cs typeface="Century Gothic" charset="0"/>
              </a:rPr>
              <a:t>GR.K</a:t>
            </a:r>
            <a:endParaRPr lang="en-US" sz="3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9413" y="334963"/>
            <a:ext cx="11316117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Century Gothic" charset="0"/>
                <a:ea typeface="Century Gothic" charset="0"/>
                <a:cs typeface="Century Gothic" charset="0"/>
              </a:rPr>
              <a:t>TEACHING AND LEARNING 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1211" y="1489172"/>
            <a:ext cx="6486525" cy="4801314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1d1. Standards-Based Learning Activities:</a:t>
            </a:r>
            <a: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endParaRPr lang="en-US" sz="20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Activities are designed to engage students in cognitively challenging work that is aligned to the standards.</a:t>
            </a:r>
          </a:p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1" y="1306286"/>
            <a:ext cx="4266087" cy="5167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50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62749518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6047" y="4159088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24" y="402060"/>
            <a:ext cx="8792489" cy="990600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PLANNING FOR THE </a:t>
            </a:r>
            <a:r>
              <a:rPr lang="en-US" b="1" dirty="0" smtClean="0">
                <a:latin typeface="Century Gothic"/>
              </a:rPr>
              <a:t>AFTER</a:t>
            </a:r>
            <a:r>
              <a:rPr lang="en-US" b="1" i="1" dirty="0" smtClean="0">
                <a:latin typeface="Century Gothic"/>
              </a:rPr>
              <a:t> </a:t>
            </a:r>
            <a:r>
              <a:rPr lang="en-US" b="1" dirty="0">
                <a:latin typeface="Century Gothic"/>
              </a:rPr>
              <a:t>PHASE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427" y="451892"/>
            <a:ext cx="3185465" cy="1832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955" y="1400452"/>
            <a:ext cx="6692900" cy="532453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Wingdings" charset="0"/>
              </a:rPr>
              <a:t>Facilitate the sharing of two or more solution paths</a:t>
            </a:r>
            <a:r>
              <a:rPr lang="en-US" sz="2800" dirty="0" smtClea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Wingdings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  <a:sym typeface="Wingdings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Wingdings" charset="0"/>
              </a:rPr>
              <a:t>Order 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selected solutions to help generate a mathematically productive discussion</a:t>
            </a:r>
            <a:r>
              <a:rPr lang="en-US" sz="2800" dirty="0" smtClea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Wingdings" charset="0"/>
              </a:rPr>
              <a:t>Facilitate 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 student-centered discussion</a:t>
            </a:r>
            <a:r>
              <a:rPr lang="en-US" sz="2800" dirty="0" smtClea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Wingdings" charset="0"/>
              </a:rPr>
              <a:t>Formalize 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the main idea</a:t>
            </a:r>
            <a:r>
              <a:rPr lang="en-US" sz="2800" dirty="0" smtClea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  <a:sym typeface="Wingdings" charset="0"/>
              </a:rPr>
              <a:t>Identify 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next steps and future problems.</a:t>
            </a:r>
          </a:p>
          <a:p>
            <a:pPr algn="ctr"/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596" y="2153773"/>
            <a:ext cx="1736667" cy="224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37" y="3276598"/>
            <a:ext cx="3508156" cy="3120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15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65551862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4932" y="4148947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4"/>
          <p:cNvSpPr/>
          <p:nvPr/>
        </p:nvSpPr>
        <p:spPr>
          <a:xfrm>
            <a:off x="951133" y="5823284"/>
            <a:ext cx="2921172" cy="69270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 defTabSz="1200150">
              <a:spcBef>
                <a:spcPct val="0"/>
              </a:spcBef>
              <a:spcAft>
                <a:spcPts val="450"/>
              </a:spcAft>
            </a:pPr>
            <a:r>
              <a:rPr lang="en-US" sz="2700" b="1" dirty="0">
                <a:latin typeface="Century Gothic" pitchFamily="34" charset="0"/>
              </a:rPr>
              <a:t>BEFORE</a:t>
            </a:r>
          </a:p>
        </p:txBody>
      </p:sp>
      <p:sp>
        <p:nvSpPr>
          <p:cNvPr id="28" name="Rounded Rectangle 8"/>
          <p:cNvSpPr/>
          <p:nvPr/>
        </p:nvSpPr>
        <p:spPr>
          <a:xfrm>
            <a:off x="4765261" y="5823284"/>
            <a:ext cx="2745994" cy="69270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>
                <a:latin typeface="Century Gothic" pitchFamily="34" charset="0"/>
              </a:rPr>
              <a:t>DURING</a:t>
            </a:r>
          </a:p>
        </p:txBody>
      </p:sp>
      <p:sp>
        <p:nvSpPr>
          <p:cNvPr id="29" name="Rounded Rectangle 12"/>
          <p:cNvSpPr/>
          <p:nvPr/>
        </p:nvSpPr>
        <p:spPr>
          <a:xfrm>
            <a:off x="8441357" y="5820413"/>
            <a:ext cx="3043147" cy="69558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</a:pPr>
            <a:r>
              <a:rPr lang="en-US" sz="2700" b="1" dirty="0">
                <a:latin typeface="Century Gothic" pitchFamily="34" charset="0"/>
              </a:rPr>
              <a:t>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2" y="1741936"/>
            <a:ext cx="2960823" cy="383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27" y="1741936"/>
            <a:ext cx="3043146" cy="393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57" y="1741936"/>
            <a:ext cx="3043147" cy="393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383507" y="425843"/>
            <a:ext cx="9408945" cy="893627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Posters &amp; Companion Cards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11" y="2985894"/>
            <a:ext cx="1518758" cy="1965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84" y="2969298"/>
            <a:ext cx="1510115" cy="1954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788" y="2971100"/>
            <a:ext cx="1530190" cy="1980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353543" y="583717"/>
            <a:ext cx="7287121" cy="77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MATH SUMMIT PROTOCOL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071" y="1907415"/>
            <a:ext cx="1025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63284" y="1339451"/>
            <a:ext cx="7235800" cy="50937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500" dirty="0">
                <a:latin typeface="Century Gothic" charset="0"/>
                <a:ea typeface="Century Gothic" charset="0"/>
                <a:cs typeface="Century Gothic" charset="0"/>
              </a:rPr>
              <a:t>After students have solved the problem </a:t>
            </a:r>
          </a:p>
          <a:p>
            <a:pPr>
              <a:buFont typeface="Wingdings" charset="2"/>
              <a:buChar char="§"/>
            </a:pPr>
            <a:endParaRPr lang="en-US" sz="25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500" dirty="0">
                <a:latin typeface="Century Gothic" charset="0"/>
                <a:ea typeface="Century Gothic" charset="0"/>
                <a:cs typeface="Century Gothic" charset="0"/>
              </a:rPr>
              <a:t>Supports students in using precise academic language to discuss mathematical ideas (MP6)</a:t>
            </a:r>
          </a:p>
          <a:p>
            <a:pPr>
              <a:buFont typeface="Wingdings" charset="2"/>
              <a:buChar char="§"/>
            </a:pPr>
            <a:endParaRPr lang="en-US" sz="25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500" dirty="0">
                <a:latin typeface="Century Gothic" charset="0"/>
                <a:ea typeface="Century Gothic" charset="0"/>
                <a:cs typeface="Century Gothic" charset="0"/>
              </a:rPr>
              <a:t>Encourages students to participate in Supporting Opinions (CA ELD PI C11)</a:t>
            </a:r>
          </a:p>
          <a:p>
            <a:pPr>
              <a:buFont typeface="Wingdings" charset="2"/>
              <a:buChar char="§"/>
            </a:pPr>
            <a:endParaRPr lang="en-US" sz="25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500" dirty="0">
                <a:latin typeface="Century Gothic" charset="0"/>
                <a:ea typeface="Century Gothic" charset="0"/>
                <a:cs typeface="Century Gothic" charset="0"/>
              </a:rPr>
              <a:t>Provides an opportunity for ELs to interpret and analyze different solution paths and uncover big mathematical ideas with language support.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2" y="1566333"/>
            <a:ext cx="3790372" cy="499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353543" y="583717"/>
            <a:ext cx="7287121" cy="77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MATH SUMMIT PROTOCOL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071" y="1907415"/>
            <a:ext cx="1025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2" y="1566333"/>
            <a:ext cx="3790372" cy="499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63284" y="1787762"/>
            <a:ext cx="7235800" cy="37240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Read the Math Summit poster</a:t>
            </a:r>
          </a:p>
          <a:p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Discuss the following with a partner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:</a:t>
            </a:r>
          </a:p>
          <a:p>
            <a:pPr marL="457200" indent="-457200">
              <a:buFont typeface="Wingdings" charset="2"/>
              <a:buChar char="§"/>
            </a:pP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What do you notice?</a:t>
            </a:r>
          </a:p>
          <a:p>
            <a:pPr marL="914400" lvl="1" indent="-457200">
              <a:buFont typeface="Wingdings" charset="2"/>
              <a:buChar char="§"/>
            </a:pP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What do you wonder?</a:t>
            </a: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595313"/>
            <a:ext cx="9855383" cy="711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MATH SUMMIT PROTOCOL – TURN &amp; TALK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6285" y="1780179"/>
            <a:ext cx="6646927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Read both sides of the companion card</a:t>
            </a:r>
          </a:p>
          <a:p>
            <a:pPr marL="457200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Discuss the following with a partner:</a:t>
            </a:r>
          </a:p>
          <a:p>
            <a:pPr marL="457200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How are students applying Constructive Conversation skills?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372" y="388901"/>
            <a:ext cx="1683272" cy="1150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" y="1658707"/>
            <a:ext cx="2475592" cy="329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79" y="3135085"/>
            <a:ext cx="2511482" cy="32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1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817" y="859904"/>
            <a:ext cx="3026571" cy="5698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5645" y="2510354"/>
            <a:ext cx="30480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/>
              <a:t>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016" y="2556319"/>
            <a:ext cx="2004224" cy="259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3892257"/>
            <a:ext cx="3107301" cy="27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248468"/>
            <a:ext cx="4606166" cy="2902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24649" y="4019550"/>
            <a:ext cx="1809751" cy="60960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350838" y="573087"/>
            <a:ext cx="8550429" cy="137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INTEGRATED ELD/MATH K VIDEO</a:t>
            </a:r>
          </a:p>
          <a:p>
            <a:endParaRPr lang="en-US" sz="1100" b="1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b="1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MATH SUMMIT</a:t>
            </a:r>
            <a:endParaRPr lang="en-US" b="1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6" y="533400"/>
            <a:ext cx="10972800" cy="990600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GUIDING QUESTION – TURN &amp; TALK</a:t>
            </a:r>
            <a:r>
              <a:rPr lang="en-US" b="1" dirty="0">
                <a:latin typeface="Arial"/>
              </a:rPr>
              <a:t> </a:t>
            </a:r>
            <a:endParaRPr lang="en-US" b="1" dirty="0">
              <a:latin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8322" y="1978207"/>
            <a:ext cx="6504409" cy="3881556"/>
          </a:xfrm>
          <a:ln w="127000">
            <a:solidFill>
              <a:schemeClr val="accent2"/>
            </a:solidFill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entury Gothic" charset="0"/>
                <a:ea typeface="Century Gothic" charset="0"/>
                <a:cs typeface="Century Gothic" charset="0"/>
              </a:rPr>
              <a:t>How do we diminish barriers and provide access to English Learners during math instruction?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6" y="2231347"/>
            <a:ext cx="4217825" cy="337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357" y="439016"/>
            <a:ext cx="1725903" cy="11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9413" y="334963"/>
            <a:ext cx="11316117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Century Gothic" charset="0"/>
                <a:ea typeface="Century Gothic" charset="0"/>
                <a:cs typeface="Century Gothic" charset="0"/>
              </a:rPr>
              <a:t>TEACHING AND LEARNING 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2231" y="1827726"/>
            <a:ext cx="6139030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3b1. Quality and Purpose of Questions:</a:t>
            </a:r>
            <a: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endParaRPr lang="en-US" sz="26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Questions are designed to challenge students and elicit high-level thinking.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4" y="1290244"/>
            <a:ext cx="4266087" cy="5167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8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5184" y="2048906"/>
            <a:ext cx="7757783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Scan 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p.13-14 </a:t>
            </a: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for the Math 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Summit</a:t>
            </a: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Discuss the following with a partner:</a:t>
            </a:r>
          </a:p>
          <a:p>
            <a:pPr marL="457200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What do you notice?</a:t>
            </a:r>
          </a:p>
          <a:p>
            <a:pPr marL="914400" lvl="1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What do you wonder?</a:t>
            </a:r>
          </a:p>
          <a:p>
            <a:pPr marL="914400" lvl="1" indent="-457200">
              <a:buFont typeface="Wingdings" charset="2"/>
              <a:buChar char="§"/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How might you use this protocol in your classroom?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8" y="3469506"/>
            <a:ext cx="2271183" cy="30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8" y="1452451"/>
            <a:ext cx="2299413" cy="1769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0128" y="268196"/>
            <a:ext cx="10647335" cy="135954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INTEGRATED ELD/MATH MODEL LESSON, </a:t>
            </a:r>
            <a:r>
              <a:rPr lang="en-US" sz="3600" b="1" dirty="0" smtClean="0">
                <a:latin typeface="Century Gothic" charset="0"/>
                <a:ea typeface="Century Gothic" charset="0"/>
                <a:cs typeface="Century Gothic" charset="0"/>
              </a:rPr>
              <a:t>GR.K</a:t>
            </a:r>
            <a:endParaRPr lang="en-US" sz="3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790">
            <a:off x="518192" y="2544569"/>
            <a:ext cx="2271183" cy="30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49" y="405301"/>
            <a:ext cx="11384682" cy="86556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Century Gothic" charset="0"/>
                <a:ea typeface="Century Gothic" charset="0"/>
                <a:cs typeface="Century Gothic" charset="0"/>
              </a:rPr>
              <a:t>CONSTRUCTIVE CONVERSATION SKILLS</a:t>
            </a:r>
            <a:endParaRPr lang="en-US" sz="4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1806" y="2487326"/>
            <a:ext cx="3278480" cy="707886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CREATE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1806" y="4581874"/>
            <a:ext cx="3278480" cy="707886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FORTIFY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1806" y="5639132"/>
            <a:ext cx="3278480" cy="707886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NEGOTIATE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549" y="1259213"/>
            <a:ext cx="11124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Century Gothic" charset="0"/>
                <a:ea typeface="Century Gothic" charset="0"/>
                <a:cs typeface="Century Gothic" charset="0"/>
              </a:rPr>
              <a:t>How were the Constructive Conversation Skills used during the Math Summit Protocol?</a:t>
            </a:r>
            <a:endParaRPr lang="en-US" sz="3200" dirty="0">
              <a:solidFill>
                <a:schemeClr val="accent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1806" y="3534600"/>
            <a:ext cx="3278480" cy="707886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CLARIFY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41" y="2440832"/>
            <a:ext cx="1217153" cy="767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959" y="3472608"/>
            <a:ext cx="1245135" cy="831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41" y="4519693"/>
            <a:ext cx="1217153" cy="817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41" y="5575331"/>
            <a:ext cx="1217153" cy="8018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01" y="3333830"/>
            <a:ext cx="3810000" cy="237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5" y="4369251"/>
            <a:ext cx="2428875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4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1" y="1240971"/>
            <a:ext cx="1600204" cy="1226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0085" y="334254"/>
            <a:ext cx="10206132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Century Gothic" charset="0"/>
                <a:ea typeface="Century Gothic" charset="0"/>
                <a:cs typeface="Century Gothic" charset="0"/>
              </a:rPr>
              <a:t>CA MATH </a:t>
            </a:r>
            <a:r>
              <a:rPr lang="en-US" sz="4800" b="1" dirty="0" smtClean="0">
                <a:latin typeface="Century Gothic" charset="0"/>
                <a:ea typeface="Century Gothic" charset="0"/>
                <a:cs typeface="Century Gothic" charset="0"/>
              </a:rPr>
              <a:t>FRAMEWORK</a:t>
            </a:r>
            <a:endParaRPr lang="en-US" sz="48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0413" y="1392486"/>
            <a:ext cx="10599845" cy="49552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atin typeface="Century Gothic" charset="0"/>
              </a:rPr>
              <a:t>Mathematics discourse </a:t>
            </a:r>
            <a:r>
              <a:rPr lang="en-US" sz="3200" i="1" dirty="0">
                <a:latin typeface="Century Gothic" charset="0"/>
              </a:rPr>
              <a:t>is defined as </a:t>
            </a:r>
            <a:r>
              <a:rPr lang="en-US" sz="3200" b="1" i="1" dirty="0">
                <a:latin typeface="Century Gothic" charset="0"/>
              </a:rPr>
              <a:t>communication</a:t>
            </a:r>
            <a:r>
              <a:rPr lang="en-US" sz="3200" i="1" dirty="0">
                <a:latin typeface="Century Gothic" charset="0"/>
              </a:rPr>
              <a:t> that centers on</a:t>
            </a:r>
            <a:r>
              <a:rPr lang="en-US" sz="3200" dirty="0">
                <a:latin typeface="Century Gothic" charset="0"/>
              </a:rPr>
              <a:t> </a:t>
            </a:r>
            <a:r>
              <a:rPr lang="en-US" sz="3200" b="1" dirty="0">
                <a:latin typeface="Century Gothic" charset="0"/>
              </a:rPr>
              <a:t>making meaning </a:t>
            </a:r>
            <a:r>
              <a:rPr lang="en-US" sz="3200" dirty="0">
                <a:latin typeface="Century Gothic" charset="0"/>
              </a:rPr>
              <a:t>of mathematical concepts. </a:t>
            </a:r>
            <a:r>
              <a:rPr lang="en-US" sz="3200" i="1" dirty="0">
                <a:latin typeface="Century Gothic" charset="0"/>
              </a:rPr>
              <a:t>It involves </a:t>
            </a:r>
            <a:r>
              <a:rPr lang="en-US" sz="3200" b="1" i="1" dirty="0">
                <a:latin typeface="Century Gothic" charset="0"/>
              </a:rPr>
              <a:t>negotiating</a:t>
            </a:r>
            <a:r>
              <a:rPr lang="en-US" sz="3200" i="1" dirty="0">
                <a:latin typeface="Century Gothic" charset="0"/>
              </a:rPr>
              <a:t> meanings by </a:t>
            </a:r>
            <a:r>
              <a:rPr lang="en-US" sz="3200" b="1" i="1" dirty="0">
                <a:latin typeface="Century Gothic" charset="0"/>
              </a:rPr>
              <a:t>listening </a:t>
            </a:r>
            <a:r>
              <a:rPr lang="en-US" sz="3200" i="1" dirty="0">
                <a:latin typeface="Century Gothic" charset="0"/>
              </a:rPr>
              <a:t>and </a:t>
            </a:r>
            <a:r>
              <a:rPr lang="en-US" sz="3200" b="1" i="1" dirty="0">
                <a:latin typeface="Century Gothic" charset="0"/>
              </a:rPr>
              <a:t>responding</a:t>
            </a:r>
            <a:r>
              <a:rPr lang="en-US" sz="3200" i="1" dirty="0">
                <a:latin typeface="Century Gothic" charset="0"/>
              </a:rPr>
              <a:t>, </a:t>
            </a:r>
            <a:r>
              <a:rPr lang="en-US" sz="3200" b="1" i="1" dirty="0">
                <a:latin typeface="Century Gothic" charset="0"/>
              </a:rPr>
              <a:t>describing</a:t>
            </a:r>
            <a:r>
              <a:rPr lang="en-US" sz="3200" i="1" dirty="0">
                <a:latin typeface="Century Gothic" charset="0"/>
              </a:rPr>
              <a:t> understanding, </a:t>
            </a:r>
            <a:r>
              <a:rPr lang="en-US" sz="3200" b="1" i="1" dirty="0">
                <a:latin typeface="Century Gothic" charset="0"/>
              </a:rPr>
              <a:t>making conjectures</a:t>
            </a:r>
            <a:r>
              <a:rPr lang="en-US" sz="3200" i="1" dirty="0">
                <a:latin typeface="Century Gothic" charset="0"/>
              </a:rPr>
              <a:t>, </a:t>
            </a:r>
            <a:r>
              <a:rPr lang="en-US" sz="3200" b="1" i="1" dirty="0">
                <a:latin typeface="Century Gothic" charset="0"/>
              </a:rPr>
              <a:t>presenting solutions</a:t>
            </a:r>
            <a:r>
              <a:rPr lang="en-US" sz="3200" i="1" dirty="0">
                <a:latin typeface="Century Gothic" charset="0"/>
              </a:rPr>
              <a:t>, </a:t>
            </a:r>
            <a:r>
              <a:rPr lang="en-US" sz="3200" b="1" i="1" dirty="0">
                <a:latin typeface="Century Gothic" charset="0"/>
              </a:rPr>
              <a:t>challenging</a:t>
            </a:r>
            <a:r>
              <a:rPr lang="en-US" sz="3200" i="1" dirty="0">
                <a:latin typeface="Century Gothic" charset="0"/>
              </a:rPr>
              <a:t> the thinking of others, </a:t>
            </a:r>
            <a:endParaRPr lang="en-US" sz="3200" i="1" dirty="0" smtClean="0">
              <a:latin typeface="Century Gothic" charset="0"/>
            </a:endParaRPr>
          </a:p>
          <a:p>
            <a:r>
              <a:rPr lang="en-US" sz="3200" i="1" dirty="0" smtClean="0">
                <a:latin typeface="Century Gothic" charset="0"/>
              </a:rPr>
              <a:t>and </a:t>
            </a:r>
            <a:r>
              <a:rPr lang="en-US" sz="3200" b="1" i="1" dirty="0" smtClean="0">
                <a:latin typeface="Century Gothic" charset="0"/>
              </a:rPr>
              <a:t>connecting</a:t>
            </a:r>
            <a:r>
              <a:rPr lang="en-US" sz="3200" i="1" dirty="0" smtClean="0">
                <a:latin typeface="Century Gothic" charset="0"/>
              </a:rPr>
              <a:t> </a:t>
            </a:r>
            <a:r>
              <a:rPr lang="en-US" sz="3200" i="1" dirty="0">
                <a:latin typeface="Century Gothic" charset="0"/>
              </a:rPr>
              <a:t>mathematical notations </a:t>
            </a:r>
            <a:endParaRPr lang="en-US" sz="3200" i="1" dirty="0" smtClean="0">
              <a:latin typeface="Century Gothic" charset="0"/>
            </a:endParaRPr>
          </a:p>
          <a:p>
            <a:r>
              <a:rPr lang="en-US" sz="3200" i="1" dirty="0" smtClean="0">
                <a:latin typeface="Century Gothic" charset="0"/>
              </a:rPr>
              <a:t>and </a:t>
            </a:r>
            <a:r>
              <a:rPr lang="en-US" sz="3200" i="1" dirty="0">
                <a:latin typeface="Century Gothic" charset="0"/>
              </a:rPr>
              <a:t>representations.</a:t>
            </a:r>
          </a:p>
          <a:p>
            <a:endParaRPr lang="en-US" sz="3200" i="1" dirty="0">
              <a:latin typeface="Century Gothic" charset="0"/>
            </a:endParaRPr>
          </a:p>
          <a:p>
            <a:r>
              <a:rPr lang="en-US" sz="2800" dirty="0">
                <a:latin typeface="Century Gothic" charset="0"/>
              </a:rPr>
              <a:t>-- Universal Access </a:t>
            </a:r>
            <a:r>
              <a:rPr lang="en-US" sz="2800" dirty="0" smtClean="0">
                <a:latin typeface="Century Gothic" charset="0"/>
              </a:rPr>
              <a:t>Chapter, p</a:t>
            </a:r>
            <a:r>
              <a:rPr lang="en-US" sz="2800" dirty="0">
                <a:latin typeface="Century Gothic" charset="0"/>
              </a:rPr>
              <a:t>. 687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873" y="4245424"/>
            <a:ext cx="1706795" cy="223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0450" y="360208"/>
            <a:ext cx="10206132" cy="79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CONSTRUCTIVE CONVERSATION SKILLS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43" y="1288748"/>
            <a:ext cx="3998461" cy="522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24" y="2157390"/>
            <a:ext cx="5157071" cy="348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56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450" y="398308"/>
            <a:ext cx="10206132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MATH SUMMIT PROTOCOL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10636" y="1319623"/>
          <a:ext cx="11681364" cy="5702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hape 160"/>
          <p:cNvPicPr preferRelativeResize="0"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t="48953" r="61720" b="19695"/>
          <a:stretch>
            <a:fillRect/>
          </a:stretch>
        </p:blipFill>
        <p:spPr bwMode="auto">
          <a:xfrm>
            <a:off x="10089644" y="1434063"/>
            <a:ext cx="1071369" cy="96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4287"/>
          <a:stretch/>
        </p:blipFill>
        <p:spPr>
          <a:xfrm>
            <a:off x="4271770" y="1503505"/>
            <a:ext cx="1011118" cy="9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0636" y="1503505"/>
            <a:ext cx="356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ELA/ELD Framework Integrated 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4848" y="1475333"/>
            <a:ext cx="296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High-Impact </a:t>
            </a:r>
          </a:p>
          <a:p>
            <a:pPr lvl="0" algn="ctr"/>
            <a:r>
              <a:rPr lang="en-US" sz="2400" b="1" dirty="0"/>
              <a:t>Essential Practices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6442" y="2752108"/>
            <a:ext cx="381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Fostering </a:t>
            </a:r>
          </a:p>
          <a:p>
            <a:pPr lvl="0" algn="ctr"/>
            <a:r>
              <a:rPr lang="en-US" sz="2400" b="1" dirty="0"/>
              <a:t>Academic Interactions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90687" y="4204077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Using </a:t>
            </a:r>
          </a:p>
          <a:p>
            <a:pPr lvl="0" algn="ctr"/>
            <a:r>
              <a:rPr lang="en-US" sz="2400" b="1" dirty="0"/>
              <a:t>Complex 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5381" y="5689317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/>
              <a:t>Fortifying </a:t>
            </a:r>
          </a:p>
          <a:p>
            <a:pPr lvl="0" algn="ctr"/>
            <a:r>
              <a:rPr lang="en-US" sz="2400" b="1" dirty="0"/>
              <a:t>Complex Output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09" y="2650296"/>
            <a:ext cx="41758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b="1" dirty="0"/>
              <a:t>Promoting Collaborative </a:t>
            </a:r>
          </a:p>
          <a:p>
            <a:pPr lvl="0" algn="ctr">
              <a:defRPr/>
            </a:pPr>
            <a:r>
              <a:rPr lang="en-US" sz="2200" b="1" dirty="0"/>
              <a:t>Discussions About Content </a:t>
            </a:r>
          </a:p>
          <a:p>
            <a:pPr lvl="0" algn="ctr">
              <a:defRPr/>
            </a:pPr>
            <a:r>
              <a:rPr lang="en-US" sz="1300" i="1" dirty="0"/>
              <a:t>(A Focus on Language Development &amp; Content)</a:t>
            </a:r>
          </a:p>
          <a:p>
            <a:pPr lvl="0" algn="ctr">
              <a:defRPr/>
            </a:pPr>
            <a:r>
              <a:rPr lang="en-US" sz="1300" b="1" dirty="0"/>
              <a:t>Ch. 2, p. 110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1512" y="5549802"/>
            <a:ext cx="39868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Supporting Academic </a:t>
            </a:r>
          </a:p>
          <a:p>
            <a:pPr lvl="0" algn="ctr"/>
            <a:r>
              <a:rPr lang="en-US" sz="2200" b="1" dirty="0"/>
              <a:t>Writing &amp; Speaking </a:t>
            </a:r>
          </a:p>
          <a:p>
            <a:pPr lvl="0" algn="ctr"/>
            <a:r>
              <a:rPr lang="en-US" sz="1300" i="1" dirty="0"/>
              <a:t>(A Focus on Effective Expression &amp; Content)</a:t>
            </a:r>
          </a:p>
          <a:p>
            <a:pPr lvl="0" algn="ctr"/>
            <a:r>
              <a:rPr lang="en-US" sz="1300" b="1" dirty="0"/>
              <a:t>Ch. 2, p. 113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7009" y="4098316"/>
            <a:ext cx="41758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00" b="1" dirty="0"/>
              <a:t>Supporting Comprehension &amp; Interpretation of Complex Text </a:t>
            </a:r>
          </a:p>
          <a:p>
            <a:pPr lvl="0" algn="ctr">
              <a:defRPr/>
            </a:pPr>
            <a:r>
              <a:rPr lang="en-US" sz="1300" i="1" dirty="0"/>
              <a:t>(A Focus on Meaning Making and Content) </a:t>
            </a:r>
          </a:p>
          <a:p>
            <a:pPr lvl="0" algn="ctr">
              <a:defRPr/>
            </a:pPr>
            <a:r>
              <a:rPr lang="en-US" sz="1300" b="1" dirty="0"/>
              <a:t>Ch. 2, p. 111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47" y="2706370"/>
            <a:ext cx="1316103" cy="9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50" y="4125987"/>
            <a:ext cx="1275498" cy="1088310"/>
          </a:xfrm>
          <a:prstGeom prst="triangl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52" y="5689316"/>
            <a:ext cx="1327892" cy="830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ounded Rectangle 17"/>
          <p:cNvSpPr/>
          <p:nvPr/>
        </p:nvSpPr>
        <p:spPr>
          <a:xfrm>
            <a:off x="5425414" y="5445100"/>
            <a:ext cx="5735599" cy="1378954"/>
          </a:xfrm>
          <a:prstGeom prst="round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3988" y="1183608"/>
            <a:ext cx="5185627" cy="55861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Century Gothic" charset="0"/>
                <a:ea typeface="Century Gothic" charset="0"/>
                <a:cs typeface="Century Gothic" charset="0"/>
              </a:rPr>
              <a:t>Which of the High-Impact Practices are we addressing with the </a:t>
            </a:r>
            <a:r>
              <a:rPr lang="en-US" sz="4200" b="1" dirty="0">
                <a:latin typeface="Century Gothic" charset="0"/>
                <a:ea typeface="Century Gothic" charset="0"/>
                <a:cs typeface="Century Gothic" charset="0"/>
              </a:rPr>
              <a:t>Math Summit </a:t>
            </a:r>
            <a:r>
              <a:rPr lang="en-US" sz="4200" dirty="0">
                <a:latin typeface="Century Gothic" charset="0"/>
                <a:ea typeface="Century Gothic" charset="0"/>
                <a:cs typeface="Century Gothic" charset="0"/>
              </a:rPr>
              <a:t>Protocol?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236538" y="406677"/>
            <a:ext cx="9580590" cy="7715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CA ELD and MATH PRACTICE STANDARDS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071" y="1907415"/>
            <a:ext cx="1025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499" y="1382315"/>
            <a:ext cx="5261599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latin typeface="Century Gothic" charset="0"/>
                <a:ea typeface="Century Gothic" charset="0"/>
                <a:cs typeface="Century Gothic" charset="0"/>
              </a:rPr>
              <a:t>PI C11- Supporting Opinions</a:t>
            </a:r>
          </a:p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Supporting own opinions and evaluating other's opinions in speaking and writing.  </a:t>
            </a:r>
          </a:p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92" y="1475659"/>
            <a:ext cx="1733572" cy="28018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3733" y="4733853"/>
            <a:ext cx="4941532" cy="1815882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Century Gothic"/>
              </a:rPr>
              <a:t>How does the </a:t>
            </a:r>
            <a:r>
              <a:rPr lang="en-US" sz="2800">
                <a:latin typeface="Century Gothic"/>
              </a:rPr>
              <a:t>Math Summit Protocol </a:t>
            </a:r>
            <a:r>
              <a:rPr lang="en-US" sz="2800" dirty="0">
                <a:latin typeface="Century Gothic"/>
              </a:rPr>
              <a:t>support the CA ELD and Math Practice Standards?</a:t>
            </a:r>
            <a:endParaRPr lang="en-US" sz="2400" dirty="0">
              <a:latin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274" y="1382315"/>
            <a:ext cx="3719399" cy="3558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3" y="4065652"/>
            <a:ext cx="1863745" cy="2484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761692" y="3161492"/>
            <a:ext cx="1733572" cy="111605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7980145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9348503" y="4159088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5791587" y="2256557"/>
            <a:ext cx="5892102" cy="3623592"/>
          </a:xfrm>
          <a:prstGeom prst="rect">
            <a:avLst/>
          </a:prstGeom>
          <a:ln w="127000">
            <a:solidFill>
              <a:schemeClr val="tx2"/>
            </a:solidFill>
            <a:prstDash val="sysDash"/>
          </a:ln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How </a:t>
            </a: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does the Math Summit Protocol diminish 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barriers and provide access to English Learners during math instruction?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02108" y="1289233"/>
            <a:ext cx="4055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Gothic"/>
              </a:rPr>
              <a:t>GUIDING QUESTION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786" y="514521"/>
            <a:ext cx="1725903" cy="11793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8807" y="521956"/>
            <a:ext cx="3182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TURN &amp; TALK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1" y="293914"/>
            <a:ext cx="4755017" cy="627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0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lock Arc 31"/>
          <p:cNvSpPr/>
          <p:nvPr/>
        </p:nvSpPr>
        <p:spPr>
          <a:xfrm>
            <a:off x="-3439888" y="-134843"/>
            <a:ext cx="5351744" cy="7983416"/>
          </a:xfrm>
          <a:prstGeom prst="blockArc">
            <a:avLst>
              <a:gd name="adj1" fmla="val 18478206"/>
              <a:gd name="adj2" fmla="val 3067439"/>
              <a:gd name="adj3" fmla="val 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>
              <a:tint val="9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556207" y="1246099"/>
            <a:ext cx="9825666" cy="818273"/>
            <a:chOff x="1948497" y="2545227"/>
            <a:chExt cx="8085307" cy="602220"/>
          </a:xfrm>
        </p:grpSpPr>
        <p:grpSp>
          <p:nvGrpSpPr>
            <p:cNvPr id="6" name="Group 5"/>
            <p:cNvGrpSpPr/>
            <p:nvPr/>
          </p:nvGrpSpPr>
          <p:grpSpPr>
            <a:xfrm>
              <a:off x="2226210" y="2605448"/>
              <a:ext cx="7807594" cy="517305"/>
              <a:chOff x="849804" y="1095532"/>
              <a:chExt cx="7807594" cy="51730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49804" y="1095532"/>
                <a:ext cx="7726213" cy="481776"/>
              </a:xfrm>
              <a:prstGeom prst="rect">
                <a:avLst/>
              </a:prstGeom>
              <a:gradFill rotWithShape="0"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95503"/>
                  <a:satOff val="2559"/>
                  <a:lumOff val="1127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931187" y="1131061"/>
                <a:ext cx="7726211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CA ELD Standards in Tandem with Content Standards</a:t>
                </a: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948497" y="2545227"/>
              <a:ext cx="700401" cy="602220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95503"/>
                <a:satOff val="2559"/>
                <a:lumOff val="1127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Group 35"/>
          <p:cNvGrpSpPr/>
          <p:nvPr/>
        </p:nvGrpSpPr>
        <p:grpSpPr>
          <a:xfrm>
            <a:off x="1836398" y="2143104"/>
            <a:ext cx="9408997" cy="840649"/>
            <a:chOff x="2181179" y="4235925"/>
            <a:chExt cx="7697552" cy="586843"/>
          </a:xfrm>
        </p:grpSpPr>
        <p:grpSp>
          <p:nvGrpSpPr>
            <p:cNvPr id="10" name="Group 9"/>
            <p:cNvGrpSpPr/>
            <p:nvPr/>
          </p:nvGrpSpPr>
          <p:grpSpPr>
            <a:xfrm>
              <a:off x="2467942" y="4291237"/>
              <a:ext cx="7410789" cy="505602"/>
              <a:chOff x="1091536" y="2781321"/>
              <a:chExt cx="7410789" cy="50560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091536" y="2781321"/>
                <a:ext cx="7410789" cy="481776"/>
              </a:xfrm>
              <a:prstGeom prst="rect">
                <a:avLst/>
              </a:prstGeom>
              <a:gradFill rotWithShape="0">
                <a:gsLst>
                  <a:gs pos="0">
                    <a:srgbClr val="C183E0"/>
                  </a:gs>
                  <a:gs pos="100000">
                    <a:srgbClr val="C183E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286509"/>
                  <a:satOff val="7676"/>
                  <a:lumOff val="338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angle 24"/>
              <p:cNvSpPr/>
              <p:nvPr/>
            </p:nvSpPr>
            <p:spPr>
              <a:xfrm>
                <a:off x="1091536" y="2805147"/>
                <a:ext cx="7410789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 Content and Language Objective 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2181179" y="4235925"/>
              <a:ext cx="678449" cy="586843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286509"/>
                <a:satOff val="7676"/>
                <a:lumOff val="33817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41131" y="4024107"/>
            <a:ext cx="9475149" cy="800316"/>
            <a:chOff x="1879060" y="5752696"/>
            <a:chExt cx="8139014" cy="656300"/>
          </a:xfrm>
        </p:grpSpPr>
        <p:grpSp>
          <p:nvGrpSpPr>
            <p:cNvPr id="14" name="Group 13"/>
            <p:cNvGrpSpPr/>
            <p:nvPr/>
          </p:nvGrpSpPr>
          <p:grpSpPr>
            <a:xfrm>
              <a:off x="2160226" y="5821867"/>
              <a:ext cx="7857848" cy="524700"/>
              <a:chOff x="783820" y="4311951"/>
              <a:chExt cx="7857848" cy="5247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83820" y="4311951"/>
                <a:ext cx="7726214" cy="524700"/>
              </a:xfrm>
              <a:prstGeom prst="rect">
                <a:avLst/>
              </a:prstGeom>
              <a:gradFill rotWithShape="0">
                <a:gsLst>
                  <a:gs pos="0">
                    <a:srgbClr val="FF7E79"/>
                  </a:gs>
                  <a:gs pos="100000">
                    <a:srgbClr val="FF7E79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191006"/>
                  <a:satOff val="5117"/>
                  <a:lumOff val="225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915455" y="4330236"/>
                <a:ext cx="7726213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Strategic Grouping</a:t>
                </a: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879060" y="5752696"/>
              <a:ext cx="725095" cy="656300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191006"/>
                <a:satOff val="5117"/>
                <a:lumOff val="22545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10966" y="4899830"/>
            <a:ext cx="9452070" cy="753041"/>
            <a:chOff x="1447177" y="6707211"/>
            <a:chExt cx="8463614" cy="568613"/>
          </a:xfrm>
        </p:grpSpPr>
        <p:grpSp>
          <p:nvGrpSpPr>
            <p:cNvPr id="16" name="Group 15"/>
            <p:cNvGrpSpPr/>
            <p:nvPr/>
          </p:nvGrpSpPr>
          <p:grpSpPr>
            <a:xfrm>
              <a:off x="1748287" y="6764042"/>
              <a:ext cx="8162504" cy="485380"/>
              <a:chOff x="371881" y="5254126"/>
              <a:chExt cx="8162504" cy="48538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1881" y="5254126"/>
                <a:ext cx="8162504" cy="481776"/>
              </a:xfrm>
              <a:prstGeom prst="rect">
                <a:avLst/>
              </a:prstGeom>
              <a:gradFill rotWithShape="0">
                <a:gsLst>
                  <a:gs pos="0">
                    <a:srgbClr val="0AC8E1"/>
                  </a:gs>
                  <a:gs pos="100000">
                    <a:srgbClr val="0AC8E1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95503"/>
                  <a:satOff val="2559"/>
                  <a:lumOff val="1127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/>
            </p:nvSpPr>
            <p:spPr>
              <a:xfrm>
                <a:off x="371881" y="5257729"/>
                <a:ext cx="8162504" cy="48177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    Formative Assessment</a:t>
                </a: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447177" y="6707211"/>
              <a:ext cx="745969" cy="568613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1">
              <a:schemeClr val="accent1">
                <a:shade val="50000"/>
                <a:hueOff val="95503"/>
                <a:satOff val="2559"/>
                <a:lumOff val="1127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0" name="Rectangle 29"/>
          <p:cNvSpPr/>
          <p:nvPr/>
        </p:nvSpPr>
        <p:spPr>
          <a:xfrm>
            <a:off x="1901840" y="5840254"/>
            <a:ext cx="9304935" cy="729503"/>
          </a:xfrm>
          <a:prstGeom prst="rect">
            <a:avLst/>
          </a:prstGeom>
          <a:gradFill rotWithShape="0">
            <a:gsLst>
              <a:gs pos="0">
                <a:schemeClr val="accent1">
                  <a:shade val="50000"/>
                  <a:hueOff val="0"/>
                  <a:satOff val="0"/>
                  <a:lumOff val="0"/>
                  <a:alphaOff val="0"/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shade val="50000"/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Title 1"/>
          <p:cNvSpPr txBox="1">
            <a:spLocks/>
          </p:cNvSpPr>
          <p:nvPr/>
        </p:nvSpPr>
        <p:spPr>
          <a:xfrm>
            <a:off x="1223142" y="252166"/>
            <a:ext cx="10158731" cy="827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sz="3800" b="1" dirty="0">
                <a:solidFill>
                  <a:schemeClr val="tx2"/>
                </a:solidFill>
                <a:latin typeface="+mj-lt"/>
                <a:ea typeface="Avenir Next" charset="0"/>
                <a:cs typeface="Avenir Next" charset="0"/>
              </a:rPr>
              <a:t>INTEGRATED ELD LESSON COMPONENTS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2599" y="3098059"/>
            <a:ext cx="9281239" cy="783048"/>
            <a:chOff x="1992599" y="3098059"/>
            <a:chExt cx="9281239" cy="783048"/>
          </a:xfrm>
        </p:grpSpPr>
        <p:grpSp>
          <p:nvGrpSpPr>
            <p:cNvPr id="12" name="Group 11"/>
            <p:cNvGrpSpPr/>
            <p:nvPr/>
          </p:nvGrpSpPr>
          <p:grpSpPr>
            <a:xfrm>
              <a:off x="2303071" y="3165365"/>
              <a:ext cx="8970767" cy="674527"/>
              <a:chOff x="867920" y="3463494"/>
              <a:chExt cx="7641640" cy="48517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67920" y="3466889"/>
                <a:ext cx="7616893" cy="481776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/>
                  </a:gs>
                </a:gsLst>
              </a:gra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shade val="50000"/>
                  <a:hueOff val="286509"/>
                  <a:satOff val="7676"/>
                  <a:lumOff val="338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1022433" y="3463494"/>
                <a:ext cx="7487127" cy="4817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6808" tIns="40005" rIns="40005" bIns="40005" numCol="1" spcCol="1270" anchor="ctr" anchorCtr="0">
                <a:noAutofit/>
              </a:bodyPr>
              <a:lstStyle/>
              <a:p>
                <a:pPr defTabSz="7000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 Scaffolds</a:t>
                </a: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599" y="3098059"/>
              <a:ext cx="864885" cy="78304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1563915" y="5786200"/>
            <a:ext cx="8412859" cy="797312"/>
            <a:chOff x="1563915" y="5786200"/>
            <a:chExt cx="8412859" cy="797312"/>
          </a:xfrm>
        </p:grpSpPr>
        <p:sp>
          <p:nvSpPr>
            <p:cNvPr id="31" name="Rectangle 30"/>
            <p:cNvSpPr/>
            <p:nvPr/>
          </p:nvSpPr>
          <p:spPr>
            <a:xfrm>
              <a:off x="1870586" y="5805012"/>
              <a:ext cx="8106188" cy="729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6808" tIns="40005" rIns="40005" bIns="40005" numCol="1" spcCol="1270" anchor="ctr" anchorCtr="0">
              <a:noAutofit/>
            </a:bodyPr>
            <a:lstStyle/>
            <a:p>
              <a:pPr defTabSz="7000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rPr>
                <a:t>    High Impact Essential Practices </a:t>
              </a:r>
            </a:p>
          </p:txBody>
        </p:sp>
        <p:pic>
          <p:nvPicPr>
            <p:cNvPr id="43" name="Picture 2" descr="https://www.stenhouse.com/sites/default/files/public/product_images/common-core-standards-in-diverse-classrooms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915" y="5786200"/>
              <a:ext cx="841675" cy="79731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68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81" y="338666"/>
            <a:ext cx="10972800" cy="829734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25" y="1120021"/>
            <a:ext cx="11335207" cy="411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800" b="1" dirty="0" smtClean="0">
              <a:latin typeface="Century Gothic"/>
            </a:endParaRPr>
          </a:p>
          <a:p>
            <a:pPr marL="514338" indent="-514338">
              <a:buAutoNum type="arabicPeriod"/>
            </a:pPr>
            <a:endParaRPr lang="en-US" sz="800" b="1" dirty="0" smtClean="0">
              <a:latin typeface="Century Gothic"/>
            </a:endParaRPr>
          </a:p>
          <a:p>
            <a:pPr marL="514338" indent="-514338">
              <a:buAutoNum type="arabicPeriod"/>
            </a:pPr>
            <a:r>
              <a:rPr lang="en-US" sz="2600" b="1" dirty="0" smtClean="0">
                <a:latin typeface="Century Gothic"/>
              </a:rPr>
              <a:t>Review </a:t>
            </a:r>
            <a:r>
              <a:rPr lang="en-US" sz="2600" b="1" dirty="0">
                <a:latin typeface="Century Gothic"/>
              </a:rPr>
              <a:t>EL data and understand the instructional implications</a:t>
            </a:r>
          </a:p>
          <a:p>
            <a:pPr marL="514338" indent="-514338">
              <a:buAutoNum type="arabicPeriod"/>
            </a:pPr>
            <a:endParaRPr lang="en-US" sz="800" b="1" dirty="0"/>
          </a:p>
          <a:p>
            <a:pPr marL="514338" indent="-514338">
              <a:buFont typeface="Arial" pitchFamily="34" charset="0"/>
              <a:buAutoNum type="arabicPeriod"/>
            </a:pPr>
            <a:r>
              <a:rPr lang="en-US" sz="2600" b="1" dirty="0">
                <a:latin typeface="Century Gothic"/>
              </a:rPr>
              <a:t>Understand the essential components of Integrated ELD/Math instruction</a:t>
            </a:r>
            <a:endParaRPr lang="en-US" sz="800" b="1" dirty="0">
              <a:latin typeface="Century Gothic"/>
            </a:endParaRPr>
          </a:p>
          <a:p>
            <a:pPr marL="514338" indent="-514338">
              <a:buFont typeface="Arial" pitchFamily="34" charset="0"/>
              <a:buAutoNum type="arabicPeriod"/>
            </a:pPr>
            <a:endParaRPr lang="en-US" sz="800" b="1" dirty="0"/>
          </a:p>
          <a:p>
            <a:pPr marL="514338" indent="-514338">
              <a:buFont typeface="Arial" pitchFamily="34" charset="0"/>
              <a:buAutoNum type="arabicPeriod"/>
            </a:pPr>
            <a:r>
              <a:rPr lang="en-US" sz="2600" b="1" dirty="0">
                <a:latin typeface="Century Gothic"/>
              </a:rPr>
              <a:t>Experience and learn about protocols that support ELs during Integrated ELD/Math instruction within the context of a Three Phase math lesson</a:t>
            </a:r>
          </a:p>
          <a:p>
            <a:pPr marL="514338" indent="-514338">
              <a:buFont typeface="Arial" pitchFamily="34" charset="0"/>
              <a:buAutoNum type="arabicPeriod"/>
            </a:pPr>
            <a:endParaRPr lang="en-US" sz="800" b="1" dirty="0"/>
          </a:p>
          <a:p>
            <a:pPr marL="514338" indent="-514338">
              <a:buAutoNum type="arabicPeriod"/>
            </a:pPr>
            <a:r>
              <a:rPr lang="en-US" sz="2600" b="1" dirty="0">
                <a:latin typeface="Century Gothic"/>
              </a:rPr>
              <a:t>Understand instructional practices and available resources for Integrated ELD/Math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76" y="5100560"/>
            <a:ext cx="2680614" cy="16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81" y="338666"/>
            <a:ext cx="10972800" cy="829734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25" y="1120021"/>
            <a:ext cx="11335207" cy="411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800" b="1" dirty="0" smtClean="0">
              <a:latin typeface="Century Gothic"/>
            </a:endParaRPr>
          </a:p>
          <a:p>
            <a:pPr marL="514338" indent="-514338">
              <a:buAutoNum type="arabicPeriod"/>
            </a:pPr>
            <a:endParaRPr lang="en-US" sz="800" b="1" dirty="0" smtClean="0">
              <a:latin typeface="Century Gothic"/>
            </a:endParaRPr>
          </a:p>
          <a:p>
            <a:pPr marL="514338" indent="-514338">
              <a:buAutoNum type="arabicPeriod"/>
            </a:pPr>
            <a:r>
              <a:rPr lang="en-US" sz="2600" b="1" dirty="0" smtClean="0">
                <a:latin typeface="Century Gothic"/>
              </a:rPr>
              <a:t>Review </a:t>
            </a:r>
            <a:r>
              <a:rPr lang="en-US" sz="2600" b="1" dirty="0">
                <a:latin typeface="Century Gothic"/>
              </a:rPr>
              <a:t>EL data and understand the instructional implications</a:t>
            </a:r>
          </a:p>
          <a:p>
            <a:pPr marL="514338" indent="-514338">
              <a:buAutoNum type="arabicPeriod"/>
            </a:pPr>
            <a:endParaRPr lang="en-US" sz="800" b="1" dirty="0"/>
          </a:p>
          <a:p>
            <a:pPr marL="514338" indent="-514338">
              <a:buFont typeface="Arial" pitchFamily="34" charset="0"/>
              <a:buAutoNum type="arabicPeriod"/>
            </a:pPr>
            <a:r>
              <a:rPr lang="en-US" sz="2600" b="1" dirty="0">
                <a:latin typeface="Century Gothic"/>
              </a:rPr>
              <a:t>Understand the essential components of Integrated ELD/Math instruction</a:t>
            </a:r>
            <a:endParaRPr lang="en-US" sz="800" b="1" dirty="0">
              <a:latin typeface="Century Gothic"/>
            </a:endParaRPr>
          </a:p>
          <a:p>
            <a:pPr marL="514338" indent="-514338">
              <a:buFont typeface="Arial" pitchFamily="34" charset="0"/>
              <a:buAutoNum type="arabicPeriod"/>
            </a:pPr>
            <a:endParaRPr lang="en-US" sz="800" b="1" dirty="0"/>
          </a:p>
          <a:p>
            <a:pPr marL="514338" indent="-514338">
              <a:buFont typeface="Arial" pitchFamily="34" charset="0"/>
              <a:buAutoNum type="arabicPeriod"/>
            </a:pPr>
            <a:r>
              <a:rPr lang="en-US" sz="2600" b="1" dirty="0">
                <a:latin typeface="Century Gothic"/>
              </a:rPr>
              <a:t>Experience and learn about protocols that support ELs during Integrated ELD/Math instruction within the context of a Three Phase math lesson</a:t>
            </a:r>
          </a:p>
          <a:p>
            <a:pPr marL="514338" indent="-514338">
              <a:buFont typeface="Arial" pitchFamily="34" charset="0"/>
              <a:buAutoNum type="arabicPeriod"/>
            </a:pPr>
            <a:endParaRPr lang="en-US" sz="800" b="1" dirty="0"/>
          </a:p>
          <a:p>
            <a:pPr marL="514338" indent="-514338">
              <a:buAutoNum type="arabicPeriod"/>
            </a:pPr>
            <a:r>
              <a:rPr lang="en-US" sz="2600" b="1" dirty="0">
                <a:latin typeface="Century Gothic"/>
              </a:rPr>
              <a:t>Understand instructional practices and available resources for Integrated ELD/Math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76" y="5100560"/>
            <a:ext cx="2680614" cy="16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3"/>
          <p:cNvSpPr>
            <a:spLocks noGrp="1" noChangeArrowheads="1"/>
          </p:cNvSpPr>
          <p:nvPr>
            <p:ph type="title"/>
          </p:nvPr>
        </p:nvSpPr>
        <p:spPr>
          <a:xfrm>
            <a:off x="655323" y="53046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D45235"/>
                </a:solidFill>
                <a:latin typeface="Century Gothic"/>
                <a:cs typeface="Century Gothic"/>
              </a:rPr>
              <a:t>INTEGRATED ELD/MATH </a:t>
            </a:r>
            <a:r>
              <a:rPr lang="en-US" b="1" dirty="0">
                <a:solidFill>
                  <a:srgbClr val="D45235"/>
                </a:solidFill>
                <a:latin typeface="Century Gothic"/>
                <a:cs typeface="Century Gothic"/>
              </a:rPr>
              <a:t/>
            </a:r>
            <a:br>
              <a:rPr lang="en-US" b="1" dirty="0">
                <a:solidFill>
                  <a:srgbClr val="D45235"/>
                </a:solidFill>
                <a:latin typeface="Century Gothic"/>
                <a:cs typeface="Century Gothic"/>
              </a:rPr>
            </a:br>
            <a:r>
              <a:rPr lang="en-US" dirty="0">
                <a:solidFill>
                  <a:srgbClr val="D45235"/>
                </a:solidFill>
                <a:latin typeface="Century Gothic"/>
                <a:cs typeface="Century Gothic"/>
              </a:rPr>
              <a:t>THREE PHASE LESSON HANDOUT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3" y="1702517"/>
            <a:ext cx="3573573" cy="465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004" y="1069335"/>
            <a:ext cx="3026571" cy="5698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888" y="4671458"/>
            <a:ext cx="2808726" cy="1981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178" y="1643192"/>
            <a:ext cx="2705291" cy="195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9974" y="3102047"/>
            <a:ext cx="2778798" cy="192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89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6"/>
            <a:ext cx="12192000" cy="5919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latin typeface="Century Gothic" charset="0"/>
                <a:ea typeface="Century Gothic" charset="0"/>
                <a:cs typeface="Century Gothic" charset="0"/>
              </a:rPr>
              <a:t>Integrated ELD/Math Resources to Support ELs with Problem Solving and Math Discourse</a:t>
            </a:r>
            <a:endParaRPr lang="en-US" sz="2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160" y="845036"/>
            <a:ext cx="342718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1. What are the expectations for Integrated ELD?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565" y="854458"/>
            <a:ext cx="32279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3. Model Lessons Gr. K-6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One Per Grade Level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2565" y="4302368"/>
            <a:ext cx="32279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. Video of Gr. K Lesson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Gr. 3 &amp; Gr. 4 Coming Soon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159" y="4366536"/>
            <a:ext cx="199060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4. Posters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&amp;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Companion Cards For Protocols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3339" y="845036"/>
            <a:ext cx="140715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2. Model Lesson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At-A-Glance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73" y="6131046"/>
            <a:ext cx="589926" cy="575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698" y="5124957"/>
            <a:ext cx="2604059" cy="153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9" y="1708803"/>
            <a:ext cx="3224303" cy="207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87" y="4251163"/>
            <a:ext cx="5432765" cy="2428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74" y="833691"/>
            <a:ext cx="2292446" cy="294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27" y="1615089"/>
            <a:ext cx="3227945" cy="2228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135" y="623414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MMED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8599" y="767777"/>
            <a:ext cx="3615339" cy="319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46825" y="767777"/>
            <a:ext cx="4079966" cy="319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29678" y="760435"/>
            <a:ext cx="3633720" cy="319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" y="4188068"/>
            <a:ext cx="7898191" cy="258031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29678" y="4188068"/>
            <a:ext cx="3633720" cy="258031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1580240"/>
            <a:ext cx="6076667" cy="4648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2" y="339990"/>
            <a:ext cx="10670350" cy="9906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Century Gothic" charset="0"/>
                <a:ea typeface="Century Gothic" charset="0"/>
                <a:cs typeface="Century Gothic" charset="0"/>
              </a:rPr>
              <a:t>mmed.lausd.net</a:t>
            </a:r>
            <a:endParaRPr lang="en-US" sz="6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Left Arrow 6"/>
          <p:cNvSpPr/>
          <p:nvPr/>
        </p:nvSpPr>
        <p:spPr>
          <a:xfrm rot="18474196">
            <a:off x="1950802" y="4655825"/>
            <a:ext cx="1188829" cy="645686"/>
          </a:xfrm>
          <a:prstGeom prst="leftArrow">
            <a:avLst>
              <a:gd name="adj1" fmla="val 4536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75" y="1580240"/>
            <a:ext cx="2654300" cy="275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eft Arrow 7"/>
          <p:cNvSpPr/>
          <p:nvPr/>
        </p:nvSpPr>
        <p:spPr>
          <a:xfrm rot="3080044">
            <a:off x="6083004" y="4247320"/>
            <a:ext cx="1188829" cy="645686"/>
          </a:xfrm>
          <a:prstGeom prst="leftArrow">
            <a:avLst>
              <a:gd name="adj1" fmla="val 4536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" y="1813917"/>
            <a:ext cx="6244724" cy="4414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74" y="2132689"/>
            <a:ext cx="2552700" cy="3149600"/>
          </a:xfrm>
          <a:prstGeom prst="rect">
            <a:avLst/>
          </a:prstGeom>
          <a:ln w="412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Left Arrow 12"/>
          <p:cNvSpPr/>
          <p:nvPr/>
        </p:nvSpPr>
        <p:spPr>
          <a:xfrm rot="3080044">
            <a:off x="2242841" y="3698335"/>
            <a:ext cx="1188829" cy="645686"/>
          </a:xfrm>
          <a:prstGeom prst="leftArrow">
            <a:avLst>
              <a:gd name="adj1" fmla="val 4536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entury Gothic"/>
              </a:rPr>
              <a:t>Integrated </a:t>
            </a:r>
            <a:r>
              <a:rPr lang="en-US" b="1" dirty="0" err="1">
                <a:latin typeface="Century Gothic"/>
              </a:rPr>
              <a:t>eld</a:t>
            </a:r>
            <a:r>
              <a:rPr lang="en-US" b="1" dirty="0">
                <a:latin typeface="Century Gothic"/>
              </a:rPr>
              <a:t>/math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10464800" cy="1752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 smtClean="0">
                <a:latin typeface="Century Gothic"/>
              </a:rPr>
              <a:t>Math Summit Protocol</a:t>
            </a:r>
            <a:endParaRPr lang="en-US" sz="4400" dirty="0">
              <a:latin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4" y="609605"/>
            <a:ext cx="1562100" cy="15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1034" y="1172230"/>
            <a:ext cx="733405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Multilingual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Multicultural Education Department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778">
            <a:off x="8446568" y="1904562"/>
            <a:ext cx="3204245" cy="422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4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4" y="1545772"/>
            <a:ext cx="10887770" cy="435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318965"/>
            <a:ext cx="10972800" cy="990600"/>
          </a:xfrm>
        </p:spPr>
        <p:txBody>
          <a:bodyPr/>
          <a:lstStyle/>
          <a:p>
            <a:r>
              <a:rPr lang="en-US" dirty="0"/>
              <a:t>SBAC – </a:t>
            </a:r>
            <a:r>
              <a:rPr lang="en-US" dirty="0" smtClean="0"/>
              <a:t>2016 MATHEMATICS </a:t>
            </a:r>
            <a:r>
              <a:rPr lang="en-US" dirty="0"/>
              <a:t>– LAUSD – 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10800" y="2019045"/>
            <a:ext cx="1023259" cy="387773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08364" y="4985657"/>
            <a:ext cx="10725695" cy="1088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8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6" y="1131179"/>
            <a:ext cx="1607789" cy="1232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0085" y="334254"/>
            <a:ext cx="10206132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CA MATH FRAMEWORK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413" y="1535113"/>
            <a:ext cx="10182225" cy="47705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i="1" dirty="0">
                <a:latin typeface="Century Gothic"/>
              </a:rPr>
              <a:t>The role of English language proficiency must be a consideration for English learners who experience difficulties in learning mathematics... </a:t>
            </a:r>
            <a:r>
              <a:rPr lang="en-US" sz="3600" b="1" i="1" dirty="0">
                <a:latin typeface="Century Gothic"/>
              </a:rPr>
              <a:t>It is not possible to separate the content of mathematics from the language in which it is discussed </a:t>
            </a:r>
            <a:endParaRPr lang="en-US" sz="3600" b="1" i="1" dirty="0" smtClean="0">
              <a:latin typeface="Century Gothic"/>
            </a:endParaRPr>
          </a:p>
          <a:p>
            <a:r>
              <a:rPr lang="en-US" sz="3600" b="1" i="1" dirty="0" smtClean="0">
                <a:latin typeface="Century Gothic"/>
              </a:rPr>
              <a:t>and </a:t>
            </a:r>
            <a:r>
              <a:rPr lang="en-US" sz="3600" b="1" i="1" dirty="0">
                <a:latin typeface="Century Gothic"/>
              </a:rPr>
              <a:t>taught.</a:t>
            </a:r>
          </a:p>
          <a:p>
            <a:endParaRPr lang="en-US" sz="1200" dirty="0" smtClean="0">
              <a:latin typeface="Century Gothic"/>
            </a:endParaRPr>
          </a:p>
          <a:p>
            <a:endParaRPr lang="en-US" sz="1200" dirty="0">
              <a:latin typeface="Century Gothic"/>
            </a:endParaRPr>
          </a:p>
          <a:p>
            <a:r>
              <a:rPr lang="en-US" sz="2800" dirty="0">
                <a:latin typeface="Century Gothic"/>
              </a:rPr>
              <a:t>-- Universal Access </a:t>
            </a:r>
            <a:r>
              <a:rPr lang="en-US" sz="2800" dirty="0" smtClean="0">
                <a:latin typeface="Century Gothic"/>
              </a:rPr>
              <a:t>Chapter, p</a:t>
            </a:r>
            <a:r>
              <a:rPr lang="en-US" sz="2800" dirty="0">
                <a:latin typeface="Century Gothic"/>
              </a:rPr>
              <a:t>. 684-685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873" y="4245424"/>
            <a:ext cx="1706795" cy="223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1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9413" y="334963"/>
            <a:ext cx="11316117" cy="796925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TEACHING AND LEARNING 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9005" y="1607035"/>
            <a:ext cx="6486525" cy="43088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 i="1" dirty="0">
                <a:solidFill>
                  <a:srgbClr val="000000"/>
                </a:solidFill>
                <a:latin typeface="Calibri" charset="0"/>
              </a:rPr>
              <a:t>1b1. Awareness of Students' Skills, Knowledge, and Language Proficiency</a:t>
            </a:r>
            <a:r>
              <a:rPr lang="en-US" sz="4800" dirty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Calibri" charset="0"/>
              </a:rPr>
              <a:t>Uses information about students’ academic strengths and needs in planning.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306286"/>
            <a:ext cx="4266087" cy="5167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524622" y="6329105"/>
            <a:ext cx="1507892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>
                <a:alpha val="94901"/>
              </a:schemeClr>
            </a:solidFill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latin typeface="News Gothic MT" charset="0"/>
              </a:rPr>
              <a:t>HANDOUT</a:t>
            </a:r>
            <a:endParaRPr lang="en-US" sz="1800" b="1" dirty="0"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56911315"/>
              </p:ext>
            </p:extLst>
          </p:nvPr>
        </p:nvGraphicFramePr>
        <p:xfrm>
          <a:off x="321734" y="1623935"/>
          <a:ext cx="11565466" cy="45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3"/>
          <p:cNvSpPr txBox="1">
            <a:spLocks/>
          </p:cNvSpPr>
          <p:nvPr/>
        </p:nvSpPr>
        <p:spPr>
          <a:xfrm>
            <a:off x="321734" y="4378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4"/>
                </a:solidFill>
                <a:latin typeface="Century Gothic"/>
              </a:rPr>
              <a:t>AGENDA</a:t>
            </a:r>
          </a:p>
        </p:txBody>
      </p:sp>
      <p:sp>
        <p:nvSpPr>
          <p:cNvPr id="4" name="Rectangle 3"/>
          <p:cNvSpPr/>
          <p:nvPr/>
        </p:nvSpPr>
        <p:spPr>
          <a:xfrm>
            <a:off x="3317817" y="2101688"/>
            <a:ext cx="2538697" cy="1540042"/>
          </a:xfrm>
          <a:prstGeom prst="rect">
            <a:avLst/>
          </a:prstGeom>
          <a:noFill/>
          <a:ln w="1270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22904</TotalTime>
  <Words>3190</Words>
  <Application>Microsoft Macintosh PowerPoint</Application>
  <PresentationFormat>Widescreen</PresentationFormat>
  <Paragraphs>547</Paragraphs>
  <Slides>53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Avenir Next</vt:lpstr>
      <vt:lpstr>Calibri</vt:lpstr>
      <vt:lpstr>Century Gothic</vt:lpstr>
      <vt:lpstr>MS PGothic</vt:lpstr>
      <vt:lpstr>ＭＳ Ｐゴシック</vt:lpstr>
      <vt:lpstr>News Gothic MT</vt:lpstr>
      <vt:lpstr>Questrial</vt:lpstr>
      <vt:lpstr>Times New Roman</vt:lpstr>
      <vt:lpstr>Wingdings</vt:lpstr>
      <vt:lpstr>Arial</vt:lpstr>
      <vt:lpstr>Clarity</vt:lpstr>
      <vt:lpstr>Office Theme</vt:lpstr>
      <vt:lpstr>Integrated eld/math</vt:lpstr>
      <vt:lpstr>PowerPoint Presentation</vt:lpstr>
      <vt:lpstr>GROUNDING VIDEO </vt:lpstr>
      <vt:lpstr>GUIDING QUESTION – TURN &amp; TALK </vt:lpstr>
      <vt:lpstr>LEARNING OUTCOMES</vt:lpstr>
      <vt:lpstr>SBAC – 2016 MATHEMATICS – LAUSD – ELs</vt:lpstr>
      <vt:lpstr>CA MATH FRAMEWORK</vt:lpstr>
      <vt:lpstr>TEACHING AND LEARNING FRAMEWORK</vt:lpstr>
      <vt:lpstr>PowerPoint Presentation</vt:lpstr>
      <vt:lpstr>A Comprehensive ELD program consists of…</vt:lpstr>
      <vt:lpstr>ELA/ELD FRAMEWORK</vt:lpstr>
      <vt:lpstr>PowerPoint Presentation</vt:lpstr>
      <vt:lpstr>PowerPoint Presentation</vt:lpstr>
      <vt:lpstr>HIGH IMPACT ESSENTIAL PRACTICES</vt:lpstr>
      <vt:lpstr>PowerPoint Presentation</vt:lpstr>
      <vt:lpstr>THREE PHASE LESSON STRUCTURE</vt:lpstr>
      <vt:lpstr>THREE PHASE LESSON STRUCTURE</vt:lpstr>
      <vt:lpstr>THREE PHASE LESSON STRUCTURE</vt:lpstr>
      <vt:lpstr>THREE PHASE LESSON STRUCTURE</vt:lpstr>
      <vt:lpstr>PowerPoint Presentation</vt:lpstr>
      <vt:lpstr>Integrated ELD/Math Resources to Support ELs with Problem Solving and Math Discourse</vt:lpstr>
      <vt:lpstr>PowerPoint Presentation</vt:lpstr>
      <vt:lpstr>PowerPoint Presentation</vt:lpstr>
      <vt:lpstr>PowerPoint Presentation</vt:lpstr>
      <vt:lpstr>PowerPoint Presentation</vt:lpstr>
      <vt:lpstr>INTEGRATED ELD/MATH MODEL LESSON, GR.K</vt:lpstr>
      <vt:lpstr>INTEGRATED ELD/MATH MODEL LESSON, GR.K</vt:lpstr>
      <vt:lpstr>PowerPoint Presentation</vt:lpstr>
      <vt:lpstr>PowerPoint Presentation</vt:lpstr>
      <vt:lpstr>INTEGRATED ELD/MATH MODEL LESSON, GR.K</vt:lpstr>
      <vt:lpstr>TEACHING AND LEARNING FRAMEWORK</vt:lpstr>
      <vt:lpstr>PowerPoint Presentation</vt:lpstr>
      <vt:lpstr>PLANNING FOR THE AFTER PHASE</vt:lpstr>
      <vt:lpstr>PowerPoint Presentation</vt:lpstr>
      <vt:lpstr>PowerPoint Presentation</vt:lpstr>
      <vt:lpstr>PowerPoint Presentation</vt:lpstr>
      <vt:lpstr>PowerPoint Presentation</vt:lpstr>
      <vt:lpstr>MATH SUMMIT PROTOCOL – TURN &amp; TALK</vt:lpstr>
      <vt:lpstr>PowerPoint Presentation</vt:lpstr>
      <vt:lpstr>TEACHING AND LEARNING FRAMEWORK</vt:lpstr>
      <vt:lpstr>INTEGRATED ELD/MATH MODEL LESSON, GR.K</vt:lpstr>
      <vt:lpstr>CONSTRUCTIVE CONVERSATION SKILLS</vt:lpstr>
      <vt:lpstr>CA MATH FRAMEWORK</vt:lpstr>
      <vt:lpstr>MATH SUMMIT PROTOCOL</vt:lpstr>
      <vt:lpstr>PowerPoint Presentation</vt:lpstr>
      <vt:lpstr>PowerPoint Presentation</vt:lpstr>
      <vt:lpstr>PowerPoint Presentation</vt:lpstr>
      <vt:lpstr>PowerPoint Presentation</vt:lpstr>
      <vt:lpstr>LEARNING OUTCOMES</vt:lpstr>
      <vt:lpstr>INTEGRATED ELD/MATH  THREE PHASE LESSON HANDOUT</vt:lpstr>
      <vt:lpstr>Integrated ELD/Math Resources to Support ELs with Problem Solving and Math Discourse</vt:lpstr>
      <vt:lpstr>mmed.lausd.net</vt:lpstr>
      <vt:lpstr>Integrated eld/math</vt:lpstr>
    </vt:vector>
  </TitlesOfParts>
  <Company>Los Angeles Unified School District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LAUSD user</dc:creator>
  <cp:lastModifiedBy>Lai, David</cp:lastModifiedBy>
  <cp:revision>730</cp:revision>
  <cp:lastPrinted>2016-07-18T16:07:06Z</cp:lastPrinted>
  <dcterms:created xsi:type="dcterms:W3CDTF">2016-03-16T22:18:34Z</dcterms:created>
  <dcterms:modified xsi:type="dcterms:W3CDTF">2018-01-11T19:43:52Z</dcterms:modified>
</cp:coreProperties>
</file>