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60" r:id="rId1"/>
    <p:sldMasterId id="2147483973" r:id="rId2"/>
  </p:sldMasterIdLst>
  <p:notesMasterIdLst>
    <p:notesMasterId r:id="rId55"/>
  </p:notesMasterIdLst>
  <p:handoutMasterIdLst>
    <p:handoutMasterId r:id="rId56"/>
  </p:handoutMasterIdLst>
  <p:sldIdLst>
    <p:sldId id="515" r:id="rId3"/>
    <p:sldId id="990" r:id="rId4"/>
    <p:sldId id="982" r:id="rId5"/>
    <p:sldId id="943" r:id="rId6"/>
    <p:sldId id="940" r:id="rId7"/>
    <p:sldId id="941" r:id="rId8"/>
    <p:sldId id="964" r:id="rId9"/>
    <p:sldId id="945" r:id="rId10"/>
    <p:sldId id="989" r:id="rId11"/>
    <p:sldId id="995" r:id="rId12"/>
    <p:sldId id="965" r:id="rId13"/>
    <p:sldId id="996" r:id="rId14"/>
    <p:sldId id="949" r:id="rId15"/>
    <p:sldId id="956" r:id="rId16"/>
    <p:sldId id="988" r:id="rId17"/>
    <p:sldId id="967" r:id="rId18"/>
    <p:sldId id="978" r:id="rId19"/>
    <p:sldId id="968" r:id="rId20"/>
    <p:sldId id="969" r:id="rId21"/>
    <p:sldId id="987" r:id="rId22"/>
    <p:sldId id="991" r:id="rId23"/>
    <p:sldId id="979" r:id="rId24"/>
    <p:sldId id="980" r:id="rId25"/>
    <p:sldId id="986" r:id="rId26"/>
    <p:sldId id="970" r:id="rId27"/>
    <p:sldId id="971" r:id="rId28"/>
    <p:sldId id="972" r:id="rId29"/>
    <p:sldId id="993" r:id="rId30"/>
    <p:sldId id="973" r:id="rId31"/>
    <p:sldId id="974" r:id="rId32"/>
    <p:sldId id="955" r:id="rId33"/>
    <p:sldId id="984" r:id="rId34"/>
    <p:sldId id="696" r:id="rId35"/>
    <p:sldId id="983" r:id="rId36"/>
    <p:sldId id="929" r:id="rId37"/>
    <p:sldId id="639" r:id="rId38"/>
    <p:sldId id="981" r:id="rId39"/>
    <p:sldId id="633" r:id="rId40"/>
    <p:sldId id="684" r:id="rId41"/>
    <p:sldId id="651" r:id="rId42"/>
    <p:sldId id="975" r:id="rId43"/>
    <p:sldId id="994" r:id="rId44"/>
    <p:sldId id="725" r:id="rId45"/>
    <p:sldId id="976" r:id="rId46"/>
    <p:sldId id="985" r:id="rId47"/>
    <p:sldId id="716" r:id="rId48"/>
    <p:sldId id="958" r:id="rId49"/>
    <p:sldId id="962" r:id="rId50"/>
    <p:sldId id="957" r:id="rId51"/>
    <p:sldId id="911" r:id="rId52"/>
    <p:sldId id="997" r:id="rId53"/>
    <p:sldId id="99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q/uJzIdEvu5KuZ5Boh6xQ==" hashData="5kg2R8TJHHdHGS8wwnAQBWad94I="/>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D579"/>
    <a:srgbClr val="FF5400"/>
    <a:srgbClr val="FF2F92"/>
    <a:srgbClr val="F06D2E"/>
    <a:srgbClr val="EF9219"/>
    <a:srgbClr val="FCD5B5"/>
    <a:srgbClr val="BACDE6"/>
    <a:srgbClr val="EFC349"/>
    <a:srgbClr val="B3EB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60" autoAdjust="0"/>
    <p:restoredTop sz="64314" autoAdjust="0"/>
  </p:normalViewPr>
  <p:slideViewPr>
    <p:cSldViewPr snapToGrid="0" snapToObjects="1">
      <p:cViewPr>
        <p:scale>
          <a:sx n="50" d="100"/>
          <a:sy n="50" d="100"/>
        </p:scale>
        <p:origin x="3240" y="848"/>
      </p:cViewPr>
      <p:guideLst>
        <p:guide orient="horz" pos="2160"/>
        <p:guide pos="3840"/>
      </p:guideLst>
    </p:cSldViewPr>
  </p:slideViewPr>
  <p:outlineViewPr>
    <p:cViewPr>
      <p:scale>
        <a:sx n="33" d="100"/>
        <a:sy n="33" d="100"/>
      </p:scale>
      <p:origin x="0" y="-15296"/>
    </p:cViewPr>
  </p:outlineViewPr>
  <p:notesTextViewPr>
    <p:cViewPr>
      <p:scale>
        <a:sx n="100" d="100"/>
        <a:sy n="100" d="100"/>
      </p:scale>
      <p:origin x="0" y="0"/>
    </p:cViewPr>
  </p:notesTextViewPr>
  <p:sorterViewPr>
    <p:cViewPr>
      <p:scale>
        <a:sx n="100" d="100"/>
        <a:sy n="100" d="100"/>
      </p:scale>
      <p:origin x="0" y="1296"/>
    </p:cViewPr>
  </p:sorterViewPr>
  <p:notesViewPr>
    <p:cSldViewPr snapToGrid="0" snapToObjects="1">
      <p:cViewPr varScale="1">
        <p:scale>
          <a:sx n="76" d="100"/>
          <a:sy n="76" d="100"/>
        </p:scale>
        <p:origin x="350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75FC31-D836-4AD6-8912-A0CB4FE7120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78EEA42-E66A-4CBE-91A2-D83991F95157}">
      <dgm:prSet phldrT="[Text]" custT="1"/>
      <dgm:spPr>
        <a:solidFill>
          <a:schemeClr val="tx2"/>
        </a:solidFill>
      </dgm:spPr>
      <dgm:t>
        <a:bodyPr/>
        <a:lstStyle/>
        <a:p>
          <a:r>
            <a:rPr lang="en-US" sz="2400" b="1" dirty="0" smtClean="0"/>
            <a:t>GROUNDING AND EL DATA</a:t>
          </a:r>
          <a:endParaRPr lang="en-US" sz="2400" b="1" dirty="0"/>
        </a:p>
      </dgm:t>
    </dgm:pt>
    <dgm:pt modelId="{F3EFC5DC-3E2D-4B3A-A385-125682271EA4}" type="parTrans" cxnId="{0E012CF4-F947-46DB-8F60-FEFC0A79EF0E}">
      <dgm:prSet/>
      <dgm:spPr/>
      <dgm:t>
        <a:bodyPr/>
        <a:lstStyle/>
        <a:p>
          <a:endParaRPr lang="en-US"/>
        </a:p>
      </dgm:t>
    </dgm:pt>
    <dgm:pt modelId="{B87A2881-5482-4F86-8912-1F02601948A7}" type="sibTrans" cxnId="{0E012CF4-F947-46DB-8F60-FEFC0A79EF0E}">
      <dgm:prSet/>
      <dgm:spPr>
        <a:ln w="25400">
          <a:solidFill>
            <a:schemeClr val="accent2"/>
          </a:solidFill>
        </a:ln>
      </dgm:spPr>
      <dgm:t>
        <a:bodyPr/>
        <a:lstStyle/>
        <a:p>
          <a:endParaRPr lang="en-US" dirty="0"/>
        </a:p>
      </dgm:t>
    </dgm:pt>
    <dgm:pt modelId="{D9691276-6A25-4614-B6DC-423CBBE3178C}">
      <dgm:prSet phldrT="[Text]" custT="1"/>
      <dgm:spPr>
        <a:solidFill>
          <a:schemeClr val="tx2"/>
        </a:solidFill>
      </dgm:spPr>
      <dgm:t>
        <a:bodyPr/>
        <a:lstStyle/>
        <a:p>
          <a:r>
            <a:rPr lang="en-US" sz="2400" b="1" dirty="0" smtClean="0"/>
            <a:t>INTEGRATED</a:t>
          </a:r>
          <a:r>
            <a:rPr lang="en-US" sz="2400" b="1" baseline="0" dirty="0" smtClean="0"/>
            <a:t> ELD/MATH</a:t>
          </a:r>
          <a:endParaRPr lang="en-US" sz="2400" b="1" dirty="0"/>
        </a:p>
      </dgm:t>
    </dgm:pt>
    <dgm:pt modelId="{3B2A318D-19FF-4656-AB9A-F210D72B166A}" type="parTrans" cxnId="{C826C039-7C11-4500-A366-E2215AB9D9D8}">
      <dgm:prSet/>
      <dgm:spPr/>
      <dgm:t>
        <a:bodyPr/>
        <a:lstStyle/>
        <a:p>
          <a:endParaRPr lang="en-US"/>
        </a:p>
      </dgm:t>
    </dgm:pt>
    <dgm:pt modelId="{71E1FF04-37FF-42A7-837B-F06BA6DCDE74}" type="sibTrans" cxnId="{C826C039-7C11-4500-A366-E2215AB9D9D8}">
      <dgm:prSet/>
      <dgm:spPr>
        <a:ln w="25400">
          <a:solidFill>
            <a:schemeClr val="accent2"/>
          </a:solidFill>
        </a:ln>
      </dgm:spPr>
      <dgm:t>
        <a:bodyPr/>
        <a:lstStyle/>
        <a:p>
          <a:endParaRPr lang="en-US" dirty="0"/>
        </a:p>
      </dgm:t>
    </dgm:pt>
    <dgm:pt modelId="{69D44C71-AC0A-460A-8692-DD88C7F779D1}">
      <dgm:prSet phldrT="[Text]" custT="1"/>
      <dgm:spPr>
        <a:solidFill>
          <a:schemeClr val="tx2"/>
        </a:solidFill>
        <a:ln w="26424">
          <a:noFill/>
        </a:ln>
      </dgm:spPr>
      <dgm:t>
        <a:bodyPr/>
        <a:lstStyle/>
        <a:p>
          <a:r>
            <a:rPr lang="en-US" sz="2400" b="1" baseline="0" dirty="0" smtClean="0"/>
            <a:t>THREE PHASE LESSON STRUCTURE</a:t>
          </a:r>
          <a:endParaRPr lang="en-US" sz="2400" b="1" dirty="0"/>
        </a:p>
      </dgm:t>
    </dgm:pt>
    <dgm:pt modelId="{368B691F-28BC-4964-900B-958713EAEFB7}" type="parTrans" cxnId="{C415764E-06B7-4BA9-8CC5-7C583668B505}">
      <dgm:prSet/>
      <dgm:spPr/>
      <dgm:t>
        <a:bodyPr/>
        <a:lstStyle/>
        <a:p>
          <a:endParaRPr lang="en-US"/>
        </a:p>
      </dgm:t>
    </dgm:pt>
    <dgm:pt modelId="{D99B1876-695C-4103-8375-59628F6148E5}" type="sibTrans" cxnId="{C415764E-06B7-4BA9-8CC5-7C583668B505}">
      <dgm:prSet/>
      <dgm:spPr>
        <a:ln w="25400">
          <a:solidFill>
            <a:schemeClr val="accent2"/>
          </a:solidFill>
        </a:ln>
      </dgm:spPr>
      <dgm:t>
        <a:bodyPr/>
        <a:lstStyle/>
        <a:p>
          <a:endParaRPr lang="en-US" dirty="0"/>
        </a:p>
      </dgm:t>
    </dgm:pt>
    <dgm:pt modelId="{3A97E8D4-D217-4417-8946-01A1570D9AF9}">
      <dgm:prSet phldrT="[Text]" custT="1"/>
      <dgm:spPr>
        <a:solidFill>
          <a:schemeClr val="tx2"/>
        </a:solidFill>
      </dgm:spPr>
      <dgm:t>
        <a:bodyPr/>
        <a:lstStyle/>
        <a:p>
          <a:r>
            <a:rPr lang="en-US" sz="2400" b="1" dirty="0" smtClean="0"/>
            <a:t>INTEGRATED ELD/MATH RESOURCES</a:t>
          </a:r>
          <a:endParaRPr lang="en-US" sz="2400" b="1" dirty="0"/>
        </a:p>
      </dgm:t>
    </dgm:pt>
    <dgm:pt modelId="{9BF53443-F1A7-4054-8203-3DFD41F03A8C}" type="parTrans" cxnId="{99363C5F-53E4-48ED-A8D1-C30CFE9E1696}">
      <dgm:prSet/>
      <dgm:spPr/>
      <dgm:t>
        <a:bodyPr/>
        <a:lstStyle/>
        <a:p>
          <a:endParaRPr lang="en-US"/>
        </a:p>
      </dgm:t>
    </dgm:pt>
    <dgm:pt modelId="{86C80C4A-BB3C-4667-807A-B3CFE7643CAC}" type="sibTrans" cxnId="{99363C5F-53E4-48ED-A8D1-C30CFE9E1696}">
      <dgm:prSet/>
      <dgm:spPr>
        <a:ln w="25400">
          <a:solidFill>
            <a:schemeClr val="accent2"/>
          </a:solidFill>
        </a:ln>
      </dgm:spPr>
      <dgm:t>
        <a:bodyPr/>
        <a:lstStyle/>
        <a:p>
          <a:endParaRPr lang="en-US" dirty="0"/>
        </a:p>
      </dgm:t>
    </dgm:pt>
    <dgm:pt modelId="{6E02E00A-B7C2-4D7B-9929-048E046AF425}">
      <dgm:prSet phldrT="[Text]" custT="1"/>
      <dgm:spPr>
        <a:solidFill>
          <a:schemeClr val="tx2"/>
        </a:solidFill>
      </dgm:spPr>
      <dgm:t>
        <a:bodyPr/>
        <a:lstStyle/>
        <a:p>
          <a:r>
            <a:rPr lang="en-US" sz="2400" b="1" dirty="0" smtClean="0"/>
            <a:t>LESSON OBJECTIVES</a:t>
          </a:r>
          <a:endParaRPr lang="en-US" sz="2400" b="1" dirty="0"/>
        </a:p>
      </dgm:t>
    </dgm:pt>
    <dgm:pt modelId="{D4D41909-FAE3-4960-B2F8-CCCC490866C3}" type="parTrans" cxnId="{8579723E-29D6-4DC0-B207-9F72B3417825}">
      <dgm:prSet/>
      <dgm:spPr/>
      <dgm:t>
        <a:bodyPr/>
        <a:lstStyle/>
        <a:p>
          <a:endParaRPr lang="en-US"/>
        </a:p>
      </dgm:t>
    </dgm:pt>
    <dgm:pt modelId="{6E20175F-CED4-4A1B-AA55-2845EC0A1EF0}" type="sibTrans" cxnId="{8579723E-29D6-4DC0-B207-9F72B3417825}">
      <dgm:prSet/>
      <dgm:spPr>
        <a:ln w="25400">
          <a:solidFill>
            <a:schemeClr val="accent2"/>
          </a:solidFill>
        </a:ln>
      </dgm:spPr>
      <dgm:t>
        <a:bodyPr/>
        <a:lstStyle/>
        <a:p>
          <a:endParaRPr lang="en-US" dirty="0"/>
        </a:p>
      </dgm:t>
    </dgm:pt>
    <dgm:pt modelId="{19FA4BDD-E28B-431D-80A7-198B67B3035F}">
      <dgm:prSet phldrT="[Text]" custT="1"/>
      <dgm:spPr>
        <a:solidFill>
          <a:schemeClr val="tx2"/>
        </a:solidFill>
      </dgm:spPr>
      <dgm:t>
        <a:bodyPr/>
        <a:lstStyle/>
        <a:p>
          <a:r>
            <a:rPr lang="en-US" sz="2400" b="1" dirty="0" smtClean="0"/>
            <a:t>BEFORE          PHASE</a:t>
          </a:r>
          <a:endParaRPr lang="en-US" sz="2400" b="1" dirty="0"/>
        </a:p>
      </dgm:t>
    </dgm:pt>
    <dgm:pt modelId="{CFA720E6-DE2F-45CE-918F-CA0B23FDD6C6}" type="parTrans" cxnId="{1B18BE6F-FB1D-48BB-BD14-59C556B40E42}">
      <dgm:prSet/>
      <dgm:spPr/>
      <dgm:t>
        <a:bodyPr/>
        <a:lstStyle/>
        <a:p>
          <a:endParaRPr lang="en-US"/>
        </a:p>
      </dgm:t>
    </dgm:pt>
    <dgm:pt modelId="{3982F9AB-8EDA-47AA-B37D-CA936A8536CE}" type="sibTrans" cxnId="{1B18BE6F-FB1D-48BB-BD14-59C556B40E42}">
      <dgm:prSet/>
      <dgm:spPr>
        <a:ln w="25400">
          <a:solidFill>
            <a:schemeClr val="accent2"/>
          </a:solidFill>
        </a:ln>
      </dgm:spPr>
      <dgm:t>
        <a:bodyPr/>
        <a:lstStyle/>
        <a:p>
          <a:endParaRPr lang="en-US" dirty="0"/>
        </a:p>
      </dgm:t>
    </dgm:pt>
    <dgm:pt modelId="{93A2EC77-5158-47D4-9796-122FDC354C6C}">
      <dgm:prSet phldrT="[Text]" custT="1"/>
      <dgm:spPr>
        <a:solidFill>
          <a:schemeClr val="tx2"/>
        </a:solidFill>
      </dgm:spPr>
      <dgm:t>
        <a:bodyPr/>
        <a:lstStyle/>
        <a:p>
          <a:r>
            <a:rPr lang="en-US" sz="2400" b="1" dirty="0" smtClean="0"/>
            <a:t>THREE READS PROTOCOL</a:t>
          </a:r>
          <a:endParaRPr lang="en-US" sz="2400" b="1" dirty="0"/>
        </a:p>
      </dgm:t>
    </dgm:pt>
    <dgm:pt modelId="{3BAD0422-46A0-4614-9E3C-B300DFD427BE}" type="parTrans" cxnId="{B78E1187-A547-476D-9103-73F7E7D2C27B}">
      <dgm:prSet/>
      <dgm:spPr/>
      <dgm:t>
        <a:bodyPr/>
        <a:lstStyle/>
        <a:p>
          <a:endParaRPr lang="en-US"/>
        </a:p>
      </dgm:t>
    </dgm:pt>
    <dgm:pt modelId="{5AC14F78-5FFF-491D-B43D-266672EB627D}" type="sibTrans" cxnId="{B78E1187-A547-476D-9103-73F7E7D2C27B}">
      <dgm:prSet/>
      <dgm:spPr>
        <a:ln w="25400">
          <a:solidFill>
            <a:schemeClr val="accent2"/>
          </a:solidFill>
        </a:ln>
      </dgm:spPr>
      <dgm:t>
        <a:bodyPr/>
        <a:lstStyle/>
        <a:p>
          <a:endParaRPr lang="en-US" dirty="0"/>
        </a:p>
      </dgm:t>
    </dgm:pt>
    <dgm:pt modelId="{9E26C186-EDCB-45D9-AF26-CE42C15A2E5E}">
      <dgm:prSet phldrT="[Text]" custT="1"/>
      <dgm:spPr>
        <a:solidFill>
          <a:schemeClr val="tx2"/>
        </a:solidFill>
      </dgm:spPr>
      <dgm:t>
        <a:bodyPr/>
        <a:lstStyle/>
        <a:p>
          <a:r>
            <a:rPr lang="en-US" sz="2400" b="1" dirty="0" smtClean="0"/>
            <a:t>WRAP UP/ REFLECT</a:t>
          </a:r>
          <a:endParaRPr lang="en-US" sz="2400" b="1" dirty="0"/>
        </a:p>
      </dgm:t>
    </dgm:pt>
    <dgm:pt modelId="{99CDFC61-A972-4730-9449-A8D49FCD6FDA}" type="parTrans" cxnId="{6F1A180F-01E6-481D-A366-539B02EBF2F7}">
      <dgm:prSet/>
      <dgm:spPr/>
      <dgm:t>
        <a:bodyPr/>
        <a:lstStyle/>
        <a:p>
          <a:endParaRPr lang="en-US"/>
        </a:p>
      </dgm:t>
    </dgm:pt>
    <dgm:pt modelId="{324D9441-43AA-411D-97D2-DA5052415A98}" type="sibTrans" cxnId="{6F1A180F-01E6-481D-A366-539B02EBF2F7}">
      <dgm:prSet/>
      <dgm:spPr/>
      <dgm:t>
        <a:bodyPr/>
        <a:lstStyle/>
        <a:p>
          <a:endParaRPr lang="en-US"/>
        </a:p>
      </dgm:t>
    </dgm:pt>
    <dgm:pt modelId="{2672DEC8-6A26-4E74-9605-60390158C2D6}" type="pres">
      <dgm:prSet presAssocID="{8275FC31-D836-4AD6-8912-A0CB4FE71206}" presName="Name0" presStyleCnt="0">
        <dgm:presLayoutVars>
          <dgm:dir/>
          <dgm:resizeHandles val="exact"/>
        </dgm:presLayoutVars>
      </dgm:prSet>
      <dgm:spPr/>
      <dgm:t>
        <a:bodyPr/>
        <a:lstStyle/>
        <a:p>
          <a:endParaRPr lang="en-US"/>
        </a:p>
      </dgm:t>
    </dgm:pt>
    <dgm:pt modelId="{7FB1CF97-E843-4F3A-B757-56BD38E15DCA}" type="pres">
      <dgm:prSet presAssocID="{478EEA42-E66A-4CBE-91A2-D83991F95157}" presName="node" presStyleLbl="node1" presStyleIdx="0" presStyleCnt="8" custLinFactNeighborX="917">
        <dgm:presLayoutVars>
          <dgm:bulletEnabled val="1"/>
        </dgm:presLayoutVars>
      </dgm:prSet>
      <dgm:spPr/>
      <dgm:t>
        <a:bodyPr/>
        <a:lstStyle/>
        <a:p>
          <a:endParaRPr lang="en-US"/>
        </a:p>
      </dgm:t>
    </dgm:pt>
    <dgm:pt modelId="{8339E549-7E3B-4990-A9E6-0FAE20641AB7}" type="pres">
      <dgm:prSet presAssocID="{B87A2881-5482-4F86-8912-1F02601948A7}" presName="sibTrans" presStyleLbl="sibTrans1D1" presStyleIdx="0" presStyleCnt="7"/>
      <dgm:spPr/>
      <dgm:t>
        <a:bodyPr/>
        <a:lstStyle/>
        <a:p>
          <a:endParaRPr lang="en-US"/>
        </a:p>
      </dgm:t>
    </dgm:pt>
    <dgm:pt modelId="{9BE5B4DA-EC63-4E10-B592-559EAF93DF4D}" type="pres">
      <dgm:prSet presAssocID="{B87A2881-5482-4F86-8912-1F02601948A7}" presName="connectorText" presStyleLbl="sibTrans1D1" presStyleIdx="0" presStyleCnt="7"/>
      <dgm:spPr/>
      <dgm:t>
        <a:bodyPr/>
        <a:lstStyle/>
        <a:p>
          <a:endParaRPr lang="en-US"/>
        </a:p>
      </dgm:t>
    </dgm:pt>
    <dgm:pt modelId="{2C77F434-6169-4543-AF91-C635A2266B4E}" type="pres">
      <dgm:prSet presAssocID="{D9691276-6A25-4614-B6DC-423CBBE3178C}" presName="node" presStyleLbl="node1" presStyleIdx="1" presStyleCnt="8">
        <dgm:presLayoutVars>
          <dgm:bulletEnabled val="1"/>
        </dgm:presLayoutVars>
      </dgm:prSet>
      <dgm:spPr/>
      <dgm:t>
        <a:bodyPr/>
        <a:lstStyle/>
        <a:p>
          <a:endParaRPr lang="en-US"/>
        </a:p>
      </dgm:t>
    </dgm:pt>
    <dgm:pt modelId="{54A8819C-B69B-4464-BD81-289F985CDB63}" type="pres">
      <dgm:prSet presAssocID="{71E1FF04-37FF-42A7-837B-F06BA6DCDE74}" presName="sibTrans" presStyleLbl="sibTrans1D1" presStyleIdx="1" presStyleCnt="7"/>
      <dgm:spPr/>
      <dgm:t>
        <a:bodyPr/>
        <a:lstStyle/>
        <a:p>
          <a:endParaRPr lang="en-US"/>
        </a:p>
      </dgm:t>
    </dgm:pt>
    <dgm:pt modelId="{F159553C-9177-4DB3-9AA9-B1112EE34D6B}" type="pres">
      <dgm:prSet presAssocID="{71E1FF04-37FF-42A7-837B-F06BA6DCDE74}" presName="connectorText" presStyleLbl="sibTrans1D1" presStyleIdx="1" presStyleCnt="7"/>
      <dgm:spPr/>
      <dgm:t>
        <a:bodyPr/>
        <a:lstStyle/>
        <a:p>
          <a:endParaRPr lang="en-US"/>
        </a:p>
      </dgm:t>
    </dgm:pt>
    <dgm:pt modelId="{5DC2262A-6A15-4218-958D-2D0C60D6A2A3}" type="pres">
      <dgm:prSet presAssocID="{69D44C71-AC0A-460A-8692-DD88C7F779D1}" presName="node" presStyleLbl="node1" presStyleIdx="2" presStyleCnt="8">
        <dgm:presLayoutVars>
          <dgm:bulletEnabled val="1"/>
        </dgm:presLayoutVars>
      </dgm:prSet>
      <dgm:spPr/>
      <dgm:t>
        <a:bodyPr/>
        <a:lstStyle/>
        <a:p>
          <a:endParaRPr lang="en-US"/>
        </a:p>
      </dgm:t>
    </dgm:pt>
    <dgm:pt modelId="{414FF2A5-9EF5-4EF9-8736-1B57A85BD3ED}" type="pres">
      <dgm:prSet presAssocID="{D99B1876-695C-4103-8375-59628F6148E5}" presName="sibTrans" presStyleLbl="sibTrans1D1" presStyleIdx="2" presStyleCnt="7"/>
      <dgm:spPr/>
      <dgm:t>
        <a:bodyPr/>
        <a:lstStyle/>
        <a:p>
          <a:endParaRPr lang="en-US"/>
        </a:p>
      </dgm:t>
    </dgm:pt>
    <dgm:pt modelId="{86FDB266-BAA9-4E83-B4C8-88EB38131F1E}" type="pres">
      <dgm:prSet presAssocID="{D99B1876-695C-4103-8375-59628F6148E5}" presName="connectorText" presStyleLbl="sibTrans1D1" presStyleIdx="2" presStyleCnt="7"/>
      <dgm:spPr/>
      <dgm:t>
        <a:bodyPr/>
        <a:lstStyle/>
        <a:p>
          <a:endParaRPr lang="en-US"/>
        </a:p>
      </dgm:t>
    </dgm:pt>
    <dgm:pt modelId="{CA21C951-A33B-4946-BAEA-2054E7FF2B63}" type="pres">
      <dgm:prSet presAssocID="{3A97E8D4-D217-4417-8946-01A1570D9AF9}" presName="node" presStyleLbl="node1" presStyleIdx="3" presStyleCnt="8">
        <dgm:presLayoutVars>
          <dgm:bulletEnabled val="1"/>
        </dgm:presLayoutVars>
      </dgm:prSet>
      <dgm:spPr/>
      <dgm:t>
        <a:bodyPr/>
        <a:lstStyle/>
        <a:p>
          <a:endParaRPr lang="en-US"/>
        </a:p>
      </dgm:t>
    </dgm:pt>
    <dgm:pt modelId="{F56DF62A-EAF6-44E2-B688-6FE4BCA7D85E}" type="pres">
      <dgm:prSet presAssocID="{86C80C4A-BB3C-4667-807A-B3CFE7643CAC}" presName="sibTrans" presStyleLbl="sibTrans1D1" presStyleIdx="3" presStyleCnt="7"/>
      <dgm:spPr/>
      <dgm:t>
        <a:bodyPr/>
        <a:lstStyle/>
        <a:p>
          <a:endParaRPr lang="en-US"/>
        </a:p>
      </dgm:t>
    </dgm:pt>
    <dgm:pt modelId="{50C6D23F-D6DB-47A9-AE3A-08F598B143E7}" type="pres">
      <dgm:prSet presAssocID="{86C80C4A-BB3C-4667-807A-B3CFE7643CAC}" presName="connectorText" presStyleLbl="sibTrans1D1" presStyleIdx="3" presStyleCnt="7"/>
      <dgm:spPr/>
      <dgm:t>
        <a:bodyPr/>
        <a:lstStyle/>
        <a:p>
          <a:endParaRPr lang="en-US"/>
        </a:p>
      </dgm:t>
    </dgm:pt>
    <dgm:pt modelId="{0FCE8B48-8247-4C66-963F-DE6BDACDBA83}" type="pres">
      <dgm:prSet presAssocID="{6E02E00A-B7C2-4D7B-9929-048E046AF425}" presName="node" presStyleLbl="node1" presStyleIdx="4" presStyleCnt="8" custLinFactNeighborX="54" custLinFactNeighborY="171">
        <dgm:presLayoutVars>
          <dgm:bulletEnabled val="1"/>
        </dgm:presLayoutVars>
      </dgm:prSet>
      <dgm:spPr/>
      <dgm:t>
        <a:bodyPr/>
        <a:lstStyle/>
        <a:p>
          <a:endParaRPr lang="en-US"/>
        </a:p>
      </dgm:t>
    </dgm:pt>
    <dgm:pt modelId="{28FCC420-DB26-4C90-B42E-4B7006E8770C}" type="pres">
      <dgm:prSet presAssocID="{6E20175F-CED4-4A1B-AA55-2845EC0A1EF0}" presName="sibTrans" presStyleLbl="sibTrans1D1" presStyleIdx="4" presStyleCnt="7"/>
      <dgm:spPr/>
      <dgm:t>
        <a:bodyPr/>
        <a:lstStyle/>
        <a:p>
          <a:endParaRPr lang="en-US"/>
        </a:p>
      </dgm:t>
    </dgm:pt>
    <dgm:pt modelId="{8FB84479-3CFA-48F0-9C2A-2F7B80C93A5B}" type="pres">
      <dgm:prSet presAssocID="{6E20175F-CED4-4A1B-AA55-2845EC0A1EF0}" presName="connectorText" presStyleLbl="sibTrans1D1" presStyleIdx="4" presStyleCnt="7"/>
      <dgm:spPr/>
      <dgm:t>
        <a:bodyPr/>
        <a:lstStyle/>
        <a:p>
          <a:endParaRPr lang="en-US"/>
        </a:p>
      </dgm:t>
    </dgm:pt>
    <dgm:pt modelId="{92A4E4C7-8B70-437E-87A2-7A77850FBA0B}" type="pres">
      <dgm:prSet presAssocID="{19FA4BDD-E28B-431D-80A7-198B67B3035F}" presName="node" presStyleLbl="node1" presStyleIdx="5" presStyleCnt="8">
        <dgm:presLayoutVars>
          <dgm:bulletEnabled val="1"/>
        </dgm:presLayoutVars>
      </dgm:prSet>
      <dgm:spPr/>
      <dgm:t>
        <a:bodyPr/>
        <a:lstStyle/>
        <a:p>
          <a:endParaRPr lang="en-US"/>
        </a:p>
      </dgm:t>
    </dgm:pt>
    <dgm:pt modelId="{0D19A43D-EDB4-403C-ADDF-224E9230FD89}" type="pres">
      <dgm:prSet presAssocID="{3982F9AB-8EDA-47AA-B37D-CA936A8536CE}" presName="sibTrans" presStyleLbl="sibTrans1D1" presStyleIdx="5" presStyleCnt="7"/>
      <dgm:spPr/>
      <dgm:t>
        <a:bodyPr/>
        <a:lstStyle/>
        <a:p>
          <a:endParaRPr lang="en-US"/>
        </a:p>
      </dgm:t>
    </dgm:pt>
    <dgm:pt modelId="{723D0B67-AA59-440A-9D1F-1BD53CE7F606}" type="pres">
      <dgm:prSet presAssocID="{3982F9AB-8EDA-47AA-B37D-CA936A8536CE}" presName="connectorText" presStyleLbl="sibTrans1D1" presStyleIdx="5" presStyleCnt="7"/>
      <dgm:spPr/>
      <dgm:t>
        <a:bodyPr/>
        <a:lstStyle/>
        <a:p>
          <a:endParaRPr lang="en-US"/>
        </a:p>
      </dgm:t>
    </dgm:pt>
    <dgm:pt modelId="{D98C08A9-08A8-4575-B05A-EEDE364A25CB}" type="pres">
      <dgm:prSet presAssocID="{93A2EC77-5158-47D4-9796-122FDC354C6C}" presName="node" presStyleLbl="node1" presStyleIdx="6" presStyleCnt="8">
        <dgm:presLayoutVars>
          <dgm:bulletEnabled val="1"/>
        </dgm:presLayoutVars>
      </dgm:prSet>
      <dgm:spPr/>
      <dgm:t>
        <a:bodyPr/>
        <a:lstStyle/>
        <a:p>
          <a:endParaRPr lang="en-US"/>
        </a:p>
      </dgm:t>
    </dgm:pt>
    <dgm:pt modelId="{3D1EC571-53A3-4AA0-B8A4-04BCCE392E61}" type="pres">
      <dgm:prSet presAssocID="{5AC14F78-5FFF-491D-B43D-266672EB627D}" presName="sibTrans" presStyleLbl="sibTrans1D1" presStyleIdx="6" presStyleCnt="7"/>
      <dgm:spPr/>
      <dgm:t>
        <a:bodyPr/>
        <a:lstStyle/>
        <a:p>
          <a:endParaRPr lang="en-US"/>
        </a:p>
      </dgm:t>
    </dgm:pt>
    <dgm:pt modelId="{33722775-2C8C-482D-AE57-E0EA69106D51}" type="pres">
      <dgm:prSet presAssocID="{5AC14F78-5FFF-491D-B43D-266672EB627D}" presName="connectorText" presStyleLbl="sibTrans1D1" presStyleIdx="6" presStyleCnt="7"/>
      <dgm:spPr/>
      <dgm:t>
        <a:bodyPr/>
        <a:lstStyle/>
        <a:p>
          <a:endParaRPr lang="en-US"/>
        </a:p>
      </dgm:t>
    </dgm:pt>
    <dgm:pt modelId="{D823C69C-CE74-4295-9965-3559BF9BD1C9}" type="pres">
      <dgm:prSet presAssocID="{9E26C186-EDCB-45D9-AF26-CE42C15A2E5E}" presName="node" presStyleLbl="node1" presStyleIdx="7" presStyleCnt="8">
        <dgm:presLayoutVars>
          <dgm:bulletEnabled val="1"/>
        </dgm:presLayoutVars>
      </dgm:prSet>
      <dgm:spPr/>
      <dgm:t>
        <a:bodyPr/>
        <a:lstStyle/>
        <a:p>
          <a:endParaRPr lang="en-US"/>
        </a:p>
      </dgm:t>
    </dgm:pt>
  </dgm:ptLst>
  <dgm:cxnLst>
    <dgm:cxn modelId="{F5AE97DB-FCFB-4B8C-9144-052E6A52EB69}" type="presOf" srcId="{3982F9AB-8EDA-47AA-B37D-CA936A8536CE}" destId="{723D0B67-AA59-440A-9D1F-1BD53CE7F606}" srcOrd="1" destOrd="0" presId="urn:microsoft.com/office/officeart/2005/8/layout/bProcess3"/>
    <dgm:cxn modelId="{E28EFFD5-2365-4EDD-BD9E-913275B78578}" type="presOf" srcId="{69D44C71-AC0A-460A-8692-DD88C7F779D1}" destId="{5DC2262A-6A15-4218-958D-2D0C60D6A2A3}" srcOrd="0" destOrd="0" presId="urn:microsoft.com/office/officeart/2005/8/layout/bProcess3"/>
    <dgm:cxn modelId="{C826C039-7C11-4500-A366-E2215AB9D9D8}" srcId="{8275FC31-D836-4AD6-8912-A0CB4FE71206}" destId="{D9691276-6A25-4614-B6DC-423CBBE3178C}" srcOrd="1" destOrd="0" parTransId="{3B2A318D-19FF-4656-AB9A-F210D72B166A}" sibTransId="{71E1FF04-37FF-42A7-837B-F06BA6DCDE74}"/>
    <dgm:cxn modelId="{8172DA84-D78D-40A8-B2D6-90B372BCA9B4}" type="presOf" srcId="{93A2EC77-5158-47D4-9796-122FDC354C6C}" destId="{D98C08A9-08A8-4575-B05A-EEDE364A25CB}" srcOrd="0" destOrd="0" presId="urn:microsoft.com/office/officeart/2005/8/layout/bProcess3"/>
    <dgm:cxn modelId="{0BAE23BA-CCD6-45C3-9D95-6E5001E6CC50}" type="presOf" srcId="{6E02E00A-B7C2-4D7B-9929-048E046AF425}" destId="{0FCE8B48-8247-4C66-963F-DE6BDACDBA83}" srcOrd="0" destOrd="0" presId="urn:microsoft.com/office/officeart/2005/8/layout/bProcess3"/>
    <dgm:cxn modelId="{826DD255-225B-4838-8497-D86AD694F107}" type="presOf" srcId="{9E26C186-EDCB-45D9-AF26-CE42C15A2E5E}" destId="{D823C69C-CE74-4295-9965-3559BF9BD1C9}" srcOrd="0" destOrd="0" presId="urn:microsoft.com/office/officeart/2005/8/layout/bProcess3"/>
    <dgm:cxn modelId="{875EE7D8-7579-47B3-B4B3-11C5A9C33ABD}" type="presOf" srcId="{D99B1876-695C-4103-8375-59628F6148E5}" destId="{86FDB266-BAA9-4E83-B4C8-88EB38131F1E}" srcOrd="1" destOrd="0" presId="urn:microsoft.com/office/officeart/2005/8/layout/bProcess3"/>
    <dgm:cxn modelId="{06B2C1CF-63DC-4C5D-80D5-19EBE003D4AF}" type="presOf" srcId="{3982F9AB-8EDA-47AA-B37D-CA936A8536CE}" destId="{0D19A43D-EDB4-403C-ADDF-224E9230FD89}" srcOrd="0" destOrd="0" presId="urn:microsoft.com/office/officeart/2005/8/layout/bProcess3"/>
    <dgm:cxn modelId="{76B99304-BB61-4C37-9426-D7FEF7A75BAE}" type="presOf" srcId="{86C80C4A-BB3C-4667-807A-B3CFE7643CAC}" destId="{50C6D23F-D6DB-47A9-AE3A-08F598B143E7}" srcOrd="1" destOrd="0" presId="urn:microsoft.com/office/officeart/2005/8/layout/bProcess3"/>
    <dgm:cxn modelId="{49BA626B-C30A-46A8-A3D4-D0392D0CF566}" type="presOf" srcId="{478EEA42-E66A-4CBE-91A2-D83991F95157}" destId="{7FB1CF97-E843-4F3A-B757-56BD38E15DCA}" srcOrd="0" destOrd="0" presId="urn:microsoft.com/office/officeart/2005/8/layout/bProcess3"/>
    <dgm:cxn modelId="{933928C0-94F6-4D7D-810A-8859649484DF}" type="presOf" srcId="{B87A2881-5482-4F86-8912-1F02601948A7}" destId="{9BE5B4DA-EC63-4E10-B592-559EAF93DF4D}" srcOrd="1" destOrd="0" presId="urn:microsoft.com/office/officeart/2005/8/layout/bProcess3"/>
    <dgm:cxn modelId="{30FEA410-A66A-46C7-85B5-42CE837C7605}" type="presOf" srcId="{6E20175F-CED4-4A1B-AA55-2845EC0A1EF0}" destId="{8FB84479-3CFA-48F0-9C2A-2F7B80C93A5B}" srcOrd="1" destOrd="0" presId="urn:microsoft.com/office/officeart/2005/8/layout/bProcess3"/>
    <dgm:cxn modelId="{018B2C99-4E4F-4436-BB16-A7C6E413203D}" type="presOf" srcId="{D99B1876-695C-4103-8375-59628F6148E5}" destId="{414FF2A5-9EF5-4EF9-8736-1B57A85BD3ED}" srcOrd="0" destOrd="0" presId="urn:microsoft.com/office/officeart/2005/8/layout/bProcess3"/>
    <dgm:cxn modelId="{BF26867A-4BAD-4358-B0E6-8F7FF16D2CCC}" type="presOf" srcId="{8275FC31-D836-4AD6-8912-A0CB4FE71206}" destId="{2672DEC8-6A26-4E74-9605-60390158C2D6}" srcOrd="0" destOrd="0" presId="urn:microsoft.com/office/officeart/2005/8/layout/bProcess3"/>
    <dgm:cxn modelId="{6F1A180F-01E6-481D-A366-539B02EBF2F7}" srcId="{8275FC31-D836-4AD6-8912-A0CB4FE71206}" destId="{9E26C186-EDCB-45D9-AF26-CE42C15A2E5E}" srcOrd="7" destOrd="0" parTransId="{99CDFC61-A972-4730-9449-A8D49FCD6FDA}" sibTransId="{324D9441-43AA-411D-97D2-DA5052415A98}"/>
    <dgm:cxn modelId="{0E012CF4-F947-46DB-8F60-FEFC0A79EF0E}" srcId="{8275FC31-D836-4AD6-8912-A0CB4FE71206}" destId="{478EEA42-E66A-4CBE-91A2-D83991F95157}" srcOrd="0" destOrd="0" parTransId="{F3EFC5DC-3E2D-4B3A-A385-125682271EA4}" sibTransId="{B87A2881-5482-4F86-8912-1F02601948A7}"/>
    <dgm:cxn modelId="{C415764E-06B7-4BA9-8CC5-7C583668B505}" srcId="{8275FC31-D836-4AD6-8912-A0CB4FE71206}" destId="{69D44C71-AC0A-460A-8692-DD88C7F779D1}" srcOrd="2" destOrd="0" parTransId="{368B691F-28BC-4964-900B-958713EAEFB7}" sibTransId="{D99B1876-695C-4103-8375-59628F6148E5}"/>
    <dgm:cxn modelId="{26540D96-05F4-4FD2-BB5C-58477017CDD1}" type="presOf" srcId="{71E1FF04-37FF-42A7-837B-F06BA6DCDE74}" destId="{54A8819C-B69B-4464-BD81-289F985CDB63}" srcOrd="0" destOrd="0" presId="urn:microsoft.com/office/officeart/2005/8/layout/bProcess3"/>
    <dgm:cxn modelId="{935C196B-27B3-4CAB-B581-7AFE34A9FD4B}" type="presOf" srcId="{D9691276-6A25-4614-B6DC-423CBBE3178C}" destId="{2C77F434-6169-4543-AF91-C635A2266B4E}" srcOrd="0" destOrd="0" presId="urn:microsoft.com/office/officeart/2005/8/layout/bProcess3"/>
    <dgm:cxn modelId="{E685E681-EFCB-4BBF-BF22-EF19F56AD683}" type="presOf" srcId="{19FA4BDD-E28B-431D-80A7-198B67B3035F}" destId="{92A4E4C7-8B70-437E-87A2-7A77850FBA0B}" srcOrd="0" destOrd="0" presId="urn:microsoft.com/office/officeart/2005/8/layout/bProcess3"/>
    <dgm:cxn modelId="{8579723E-29D6-4DC0-B207-9F72B3417825}" srcId="{8275FC31-D836-4AD6-8912-A0CB4FE71206}" destId="{6E02E00A-B7C2-4D7B-9929-048E046AF425}" srcOrd="4" destOrd="0" parTransId="{D4D41909-FAE3-4960-B2F8-CCCC490866C3}" sibTransId="{6E20175F-CED4-4A1B-AA55-2845EC0A1EF0}"/>
    <dgm:cxn modelId="{B78E1187-A547-476D-9103-73F7E7D2C27B}" srcId="{8275FC31-D836-4AD6-8912-A0CB4FE71206}" destId="{93A2EC77-5158-47D4-9796-122FDC354C6C}" srcOrd="6" destOrd="0" parTransId="{3BAD0422-46A0-4614-9E3C-B300DFD427BE}" sibTransId="{5AC14F78-5FFF-491D-B43D-266672EB627D}"/>
    <dgm:cxn modelId="{1B18BE6F-FB1D-48BB-BD14-59C556B40E42}" srcId="{8275FC31-D836-4AD6-8912-A0CB4FE71206}" destId="{19FA4BDD-E28B-431D-80A7-198B67B3035F}" srcOrd="5" destOrd="0" parTransId="{CFA720E6-DE2F-45CE-918F-CA0B23FDD6C6}" sibTransId="{3982F9AB-8EDA-47AA-B37D-CA936A8536CE}"/>
    <dgm:cxn modelId="{C187F30E-E9E3-46C1-8F5C-B3028B4467BA}" type="presOf" srcId="{5AC14F78-5FFF-491D-B43D-266672EB627D}" destId="{33722775-2C8C-482D-AE57-E0EA69106D51}" srcOrd="1" destOrd="0" presId="urn:microsoft.com/office/officeart/2005/8/layout/bProcess3"/>
    <dgm:cxn modelId="{A25D2DE6-5B2B-4C66-86F9-800C9E6FC51F}" type="presOf" srcId="{71E1FF04-37FF-42A7-837B-F06BA6DCDE74}" destId="{F159553C-9177-4DB3-9AA9-B1112EE34D6B}" srcOrd="1" destOrd="0" presId="urn:microsoft.com/office/officeart/2005/8/layout/bProcess3"/>
    <dgm:cxn modelId="{BEA90829-0936-42EF-8FAC-3A40FB7A294E}" type="presOf" srcId="{6E20175F-CED4-4A1B-AA55-2845EC0A1EF0}" destId="{28FCC420-DB26-4C90-B42E-4B7006E8770C}" srcOrd="0" destOrd="0" presId="urn:microsoft.com/office/officeart/2005/8/layout/bProcess3"/>
    <dgm:cxn modelId="{C9019F15-2949-4991-92D4-47D09B09C4B9}" type="presOf" srcId="{B87A2881-5482-4F86-8912-1F02601948A7}" destId="{8339E549-7E3B-4990-A9E6-0FAE20641AB7}" srcOrd="0" destOrd="0" presId="urn:microsoft.com/office/officeart/2005/8/layout/bProcess3"/>
    <dgm:cxn modelId="{45D6834E-A175-4F2B-A95B-0211C6E7B057}" type="presOf" srcId="{3A97E8D4-D217-4417-8946-01A1570D9AF9}" destId="{CA21C951-A33B-4946-BAEA-2054E7FF2B63}" srcOrd="0" destOrd="0" presId="urn:microsoft.com/office/officeart/2005/8/layout/bProcess3"/>
    <dgm:cxn modelId="{B7DBFBDD-3F10-43F6-BAC8-3C75A576D31F}" type="presOf" srcId="{5AC14F78-5FFF-491D-B43D-266672EB627D}" destId="{3D1EC571-53A3-4AA0-B8A4-04BCCE392E61}" srcOrd="0" destOrd="0" presId="urn:microsoft.com/office/officeart/2005/8/layout/bProcess3"/>
    <dgm:cxn modelId="{99363C5F-53E4-48ED-A8D1-C30CFE9E1696}" srcId="{8275FC31-D836-4AD6-8912-A0CB4FE71206}" destId="{3A97E8D4-D217-4417-8946-01A1570D9AF9}" srcOrd="3" destOrd="0" parTransId="{9BF53443-F1A7-4054-8203-3DFD41F03A8C}" sibTransId="{86C80C4A-BB3C-4667-807A-B3CFE7643CAC}"/>
    <dgm:cxn modelId="{297F0B1F-4C9A-49CA-A09D-760F4EE1F122}" type="presOf" srcId="{86C80C4A-BB3C-4667-807A-B3CFE7643CAC}" destId="{F56DF62A-EAF6-44E2-B688-6FE4BCA7D85E}" srcOrd="0" destOrd="0" presId="urn:microsoft.com/office/officeart/2005/8/layout/bProcess3"/>
    <dgm:cxn modelId="{E07C653C-F065-4591-90C0-DA43A260267A}" type="presParOf" srcId="{2672DEC8-6A26-4E74-9605-60390158C2D6}" destId="{7FB1CF97-E843-4F3A-B757-56BD38E15DCA}" srcOrd="0" destOrd="0" presId="urn:microsoft.com/office/officeart/2005/8/layout/bProcess3"/>
    <dgm:cxn modelId="{A3A00EF0-9FF2-4208-9495-3608CD64C658}" type="presParOf" srcId="{2672DEC8-6A26-4E74-9605-60390158C2D6}" destId="{8339E549-7E3B-4990-A9E6-0FAE20641AB7}" srcOrd="1" destOrd="0" presId="urn:microsoft.com/office/officeart/2005/8/layout/bProcess3"/>
    <dgm:cxn modelId="{EC9C4FBB-5E76-4FA0-A8B3-4CB5DA35C06C}" type="presParOf" srcId="{8339E549-7E3B-4990-A9E6-0FAE20641AB7}" destId="{9BE5B4DA-EC63-4E10-B592-559EAF93DF4D}" srcOrd="0" destOrd="0" presId="urn:microsoft.com/office/officeart/2005/8/layout/bProcess3"/>
    <dgm:cxn modelId="{51F7F080-F8DF-4585-8C4F-914BBCAE849F}" type="presParOf" srcId="{2672DEC8-6A26-4E74-9605-60390158C2D6}" destId="{2C77F434-6169-4543-AF91-C635A2266B4E}" srcOrd="2" destOrd="0" presId="urn:microsoft.com/office/officeart/2005/8/layout/bProcess3"/>
    <dgm:cxn modelId="{7AF20311-3291-4957-886A-4D4A7415A93E}" type="presParOf" srcId="{2672DEC8-6A26-4E74-9605-60390158C2D6}" destId="{54A8819C-B69B-4464-BD81-289F985CDB63}" srcOrd="3" destOrd="0" presId="urn:microsoft.com/office/officeart/2005/8/layout/bProcess3"/>
    <dgm:cxn modelId="{FB64F1A1-F21B-412D-B00E-8BF8AF87320E}" type="presParOf" srcId="{54A8819C-B69B-4464-BD81-289F985CDB63}" destId="{F159553C-9177-4DB3-9AA9-B1112EE34D6B}" srcOrd="0" destOrd="0" presId="urn:microsoft.com/office/officeart/2005/8/layout/bProcess3"/>
    <dgm:cxn modelId="{25C52485-3E79-4F31-A6FA-8B5BC292A3CF}" type="presParOf" srcId="{2672DEC8-6A26-4E74-9605-60390158C2D6}" destId="{5DC2262A-6A15-4218-958D-2D0C60D6A2A3}" srcOrd="4" destOrd="0" presId="urn:microsoft.com/office/officeart/2005/8/layout/bProcess3"/>
    <dgm:cxn modelId="{211605C9-EA89-4AB4-A1BA-0ADE8B844F61}" type="presParOf" srcId="{2672DEC8-6A26-4E74-9605-60390158C2D6}" destId="{414FF2A5-9EF5-4EF9-8736-1B57A85BD3ED}" srcOrd="5" destOrd="0" presId="urn:microsoft.com/office/officeart/2005/8/layout/bProcess3"/>
    <dgm:cxn modelId="{3203D7E6-D4FC-4C45-8C25-F760CCBF9176}" type="presParOf" srcId="{414FF2A5-9EF5-4EF9-8736-1B57A85BD3ED}" destId="{86FDB266-BAA9-4E83-B4C8-88EB38131F1E}" srcOrd="0" destOrd="0" presId="urn:microsoft.com/office/officeart/2005/8/layout/bProcess3"/>
    <dgm:cxn modelId="{B2214F61-BDFE-429A-AC00-202929D11AF5}" type="presParOf" srcId="{2672DEC8-6A26-4E74-9605-60390158C2D6}" destId="{CA21C951-A33B-4946-BAEA-2054E7FF2B63}" srcOrd="6" destOrd="0" presId="urn:microsoft.com/office/officeart/2005/8/layout/bProcess3"/>
    <dgm:cxn modelId="{D457B2C2-7EDB-4244-903A-8F74226471F8}" type="presParOf" srcId="{2672DEC8-6A26-4E74-9605-60390158C2D6}" destId="{F56DF62A-EAF6-44E2-B688-6FE4BCA7D85E}" srcOrd="7" destOrd="0" presId="urn:microsoft.com/office/officeart/2005/8/layout/bProcess3"/>
    <dgm:cxn modelId="{32314CCD-C882-4723-8858-581B2FE2585C}" type="presParOf" srcId="{F56DF62A-EAF6-44E2-B688-6FE4BCA7D85E}" destId="{50C6D23F-D6DB-47A9-AE3A-08F598B143E7}" srcOrd="0" destOrd="0" presId="urn:microsoft.com/office/officeart/2005/8/layout/bProcess3"/>
    <dgm:cxn modelId="{16194B8A-33A8-4AD3-9EB5-77F0013B7DE7}" type="presParOf" srcId="{2672DEC8-6A26-4E74-9605-60390158C2D6}" destId="{0FCE8B48-8247-4C66-963F-DE6BDACDBA83}" srcOrd="8" destOrd="0" presId="urn:microsoft.com/office/officeart/2005/8/layout/bProcess3"/>
    <dgm:cxn modelId="{DEDC5D9A-1886-42AC-A1FD-4459F1739286}" type="presParOf" srcId="{2672DEC8-6A26-4E74-9605-60390158C2D6}" destId="{28FCC420-DB26-4C90-B42E-4B7006E8770C}" srcOrd="9" destOrd="0" presId="urn:microsoft.com/office/officeart/2005/8/layout/bProcess3"/>
    <dgm:cxn modelId="{9C9FDDF0-C944-4205-8D1D-8C499C92DBD5}" type="presParOf" srcId="{28FCC420-DB26-4C90-B42E-4B7006E8770C}" destId="{8FB84479-3CFA-48F0-9C2A-2F7B80C93A5B}" srcOrd="0" destOrd="0" presId="urn:microsoft.com/office/officeart/2005/8/layout/bProcess3"/>
    <dgm:cxn modelId="{FC7E9B61-5634-4393-A333-D9AA5DF545AA}" type="presParOf" srcId="{2672DEC8-6A26-4E74-9605-60390158C2D6}" destId="{92A4E4C7-8B70-437E-87A2-7A77850FBA0B}" srcOrd="10" destOrd="0" presId="urn:microsoft.com/office/officeart/2005/8/layout/bProcess3"/>
    <dgm:cxn modelId="{010C4C0B-32D8-4BFD-ABD0-08CE0BB0A51C}" type="presParOf" srcId="{2672DEC8-6A26-4E74-9605-60390158C2D6}" destId="{0D19A43D-EDB4-403C-ADDF-224E9230FD89}" srcOrd="11" destOrd="0" presId="urn:microsoft.com/office/officeart/2005/8/layout/bProcess3"/>
    <dgm:cxn modelId="{FED61414-CA47-4F89-B17B-7701326CF8FF}" type="presParOf" srcId="{0D19A43D-EDB4-403C-ADDF-224E9230FD89}" destId="{723D0B67-AA59-440A-9D1F-1BD53CE7F606}" srcOrd="0" destOrd="0" presId="urn:microsoft.com/office/officeart/2005/8/layout/bProcess3"/>
    <dgm:cxn modelId="{4C61E9B7-E380-4444-B247-42E2031A1344}" type="presParOf" srcId="{2672DEC8-6A26-4E74-9605-60390158C2D6}" destId="{D98C08A9-08A8-4575-B05A-EEDE364A25CB}" srcOrd="12" destOrd="0" presId="urn:microsoft.com/office/officeart/2005/8/layout/bProcess3"/>
    <dgm:cxn modelId="{9853830D-9E05-43D9-8B5A-CC3DB6C3B853}" type="presParOf" srcId="{2672DEC8-6A26-4E74-9605-60390158C2D6}" destId="{3D1EC571-53A3-4AA0-B8A4-04BCCE392E61}" srcOrd="13" destOrd="0" presId="urn:microsoft.com/office/officeart/2005/8/layout/bProcess3"/>
    <dgm:cxn modelId="{E0E47B15-D46E-4124-BB1B-D265661301E7}" type="presParOf" srcId="{3D1EC571-53A3-4AA0-B8A4-04BCCE392E61}" destId="{33722775-2C8C-482D-AE57-E0EA69106D51}" srcOrd="0" destOrd="0" presId="urn:microsoft.com/office/officeart/2005/8/layout/bProcess3"/>
    <dgm:cxn modelId="{A5620DE2-43E2-4FA1-ABE9-01CE37984082}" type="presParOf" srcId="{2672DEC8-6A26-4E74-9605-60390158C2D6}" destId="{D823C69C-CE74-4295-9965-3559BF9BD1C9}" srcOrd="14" destOrd="0" presId="urn:microsoft.com/office/officeart/2005/8/layout/bProcess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275FC31-D836-4AD6-8912-A0CB4FE7120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78EEA42-E66A-4CBE-91A2-D83991F95157}">
      <dgm:prSet phldrT="[Text]" custT="1"/>
      <dgm:spPr>
        <a:solidFill>
          <a:schemeClr val="tx2"/>
        </a:solidFill>
      </dgm:spPr>
      <dgm:t>
        <a:bodyPr/>
        <a:lstStyle/>
        <a:p>
          <a:r>
            <a:rPr lang="en-US" sz="2400" b="1" dirty="0" smtClean="0"/>
            <a:t>GROUNDING AND EL DATA</a:t>
          </a:r>
          <a:endParaRPr lang="en-US" sz="2400" b="1" dirty="0"/>
        </a:p>
      </dgm:t>
    </dgm:pt>
    <dgm:pt modelId="{F3EFC5DC-3E2D-4B3A-A385-125682271EA4}" type="parTrans" cxnId="{0E012CF4-F947-46DB-8F60-FEFC0A79EF0E}">
      <dgm:prSet/>
      <dgm:spPr/>
      <dgm:t>
        <a:bodyPr/>
        <a:lstStyle/>
        <a:p>
          <a:endParaRPr lang="en-US"/>
        </a:p>
      </dgm:t>
    </dgm:pt>
    <dgm:pt modelId="{B87A2881-5482-4F86-8912-1F02601948A7}" type="sibTrans" cxnId="{0E012CF4-F947-46DB-8F60-FEFC0A79EF0E}">
      <dgm:prSet/>
      <dgm:spPr>
        <a:ln w="25400">
          <a:solidFill>
            <a:schemeClr val="accent2"/>
          </a:solidFill>
        </a:ln>
      </dgm:spPr>
      <dgm:t>
        <a:bodyPr/>
        <a:lstStyle/>
        <a:p>
          <a:endParaRPr lang="en-US" dirty="0"/>
        </a:p>
      </dgm:t>
    </dgm:pt>
    <dgm:pt modelId="{D9691276-6A25-4614-B6DC-423CBBE3178C}">
      <dgm:prSet phldrT="[Text]" custT="1"/>
      <dgm:spPr>
        <a:solidFill>
          <a:schemeClr val="tx2"/>
        </a:solidFill>
      </dgm:spPr>
      <dgm:t>
        <a:bodyPr/>
        <a:lstStyle/>
        <a:p>
          <a:r>
            <a:rPr lang="en-US" sz="2400" b="1" dirty="0" smtClean="0"/>
            <a:t>INTEGRATED</a:t>
          </a:r>
          <a:r>
            <a:rPr lang="en-US" sz="2400" b="1" baseline="0" dirty="0" smtClean="0"/>
            <a:t> ELD/MATH</a:t>
          </a:r>
          <a:endParaRPr lang="en-US" sz="2400" b="1" dirty="0"/>
        </a:p>
      </dgm:t>
    </dgm:pt>
    <dgm:pt modelId="{3B2A318D-19FF-4656-AB9A-F210D72B166A}" type="parTrans" cxnId="{C826C039-7C11-4500-A366-E2215AB9D9D8}">
      <dgm:prSet/>
      <dgm:spPr/>
      <dgm:t>
        <a:bodyPr/>
        <a:lstStyle/>
        <a:p>
          <a:endParaRPr lang="en-US"/>
        </a:p>
      </dgm:t>
    </dgm:pt>
    <dgm:pt modelId="{71E1FF04-37FF-42A7-837B-F06BA6DCDE74}" type="sibTrans" cxnId="{C826C039-7C11-4500-A366-E2215AB9D9D8}">
      <dgm:prSet/>
      <dgm:spPr>
        <a:ln w="25400">
          <a:solidFill>
            <a:schemeClr val="accent2"/>
          </a:solidFill>
        </a:ln>
      </dgm:spPr>
      <dgm:t>
        <a:bodyPr/>
        <a:lstStyle/>
        <a:p>
          <a:endParaRPr lang="en-US" dirty="0"/>
        </a:p>
      </dgm:t>
    </dgm:pt>
    <dgm:pt modelId="{69D44C71-AC0A-460A-8692-DD88C7F779D1}">
      <dgm:prSet phldrT="[Text]" custT="1"/>
      <dgm:spPr>
        <a:solidFill>
          <a:schemeClr val="tx2"/>
        </a:solidFill>
        <a:ln w="26424">
          <a:noFill/>
        </a:ln>
      </dgm:spPr>
      <dgm:t>
        <a:bodyPr/>
        <a:lstStyle/>
        <a:p>
          <a:r>
            <a:rPr lang="en-US" sz="2400" b="1" baseline="0" dirty="0" smtClean="0"/>
            <a:t>THREE PHASE LESSON STRUCTURE</a:t>
          </a:r>
          <a:endParaRPr lang="en-US" sz="2400" b="1" dirty="0"/>
        </a:p>
      </dgm:t>
    </dgm:pt>
    <dgm:pt modelId="{368B691F-28BC-4964-900B-958713EAEFB7}" type="parTrans" cxnId="{C415764E-06B7-4BA9-8CC5-7C583668B505}">
      <dgm:prSet/>
      <dgm:spPr/>
      <dgm:t>
        <a:bodyPr/>
        <a:lstStyle/>
        <a:p>
          <a:endParaRPr lang="en-US"/>
        </a:p>
      </dgm:t>
    </dgm:pt>
    <dgm:pt modelId="{D99B1876-695C-4103-8375-59628F6148E5}" type="sibTrans" cxnId="{C415764E-06B7-4BA9-8CC5-7C583668B505}">
      <dgm:prSet/>
      <dgm:spPr>
        <a:ln w="25400">
          <a:solidFill>
            <a:schemeClr val="accent2"/>
          </a:solidFill>
        </a:ln>
      </dgm:spPr>
      <dgm:t>
        <a:bodyPr/>
        <a:lstStyle/>
        <a:p>
          <a:endParaRPr lang="en-US" dirty="0"/>
        </a:p>
      </dgm:t>
    </dgm:pt>
    <dgm:pt modelId="{3A97E8D4-D217-4417-8946-01A1570D9AF9}">
      <dgm:prSet phldrT="[Text]" custT="1"/>
      <dgm:spPr>
        <a:solidFill>
          <a:schemeClr val="tx2"/>
        </a:solidFill>
      </dgm:spPr>
      <dgm:t>
        <a:bodyPr/>
        <a:lstStyle/>
        <a:p>
          <a:r>
            <a:rPr lang="en-US" sz="2400" b="1" dirty="0" smtClean="0"/>
            <a:t>INTEGRATED ELD/MATH RESOURCES</a:t>
          </a:r>
          <a:endParaRPr lang="en-US" sz="2400" b="1" dirty="0"/>
        </a:p>
      </dgm:t>
    </dgm:pt>
    <dgm:pt modelId="{9BF53443-F1A7-4054-8203-3DFD41F03A8C}" type="parTrans" cxnId="{99363C5F-53E4-48ED-A8D1-C30CFE9E1696}">
      <dgm:prSet/>
      <dgm:spPr/>
      <dgm:t>
        <a:bodyPr/>
        <a:lstStyle/>
        <a:p>
          <a:endParaRPr lang="en-US"/>
        </a:p>
      </dgm:t>
    </dgm:pt>
    <dgm:pt modelId="{86C80C4A-BB3C-4667-807A-B3CFE7643CAC}" type="sibTrans" cxnId="{99363C5F-53E4-48ED-A8D1-C30CFE9E1696}">
      <dgm:prSet/>
      <dgm:spPr>
        <a:ln w="25400">
          <a:solidFill>
            <a:schemeClr val="accent2"/>
          </a:solidFill>
        </a:ln>
      </dgm:spPr>
      <dgm:t>
        <a:bodyPr/>
        <a:lstStyle/>
        <a:p>
          <a:endParaRPr lang="en-US" dirty="0"/>
        </a:p>
      </dgm:t>
    </dgm:pt>
    <dgm:pt modelId="{6E02E00A-B7C2-4D7B-9929-048E046AF425}">
      <dgm:prSet phldrT="[Text]" custT="1"/>
      <dgm:spPr>
        <a:solidFill>
          <a:schemeClr val="tx2"/>
        </a:solidFill>
      </dgm:spPr>
      <dgm:t>
        <a:bodyPr/>
        <a:lstStyle/>
        <a:p>
          <a:r>
            <a:rPr lang="en-US" sz="2400" b="1" dirty="0" smtClean="0"/>
            <a:t>LESSON OBJECTIVES</a:t>
          </a:r>
          <a:endParaRPr lang="en-US" sz="2400" b="1" dirty="0"/>
        </a:p>
      </dgm:t>
    </dgm:pt>
    <dgm:pt modelId="{D4D41909-FAE3-4960-B2F8-CCCC490866C3}" type="parTrans" cxnId="{8579723E-29D6-4DC0-B207-9F72B3417825}">
      <dgm:prSet/>
      <dgm:spPr/>
      <dgm:t>
        <a:bodyPr/>
        <a:lstStyle/>
        <a:p>
          <a:endParaRPr lang="en-US"/>
        </a:p>
      </dgm:t>
    </dgm:pt>
    <dgm:pt modelId="{6E20175F-CED4-4A1B-AA55-2845EC0A1EF0}" type="sibTrans" cxnId="{8579723E-29D6-4DC0-B207-9F72B3417825}">
      <dgm:prSet/>
      <dgm:spPr>
        <a:ln w="25400">
          <a:solidFill>
            <a:schemeClr val="accent2"/>
          </a:solidFill>
        </a:ln>
      </dgm:spPr>
      <dgm:t>
        <a:bodyPr/>
        <a:lstStyle/>
        <a:p>
          <a:endParaRPr lang="en-US" dirty="0"/>
        </a:p>
      </dgm:t>
    </dgm:pt>
    <dgm:pt modelId="{19FA4BDD-E28B-431D-80A7-198B67B3035F}">
      <dgm:prSet phldrT="[Text]" custT="1"/>
      <dgm:spPr>
        <a:solidFill>
          <a:schemeClr val="tx2"/>
        </a:solidFill>
      </dgm:spPr>
      <dgm:t>
        <a:bodyPr/>
        <a:lstStyle/>
        <a:p>
          <a:r>
            <a:rPr lang="en-US" sz="2400" b="1" dirty="0" smtClean="0"/>
            <a:t>BEFORE          PHASE</a:t>
          </a:r>
          <a:endParaRPr lang="en-US" sz="2400" b="1" dirty="0"/>
        </a:p>
      </dgm:t>
    </dgm:pt>
    <dgm:pt modelId="{CFA720E6-DE2F-45CE-918F-CA0B23FDD6C6}" type="parTrans" cxnId="{1B18BE6F-FB1D-48BB-BD14-59C556B40E42}">
      <dgm:prSet/>
      <dgm:spPr/>
      <dgm:t>
        <a:bodyPr/>
        <a:lstStyle/>
        <a:p>
          <a:endParaRPr lang="en-US"/>
        </a:p>
      </dgm:t>
    </dgm:pt>
    <dgm:pt modelId="{3982F9AB-8EDA-47AA-B37D-CA936A8536CE}" type="sibTrans" cxnId="{1B18BE6F-FB1D-48BB-BD14-59C556B40E42}">
      <dgm:prSet/>
      <dgm:spPr>
        <a:ln w="25400">
          <a:solidFill>
            <a:schemeClr val="accent2"/>
          </a:solidFill>
        </a:ln>
      </dgm:spPr>
      <dgm:t>
        <a:bodyPr/>
        <a:lstStyle/>
        <a:p>
          <a:endParaRPr lang="en-US" dirty="0"/>
        </a:p>
      </dgm:t>
    </dgm:pt>
    <dgm:pt modelId="{93A2EC77-5158-47D4-9796-122FDC354C6C}">
      <dgm:prSet phldrT="[Text]" custT="1"/>
      <dgm:spPr>
        <a:solidFill>
          <a:schemeClr val="tx2"/>
        </a:solidFill>
      </dgm:spPr>
      <dgm:t>
        <a:bodyPr/>
        <a:lstStyle/>
        <a:p>
          <a:r>
            <a:rPr lang="en-US" sz="2400" b="1" dirty="0" smtClean="0"/>
            <a:t>THREE READS PROTOCOL</a:t>
          </a:r>
          <a:endParaRPr lang="en-US" sz="2400" b="1" dirty="0"/>
        </a:p>
      </dgm:t>
    </dgm:pt>
    <dgm:pt modelId="{3BAD0422-46A0-4614-9E3C-B300DFD427BE}" type="parTrans" cxnId="{B78E1187-A547-476D-9103-73F7E7D2C27B}">
      <dgm:prSet/>
      <dgm:spPr/>
      <dgm:t>
        <a:bodyPr/>
        <a:lstStyle/>
        <a:p>
          <a:endParaRPr lang="en-US"/>
        </a:p>
      </dgm:t>
    </dgm:pt>
    <dgm:pt modelId="{5AC14F78-5FFF-491D-B43D-266672EB627D}" type="sibTrans" cxnId="{B78E1187-A547-476D-9103-73F7E7D2C27B}">
      <dgm:prSet/>
      <dgm:spPr>
        <a:ln w="25400">
          <a:solidFill>
            <a:schemeClr val="accent2"/>
          </a:solidFill>
        </a:ln>
      </dgm:spPr>
      <dgm:t>
        <a:bodyPr/>
        <a:lstStyle/>
        <a:p>
          <a:endParaRPr lang="en-US" dirty="0"/>
        </a:p>
      </dgm:t>
    </dgm:pt>
    <dgm:pt modelId="{9E26C186-EDCB-45D9-AF26-CE42C15A2E5E}">
      <dgm:prSet phldrT="[Text]" custT="1"/>
      <dgm:spPr>
        <a:solidFill>
          <a:schemeClr val="tx2"/>
        </a:solidFill>
      </dgm:spPr>
      <dgm:t>
        <a:bodyPr/>
        <a:lstStyle/>
        <a:p>
          <a:r>
            <a:rPr lang="en-US" sz="2400" b="1" dirty="0" smtClean="0"/>
            <a:t>WRAP UP/ REFLECT</a:t>
          </a:r>
          <a:endParaRPr lang="en-US" sz="2400" b="1" dirty="0"/>
        </a:p>
      </dgm:t>
    </dgm:pt>
    <dgm:pt modelId="{99CDFC61-A972-4730-9449-A8D49FCD6FDA}" type="parTrans" cxnId="{6F1A180F-01E6-481D-A366-539B02EBF2F7}">
      <dgm:prSet/>
      <dgm:spPr/>
      <dgm:t>
        <a:bodyPr/>
        <a:lstStyle/>
        <a:p>
          <a:endParaRPr lang="en-US"/>
        </a:p>
      </dgm:t>
    </dgm:pt>
    <dgm:pt modelId="{324D9441-43AA-411D-97D2-DA5052415A98}" type="sibTrans" cxnId="{6F1A180F-01E6-481D-A366-539B02EBF2F7}">
      <dgm:prSet/>
      <dgm:spPr/>
      <dgm:t>
        <a:bodyPr/>
        <a:lstStyle/>
        <a:p>
          <a:endParaRPr lang="en-US"/>
        </a:p>
      </dgm:t>
    </dgm:pt>
    <dgm:pt modelId="{2672DEC8-6A26-4E74-9605-60390158C2D6}" type="pres">
      <dgm:prSet presAssocID="{8275FC31-D836-4AD6-8912-A0CB4FE71206}" presName="Name0" presStyleCnt="0">
        <dgm:presLayoutVars>
          <dgm:dir/>
          <dgm:resizeHandles val="exact"/>
        </dgm:presLayoutVars>
      </dgm:prSet>
      <dgm:spPr/>
      <dgm:t>
        <a:bodyPr/>
        <a:lstStyle/>
        <a:p>
          <a:endParaRPr lang="en-US"/>
        </a:p>
      </dgm:t>
    </dgm:pt>
    <dgm:pt modelId="{7FB1CF97-E843-4F3A-B757-56BD38E15DCA}" type="pres">
      <dgm:prSet presAssocID="{478EEA42-E66A-4CBE-91A2-D83991F95157}" presName="node" presStyleLbl="node1" presStyleIdx="0" presStyleCnt="8" custLinFactNeighborX="917">
        <dgm:presLayoutVars>
          <dgm:bulletEnabled val="1"/>
        </dgm:presLayoutVars>
      </dgm:prSet>
      <dgm:spPr/>
      <dgm:t>
        <a:bodyPr/>
        <a:lstStyle/>
        <a:p>
          <a:endParaRPr lang="en-US"/>
        </a:p>
      </dgm:t>
    </dgm:pt>
    <dgm:pt modelId="{8339E549-7E3B-4990-A9E6-0FAE20641AB7}" type="pres">
      <dgm:prSet presAssocID="{B87A2881-5482-4F86-8912-1F02601948A7}" presName="sibTrans" presStyleLbl="sibTrans1D1" presStyleIdx="0" presStyleCnt="7"/>
      <dgm:spPr/>
      <dgm:t>
        <a:bodyPr/>
        <a:lstStyle/>
        <a:p>
          <a:endParaRPr lang="en-US"/>
        </a:p>
      </dgm:t>
    </dgm:pt>
    <dgm:pt modelId="{9BE5B4DA-EC63-4E10-B592-559EAF93DF4D}" type="pres">
      <dgm:prSet presAssocID="{B87A2881-5482-4F86-8912-1F02601948A7}" presName="connectorText" presStyleLbl="sibTrans1D1" presStyleIdx="0" presStyleCnt="7"/>
      <dgm:spPr/>
      <dgm:t>
        <a:bodyPr/>
        <a:lstStyle/>
        <a:p>
          <a:endParaRPr lang="en-US"/>
        </a:p>
      </dgm:t>
    </dgm:pt>
    <dgm:pt modelId="{2C77F434-6169-4543-AF91-C635A2266B4E}" type="pres">
      <dgm:prSet presAssocID="{D9691276-6A25-4614-B6DC-423CBBE3178C}" presName="node" presStyleLbl="node1" presStyleIdx="1" presStyleCnt="8">
        <dgm:presLayoutVars>
          <dgm:bulletEnabled val="1"/>
        </dgm:presLayoutVars>
      </dgm:prSet>
      <dgm:spPr/>
      <dgm:t>
        <a:bodyPr/>
        <a:lstStyle/>
        <a:p>
          <a:endParaRPr lang="en-US"/>
        </a:p>
      </dgm:t>
    </dgm:pt>
    <dgm:pt modelId="{54A8819C-B69B-4464-BD81-289F985CDB63}" type="pres">
      <dgm:prSet presAssocID="{71E1FF04-37FF-42A7-837B-F06BA6DCDE74}" presName="sibTrans" presStyleLbl="sibTrans1D1" presStyleIdx="1" presStyleCnt="7"/>
      <dgm:spPr/>
      <dgm:t>
        <a:bodyPr/>
        <a:lstStyle/>
        <a:p>
          <a:endParaRPr lang="en-US"/>
        </a:p>
      </dgm:t>
    </dgm:pt>
    <dgm:pt modelId="{F159553C-9177-4DB3-9AA9-B1112EE34D6B}" type="pres">
      <dgm:prSet presAssocID="{71E1FF04-37FF-42A7-837B-F06BA6DCDE74}" presName="connectorText" presStyleLbl="sibTrans1D1" presStyleIdx="1" presStyleCnt="7"/>
      <dgm:spPr/>
      <dgm:t>
        <a:bodyPr/>
        <a:lstStyle/>
        <a:p>
          <a:endParaRPr lang="en-US"/>
        </a:p>
      </dgm:t>
    </dgm:pt>
    <dgm:pt modelId="{5DC2262A-6A15-4218-958D-2D0C60D6A2A3}" type="pres">
      <dgm:prSet presAssocID="{69D44C71-AC0A-460A-8692-DD88C7F779D1}" presName="node" presStyleLbl="node1" presStyleIdx="2" presStyleCnt="8">
        <dgm:presLayoutVars>
          <dgm:bulletEnabled val="1"/>
        </dgm:presLayoutVars>
      </dgm:prSet>
      <dgm:spPr/>
      <dgm:t>
        <a:bodyPr/>
        <a:lstStyle/>
        <a:p>
          <a:endParaRPr lang="en-US"/>
        </a:p>
      </dgm:t>
    </dgm:pt>
    <dgm:pt modelId="{414FF2A5-9EF5-4EF9-8736-1B57A85BD3ED}" type="pres">
      <dgm:prSet presAssocID="{D99B1876-695C-4103-8375-59628F6148E5}" presName="sibTrans" presStyleLbl="sibTrans1D1" presStyleIdx="2" presStyleCnt="7"/>
      <dgm:spPr/>
      <dgm:t>
        <a:bodyPr/>
        <a:lstStyle/>
        <a:p>
          <a:endParaRPr lang="en-US"/>
        </a:p>
      </dgm:t>
    </dgm:pt>
    <dgm:pt modelId="{86FDB266-BAA9-4E83-B4C8-88EB38131F1E}" type="pres">
      <dgm:prSet presAssocID="{D99B1876-695C-4103-8375-59628F6148E5}" presName="connectorText" presStyleLbl="sibTrans1D1" presStyleIdx="2" presStyleCnt="7"/>
      <dgm:spPr/>
      <dgm:t>
        <a:bodyPr/>
        <a:lstStyle/>
        <a:p>
          <a:endParaRPr lang="en-US"/>
        </a:p>
      </dgm:t>
    </dgm:pt>
    <dgm:pt modelId="{CA21C951-A33B-4946-BAEA-2054E7FF2B63}" type="pres">
      <dgm:prSet presAssocID="{3A97E8D4-D217-4417-8946-01A1570D9AF9}" presName="node" presStyleLbl="node1" presStyleIdx="3" presStyleCnt="8">
        <dgm:presLayoutVars>
          <dgm:bulletEnabled val="1"/>
        </dgm:presLayoutVars>
      </dgm:prSet>
      <dgm:spPr/>
      <dgm:t>
        <a:bodyPr/>
        <a:lstStyle/>
        <a:p>
          <a:endParaRPr lang="en-US"/>
        </a:p>
      </dgm:t>
    </dgm:pt>
    <dgm:pt modelId="{F56DF62A-EAF6-44E2-B688-6FE4BCA7D85E}" type="pres">
      <dgm:prSet presAssocID="{86C80C4A-BB3C-4667-807A-B3CFE7643CAC}" presName="sibTrans" presStyleLbl="sibTrans1D1" presStyleIdx="3" presStyleCnt="7"/>
      <dgm:spPr/>
      <dgm:t>
        <a:bodyPr/>
        <a:lstStyle/>
        <a:p>
          <a:endParaRPr lang="en-US"/>
        </a:p>
      </dgm:t>
    </dgm:pt>
    <dgm:pt modelId="{50C6D23F-D6DB-47A9-AE3A-08F598B143E7}" type="pres">
      <dgm:prSet presAssocID="{86C80C4A-BB3C-4667-807A-B3CFE7643CAC}" presName="connectorText" presStyleLbl="sibTrans1D1" presStyleIdx="3" presStyleCnt="7"/>
      <dgm:spPr/>
      <dgm:t>
        <a:bodyPr/>
        <a:lstStyle/>
        <a:p>
          <a:endParaRPr lang="en-US"/>
        </a:p>
      </dgm:t>
    </dgm:pt>
    <dgm:pt modelId="{0FCE8B48-8247-4C66-963F-DE6BDACDBA83}" type="pres">
      <dgm:prSet presAssocID="{6E02E00A-B7C2-4D7B-9929-048E046AF425}" presName="node" presStyleLbl="node1" presStyleIdx="4" presStyleCnt="8" custLinFactNeighborX="54" custLinFactNeighborY="171">
        <dgm:presLayoutVars>
          <dgm:bulletEnabled val="1"/>
        </dgm:presLayoutVars>
      </dgm:prSet>
      <dgm:spPr/>
      <dgm:t>
        <a:bodyPr/>
        <a:lstStyle/>
        <a:p>
          <a:endParaRPr lang="en-US"/>
        </a:p>
      </dgm:t>
    </dgm:pt>
    <dgm:pt modelId="{28FCC420-DB26-4C90-B42E-4B7006E8770C}" type="pres">
      <dgm:prSet presAssocID="{6E20175F-CED4-4A1B-AA55-2845EC0A1EF0}" presName="sibTrans" presStyleLbl="sibTrans1D1" presStyleIdx="4" presStyleCnt="7"/>
      <dgm:spPr/>
      <dgm:t>
        <a:bodyPr/>
        <a:lstStyle/>
        <a:p>
          <a:endParaRPr lang="en-US"/>
        </a:p>
      </dgm:t>
    </dgm:pt>
    <dgm:pt modelId="{8FB84479-3CFA-48F0-9C2A-2F7B80C93A5B}" type="pres">
      <dgm:prSet presAssocID="{6E20175F-CED4-4A1B-AA55-2845EC0A1EF0}" presName="connectorText" presStyleLbl="sibTrans1D1" presStyleIdx="4" presStyleCnt="7"/>
      <dgm:spPr/>
      <dgm:t>
        <a:bodyPr/>
        <a:lstStyle/>
        <a:p>
          <a:endParaRPr lang="en-US"/>
        </a:p>
      </dgm:t>
    </dgm:pt>
    <dgm:pt modelId="{92A4E4C7-8B70-437E-87A2-7A77850FBA0B}" type="pres">
      <dgm:prSet presAssocID="{19FA4BDD-E28B-431D-80A7-198B67B3035F}" presName="node" presStyleLbl="node1" presStyleIdx="5" presStyleCnt="8">
        <dgm:presLayoutVars>
          <dgm:bulletEnabled val="1"/>
        </dgm:presLayoutVars>
      </dgm:prSet>
      <dgm:spPr/>
      <dgm:t>
        <a:bodyPr/>
        <a:lstStyle/>
        <a:p>
          <a:endParaRPr lang="en-US"/>
        </a:p>
      </dgm:t>
    </dgm:pt>
    <dgm:pt modelId="{0D19A43D-EDB4-403C-ADDF-224E9230FD89}" type="pres">
      <dgm:prSet presAssocID="{3982F9AB-8EDA-47AA-B37D-CA936A8536CE}" presName="sibTrans" presStyleLbl="sibTrans1D1" presStyleIdx="5" presStyleCnt="7"/>
      <dgm:spPr/>
      <dgm:t>
        <a:bodyPr/>
        <a:lstStyle/>
        <a:p>
          <a:endParaRPr lang="en-US"/>
        </a:p>
      </dgm:t>
    </dgm:pt>
    <dgm:pt modelId="{723D0B67-AA59-440A-9D1F-1BD53CE7F606}" type="pres">
      <dgm:prSet presAssocID="{3982F9AB-8EDA-47AA-B37D-CA936A8536CE}" presName="connectorText" presStyleLbl="sibTrans1D1" presStyleIdx="5" presStyleCnt="7"/>
      <dgm:spPr/>
      <dgm:t>
        <a:bodyPr/>
        <a:lstStyle/>
        <a:p>
          <a:endParaRPr lang="en-US"/>
        </a:p>
      </dgm:t>
    </dgm:pt>
    <dgm:pt modelId="{D98C08A9-08A8-4575-B05A-EEDE364A25CB}" type="pres">
      <dgm:prSet presAssocID="{93A2EC77-5158-47D4-9796-122FDC354C6C}" presName="node" presStyleLbl="node1" presStyleIdx="6" presStyleCnt="8">
        <dgm:presLayoutVars>
          <dgm:bulletEnabled val="1"/>
        </dgm:presLayoutVars>
      </dgm:prSet>
      <dgm:spPr/>
      <dgm:t>
        <a:bodyPr/>
        <a:lstStyle/>
        <a:p>
          <a:endParaRPr lang="en-US"/>
        </a:p>
      </dgm:t>
    </dgm:pt>
    <dgm:pt modelId="{3D1EC571-53A3-4AA0-B8A4-04BCCE392E61}" type="pres">
      <dgm:prSet presAssocID="{5AC14F78-5FFF-491D-B43D-266672EB627D}" presName="sibTrans" presStyleLbl="sibTrans1D1" presStyleIdx="6" presStyleCnt="7"/>
      <dgm:spPr/>
      <dgm:t>
        <a:bodyPr/>
        <a:lstStyle/>
        <a:p>
          <a:endParaRPr lang="en-US"/>
        </a:p>
      </dgm:t>
    </dgm:pt>
    <dgm:pt modelId="{33722775-2C8C-482D-AE57-E0EA69106D51}" type="pres">
      <dgm:prSet presAssocID="{5AC14F78-5FFF-491D-B43D-266672EB627D}" presName="connectorText" presStyleLbl="sibTrans1D1" presStyleIdx="6" presStyleCnt="7"/>
      <dgm:spPr/>
      <dgm:t>
        <a:bodyPr/>
        <a:lstStyle/>
        <a:p>
          <a:endParaRPr lang="en-US"/>
        </a:p>
      </dgm:t>
    </dgm:pt>
    <dgm:pt modelId="{D823C69C-CE74-4295-9965-3559BF9BD1C9}" type="pres">
      <dgm:prSet presAssocID="{9E26C186-EDCB-45D9-AF26-CE42C15A2E5E}" presName="node" presStyleLbl="node1" presStyleIdx="7" presStyleCnt="8">
        <dgm:presLayoutVars>
          <dgm:bulletEnabled val="1"/>
        </dgm:presLayoutVars>
      </dgm:prSet>
      <dgm:spPr/>
      <dgm:t>
        <a:bodyPr/>
        <a:lstStyle/>
        <a:p>
          <a:endParaRPr lang="en-US"/>
        </a:p>
      </dgm:t>
    </dgm:pt>
  </dgm:ptLst>
  <dgm:cxnLst>
    <dgm:cxn modelId="{55ACC781-FD03-40AB-81E1-979CDD84F2DB}" type="presOf" srcId="{3982F9AB-8EDA-47AA-B37D-CA936A8536CE}" destId="{723D0B67-AA59-440A-9D1F-1BD53CE7F606}" srcOrd="1" destOrd="0" presId="urn:microsoft.com/office/officeart/2005/8/layout/bProcess3"/>
    <dgm:cxn modelId="{7E3C79EA-7AA4-4F4D-9A6B-2A82C78215C7}" type="presOf" srcId="{86C80C4A-BB3C-4667-807A-B3CFE7643CAC}" destId="{50C6D23F-D6DB-47A9-AE3A-08F598B143E7}" srcOrd="1" destOrd="0" presId="urn:microsoft.com/office/officeart/2005/8/layout/bProcess3"/>
    <dgm:cxn modelId="{C826C039-7C11-4500-A366-E2215AB9D9D8}" srcId="{8275FC31-D836-4AD6-8912-A0CB4FE71206}" destId="{D9691276-6A25-4614-B6DC-423CBBE3178C}" srcOrd="1" destOrd="0" parTransId="{3B2A318D-19FF-4656-AB9A-F210D72B166A}" sibTransId="{71E1FF04-37FF-42A7-837B-F06BA6DCDE74}"/>
    <dgm:cxn modelId="{9D480344-5711-4CD7-A375-1C3FEC8F6702}" type="presOf" srcId="{D9691276-6A25-4614-B6DC-423CBBE3178C}" destId="{2C77F434-6169-4543-AF91-C635A2266B4E}" srcOrd="0" destOrd="0" presId="urn:microsoft.com/office/officeart/2005/8/layout/bProcess3"/>
    <dgm:cxn modelId="{DA9926FC-B8D7-4758-9F6E-39C0D7918A94}" type="presOf" srcId="{8275FC31-D836-4AD6-8912-A0CB4FE71206}" destId="{2672DEC8-6A26-4E74-9605-60390158C2D6}" srcOrd="0" destOrd="0" presId="urn:microsoft.com/office/officeart/2005/8/layout/bProcess3"/>
    <dgm:cxn modelId="{19262A79-6CDD-464A-8750-1308D0C07E27}" type="presOf" srcId="{D99B1876-695C-4103-8375-59628F6148E5}" destId="{86FDB266-BAA9-4E83-B4C8-88EB38131F1E}" srcOrd="1" destOrd="0" presId="urn:microsoft.com/office/officeart/2005/8/layout/bProcess3"/>
    <dgm:cxn modelId="{5213ACA2-8508-4467-80A3-F6A3AEE8B843}" type="presOf" srcId="{B87A2881-5482-4F86-8912-1F02601948A7}" destId="{9BE5B4DA-EC63-4E10-B592-559EAF93DF4D}" srcOrd="1" destOrd="0" presId="urn:microsoft.com/office/officeart/2005/8/layout/bProcess3"/>
    <dgm:cxn modelId="{AB66748E-B8BD-46FA-B1E8-4D004152B45F}" type="presOf" srcId="{86C80C4A-BB3C-4667-807A-B3CFE7643CAC}" destId="{F56DF62A-EAF6-44E2-B688-6FE4BCA7D85E}" srcOrd="0" destOrd="0" presId="urn:microsoft.com/office/officeart/2005/8/layout/bProcess3"/>
    <dgm:cxn modelId="{6E5461DC-364F-4F82-A8F5-813925A277F4}" type="presOf" srcId="{3A97E8D4-D217-4417-8946-01A1570D9AF9}" destId="{CA21C951-A33B-4946-BAEA-2054E7FF2B63}" srcOrd="0" destOrd="0" presId="urn:microsoft.com/office/officeart/2005/8/layout/bProcess3"/>
    <dgm:cxn modelId="{BAC1CE1D-986B-4546-BD7B-FCF469318C4D}" type="presOf" srcId="{478EEA42-E66A-4CBE-91A2-D83991F95157}" destId="{7FB1CF97-E843-4F3A-B757-56BD38E15DCA}" srcOrd="0" destOrd="0" presId="urn:microsoft.com/office/officeart/2005/8/layout/bProcess3"/>
    <dgm:cxn modelId="{C86F939C-CA0F-4195-B2F2-D44F77F201EC}" type="presOf" srcId="{6E02E00A-B7C2-4D7B-9929-048E046AF425}" destId="{0FCE8B48-8247-4C66-963F-DE6BDACDBA83}" srcOrd="0" destOrd="0" presId="urn:microsoft.com/office/officeart/2005/8/layout/bProcess3"/>
    <dgm:cxn modelId="{5EE5084C-5811-4328-A78B-ABB25CA02738}" type="presOf" srcId="{5AC14F78-5FFF-491D-B43D-266672EB627D}" destId="{33722775-2C8C-482D-AE57-E0EA69106D51}" srcOrd="1" destOrd="0" presId="urn:microsoft.com/office/officeart/2005/8/layout/bProcess3"/>
    <dgm:cxn modelId="{0D934B0D-F9B0-43A6-AAF3-D599FA3A2BBA}" type="presOf" srcId="{3982F9AB-8EDA-47AA-B37D-CA936A8536CE}" destId="{0D19A43D-EDB4-403C-ADDF-224E9230FD89}" srcOrd="0" destOrd="0" presId="urn:microsoft.com/office/officeart/2005/8/layout/bProcess3"/>
    <dgm:cxn modelId="{80D923B5-478A-4D75-8198-5EC428435D08}" type="presOf" srcId="{69D44C71-AC0A-460A-8692-DD88C7F779D1}" destId="{5DC2262A-6A15-4218-958D-2D0C60D6A2A3}" srcOrd="0" destOrd="0" presId="urn:microsoft.com/office/officeart/2005/8/layout/bProcess3"/>
    <dgm:cxn modelId="{6F1A180F-01E6-481D-A366-539B02EBF2F7}" srcId="{8275FC31-D836-4AD6-8912-A0CB4FE71206}" destId="{9E26C186-EDCB-45D9-AF26-CE42C15A2E5E}" srcOrd="7" destOrd="0" parTransId="{99CDFC61-A972-4730-9449-A8D49FCD6FDA}" sibTransId="{324D9441-43AA-411D-97D2-DA5052415A98}"/>
    <dgm:cxn modelId="{0E012CF4-F947-46DB-8F60-FEFC0A79EF0E}" srcId="{8275FC31-D836-4AD6-8912-A0CB4FE71206}" destId="{478EEA42-E66A-4CBE-91A2-D83991F95157}" srcOrd="0" destOrd="0" parTransId="{F3EFC5DC-3E2D-4B3A-A385-125682271EA4}" sibTransId="{B87A2881-5482-4F86-8912-1F02601948A7}"/>
    <dgm:cxn modelId="{C415764E-06B7-4BA9-8CC5-7C583668B505}" srcId="{8275FC31-D836-4AD6-8912-A0CB4FE71206}" destId="{69D44C71-AC0A-460A-8692-DD88C7F779D1}" srcOrd="2" destOrd="0" parTransId="{368B691F-28BC-4964-900B-958713EAEFB7}" sibTransId="{D99B1876-695C-4103-8375-59628F6148E5}"/>
    <dgm:cxn modelId="{A9134F89-D156-411F-A6C0-ECFEBACB6E7B}" type="presOf" srcId="{19FA4BDD-E28B-431D-80A7-198B67B3035F}" destId="{92A4E4C7-8B70-437E-87A2-7A77850FBA0B}" srcOrd="0" destOrd="0" presId="urn:microsoft.com/office/officeart/2005/8/layout/bProcess3"/>
    <dgm:cxn modelId="{08D86EA8-1549-42A0-9351-EFB13FD422D7}" type="presOf" srcId="{71E1FF04-37FF-42A7-837B-F06BA6DCDE74}" destId="{54A8819C-B69B-4464-BD81-289F985CDB63}" srcOrd="0" destOrd="0" presId="urn:microsoft.com/office/officeart/2005/8/layout/bProcess3"/>
    <dgm:cxn modelId="{9CD810AC-9229-4944-9C9E-CEB593DB22D9}" type="presOf" srcId="{6E20175F-CED4-4A1B-AA55-2845EC0A1EF0}" destId="{8FB84479-3CFA-48F0-9C2A-2F7B80C93A5B}" srcOrd="1" destOrd="0" presId="urn:microsoft.com/office/officeart/2005/8/layout/bProcess3"/>
    <dgm:cxn modelId="{8579723E-29D6-4DC0-B207-9F72B3417825}" srcId="{8275FC31-D836-4AD6-8912-A0CB4FE71206}" destId="{6E02E00A-B7C2-4D7B-9929-048E046AF425}" srcOrd="4" destOrd="0" parTransId="{D4D41909-FAE3-4960-B2F8-CCCC490866C3}" sibTransId="{6E20175F-CED4-4A1B-AA55-2845EC0A1EF0}"/>
    <dgm:cxn modelId="{B78E1187-A547-476D-9103-73F7E7D2C27B}" srcId="{8275FC31-D836-4AD6-8912-A0CB4FE71206}" destId="{93A2EC77-5158-47D4-9796-122FDC354C6C}" srcOrd="6" destOrd="0" parTransId="{3BAD0422-46A0-4614-9E3C-B300DFD427BE}" sibTransId="{5AC14F78-5FFF-491D-B43D-266672EB627D}"/>
    <dgm:cxn modelId="{1B18BE6F-FB1D-48BB-BD14-59C556B40E42}" srcId="{8275FC31-D836-4AD6-8912-A0CB4FE71206}" destId="{19FA4BDD-E28B-431D-80A7-198B67B3035F}" srcOrd="5" destOrd="0" parTransId="{CFA720E6-DE2F-45CE-918F-CA0B23FDD6C6}" sibTransId="{3982F9AB-8EDA-47AA-B37D-CA936A8536CE}"/>
    <dgm:cxn modelId="{7D7FB6D9-F3D2-42C6-BAD2-146E3F7EC5B5}" type="presOf" srcId="{B87A2881-5482-4F86-8912-1F02601948A7}" destId="{8339E549-7E3B-4990-A9E6-0FAE20641AB7}" srcOrd="0" destOrd="0" presId="urn:microsoft.com/office/officeart/2005/8/layout/bProcess3"/>
    <dgm:cxn modelId="{D0540B79-3C54-4D94-A9A7-8AE03528989A}" type="presOf" srcId="{6E20175F-CED4-4A1B-AA55-2845EC0A1EF0}" destId="{28FCC420-DB26-4C90-B42E-4B7006E8770C}" srcOrd="0" destOrd="0" presId="urn:microsoft.com/office/officeart/2005/8/layout/bProcess3"/>
    <dgm:cxn modelId="{088D9099-707E-4134-930F-CC1B4FFEBD4E}" type="presOf" srcId="{71E1FF04-37FF-42A7-837B-F06BA6DCDE74}" destId="{F159553C-9177-4DB3-9AA9-B1112EE34D6B}" srcOrd="1" destOrd="0" presId="urn:microsoft.com/office/officeart/2005/8/layout/bProcess3"/>
    <dgm:cxn modelId="{E58093A9-76BC-4EAE-967A-5F02C2F87301}" type="presOf" srcId="{9E26C186-EDCB-45D9-AF26-CE42C15A2E5E}" destId="{D823C69C-CE74-4295-9965-3559BF9BD1C9}" srcOrd="0" destOrd="0" presId="urn:microsoft.com/office/officeart/2005/8/layout/bProcess3"/>
    <dgm:cxn modelId="{34681C93-D171-4F30-B5B8-E492FB3083AC}" type="presOf" srcId="{93A2EC77-5158-47D4-9796-122FDC354C6C}" destId="{D98C08A9-08A8-4575-B05A-EEDE364A25CB}" srcOrd="0" destOrd="0" presId="urn:microsoft.com/office/officeart/2005/8/layout/bProcess3"/>
    <dgm:cxn modelId="{CD16B808-7F85-41F1-B703-324922FB7395}" type="presOf" srcId="{D99B1876-695C-4103-8375-59628F6148E5}" destId="{414FF2A5-9EF5-4EF9-8736-1B57A85BD3ED}" srcOrd="0" destOrd="0" presId="urn:microsoft.com/office/officeart/2005/8/layout/bProcess3"/>
    <dgm:cxn modelId="{99363C5F-53E4-48ED-A8D1-C30CFE9E1696}" srcId="{8275FC31-D836-4AD6-8912-A0CB4FE71206}" destId="{3A97E8D4-D217-4417-8946-01A1570D9AF9}" srcOrd="3" destOrd="0" parTransId="{9BF53443-F1A7-4054-8203-3DFD41F03A8C}" sibTransId="{86C80C4A-BB3C-4667-807A-B3CFE7643CAC}"/>
    <dgm:cxn modelId="{187918C1-B217-4525-A185-2DB6C52AF7A2}" type="presOf" srcId="{5AC14F78-5FFF-491D-B43D-266672EB627D}" destId="{3D1EC571-53A3-4AA0-B8A4-04BCCE392E61}" srcOrd="0" destOrd="0" presId="urn:microsoft.com/office/officeart/2005/8/layout/bProcess3"/>
    <dgm:cxn modelId="{AB4C4B8B-933F-4118-99BE-0CFD12EE2C53}" type="presParOf" srcId="{2672DEC8-6A26-4E74-9605-60390158C2D6}" destId="{7FB1CF97-E843-4F3A-B757-56BD38E15DCA}" srcOrd="0" destOrd="0" presId="urn:microsoft.com/office/officeart/2005/8/layout/bProcess3"/>
    <dgm:cxn modelId="{3D4AC06E-DC18-425E-9396-5AD7C0DD0761}" type="presParOf" srcId="{2672DEC8-6A26-4E74-9605-60390158C2D6}" destId="{8339E549-7E3B-4990-A9E6-0FAE20641AB7}" srcOrd="1" destOrd="0" presId="urn:microsoft.com/office/officeart/2005/8/layout/bProcess3"/>
    <dgm:cxn modelId="{0D80F880-B729-426E-9302-E38915564758}" type="presParOf" srcId="{8339E549-7E3B-4990-A9E6-0FAE20641AB7}" destId="{9BE5B4DA-EC63-4E10-B592-559EAF93DF4D}" srcOrd="0" destOrd="0" presId="urn:microsoft.com/office/officeart/2005/8/layout/bProcess3"/>
    <dgm:cxn modelId="{ECBE2A44-4A3A-48B2-81F5-0E234AA42475}" type="presParOf" srcId="{2672DEC8-6A26-4E74-9605-60390158C2D6}" destId="{2C77F434-6169-4543-AF91-C635A2266B4E}" srcOrd="2" destOrd="0" presId="urn:microsoft.com/office/officeart/2005/8/layout/bProcess3"/>
    <dgm:cxn modelId="{B89CC6C2-51ED-4EB7-8B53-0F3355E21726}" type="presParOf" srcId="{2672DEC8-6A26-4E74-9605-60390158C2D6}" destId="{54A8819C-B69B-4464-BD81-289F985CDB63}" srcOrd="3" destOrd="0" presId="urn:microsoft.com/office/officeart/2005/8/layout/bProcess3"/>
    <dgm:cxn modelId="{52026559-ADDE-4EED-AEE9-47DE6C1996DB}" type="presParOf" srcId="{54A8819C-B69B-4464-BD81-289F985CDB63}" destId="{F159553C-9177-4DB3-9AA9-B1112EE34D6B}" srcOrd="0" destOrd="0" presId="urn:microsoft.com/office/officeart/2005/8/layout/bProcess3"/>
    <dgm:cxn modelId="{F09774A8-B35C-4A6B-BE7A-523C0DF96571}" type="presParOf" srcId="{2672DEC8-6A26-4E74-9605-60390158C2D6}" destId="{5DC2262A-6A15-4218-958D-2D0C60D6A2A3}" srcOrd="4" destOrd="0" presId="urn:microsoft.com/office/officeart/2005/8/layout/bProcess3"/>
    <dgm:cxn modelId="{9A75FD7A-69ED-4706-9E9F-EBBD2E1D2414}" type="presParOf" srcId="{2672DEC8-6A26-4E74-9605-60390158C2D6}" destId="{414FF2A5-9EF5-4EF9-8736-1B57A85BD3ED}" srcOrd="5" destOrd="0" presId="urn:microsoft.com/office/officeart/2005/8/layout/bProcess3"/>
    <dgm:cxn modelId="{6E86DF94-682C-45F0-B326-4D932ADDCD6C}" type="presParOf" srcId="{414FF2A5-9EF5-4EF9-8736-1B57A85BD3ED}" destId="{86FDB266-BAA9-4E83-B4C8-88EB38131F1E}" srcOrd="0" destOrd="0" presId="urn:microsoft.com/office/officeart/2005/8/layout/bProcess3"/>
    <dgm:cxn modelId="{DABED64F-CADF-4A87-951E-26F1BBD23F1C}" type="presParOf" srcId="{2672DEC8-6A26-4E74-9605-60390158C2D6}" destId="{CA21C951-A33B-4946-BAEA-2054E7FF2B63}" srcOrd="6" destOrd="0" presId="urn:microsoft.com/office/officeart/2005/8/layout/bProcess3"/>
    <dgm:cxn modelId="{AEE5C844-4538-4699-B343-F870455CE4F5}" type="presParOf" srcId="{2672DEC8-6A26-4E74-9605-60390158C2D6}" destId="{F56DF62A-EAF6-44E2-B688-6FE4BCA7D85E}" srcOrd="7" destOrd="0" presId="urn:microsoft.com/office/officeart/2005/8/layout/bProcess3"/>
    <dgm:cxn modelId="{F388D215-46BA-40ED-99A5-5953A1568BDC}" type="presParOf" srcId="{F56DF62A-EAF6-44E2-B688-6FE4BCA7D85E}" destId="{50C6D23F-D6DB-47A9-AE3A-08F598B143E7}" srcOrd="0" destOrd="0" presId="urn:microsoft.com/office/officeart/2005/8/layout/bProcess3"/>
    <dgm:cxn modelId="{521CEA1B-DE00-4BC5-81D4-46A60FD75A16}" type="presParOf" srcId="{2672DEC8-6A26-4E74-9605-60390158C2D6}" destId="{0FCE8B48-8247-4C66-963F-DE6BDACDBA83}" srcOrd="8" destOrd="0" presId="urn:microsoft.com/office/officeart/2005/8/layout/bProcess3"/>
    <dgm:cxn modelId="{FF6F5371-8068-4FA9-8C26-F45828DB17F6}" type="presParOf" srcId="{2672DEC8-6A26-4E74-9605-60390158C2D6}" destId="{28FCC420-DB26-4C90-B42E-4B7006E8770C}" srcOrd="9" destOrd="0" presId="urn:microsoft.com/office/officeart/2005/8/layout/bProcess3"/>
    <dgm:cxn modelId="{E3000291-9371-42AF-9697-5D5A5A177BAD}" type="presParOf" srcId="{28FCC420-DB26-4C90-B42E-4B7006E8770C}" destId="{8FB84479-3CFA-48F0-9C2A-2F7B80C93A5B}" srcOrd="0" destOrd="0" presId="urn:microsoft.com/office/officeart/2005/8/layout/bProcess3"/>
    <dgm:cxn modelId="{E206D41F-D758-413D-87CA-227FB4200536}" type="presParOf" srcId="{2672DEC8-6A26-4E74-9605-60390158C2D6}" destId="{92A4E4C7-8B70-437E-87A2-7A77850FBA0B}" srcOrd="10" destOrd="0" presId="urn:microsoft.com/office/officeart/2005/8/layout/bProcess3"/>
    <dgm:cxn modelId="{1F670375-2CA2-4FE1-BAE8-6F57D3653B04}" type="presParOf" srcId="{2672DEC8-6A26-4E74-9605-60390158C2D6}" destId="{0D19A43D-EDB4-403C-ADDF-224E9230FD89}" srcOrd="11" destOrd="0" presId="urn:microsoft.com/office/officeart/2005/8/layout/bProcess3"/>
    <dgm:cxn modelId="{F356144F-C5FD-4683-84B3-324D746DF0E6}" type="presParOf" srcId="{0D19A43D-EDB4-403C-ADDF-224E9230FD89}" destId="{723D0B67-AA59-440A-9D1F-1BD53CE7F606}" srcOrd="0" destOrd="0" presId="urn:microsoft.com/office/officeart/2005/8/layout/bProcess3"/>
    <dgm:cxn modelId="{B5382386-A91B-4A2A-8560-A4C5F7B2B52F}" type="presParOf" srcId="{2672DEC8-6A26-4E74-9605-60390158C2D6}" destId="{D98C08A9-08A8-4575-B05A-EEDE364A25CB}" srcOrd="12" destOrd="0" presId="urn:microsoft.com/office/officeart/2005/8/layout/bProcess3"/>
    <dgm:cxn modelId="{D43D6AD2-90E0-4F38-8059-9C8A21D0535C}" type="presParOf" srcId="{2672DEC8-6A26-4E74-9605-60390158C2D6}" destId="{3D1EC571-53A3-4AA0-B8A4-04BCCE392E61}" srcOrd="13" destOrd="0" presId="urn:microsoft.com/office/officeart/2005/8/layout/bProcess3"/>
    <dgm:cxn modelId="{DEC2A26F-8499-4A74-8581-E915252BD7E5}" type="presParOf" srcId="{3D1EC571-53A3-4AA0-B8A4-04BCCE392E61}" destId="{33722775-2C8C-482D-AE57-E0EA69106D51}" srcOrd="0" destOrd="0" presId="urn:microsoft.com/office/officeart/2005/8/layout/bProcess3"/>
    <dgm:cxn modelId="{9832F9CE-8D76-4796-B5EF-F69F62EE29BC}" type="presParOf" srcId="{2672DEC8-6A26-4E74-9605-60390158C2D6}" destId="{D823C69C-CE74-4295-9965-3559BF9BD1C9}" srcOrd="14" destOrd="0" presId="urn:microsoft.com/office/officeart/2005/8/layout/bProcess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75FC31-D836-4AD6-8912-A0CB4FE7120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78EEA42-E66A-4CBE-91A2-D83991F95157}">
      <dgm:prSet phldrT="[Text]" custT="1"/>
      <dgm:spPr>
        <a:solidFill>
          <a:schemeClr val="tx2"/>
        </a:solidFill>
      </dgm:spPr>
      <dgm:t>
        <a:bodyPr/>
        <a:lstStyle/>
        <a:p>
          <a:r>
            <a:rPr lang="en-US" sz="2400" b="1" dirty="0" smtClean="0"/>
            <a:t>GROUNDING AND EL DATA</a:t>
          </a:r>
          <a:endParaRPr lang="en-US" sz="2400" b="1" dirty="0"/>
        </a:p>
      </dgm:t>
    </dgm:pt>
    <dgm:pt modelId="{F3EFC5DC-3E2D-4B3A-A385-125682271EA4}" type="parTrans" cxnId="{0E012CF4-F947-46DB-8F60-FEFC0A79EF0E}">
      <dgm:prSet/>
      <dgm:spPr/>
      <dgm:t>
        <a:bodyPr/>
        <a:lstStyle/>
        <a:p>
          <a:endParaRPr lang="en-US"/>
        </a:p>
      </dgm:t>
    </dgm:pt>
    <dgm:pt modelId="{B87A2881-5482-4F86-8912-1F02601948A7}" type="sibTrans" cxnId="{0E012CF4-F947-46DB-8F60-FEFC0A79EF0E}">
      <dgm:prSet/>
      <dgm:spPr>
        <a:ln w="25400">
          <a:solidFill>
            <a:schemeClr val="accent2"/>
          </a:solidFill>
        </a:ln>
      </dgm:spPr>
      <dgm:t>
        <a:bodyPr/>
        <a:lstStyle/>
        <a:p>
          <a:endParaRPr lang="en-US" dirty="0"/>
        </a:p>
      </dgm:t>
    </dgm:pt>
    <dgm:pt modelId="{D9691276-6A25-4614-B6DC-423CBBE3178C}">
      <dgm:prSet phldrT="[Text]" custT="1"/>
      <dgm:spPr>
        <a:solidFill>
          <a:schemeClr val="tx2"/>
        </a:solidFill>
      </dgm:spPr>
      <dgm:t>
        <a:bodyPr/>
        <a:lstStyle/>
        <a:p>
          <a:r>
            <a:rPr lang="en-US" sz="2400" b="1" dirty="0" smtClean="0"/>
            <a:t>INTEGRATED</a:t>
          </a:r>
          <a:r>
            <a:rPr lang="en-US" sz="2400" b="1" baseline="0" dirty="0" smtClean="0"/>
            <a:t> ELD/MATH</a:t>
          </a:r>
          <a:endParaRPr lang="en-US" sz="2400" b="1" dirty="0"/>
        </a:p>
      </dgm:t>
    </dgm:pt>
    <dgm:pt modelId="{3B2A318D-19FF-4656-AB9A-F210D72B166A}" type="parTrans" cxnId="{C826C039-7C11-4500-A366-E2215AB9D9D8}">
      <dgm:prSet/>
      <dgm:spPr/>
      <dgm:t>
        <a:bodyPr/>
        <a:lstStyle/>
        <a:p>
          <a:endParaRPr lang="en-US"/>
        </a:p>
      </dgm:t>
    </dgm:pt>
    <dgm:pt modelId="{71E1FF04-37FF-42A7-837B-F06BA6DCDE74}" type="sibTrans" cxnId="{C826C039-7C11-4500-A366-E2215AB9D9D8}">
      <dgm:prSet/>
      <dgm:spPr>
        <a:ln w="25400">
          <a:solidFill>
            <a:schemeClr val="accent2"/>
          </a:solidFill>
        </a:ln>
      </dgm:spPr>
      <dgm:t>
        <a:bodyPr/>
        <a:lstStyle/>
        <a:p>
          <a:endParaRPr lang="en-US" dirty="0"/>
        </a:p>
      </dgm:t>
    </dgm:pt>
    <dgm:pt modelId="{69D44C71-AC0A-460A-8692-DD88C7F779D1}">
      <dgm:prSet phldrT="[Text]" custT="1"/>
      <dgm:spPr>
        <a:solidFill>
          <a:schemeClr val="tx2"/>
        </a:solidFill>
        <a:ln w="26424">
          <a:noFill/>
        </a:ln>
      </dgm:spPr>
      <dgm:t>
        <a:bodyPr/>
        <a:lstStyle/>
        <a:p>
          <a:r>
            <a:rPr lang="en-US" sz="2400" b="1" baseline="0" dirty="0" smtClean="0"/>
            <a:t>THREE PHASE LESSON STRUCTURE</a:t>
          </a:r>
          <a:endParaRPr lang="en-US" sz="2400" b="1" dirty="0"/>
        </a:p>
      </dgm:t>
    </dgm:pt>
    <dgm:pt modelId="{368B691F-28BC-4964-900B-958713EAEFB7}" type="parTrans" cxnId="{C415764E-06B7-4BA9-8CC5-7C583668B505}">
      <dgm:prSet/>
      <dgm:spPr/>
      <dgm:t>
        <a:bodyPr/>
        <a:lstStyle/>
        <a:p>
          <a:endParaRPr lang="en-US"/>
        </a:p>
      </dgm:t>
    </dgm:pt>
    <dgm:pt modelId="{D99B1876-695C-4103-8375-59628F6148E5}" type="sibTrans" cxnId="{C415764E-06B7-4BA9-8CC5-7C583668B505}">
      <dgm:prSet/>
      <dgm:spPr>
        <a:ln w="25400">
          <a:solidFill>
            <a:schemeClr val="accent2"/>
          </a:solidFill>
        </a:ln>
      </dgm:spPr>
      <dgm:t>
        <a:bodyPr/>
        <a:lstStyle/>
        <a:p>
          <a:endParaRPr lang="en-US" dirty="0"/>
        </a:p>
      </dgm:t>
    </dgm:pt>
    <dgm:pt modelId="{3A97E8D4-D217-4417-8946-01A1570D9AF9}">
      <dgm:prSet phldrT="[Text]" custT="1"/>
      <dgm:spPr>
        <a:solidFill>
          <a:schemeClr val="tx2"/>
        </a:solidFill>
      </dgm:spPr>
      <dgm:t>
        <a:bodyPr/>
        <a:lstStyle/>
        <a:p>
          <a:r>
            <a:rPr lang="en-US" sz="2400" b="1" dirty="0" smtClean="0"/>
            <a:t>INTEGRATED ELD/MATH RESOURCES</a:t>
          </a:r>
          <a:endParaRPr lang="en-US" sz="2400" b="1" dirty="0"/>
        </a:p>
      </dgm:t>
    </dgm:pt>
    <dgm:pt modelId="{9BF53443-F1A7-4054-8203-3DFD41F03A8C}" type="parTrans" cxnId="{99363C5F-53E4-48ED-A8D1-C30CFE9E1696}">
      <dgm:prSet/>
      <dgm:spPr/>
      <dgm:t>
        <a:bodyPr/>
        <a:lstStyle/>
        <a:p>
          <a:endParaRPr lang="en-US"/>
        </a:p>
      </dgm:t>
    </dgm:pt>
    <dgm:pt modelId="{86C80C4A-BB3C-4667-807A-B3CFE7643CAC}" type="sibTrans" cxnId="{99363C5F-53E4-48ED-A8D1-C30CFE9E1696}">
      <dgm:prSet/>
      <dgm:spPr>
        <a:ln w="25400">
          <a:solidFill>
            <a:schemeClr val="accent2"/>
          </a:solidFill>
        </a:ln>
      </dgm:spPr>
      <dgm:t>
        <a:bodyPr/>
        <a:lstStyle/>
        <a:p>
          <a:endParaRPr lang="en-US" dirty="0"/>
        </a:p>
      </dgm:t>
    </dgm:pt>
    <dgm:pt modelId="{6E02E00A-B7C2-4D7B-9929-048E046AF425}">
      <dgm:prSet phldrT="[Text]" custT="1"/>
      <dgm:spPr>
        <a:solidFill>
          <a:schemeClr val="tx2"/>
        </a:solidFill>
      </dgm:spPr>
      <dgm:t>
        <a:bodyPr/>
        <a:lstStyle/>
        <a:p>
          <a:r>
            <a:rPr lang="en-US" sz="2400" b="1" dirty="0" smtClean="0"/>
            <a:t>LESSON OBJECTIVES</a:t>
          </a:r>
          <a:endParaRPr lang="en-US" sz="2400" b="1" dirty="0"/>
        </a:p>
      </dgm:t>
    </dgm:pt>
    <dgm:pt modelId="{D4D41909-FAE3-4960-B2F8-CCCC490866C3}" type="parTrans" cxnId="{8579723E-29D6-4DC0-B207-9F72B3417825}">
      <dgm:prSet/>
      <dgm:spPr/>
      <dgm:t>
        <a:bodyPr/>
        <a:lstStyle/>
        <a:p>
          <a:endParaRPr lang="en-US"/>
        </a:p>
      </dgm:t>
    </dgm:pt>
    <dgm:pt modelId="{6E20175F-CED4-4A1B-AA55-2845EC0A1EF0}" type="sibTrans" cxnId="{8579723E-29D6-4DC0-B207-9F72B3417825}">
      <dgm:prSet/>
      <dgm:spPr>
        <a:ln w="25400">
          <a:solidFill>
            <a:schemeClr val="accent2"/>
          </a:solidFill>
        </a:ln>
      </dgm:spPr>
      <dgm:t>
        <a:bodyPr/>
        <a:lstStyle/>
        <a:p>
          <a:endParaRPr lang="en-US" dirty="0"/>
        </a:p>
      </dgm:t>
    </dgm:pt>
    <dgm:pt modelId="{19FA4BDD-E28B-431D-80A7-198B67B3035F}">
      <dgm:prSet phldrT="[Text]" custT="1"/>
      <dgm:spPr>
        <a:solidFill>
          <a:schemeClr val="tx2"/>
        </a:solidFill>
      </dgm:spPr>
      <dgm:t>
        <a:bodyPr/>
        <a:lstStyle/>
        <a:p>
          <a:r>
            <a:rPr lang="en-US" sz="2400" b="1" dirty="0" smtClean="0"/>
            <a:t>BEFORE          PHASE</a:t>
          </a:r>
          <a:endParaRPr lang="en-US" sz="2400" b="1" dirty="0"/>
        </a:p>
      </dgm:t>
    </dgm:pt>
    <dgm:pt modelId="{CFA720E6-DE2F-45CE-918F-CA0B23FDD6C6}" type="parTrans" cxnId="{1B18BE6F-FB1D-48BB-BD14-59C556B40E42}">
      <dgm:prSet/>
      <dgm:spPr/>
      <dgm:t>
        <a:bodyPr/>
        <a:lstStyle/>
        <a:p>
          <a:endParaRPr lang="en-US"/>
        </a:p>
      </dgm:t>
    </dgm:pt>
    <dgm:pt modelId="{3982F9AB-8EDA-47AA-B37D-CA936A8536CE}" type="sibTrans" cxnId="{1B18BE6F-FB1D-48BB-BD14-59C556B40E42}">
      <dgm:prSet/>
      <dgm:spPr>
        <a:ln w="25400">
          <a:solidFill>
            <a:schemeClr val="accent2"/>
          </a:solidFill>
        </a:ln>
      </dgm:spPr>
      <dgm:t>
        <a:bodyPr/>
        <a:lstStyle/>
        <a:p>
          <a:endParaRPr lang="en-US" dirty="0"/>
        </a:p>
      </dgm:t>
    </dgm:pt>
    <dgm:pt modelId="{93A2EC77-5158-47D4-9796-122FDC354C6C}">
      <dgm:prSet phldrT="[Text]" custT="1"/>
      <dgm:spPr>
        <a:solidFill>
          <a:schemeClr val="tx2"/>
        </a:solidFill>
      </dgm:spPr>
      <dgm:t>
        <a:bodyPr/>
        <a:lstStyle/>
        <a:p>
          <a:r>
            <a:rPr lang="en-US" sz="2400" b="1" dirty="0" smtClean="0"/>
            <a:t>THREE READS PROTOCOL</a:t>
          </a:r>
          <a:endParaRPr lang="en-US" sz="2400" b="1" dirty="0"/>
        </a:p>
      </dgm:t>
    </dgm:pt>
    <dgm:pt modelId="{3BAD0422-46A0-4614-9E3C-B300DFD427BE}" type="parTrans" cxnId="{B78E1187-A547-476D-9103-73F7E7D2C27B}">
      <dgm:prSet/>
      <dgm:spPr/>
      <dgm:t>
        <a:bodyPr/>
        <a:lstStyle/>
        <a:p>
          <a:endParaRPr lang="en-US"/>
        </a:p>
      </dgm:t>
    </dgm:pt>
    <dgm:pt modelId="{5AC14F78-5FFF-491D-B43D-266672EB627D}" type="sibTrans" cxnId="{B78E1187-A547-476D-9103-73F7E7D2C27B}">
      <dgm:prSet/>
      <dgm:spPr>
        <a:ln w="25400">
          <a:solidFill>
            <a:schemeClr val="accent2"/>
          </a:solidFill>
        </a:ln>
      </dgm:spPr>
      <dgm:t>
        <a:bodyPr/>
        <a:lstStyle/>
        <a:p>
          <a:endParaRPr lang="en-US" dirty="0"/>
        </a:p>
      </dgm:t>
    </dgm:pt>
    <dgm:pt modelId="{9E26C186-EDCB-45D9-AF26-CE42C15A2E5E}">
      <dgm:prSet phldrT="[Text]" custT="1"/>
      <dgm:spPr>
        <a:solidFill>
          <a:schemeClr val="tx2"/>
        </a:solidFill>
      </dgm:spPr>
      <dgm:t>
        <a:bodyPr/>
        <a:lstStyle/>
        <a:p>
          <a:r>
            <a:rPr lang="en-US" sz="2400" b="1" dirty="0" smtClean="0"/>
            <a:t>WRAP UP/ REFLECT</a:t>
          </a:r>
          <a:endParaRPr lang="en-US" sz="2400" b="1" dirty="0"/>
        </a:p>
      </dgm:t>
    </dgm:pt>
    <dgm:pt modelId="{99CDFC61-A972-4730-9449-A8D49FCD6FDA}" type="parTrans" cxnId="{6F1A180F-01E6-481D-A366-539B02EBF2F7}">
      <dgm:prSet/>
      <dgm:spPr/>
      <dgm:t>
        <a:bodyPr/>
        <a:lstStyle/>
        <a:p>
          <a:endParaRPr lang="en-US"/>
        </a:p>
      </dgm:t>
    </dgm:pt>
    <dgm:pt modelId="{324D9441-43AA-411D-97D2-DA5052415A98}" type="sibTrans" cxnId="{6F1A180F-01E6-481D-A366-539B02EBF2F7}">
      <dgm:prSet/>
      <dgm:spPr/>
      <dgm:t>
        <a:bodyPr/>
        <a:lstStyle/>
        <a:p>
          <a:endParaRPr lang="en-US"/>
        </a:p>
      </dgm:t>
    </dgm:pt>
    <dgm:pt modelId="{2672DEC8-6A26-4E74-9605-60390158C2D6}" type="pres">
      <dgm:prSet presAssocID="{8275FC31-D836-4AD6-8912-A0CB4FE71206}" presName="Name0" presStyleCnt="0">
        <dgm:presLayoutVars>
          <dgm:dir/>
          <dgm:resizeHandles val="exact"/>
        </dgm:presLayoutVars>
      </dgm:prSet>
      <dgm:spPr/>
      <dgm:t>
        <a:bodyPr/>
        <a:lstStyle/>
        <a:p>
          <a:endParaRPr lang="en-US"/>
        </a:p>
      </dgm:t>
    </dgm:pt>
    <dgm:pt modelId="{7FB1CF97-E843-4F3A-B757-56BD38E15DCA}" type="pres">
      <dgm:prSet presAssocID="{478EEA42-E66A-4CBE-91A2-D83991F95157}" presName="node" presStyleLbl="node1" presStyleIdx="0" presStyleCnt="8" custLinFactNeighborX="917">
        <dgm:presLayoutVars>
          <dgm:bulletEnabled val="1"/>
        </dgm:presLayoutVars>
      </dgm:prSet>
      <dgm:spPr/>
      <dgm:t>
        <a:bodyPr/>
        <a:lstStyle/>
        <a:p>
          <a:endParaRPr lang="en-US"/>
        </a:p>
      </dgm:t>
    </dgm:pt>
    <dgm:pt modelId="{8339E549-7E3B-4990-A9E6-0FAE20641AB7}" type="pres">
      <dgm:prSet presAssocID="{B87A2881-5482-4F86-8912-1F02601948A7}" presName="sibTrans" presStyleLbl="sibTrans1D1" presStyleIdx="0" presStyleCnt="7"/>
      <dgm:spPr/>
      <dgm:t>
        <a:bodyPr/>
        <a:lstStyle/>
        <a:p>
          <a:endParaRPr lang="en-US"/>
        </a:p>
      </dgm:t>
    </dgm:pt>
    <dgm:pt modelId="{9BE5B4DA-EC63-4E10-B592-559EAF93DF4D}" type="pres">
      <dgm:prSet presAssocID="{B87A2881-5482-4F86-8912-1F02601948A7}" presName="connectorText" presStyleLbl="sibTrans1D1" presStyleIdx="0" presStyleCnt="7"/>
      <dgm:spPr/>
      <dgm:t>
        <a:bodyPr/>
        <a:lstStyle/>
        <a:p>
          <a:endParaRPr lang="en-US"/>
        </a:p>
      </dgm:t>
    </dgm:pt>
    <dgm:pt modelId="{2C77F434-6169-4543-AF91-C635A2266B4E}" type="pres">
      <dgm:prSet presAssocID="{D9691276-6A25-4614-B6DC-423CBBE3178C}" presName="node" presStyleLbl="node1" presStyleIdx="1" presStyleCnt="8">
        <dgm:presLayoutVars>
          <dgm:bulletEnabled val="1"/>
        </dgm:presLayoutVars>
      </dgm:prSet>
      <dgm:spPr/>
      <dgm:t>
        <a:bodyPr/>
        <a:lstStyle/>
        <a:p>
          <a:endParaRPr lang="en-US"/>
        </a:p>
      </dgm:t>
    </dgm:pt>
    <dgm:pt modelId="{54A8819C-B69B-4464-BD81-289F985CDB63}" type="pres">
      <dgm:prSet presAssocID="{71E1FF04-37FF-42A7-837B-F06BA6DCDE74}" presName="sibTrans" presStyleLbl="sibTrans1D1" presStyleIdx="1" presStyleCnt="7"/>
      <dgm:spPr/>
      <dgm:t>
        <a:bodyPr/>
        <a:lstStyle/>
        <a:p>
          <a:endParaRPr lang="en-US"/>
        </a:p>
      </dgm:t>
    </dgm:pt>
    <dgm:pt modelId="{F159553C-9177-4DB3-9AA9-B1112EE34D6B}" type="pres">
      <dgm:prSet presAssocID="{71E1FF04-37FF-42A7-837B-F06BA6DCDE74}" presName="connectorText" presStyleLbl="sibTrans1D1" presStyleIdx="1" presStyleCnt="7"/>
      <dgm:spPr/>
      <dgm:t>
        <a:bodyPr/>
        <a:lstStyle/>
        <a:p>
          <a:endParaRPr lang="en-US"/>
        </a:p>
      </dgm:t>
    </dgm:pt>
    <dgm:pt modelId="{5DC2262A-6A15-4218-958D-2D0C60D6A2A3}" type="pres">
      <dgm:prSet presAssocID="{69D44C71-AC0A-460A-8692-DD88C7F779D1}" presName="node" presStyleLbl="node1" presStyleIdx="2" presStyleCnt="8">
        <dgm:presLayoutVars>
          <dgm:bulletEnabled val="1"/>
        </dgm:presLayoutVars>
      </dgm:prSet>
      <dgm:spPr/>
      <dgm:t>
        <a:bodyPr/>
        <a:lstStyle/>
        <a:p>
          <a:endParaRPr lang="en-US"/>
        </a:p>
      </dgm:t>
    </dgm:pt>
    <dgm:pt modelId="{414FF2A5-9EF5-4EF9-8736-1B57A85BD3ED}" type="pres">
      <dgm:prSet presAssocID="{D99B1876-695C-4103-8375-59628F6148E5}" presName="sibTrans" presStyleLbl="sibTrans1D1" presStyleIdx="2" presStyleCnt="7"/>
      <dgm:spPr/>
      <dgm:t>
        <a:bodyPr/>
        <a:lstStyle/>
        <a:p>
          <a:endParaRPr lang="en-US"/>
        </a:p>
      </dgm:t>
    </dgm:pt>
    <dgm:pt modelId="{86FDB266-BAA9-4E83-B4C8-88EB38131F1E}" type="pres">
      <dgm:prSet presAssocID="{D99B1876-695C-4103-8375-59628F6148E5}" presName="connectorText" presStyleLbl="sibTrans1D1" presStyleIdx="2" presStyleCnt="7"/>
      <dgm:spPr/>
      <dgm:t>
        <a:bodyPr/>
        <a:lstStyle/>
        <a:p>
          <a:endParaRPr lang="en-US"/>
        </a:p>
      </dgm:t>
    </dgm:pt>
    <dgm:pt modelId="{CA21C951-A33B-4946-BAEA-2054E7FF2B63}" type="pres">
      <dgm:prSet presAssocID="{3A97E8D4-D217-4417-8946-01A1570D9AF9}" presName="node" presStyleLbl="node1" presStyleIdx="3" presStyleCnt="8">
        <dgm:presLayoutVars>
          <dgm:bulletEnabled val="1"/>
        </dgm:presLayoutVars>
      </dgm:prSet>
      <dgm:spPr/>
      <dgm:t>
        <a:bodyPr/>
        <a:lstStyle/>
        <a:p>
          <a:endParaRPr lang="en-US"/>
        </a:p>
      </dgm:t>
    </dgm:pt>
    <dgm:pt modelId="{F56DF62A-EAF6-44E2-B688-6FE4BCA7D85E}" type="pres">
      <dgm:prSet presAssocID="{86C80C4A-BB3C-4667-807A-B3CFE7643CAC}" presName="sibTrans" presStyleLbl="sibTrans1D1" presStyleIdx="3" presStyleCnt="7"/>
      <dgm:spPr/>
      <dgm:t>
        <a:bodyPr/>
        <a:lstStyle/>
        <a:p>
          <a:endParaRPr lang="en-US"/>
        </a:p>
      </dgm:t>
    </dgm:pt>
    <dgm:pt modelId="{50C6D23F-D6DB-47A9-AE3A-08F598B143E7}" type="pres">
      <dgm:prSet presAssocID="{86C80C4A-BB3C-4667-807A-B3CFE7643CAC}" presName="connectorText" presStyleLbl="sibTrans1D1" presStyleIdx="3" presStyleCnt="7"/>
      <dgm:spPr/>
      <dgm:t>
        <a:bodyPr/>
        <a:lstStyle/>
        <a:p>
          <a:endParaRPr lang="en-US"/>
        </a:p>
      </dgm:t>
    </dgm:pt>
    <dgm:pt modelId="{0FCE8B48-8247-4C66-963F-DE6BDACDBA83}" type="pres">
      <dgm:prSet presAssocID="{6E02E00A-B7C2-4D7B-9929-048E046AF425}" presName="node" presStyleLbl="node1" presStyleIdx="4" presStyleCnt="8" custLinFactNeighborX="54" custLinFactNeighborY="171">
        <dgm:presLayoutVars>
          <dgm:bulletEnabled val="1"/>
        </dgm:presLayoutVars>
      </dgm:prSet>
      <dgm:spPr/>
      <dgm:t>
        <a:bodyPr/>
        <a:lstStyle/>
        <a:p>
          <a:endParaRPr lang="en-US"/>
        </a:p>
      </dgm:t>
    </dgm:pt>
    <dgm:pt modelId="{28FCC420-DB26-4C90-B42E-4B7006E8770C}" type="pres">
      <dgm:prSet presAssocID="{6E20175F-CED4-4A1B-AA55-2845EC0A1EF0}" presName="sibTrans" presStyleLbl="sibTrans1D1" presStyleIdx="4" presStyleCnt="7"/>
      <dgm:spPr/>
      <dgm:t>
        <a:bodyPr/>
        <a:lstStyle/>
        <a:p>
          <a:endParaRPr lang="en-US"/>
        </a:p>
      </dgm:t>
    </dgm:pt>
    <dgm:pt modelId="{8FB84479-3CFA-48F0-9C2A-2F7B80C93A5B}" type="pres">
      <dgm:prSet presAssocID="{6E20175F-CED4-4A1B-AA55-2845EC0A1EF0}" presName="connectorText" presStyleLbl="sibTrans1D1" presStyleIdx="4" presStyleCnt="7"/>
      <dgm:spPr/>
      <dgm:t>
        <a:bodyPr/>
        <a:lstStyle/>
        <a:p>
          <a:endParaRPr lang="en-US"/>
        </a:p>
      </dgm:t>
    </dgm:pt>
    <dgm:pt modelId="{92A4E4C7-8B70-437E-87A2-7A77850FBA0B}" type="pres">
      <dgm:prSet presAssocID="{19FA4BDD-E28B-431D-80A7-198B67B3035F}" presName="node" presStyleLbl="node1" presStyleIdx="5" presStyleCnt="8">
        <dgm:presLayoutVars>
          <dgm:bulletEnabled val="1"/>
        </dgm:presLayoutVars>
      </dgm:prSet>
      <dgm:spPr/>
      <dgm:t>
        <a:bodyPr/>
        <a:lstStyle/>
        <a:p>
          <a:endParaRPr lang="en-US"/>
        </a:p>
      </dgm:t>
    </dgm:pt>
    <dgm:pt modelId="{0D19A43D-EDB4-403C-ADDF-224E9230FD89}" type="pres">
      <dgm:prSet presAssocID="{3982F9AB-8EDA-47AA-B37D-CA936A8536CE}" presName="sibTrans" presStyleLbl="sibTrans1D1" presStyleIdx="5" presStyleCnt="7"/>
      <dgm:spPr/>
      <dgm:t>
        <a:bodyPr/>
        <a:lstStyle/>
        <a:p>
          <a:endParaRPr lang="en-US"/>
        </a:p>
      </dgm:t>
    </dgm:pt>
    <dgm:pt modelId="{723D0B67-AA59-440A-9D1F-1BD53CE7F606}" type="pres">
      <dgm:prSet presAssocID="{3982F9AB-8EDA-47AA-B37D-CA936A8536CE}" presName="connectorText" presStyleLbl="sibTrans1D1" presStyleIdx="5" presStyleCnt="7"/>
      <dgm:spPr/>
      <dgm:t>
        <a:bodyPr/>
        <a:lstStyle/>
        <a:p>
          <a:endParaRPr lang="en-US"/>
        </a:p>
      </dgm:t>
    </dgm:pt>
    <dgm:pt modelId="{D98C08A9-08A8-4575-B05A-EEDE364A25CB}" type="pres">
      <dgm:prSet presAssocID="{93A2EC77-5158-47D4-9796-122FDC354C6C}" presName="node" presStyleLbl="node1" presStyleIdx="6" presStyleCnt="8">
        <dgm:presLayoutVars>
          <dgm:bulletEnabled val="1"/>
        </dgm:presLayoutVars>
      </dgm:prSet>
      <dgm:spPr/>
      <dgm:t>
        <a:bodyPr/>
        <a:lstStyle/>
        <a:p>
          <a:endParaRPr lang="en-US"/>
        </a:p>
      </dgm:t>
    </dgm:pt>
    <dgm:pt modelId="{3D1EC571-53A3-4AA0-B8A4-04BCCE392E61}" type="pres">
      <dgm:prSet presAssocID="{5AC14F78-5FFF-491D-B43D-266672EB627D}" presName="sibTrans" presStyleLbl="sibTrans1D1" presStyleIdx="6" presStyleCnt="7"/>
      <dgm:spPr/>
      <dgm:t>
        <a:bodyPr/>
        <a:lstStyle/>
        <a:p>
          <a:endParaRPr lang="en-US"/>
        </a:p>
      </dgm:t>
    </dgm:pt>
    <dgm:pt modelId="{33722775-2C8C-482D-AE57-E0EA69106D51}" type="pres">
      <dgm:prSet presAssocID="{5AC14F78-5FFF-491D-B43D-266672EB627D}" presName="connectorText" presStyleLbl="sibTrans1D1" presStyleIdx="6" presStyleCnt="7"/>
      <dgm:spPr/>
      <dgm:t>
        <a:bodyPr/>
        <a:lstStyle/>
        <a:p>
          <a:endParaRPr lang="en-US"/>
        </a:p>
      </dgm:t>
    </dgm:pt>
    <dgm:pt modelId="{D823C69C-CE74-4295-9965-3559BF9BD1C9}" type="pres">
      <dgm:prSet presAssocID="{9E26C186-EDCB-45D9-AF26-CE42C15A2E5E}" presName="node" presStyleLbl="node1" presStyleIdx="7" presStyleCnt="8">
        <dgm:presLayoutVars>
          <dgm:bulletEnabled val="1"/>
        </dgm:presLayoutVars>
      </dgm:prSet>
      <dgm:spPr/>
      <dgm:t>
        <a:bodyPr/>
        <a:lstStyle/>
        <a:p>
          <a:endParaRPr lang="en-US"/>
        </a:p>
      </dgm:t>
    </dgm:pt>
  </dgm:ptLst>
  <dgm:cxnLst>
    <dgm:cxn modelId="{0BA82349-3F61-4820-B036-D765548DB14E}" type="presOf" srcId="{69D44C71-AC0A-460A-8692-DD88C7F779D1}" destId="{5DC2262A-6A15-4218-958D-2D0C60D6A2A3}" srcOrd="0" destOrd="0" presId="urn:microsoft.com/office/officeart/2005/8/layout/bProcess3"/>
    <dgm:cxn modelId="{6F1A180F-01E6-481D-A366-539B02EBF2F7}" srcId="{8275FC31-D836-4AD6-8912-A0CB4FE71206}" destId="{9E26C186-EDCB-45D9-AF26-CE42C15A2E5E}" srcOrd="7" destOrd="0" parTransId="{99CDFC61-A972-4730-9449-A8D49FCD6FDA}" sibTransId="{324D9441-43AA-411D-97D2-DA5052415A98}"/>
    <dgm:cxn modelId="{C826C039-7C11-4500-A366-E2215AB9D9D8}" srcId="{8275FC31-D836-4AD6-8912-A0CB4FE71206}" destId="{D9691276-6A25-4614-B6DC-423CBBE3178C}" srcOrd="1" destOrd="0" parTransId="{3B2A318D-19FF-4656-AB9A-F210D72B166A}" sibTransId="{71E1FF04-37FF-42A7-837B-F06BA6DCDE74}"/>
    <dgm:cxn modelId="{B94A4BD6-12D1-49E1-B014-9631E4C5F043}" type="presOf" srcId="{3A97E8D4-D217-4417-8946-01A1570D9AF9}" destId="{CA21C951-A33B-4946-BAEA-2054E7FF2B63}" srcOrd="0" destOrd="0" presId="urn:microsoft.com/office/officeart/2005/8/layout/bProcess3"/>
    <dgm:cxn modelId="{FA966E79-702E-4B27-883D-566A97F3E539}" type="presOf" srcId="{6E20175F-CED4-4A1B-AA55-2845EC0A1EF0}" destId="{8FB84479-3CFA-48F0-9C2A-2F7B80C93A5B}" srcOrd="1" destOrd="0" presId="urn:microsoft.com/office/officeart/2005/8/layout/bProcess3"/>
    <dgm:cxn modelId="{CA5E7AF4-9D5D-43B6-B9C1-2D4CADE34170}" type="presOf" srcId="{5AC14F78-5FFF-491D-B43D-266672EB627D}" destId="{33722775-2C8C-482D-AE57-E0EA69106D51}" srcOrd="1" destOrd="0" presId="urn:microsoft.com/office/officeart/2005/8/layout/bProcess3"/>
    <dgm:cxn modelId="{CF4FBC37-21C9-4F6A-ACBA-9A15C59182FF}" type="presOf" srcId="{B87A2881-5482-4F86-8912-1F02601948A7}" destId="{9BE5B4DA-EC63-4E10-B592-559EAF93DF4D}" srcOrd="1" destOrd="0" presId="urn:microsoft.com/office/officeart/2005/8/layout/bProcess3"/>
    <dgm:cxn modelId="{A8748D51-4C59-4944-AD61-CDF778026FAA}" type="presOf" srcId="{71E1FF04-37FF-42A7-837B-F06BA6DCDE74}" destId="{F159553C-9177-4DB3-9AA9-B1112EE34D6B}" srcOrd="1" destOrd="0" presId="urn:microsoft.com/office/officeart/2005/8/layout/bProcess3"/>
    <dgm:cxn modelId="{B78E1187-A547-476D-9103-73F7E7D2C27B}" srcId="{8275FC31-D836-4AD6-8912-A0CB4FE71206}" destId="{93A2EC77-5158-47D4-9796-122FDC354C6C}" srcOrd="6" destOrd="0" parTransId="{3BAD0422-46A0-4614-9E3C-B300DFD427BE}" sibTransId="{5AC14F78-5FFF-491D-B43D-266672EB627D}"/>
    <dgm:cxn modelId="{99363C5F-53E4-48ED-A8D1-C30CFE9E1696}" srcId="{8275FC31-D836-4AD6-8912-A0CB4FE71206}" destId="{3A97E8D4-D217-4417-8946-01A1570D9AF9}" srcOrd="3" destOrd="0" parTransId="{9BF53443-F1A7-4054-8203-3DFD41F03A8C}" sibTransId="{86C80C4A-BB3C-4667-807A-B3CFE7643CAC}"/>
    <dgm:cxn modelId="{D711A5A8-3A7F-4A00-8205-B6FEDE4C87CB}" type="presOf" srcId="{3982F9AB-8EDA-47AA-B37D-CA936A8536CE}" destId="{0D19A43D-EDB4-403C-ADDF-224E9230FD89}" srcOrd="0" destOrd="0" presId="urn:microsoft.com/office/officeart/2005/8/layout/bProcess3"/>
    <dgm:cxn modelId="{97BF05FB-1419-4D71-89B7-BEE488A44B49}" type="presOf" srcId="{478EEA42-E66A-4CBE-91A2-D83991F95157}" destId="{7FB1CF97-E843-4F3A-B757-56BD38E15DCA}" srcOrd="0" destOrd="0" presId="urn:microsoft.com/office/officeart/2005/8/layout/bProcess3"/>
    <dgm:cxn modelId="{76575D70-2010-4CE4-98F7-EE0BD8811DB8}" type="presOf" srcId="{6E02E00A-B7C2-4D7B-9929-048E046AF425}" destId="{0FCE8B48-8247-4C66-963F-DE6BDACDBA83}" srcOrd="0" destOrd="0" presId="urn:microsoft.com/office/officeart/2005/8/layout/bProcess3"/>
    <dgm:cxn modelId="{28EC841D-06B5-4962-9D98-F0403448E271}" type="presOf" srcId="{93A2EC77-5158-47D4-9796-122FDC354C6C}" destId="{D98C08A9-08A8-4575-B05A-EEDE364A25CB}" srcOrd="0" destOrd="0" presId="urn:microsoft.com/office/officeart/2005/8/layout/bProcess3"/>
    <dgm:cxn modelId="{67BC7439-CCC9-4D90-BE26-2272B9B37932}" type="presOf" srcId="{6E20175F-CED4-4A1B-AA55-2845EC0A1EF0}" destId="{28FCC420-DB26-4C90-B42E-4B7006E8770C}" srcOrd="0" destOrd="0" presId="urn:microsoft.com/office/officeart/2005/8/layout/bProcess3"/>
    <dgm:cxn modelId="{2C018CEF-6BB8-4798-B176-311F8289310F}" type="presOf" srcId="{86C80C4A-BB3C-4667-807A-B3CFE7643CAC}" destId="{F56DF62A-EAF6-44E2-B688-6FE4BCA7D85E}" srcOrd="0" destOrd="0" presId="urn:microsoft.com/office/officeart/2005/8/layout/bProcess3"/>
    <dgm:cxn modelId="{BB0AC1C9-5D27-4BDE-A848-3F58713A63E6}" type="presOf" srcId="{19FA4BDD-E28B-431D-80A7-198B67B3035F}" destId="{92A4E4C7-8B70-437E-87A2-7A77850FBA0B}" srcOrd="0" destOrd="0" presId="urn:microsoft.com/office/officeart/2005/8/layout/bProcess3"/>
    <dgm:cxn modelId="{CB18B028-7F5C-4859-9DDE-7F542324A099}" type="presOf" srcId="{B87A2881-5482-4F86-8912-1F02601948A7}" destId="{8339E549-7E3B-4990-A9E6-0FAE20641AB7}" srcOrd="0" destOrd="0" presId="urn:microsoft.com/office/officeart/2005/8/layout/bProcess3"/>
    <dgm:cxn modelId="{8579723E-29D6-4DC0-B207-9F72B3417825}" srcId="{8275FC31-D836-4AD6-8912-A0CB4FE71206}" destId="{6E02E00A-B7C2-4D7B-9929-048E046AF425}" srcOrd="4" destOrd="0" parTransId="{D4D41909-FAE3-4960-B2F8-CCCC490866C3}" sibTransId="{6E20175F-CED4-4A1B-AA55-2845EC0A1EF0}"/>
    <dgm:cxn modelId="{8B080B00-1E6D-491F-B2A6-3A46CD7A60ED}" type="presOf" srcId="{5AC14F78-5FFF-491D-B43D-266672EB627D}" destId="{3D1EC571-53A3-4AA0-B8A4-04BCCE392E61}" srcOrd="0" destOrd="0" presId="urn:microsoft.com/office/officeart/2005/8/layout/bProcess3"/>
    <dgm:cxn modelId="{E058FC2B-89B4-4A93-BE97-689BCAF2623A}" type="presOf" srcId="{9E26C186-EDCB-45D9-AF26-CE42C15A2E5E}" destId="{D823C69C-CE74-4295-9965-3559BF9BD1C9}" srcOrd="0" destOrd="0" presId="urn:microsoft.com/office/officeart/2005/8/layout/bProcess3"/>
    <dgm:cxn modelId="{C415764E-06B7-4BA9-8CC5-7C583668B505}" srcId="{8275FC31-D836-4AD6-8912-A0CB4FE71206}" destId="{69D44C71-AC0A-460A-8692-DD88C7F779D1}" srcOrd="2" destOrd="0" parTransId="{368B691F-28BC-4964-900B-958713EAEFB7}" sibTransId="{D99B1876-695C-4103-8375-59628F6148E5}"/>
    <dgm:cxn modelId="{4D197ED5-E7BE-4D24-94DF-3CD21FF23530}" type="presOf" srcId="{86C80C4A-BB3C-4667-807A-B3CFE7643CAC}" destId="{50C6D23F-D6DB-47A9-AE3A-08F598B143E7}" srcOrd="1" destOrd="0" presId="urn:microsoft.com/office/officeart/2005/8/layout/bProcess3"/>
    <dgm:cxn modelId="{EAFA5CC8-FB9A-4AE4-A20B-4CCFBA36463E}" type="presOf" srcId="{8275FC31-D836-4AD6-8912-A0CB4FE71206}" destId="{2672DEC8-6A26-4E74-9605-60390158C2D6}" srcOrd="0" destOrd="0" presId="urn:microsoft.com/office/officeart/2005/8/layout/bProcess3"/>
    <dgm:cxn modelId="{0DD1BCD1-B99E-4767-BFD7-F2A2E11F337D}" type="presOf" srcId="{71E1FF04-37FF-42A7-837B-F06BA6DCDE74}" destId="{54A8819C-B69B-4464-BD81-289F985CDB63}" srcOrd="0" destOrd="0" presId="urn:microsoft.com/office/officeart/2005/8/layout/bProcess3"/>
    <dgm:cxn modelId="{5A45C8AB-E85C-4521-B6D7-738E947B9B47}" type="presOf" srcId="{D9691276-6A25-4614-B6DC-423CBBE3178C}" destId="{2C77F434-6169-4543-AF91-C635A2266B4E}" srcOrd="0" destOrd="0" presId="urn:microsoft.com/office/officeart/2005/8/layout/bProcess3"/>
    <dgm:cxn modelId="{FB8A05B6-6CF5-462A-A962-91B505250AAB}" type="presOf" srcId="{D99B1876-695C-4103-8375-59628F6148E5}" destId="{86FDB266-BAA9-4E83-B4C8-88EB38131F1E}" srcOrd="1" destOrd="0" presId="urn:microsoft.com/office/officeart/2005/8/layout/bProcess3"/>
    <dgm:cxn modelId="{3C4E433F-9346-4157-B298-FD429B48F45E}" type="presOf" srcId="{D99B1876-695C-4103-8375-59628F6148E5}" destId="{414FF2A5-9EF5-4EF9-8736-1B57A85BD3ED}" srcOrd="0" destOrd="0" presId="urn:microsoft.com/office/officeart/2005/8/layout/bProcess3"/>
    <dgm:cxn modelId="{0E012CF4-F947-46DB-8F60-FEFC0A79EF0E}" srcId="{8275FC31-D836-4AD6-8912-A0CB4FE71206}" destId="{478EEA42-E66A-4CBE-91A2-D83991F95157}" srcOrd="0" destOrd="0" parTransId="{F3EFC5DC-3E2D-4B3A-A385-125682271EA4}" sibTransId="{B87A2881-5482-4F86-8912-1F02601948A7}"/>
    <dgm:cxn modelId="{5A001BBD-5157-4EB1-B981-C17ECBAC9B16}" type="presOf" srcId="{3982F9AB-8EDA-47AA-B37D-CA936A8536CE}" destId="{723D0B67-AA59-440A-9D1F-1BD53CE7F606}" srcOrd="1" destOrd="0" presId="urn:microsoft.com/office/officeart/2005/8/layout/bProcess3"/>
    <dgm:cxn modelId="{1B18BE6F-FB1D-48BB-BD14-59C556B40E42}" srcId="{8275FC31-D836-4AD6-8912-A0CB4FE71206}" destId="{19FA4BDD-E28B-431D-80A7-198B67B3035F}" srcOrd="5" destOrd="0" parTransId="{CFA720E6-DE2F-45CE-918F-CA0B23FDD6C6}" sibTransId="{3982F9AB-8EDA-47AA-B37D-CA936A8536CE}"/>
    <dgm:cxn modelId="{EDB1B1A0-21D7-486C-BD5A-8B9C2CEF28EB}" type="presParOf" srcId="{2672DEC8-6A26-4E74-9605-60390158C2D6}" destId="{7FB1CF97-E843-4F3A-B757-56BD38E15DCA}" srcOrd="0" destOrd="0" presId="urn:microsoft.com/office/officeart/2005/8/layout/bProcess3"/>
    <dgm:cxn modelId="{A7B00A70-8464-4022-8FB8-ECAE35990487}" type="presParOf" srcId="{2672DEC8-6A26-4E74-9605-60390158C2D6}" destId="{8339E549-7E3B-4990-A9E6-0FAE20641AB7}" srcOrd="1" destOrd="0" presId="urn:microsoft.com/office/officeart/2005/8/layout/bProcess3"/>
    <dgm:cxn modelId="{663B3C5E-E1FD-460D-AD02-09464086AE16}" type="presParOf" srcId="{8339E549-7E3B-4990-A9E6-0FAE20641AB7}" destId="{9BE5B4DA-EC63-4E10-B592-559EAF93DF4D}" srcOrd="0" destOrd="0" presId="urn:microsoft.com/office/officeart/2005/8/layout/bProcess3"/>
    <dgm:cxn modelId="{570A7A90-5CE0-4E70-99D3-5AD1A634CFAD}" type="presParOf" srcId="{2672DEC8-6A26-4E74-9605-60390158C2D6}" destId="{2C77F434-6169-4543-AF91-C635A2266B4E}" srcOrd="2" destOrd="0" presId="urn:microsoft.com/office/officeart/2005/8/layout/bProcess3"/>
    <dgm:cxn modelId="{7ACD4342-ADB6-4FB8-982B-440D1FBDCBE8}" type="presParOf" srcId="{2672DEC8-6A26-4E74-9605-60390158C2D6}" destId="{54A8819C-B69B-4464-BD81-289F985CDB63}" srcOrd="3" destOrd="0" presId="urn:microsoft.com/office/officeart/2005/8/layout/bProcess3"/>
    <dgm:cxn modelId="{6E1D99E4-3401-4E24-A92F-7D668D17FEFA}" type="presParOf" srcId="{54A8819C-B69B-4464-BD81-289F985CDB63}" destId="{F159553C-9177-4DB3-9AA9-B1112EE34D6B}" srcOrd="0" destOrd="0" presId="urn:microsoft.com/office/officeart/2005/8/layout/bProcess3"/>
    <dgm:cxn modelId="{E4254F27-E2B4-4840-AAB6-3610AD323578}" type="presParOf" srcId="{2672DEC8-6A26-4E74-9605-60390158C2D6}" destId="{5DC2262A-6A15-4218-958D-2D0C60D6A2A3}" srcOrd="4" destOrd="0" presId="urn:microsoft.com/office/officeart/2005/8/layout/bProcess3"/>
    <dgm:cxn modelId="{DBC203E9-3925-43BE-A5F2-F6BC8646B948}" type="presParOf" srcId="{2672DEC8-6A26-4E74-9605-60390158C2D6}" destId="{414FF2A5-9EF5-4EF9-8736-1B57A85BD3ED}" srcOrd="5" destOrd="0" presId="urn:microsoft.com/office/officeart/2005/8/layout/bProcess3"/>
    <dgm:cxn modelId="{DFDB5F48-434A-4ACD-957F-DDA0B834ACE6}" type="presParOf" srcId="{414FF2A5-9EF5-4EF9-8736-1B57A85BD3ED}" destId="{86FDB266-BAA9-4E83-B4C8-88EB38131F1E}" srcOrd="0" destOrd="0" presId="urn:microsoft.com/office/officeart/2005/8/layout/bProcess3"/>
    <dgm:cxn modelId="{3C6FC343-ECE0-4D0A-9BEF-FE2C67A30B1A}" type="presParOf" srcId="{2672DEC8-6A26-4E74-9605-60390158C2D6}" destId="{CA21C951-A33B-4946-BAEA-2054E7FF2B63}" srcOrd="6" destOrd="0" presId="urn:microsoft.com/office/officeart/2005/8/layout/bProcess3"/>
    <dgm:cxn modelId="{6FE9C598-64C6-4670-9F09-0F9F0AC77CA7}" type="presParOf" srcId="{2672DEC8-6A26-4E74-9605-60390158C2D6}" destId="{F56DF62A-EAF6-44E2-B688-6FE4BCA7D85E}" srcOrd="7" destOrd="0" presId="urn:microsoft.com/office/officeart/2005/8/layout/bProcess3"/>
    <dgm:cxn modelId="{8373029C-6011-4D22-AB81-384891134A8E}" type="presParOf" srcId="{F56DF62A-EAF6-44E2-B688-6FE4BCA7D85E}" destId="{50C6D23F-D6DB-47A9-AE3A-08F598B143E7}" srcOrd="0" destOrd="0" presId="urn:microsoft.com/office/officeart/2005/8/layout/bProcess3"/>
    <dgm:cxn modelId="{FD5D1635-AB69-4BDF-BA5B-78B5DD992786}" type="presParOf" srcId="{2672DEC8-6A26-4E74-9605-60390158C2D6}" destId="{0FCE8B48-8247-4C66-963F-DE6BDACDBA83}" srcOrd="8" destOrd="0" presId="urn:microsoft.com/office/officeart/2005/8/layout/bProcess3"/>
    <dgm:cxn modelId="{D271F988-C77C-4870-9FCD-6FF09AC46F01}" type="presParOf" srcId="{2672DEC8-6A26-4E74-9605-60390158C2D6}" destId="{28FCC420-DB26-4C90-B42E-4B7006E8770C}" srcOrd="9" destOrd="0" presId="urn:microsoft.com/office/officeart/2005/8/layout/bProcess3"/>
    <dgm:cxn modelId="{1046CD44-3072-406B-90B7-C1197B2018E1}" type="presParOf" srcId="{28FCC420-DB26-4C90-B42E-4B7006E8770C}" destId="{8FB84479-3CFA-48F0-9C2A-2F7B80C93A5B}" srcOrd="0" destOrd="0" presId="urn:microsoft.com/office/officeart/2005/8/layout/bProcess3"/>
    <dgm:cxn modelId="{C7A10C18-E6F4-46F0-A938-9E6E448E64CC}" type="presParOf" srcId="{2672DEC8-6A26-4E74-9605-60390158C2D6}" destId="{92A4E4C7-8B70-437E-87A2-7A77850FBA0B}" srcOrd="10" destOrd="0" presId="urn:microsoft.com/office/officeart/2005/8/layout/bProcess3"/>
    <dgm:cxn modelId="{73B5B1EC-FFD8-48C6-AB82-467BA8C1F9A9}" type="presParOf" srcId="{2672DEC8-6A26-4E74-9605-60390158C2D6}" destId="{0D19A43D-EDB4-403C-ADDF-224E9230FD89}" srcOrd="11" destOrd="0" presId="urn:microsoft.com/office/officeart/2005/8/layout/bProcess3"/>
    <dgm:cxn modelId="{121BFA28-ABF2-4C73-8EDC-E6166D2A172C}" type="presParOf" srcId="{0D19A43D-EDB4-403C-ADDF-224E9230FD89}" destId="{723D0B67-AA59-440A-9D1F-1BD53CE7F606}" srcOrd="0" destOrd="0" presId="urn:microsoft.com/office/officeart/2005/8/layout/bProcess3"/>
    <dgm:cxn modelId="{6AB8FFC9-E3EC-47D2-9414-9F8F16F65BE8}" type="presParOf" srcId="{2672DEC8-6A26-4E74-9605-60390158C2D6}" destId="{D98C08A9-08A8-4575-B05A-EEDE364A25CB}" srcOrd="12" destOrd="0" presId="urn:microsoft.com/office/officeart/2005/8/layout/bProcess3"/>
    <dgm:cxn modelId="{651616F9-ADD4-42CB-B885-75CCED215122}" type="presParOf" srcId="{2672DEC8-6A26-4E74-9605-60390158C2D6}" destId="{3D1EC571-53A3-4AA0-B8A4-04BCCE392E61}" srcOrd="13" destOrd="0" presId="urn:microsoft.com/office/officeart/2005/8/layout/bProcess3"/>
    <dgm:cxn modelId="{C473B1BD-C2DA-476B-BB2C-6DDEC2E008B8}" type="presParOf" srcId="{3D1EC571-53A3-4AA0-B8A4-04BCCE392E61}" destId="{33722775-2C8C-482D-AE57-E0EA69106D51}" srcOrd="0" destOrd="0" presId="urn:microsoft.com/office/officeart/2005/8/layout/bProcess3"/>
    <dgm:cxn modelId="{6915024B-4BC6-42F2-A3A1-5308E7718977}" type="presParOf" srcId="{2672DEC8-6A26-4E74-9605-60390158C2D6}" destId="{D823C69C-CE74-4295-9965-3559BF9BD1C9}" srcOrd="14" destOrd="0" presId="urn:microsoft.com/office/officeart/2005/8/layout/bProcess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EE2F4E-3AC7-1745-9E3F-AAD211B2EE2A}" type="doc">
      <dgm:prSet loTypeId="urn:microsoft.com/office/officeart/2005/8/layout/hierarchy3" loCatId="" qsTypeId="urn:microsoft.com/office/officeart/2005/8/quickstyle/simple4" qsCatId="simple" csTypeId="urn:microsoft.com/office/officeart/2005/8/colors/accent0_2" csCatId="mainScheme" phldr="1"/>
      <dgm:spPr/>
      <dgm:t>
        <a:bodyPr/>
        <a:lstStyle/>
        <a:p>
          <a:endParaRPr lang="en-US"/>
        </a:p>
      </dgm:t>
    </dgm:pt>
    <dgm:pt modelId="{169F4EDC-F95E-1F44-BED7-D8896725B995}">
      <dgm:prSet phldrT="[Text]" custT="1"/>
      <dgm:spPr>
        <a:solidFill>
          <a:srgbClr val="FEFDA1"/>
        </a:solidFill>
        <a:ln>
          <a:solidFill>
            <a:schemeClr val="accent1"/>
          </a:solidFill>
        </a:ln>
      </dgm:spPr>
      <dgm:t>
        <a:bodyPr/>
        <a:lstStyle/>
        <a:p>
          <a:endParaRPr lang="en-US" sz="2400" b="1" dirty="0">
            <a:solidFill>
              <a:schemeClr val="tx1"/>
            </a:solidFill>
          </a:endParaRPr>
        </a:p>
      </dgm:t>
    </dgm:pt>
    <dgm:pt modelId="{2DCB70A3-DFA7-774C-AC8E-173256F17F09}" type="parTrans" cxnId="{AB011EEA-0F85-BB45-A871-AB33E59D9A57}">
      <dgm:prSet/>
      <dgm:spPr/>
      <dgm:t>
        <a:bodyPr/>
        <a:lstStyle/>
        <a:p>
          <a:endParaRPr lang="en-US"/>
        </a:p>
      </dgm:t>
    </dgm:pt>
    <dgm:pt modelId="{C45C5769-1775-FC40-8FD3-768303A1B574}" type="sibTrans" cxnId="{AB011EEA-0F85-BB45-A871-AB33E59D9A57}">
      <dgm:prSet/>
      <dgm:spPr/>
      <dgm:t>
        <a:bodyPr/>
        <a:lstStyle/>
        <a:p>
          <a:endParaRPr lang="en-US"/>
        </a:p>
      </dgm:t>
    </dgm:pt>
    <dgm:pt modelId="{D6D06E30-77BD-C54B-B886-1C641C912F9D}">
      <dgm:prSet phldrT="[Text]" custT="1"/>
      <dgm:spPr>
        <a:solidFill>
          <a:srgbClr val="DFBACE">
            <a:alpha val="90000"/>
          </a:srgbClr>
        </a:solidFill>
        <a:ln>
          <a:solidFill>
            <a:schemeClr val="accent1"/>
          </a:solidFill>
        </a:ln>
      </dgm:spPr>
      <dgm:t>
        <a:bodyPr/>
        <a:lstStyle/>
        <a:p>
          <a:pPr defTabSz="2311400">
            <a:lnSpc>
              <a:spcPct val="90000"/>
            </a:lnSpc>
            <a:spcBef>
              <a:spcPct val="0"/>
            </a:spcBef>
            <a:spcAft>
              <a:spcPct val="35000"/>
            </a:spcAft>
          </a:pPr>
          <a:endParaRPr lang="en-US" sz="900" dirty="0">
            <a:solidFill>
              <a:schemeClr val="tx1"/>
            </a:solidFill>
          </a:endParaRPr>
        </a:p>
      </dgm:t>
    </dgm:pt>
    <dgm:pt modelId="{8F1DF3B3-A133-E943-8E60-B3DA83E6628B}" type="parTrans" cxnId="{2AAEC626-D1D6-7844-A0AE-B7F137D223E2}">
      <dgm:prSet/>
      <dgm:spPr>
        <a:ln>
          <a:solidFill>
            <a:schemeClr val="accent1"/>
          </a:solidFill>
        </a:ln>
      </dgm:spPr>
      <dgm:t>
        <a:bodyPr/>
        <a:lstStyle/>
        <a:p>
          <a:endParaRPr lang="en-US"/>
        </a:p>
      </dgm:t>
    </dgm:pt>
    <dgm:pt modelId="{AC13A32D-8115-B74B-8742-C09C99D4945C}" type="sibTrans" cxnId="{2AAEC626-D1D6-7844-A0AE-B7F137D223E2}">
      <dgm:prSet/>
      <dgm:spPr/>
      <dgm:t>
        <a:bodyPr/>
        <a:lstStyle/>
        <a:p>
          <a:endParaRPr lang="en-US"/>
        </a:p>
      </dgm:t>
    </dgm:pt>
    <dgm:pt modelId="{DB211832-9827-BB44-8B08-B437B8AADC11}">
      <dgm:prSet phldrT="[Text]" custT="1"/>
      <dgm:spPr>
        <a:solidFill>
          <a:srgbClr val="BACDE6"/>
        </a:solidFill>
        <a:ln>
          <a:solidFill>
            <a:schemeClr val="accent1"/>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dgm:t>
    </dgm:pt>
    <dgm:pt modelId="{2F8960DD-6612-E64F-82F8-B94CA8A261E7}" type="parTrans" cxnId="{4E054958-A5F4-A544-AAF0-8519315B34E5}">
      <dgm:prSet/>
      <dgm:spPr>
        <a:ln>
          <a:solidFill>
            <a:schemeClr val="accent1"/>
          </a:solidFill>
        </a:ln>
      </dgm:spPr>
      <dgm:t>
        <a:bodyPr/>
        <a:lstStyle/>
        <a:p>
          <a:endParaRPr lang="en-US"/>
        </a:p>
      </dgm:t>
    </dgm:pt>
    <dgm:pt modelId="{DE890784-9CB8-F14A-A240-7EBBD56FAE9D}" type="sibTrans" cxnId="{4E054958-A5F4-A544-AAF0-8519315B34E5}">
      <dgm:prSet/>
      <dgm:spPr/>
      <dgm:t>
        <a:bodyPr/>
        <a:lstStyle/>
        <a:p>
          <a:endParaRPr lang="en-US"/>
        </a:p>
      </dgm:t>
    </dgm:pt>
    <dgm:pt modelId="{6565C92D-BC75-7A4E-9023-85A814B2408D}">
      <dgm:prSet phldrT="[Text]" custT="1"/>
      <dgm:spPr>
        <a:solidFill>
          <a:srgbClr val="FEFDA1"/>
        </a:solidFill>
        <a:ln>
          <a:solidFill>
            <a:schemeClr val="accent1"/>
          </a:solidFill>
        </a:ln>
        <a:effectLst>
          <a:glow rad="63500">
            <a:schemeClr val="tx1">
              <a:alpha val="40000"/>
            </a:schemeClr>
          </a:glow>
        </a:effectLst>
      </dgm:spPr>
      <dgm:t>
        <a:bodyPr/>
        <a:lstStyle/>
        <a:p>
          <a:endParaRPr lang="en-US" sz="2400" b="1" dirty="0">
            <a:solidFill>
              <a:schemeClr val="tx1"/>
            </a:solidFill>
          </a:endParaRPr>
        </a:p>
      </dgm:t>
    </dgm:pt>
    <dgm:pt modelId="{648FE476-3F16-ED43-9995-23286C7C9E90}" type="parTrans" cxnId="{EFB5F060-B8BF-1940-8FBC-A9641F83B0F8}">
      <dgm:prSet/>
      <dgm:spPr/>
      <dgm:t>
        <a:bodyPr/>
        <a:lstStyle/>
        <a:p>
          <a:endParaRPr lang="en-US"/>
        </a:p>
      </dgm:t>
    </dgm:pt>
    <dgm:pt modelId="{F15F31FE-AF8B-F640-BB6B-A2D76D76DECE}" type="sibTrans" cxnId="{EFB5F060-B8BF-1940-8FBC-A9641F83B0F8}">
      <dgm:prSet/>
      <dgm:spPr/>
      <dgm:t>
        <a:bodyPr/>
        <a:lstStyle/>
        <a:p>
          <a:endParaRPr lang="en-US"/>
        </a:p>
      </dgm:t>
    </dgm:pt>
    <dgm:pt modelId="{3E585372-084A-4A4B-AC46-ED7DBA887768}">
      <dgm:prSet phldrT="[Text]" custT="1"/>
      <dgm:spPr>
        <a:solidFill>
          <a:srgbClr val="DFBACE">
            <a:alpha val="89804"/>
          </a:srgbClr>
        </a:solidFill>
        <a:ln>
          <a:solidFill>
            <a:schemeClr val="accent1"/>
          </a:solidFill>
        </a:ln>
        <a:effectLst/>
      </dgm:spPr>
      <dgm:t>
        <a:bodyPr/>
        <a:lstStyle/>
        <a:p>
          <a:endParaRPr lang="en-US" sz="2000" b="1" dirty="0">
            <a:solidFill>
              <a:schemeClr val="tx1"/>
            </a:solidFill>
          </a:endParaRPr>
        </a:p>
      </dgm:t>
    </dgm:pt>
    <dgm:pt modelId="{95A210B8-4C6C-0342-9482-51123BE32156}" type="parTrans" cxnId="{A2437E87-A0B2-3540-B7C9-56B459EF1CD1}">
      <dgm:prSet/>
      <dgm:spPr>
        <a:ln>
          <a:solidFill>
            <a:schemeClr val="accent1"/>
          </a:solidFill>
        </a:ln>
      </dgm:spPr>
      <dgm:t>
        <a:bodyPr/>
        <a:lstStyle/>
        <a:p>
          <a:endParaRPr lang="en-US"/>
        </a:p>
      </dgm:t>
    </dgm:pt>
    <dgm:pt modelId="{F4921950-88A1-684C-8BDD-2B0B8FA780F8}" type="sibTrans" cxnId="{A2437E87-A0B2-3540-B7C9-56B459EF1CD1}">
      <dgm:prSet/>
      <dgm:spPr/>
      <dgm:t>
        <a:bodyPr/>
        <a:lstStyle/>
        <a:p>
          <a:endParaRPr lang="en-US"/>
        </a:p>
      </dgm:t>
    </dgm:pt>
    <dgm:pt modelId="{D8712E14-C5FE-EE4B-BD82-A6659B07FDF7}">
      <dgm:prSet phldrT="[Text]" custT="1"/>
      <dgm:spPr>
        <a:solidFill>
          <a:srgbClr val="BACDE6">
            <a:alpha val="90000"/>
          </a:srgbClr>
        </a:solidFill>
        <a:ln>
          <a:solidFill>
            <a:schemeClr val="accent1"/>
          </a:solidFill>
        </a:ln>
      </dgm:spPr>
      <dgm:t>
        <a:bodyPr/>
        <a:lstStyle/>
        <a:p>
          <a:endParaRPr lang="en-US" sz="2000" b="1" dirty="0">
            <a:solidFill>
              <a:schemeClr val="tx1"/>
            </a:solidFill>
          </a:endParaRPr>
        </a:p>
      </dgm:t>
    </dgm:pt>
    <dgm:pt modelId="{BDDA9058-401A-F445-BD65-05F61CD4A1B6}" type="parTrans" cxnId="{113B918B-79BE-4D4C-8061-22DC04CA898A}">
      <dgm:prSet/>
      <dgm:spPr>
        <a:ln>
          <a:solidFill>
            <a:schemeClr val="accent1"/>
          </a:solidFill>
        </a:ln>
      </dgm:spPr>
      <dgm:t>
        <a:bodyPr/>
        <a:lstStyle/>
        <a:p>
          <a:endParaRPr lang="en-US"/>
        </a:p>
      </dgm:t>
    </dgm:pt>
    <dgm:pt modelId="{9C1D4931-0EC8-2B43-ADA3-34E23D494D99}" type="sibTrans" cxnId="{113B918B-79BE-4D4C-8061-22DC04CA898A}">
      <dgm:prSet/>
      <dgm:spPr/>
      <dgm:t>
        <a:bodyPr/>
        <a:lstStyle/>
        <a:p>
          <a:endParaRPr lang="en-US"/>
        </a:p>
      </dgm:t>
    </dgm:pt>
    <dgm:pt modelId="{DFF4F21D-7012-FD43-8BD5-FDA6166C8D64}">
      <dgm:prSet custT="1"/>
      <dgm:spPr>
        <a:solidFill>
          <a:srgbClr val="FCD5B5"/>
        </a:solidFill>
        <a:ln>
          <a:solidFill>
            <a:schemeClr val="accent1"/>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200" i="1" baseline="0" dirty="0">
            <a:solidFill>
              <a:schemeClr val="tx1"/>
            </a:solidFill>
          </a:endParaRPr>
        </a:p>
      </dgm:t>
    </dgm:pt>
    <dgm:pt modelId="{2FA24D02-00E4-E742-A787-F53FD93A0F53}" type="parTrans" cxnId="{9BBBE043-9B2F-2E4B-A0FA-87317892ECA7}">
      <dgm:prSet/>
      <dgm:spPr>
        <a:ln>
          <a:solidFill>
            <a:schemeClr val="accent1"/>
          </a:solidFill>
        </a:ln>
      </dgm:spPr>
      <dgm:t>
        <a:bodyPr/>
        <a:lstStyle/>
        <a:p>
          <a:endParaRPr lang="en-US"/>
        </a:p>
      </dgm:t>
    </dgm:pt>
    <dgm:pt modelId="{9165E49D-D314-F24F-ADD9-5F449DEE9432}" type="sibTrans" cxnId="{9BBBE043-9B2F-2E4B-A0FA-87317892ECA7}">
      <dgm:prSet/>
      <dgm:spPr/>
      <dgm:t>
        <a:bodyPr/>
        <a:lstStyle/>
        <a:p>
          <a:endParaRPr lang="en-US"/>
        </a:p>
      </dgm:t>
    </dgm:pt>
    <dgm:pt modelId="{5920DF05-0040-BC42-BDF6-634C60A2404E}">
      <dgm:prSet custT="1"/>
      <dgm:spPr>
        <a:solidFill>
          <a:srgbClr val="FCD5B5">
            <a:alpha val="90000"/>
          </a:srgbClr>
        </a:solidFill>
        <a:ln>
          <a:solidFill>
            <a:schemeClr val="accent1"/>
          </a:solidFill>
        </a:ln>
      </dgm:spPr>
      <dgm:t>
        <a:bodyPr/>
        <a:lstStyle/>
        <a:p>
          <a:endParaRPr lang="en-US" sz="2000" b="1" dirty="0">
            <a:solidFill>
              <a:schemeClr val="tx1"/>
            </a:solidFill>
          </a:endParaRPr>
        </a:p>
      </dgm:t>
    </dgm:pt>
    <dgm:pt modelId="{7D4EAA5E-B5B2-1A4D-AAC9-E210B8445315}" type="parTrans" cxnId="{2419A548-9E7C-C745-AF82-785C5865D603}">
      <dgm:prSet/>
      <dgm:spPr>
        <a:ln>
          <a:solidFill>
            <a:schemeClr val="accent1"/>
          </a:solidFill>
        </a:ln>
      </dgm:spPr>
      <dgm:t>
        <a:bodyPr/>
        <a:lstStyle/>
        <a:p>
          <a:endParaRPr lang="en-US"/>
        </a:p>
      </dgm:t>
    </dgm:pt>
    <dgm:pt modelId="{D9DA1944-89EA-1E44-A43F-05B420EA34BD}" type="sibTrans" cxnId="{2419A548-9E7C-C745-AF82-785C5865D603}">
      <dgm:prSet/>
      <dgm:spPr/>
      <dgm:t>
        <a:bodyPr/>
        <a:lstStyle/>
        <a:p>
          <a:endParaRPr lang="en-US"/>
        </a:p>
      </dgm:t>
    </dgm:pt>
    <dgm:pt modelId="{CD9B19F2-B8F1-6741-B065-FFFE6D7417FC}" type="pres">
      <dgm:prSet presAssocID="{57EE2F4E-3AC7-1745-9E3F-AAD211B2EE2A}" presName="diagram" presStyleCnt="0">
        <dgm:presLayoutVars>
          <dgm:chPref val="1"/>
          <dgm:dir/>
          <dgm:animOne val="branch"/>
          <dgm:animLvl val="lvl"/>
          <dgm:resizeHandles/>
        </dgm:presLayoutVars>
      </dgm:prSet>
      <dgm:spPr/>
      <dgm:t>
        <a:bodyPr/>
        <a:lstStyle/>
        <a:p>
          <a:endParaRPr lang="en-US"/>
        </a:p>
      </dgm:t>
    </dgm:pt>
    <dgm:pt modelId="{22B4709F-7EE5-2342-811F-D58F87145F2F}" type="pres">
      <dgm:prSet presAssocID="{169F4EDC-F95E-1F44-BED7-D8896725B995}" presName="root" presStyleCnt="0"/>
      <dgm:spPr/>
    </dgm:pt>
    <dgm:pt modelId="{CFF4B9BA-B4EE-654B-B59B-1CC53E007CCD}" type="pres">
      <dgm:prSet presAssocID="{169F4EDC-F95E-1F44-BED7-D8896725B995}" presName="rootComposite" presStyleCnt="0"/>
      <dgm:spPr/>
    </dgm:pt>
    <dgm:pt modelId="{A5DBB78B-5D5B-A74C-9B01-E87A162F8345}" type="pres">
      <dgm:prSet presAssocID="{169F4EDC-F95E-1F44-BED7-D8896725B995}" presName="rootText" presStyleLbl="node1" presStyleIdx="0" presStyleCnt="2" custScaleX="142233" custScaleY="79314" custLinFactNeighborX="-50372" custLinFactNeighborY="8724"/>
      <dgm:spPr/>
      <dgm:t>
        <a:bodyPr/>
        <a:lstStyle/>
        <a:p>
          <a:endParaRPr lang="en-US"/>
        </a:p>
      </dgm:t>
    </dgm:pt>
    <dgm:pt modelId="{5ADDAB74-AAB2-4A43-A0BA-A54B97064FF2}" type="pres">
      <dgm:prSet presAssocID="{169F4EDC-F95E-1F44-BED7-D8896725B995}" presName="rootConnector" presStyleLbl="node1" presStyleIdx="0" presStyleCnt="2"/>
      <dgm:spPr/>
      <dgm:t>
        <a:bodyPr/>
        <a:lstStyle/>
        <a:p>
          <a:endParaRPr lang="en-US"/>
        </a:p>
      </dgm:t>
    </dgm:pt>
    <dgm:pt modelId="{2F1BB830-8DD9-FC48-8A2D-1CD2B7376403}" type="pres">
      <dgm:prSet presAssocID="{169F4EDC-F95E-1F44-BED7-D8896725B995}" presName="childShape" presStyleCnt="0"/>
      <dgm:spPr/>
    </dgm:pt>
    <dgm:pt modelId="{ED6BE4A9-A27B-4740-926B-62679D15E33B}" type="pres">
      <dgm:prSet presAssocID="{8F1DF3B3-A133-E943-8E60-B3DA83E6628B}" presName="Name13" presStyleLbl="parChTrans1D2" presStyleIdx="0" presStyleCnt="6"/>
      <dgm:spPr/>
      <dgm:t>
        <a:bodyPr/>
        <a:lstStyle/>
        <a:p>
          <a:endParaRPr lang="en-US"/>
        </a:p>
      </dgm:t>
    </dgm:pt>
    <dgm:pt modelId="{CCB167FD-43F3-8F45-841F-9908C0FFB74F}" type="pres">
      <dgm:prSet presAssocID="{D6D06E30-77BD-C54B-B886-1C641C912F9D}" presName="childText" presStyleLbl="bgAcc1" presStyleIdx="0" presStyleCnt="6" custScaleX="205052" custScaleY="92230" custLinFactNeighborX="-60075" custLinFactNeighborY="-1728">
        <dgm:presLayoutVars>
          <dgm:bulletEnabled val="1"/>
        </dgm:presLayoutVars>
      </dgm:prSet>
      <dgm:spPr/>
      <dgm:t>
        <a:bodyPr/>
        <a:lstStyle/>
        <a:p>
          <a:endParaRPr lang="en-US"/>
        </a:p>
      </dgm:t>
    </dgm:pt>
    <dgm:pt modelId="{7B8BEFA7-1036-E34F-88C5-DD0917C785E2}" type="pres">
      <dgm:prSet presAssocID="{2F8960DD-6612-E64F-82F8-B94CA8A261E7}" presName="Name13" presStyleLbl="parChTrans1D2" presStyleIdx="1" presStyleCnt="6"/>
      <dgm:spPr/>
      <dgm:t>
        <a:bodyPr/>
        <a:lstStyle/>
        <a:p>
          <a:endParaRPr lang="en-US"/>
        </a:p>
      </dgm:t>
    </dgm:pt>
    <dgm:pt modelId="{186D6D71-57D7-7146-AC48-3B790488DB2D}" type="pres">
      <dgm:prSet presAssocID="{DB211832-9827-BB44-8B08-B437B8AADC11}" presName="childText" presStyleLbl="bgAcc1" presStyleIdx="1" presStyleCnt="6" custScaleX="203784" custLinFactNeighborX="-60221" custLinFactNeighborY="-10334">
        <dgm:presLayoutVars>
          <dgm:bulletEnabled val="1"/>
        </dgm:presLayoutVars>
      </dgm:prSet>
      <dgm:spPr/>
      <dgm:t>
        <a:bodyPr/>
        <a:lstStyle/>
        <a:p>
          <a:endParaRPr lang="en-US"/>
        </a:p>
      </dgm:t>
    </dgm:pt>
    <dgm:pt modelId="{C7165658-1737-814E-94D5-A6DA621DBF9B}" type="pres">
      <dgm:prSet presAssocID="{2FA24D02-00E4-E742-A787-F53FD93A0F53}" presName="Name13" presStyleLbl="parChTrans1D2" presStyleIdx="2" presStyleCnt="6"/>
      <dgm:spPr/>
      <dgm:t>
        <a:bodyPr/>
        <a:lstStyle/>
        <a:p>
          <a:endParaRPr lang="en-US"/>
        </a:p>
      </dgm:t>
    </dgm:pt>
    <dgm:pt modelId="{9A859394-A7AD-434E-B9E1-77EB846C4DA7}" type="pres">
      <dgm:prSet presAssocID="{DFF4F21D-7012-FD43-8BD5-FDA6166C8D64}" presName="childText" presStyleLbl="bgAcc1" presStyleIdx="2" presStyleCnt="6" custScaleX="201053" custLinFactNeighborX="-57960" custLinFactNeighborY="-19624">
        <dgm:presLayoutVars>
          <dgm:bulletEnabled val="1"/>
        </dgm:presLayoutVars>
      </dgm:prSet>
      <dgm:spPr/>
      <dgm:t>
        <a:bodyPr/>
        <a:lstStyle/>
        <a:p>
          <a:endParaRPr lang="en-US"/>
        </a:p>
      </dgm:t>
    </dgm:pt>
    <dgm:pt modelId="{52C03859-ACC0-DE48-AD1F-1A969135549D}" type="pres">
      <dgm:prSet presAssocID="{6565C92D-BC75-7A4E-9023-85A814B2408D}" presName="root" presStyleCnt="0"/>
      <dgm:spPr/>
    </dgm:pt>
    <dgm:pt modelId="{1A876998-B248-F146-8ABC-7F544DC73699}" type="pres">
      <dgm:prSet presAssocID="{6565C92D-BC75-7A4E-9023-85A814B2408D}" presName="rootComposite" presStyleCnt="0"/>
      <dgm:spPr/>
    </dgm:pt>
    <dgm:pt modelId="{B7B1610C-5158-354D-B7A6-BFEF76C24BF4}" type="pres">
      <dgm:prSet presAssocID="{6565C92D-BC75-7A4E-9023-85A814B2408D}" presName="rootText" presStyleLbl="node1" presStyleIdx="1" presStyleCnt="2" custScaleX="123018" custScaleY="80161" custLinFactNeighborX="5639" custLinFactNeighborY="5093"/>
      <dgm:spPr/>
      <dgm:t>
        <a:bodyPr/>
        <a:lstStyle/>
        <a:p>
          <a:endParaRPr lang="en-US"/>
        </a:p>
      </dgm:t>
    </dgm:pt>
    <dgm:pt modelId="{3DA98971-20E3-BE45-9DF2-183313768AF2}" type="pres">
      <dgm:prSet presAssocID="{6565C92D-BC75-7A4E-9023-85A814B2408D}" presName="rootConnector" presStyleLbl="node1" presStyleIdx="1" presStyleCnt="2"/>
      <dgm:spPr/>
      <dgm:t>
        <a:bodyPr/>
        <a:lstStyle/>
        <a:p>
          <a:endParaRPr lang="en-US"/>
        </a:p>
      </dgm:t>
    </dgm:pt>
    <dgm:pt modelId="{F967FF85-FBDF-264B-AA25-89070851DA61}" type="pres">
      <dgm:prSet presAssocID="{6565C92D-BC75-7A4E-9023-85A814B2408D}" presName="childShape" presStyleCnt="0"/>
      <dgm:spPr/>
    </dgm:pt>
    <dgm:pt modelId="{6A0EF9A2-DDF5-994F-AC4A-6DE22744A1B6}" type="pres">
      <dgm:prSet presAssocID="{95A210B8-4C6C-0342-9482-51123BE32156}" presName="Name13" presStyleLbl="parChTrans1D2" presStyleIdx="3" presStyleCnt="6"/>
      <dgm:spPr/>
      <dgm:t>
        <a:bodyPr/>
        <a:lstStyle/>
        <a:p>
          <a:endParaRPr lang="en-US"/>
        </a:p>
      </dgm:t>
    </dgm:pt>
    <dgm:pt modelId="{716F169A-342C-F44C-B39E-8E2143608AB7}" type="pres">
      <dgm:prSet presAssocID="{3E585372-084A-4A4B-AC46-ED7DBA887768}" presName="childText" presStyleLbl="bgAcc1" presStyleIdx="3" presStyleCnt="6" custScaleX="192837" custScaleY="92009" custLinFactNeighborX="4992" custLinFactNeighborY="-5007">
        <dgm:presLayoutVars>
          <dgm:bulletEnabled val="1"/>
        </dgm:presLayoutVars>
      </dgm:prSet>
      <dgm:spPr/>
      <dgm:t>
        <a:bodyPr/>
        <a:lstStyle/>
        <a:p>
          <a:endParaRPr lang="en-US"/>
        </a:p>
      </dgm:t>
    </dgm:pt>
    <dgm:pt modelId="{4023B260-C37C-5843-BCD4-7A581182EF79}" type="pres">
      <dgm:prSet presAssocID="{BDDA9058-401A-F445-BD65-05F61CD4A1B6}" presName="Name13" presStyleLbl="parChTrans1D2" presStyleIdx="4" presStyleCnt="6"/>
      <dgm:spPr/>
      <dgm:t>
        <a:bodyPr/>
        <a:lstStyle/>
        <a:p>
          <a:endParaRPr lang="en-US"/>
        </a:p>
      </dgm:t>
    </dgm:pt>
    <dgm:pt modelId="{9CA6151C-7DA3-9E45-88B7-4F62761E5633}" type="pres">
      <dgm:prSet presAssocID="{D8712E14-C5FE-EE4B-BD82-A6659B07FDF7}" presName="childText" presStyleLbl="bgAcc1" presStyleIdx="4" presStyleCnt="6" custScaleX="190453" custLinFactNeighborX="5857" custLinFactNeighborY="-12439">
        <dgm:presLayoutVars>
          <dgm:bulletEnabled val="1"/>
        </dgm:presLayoutVars>
      </dgm:prSet>
      <dgm:spPr/>
      <dgm:t>
        <a:bodyPr/>
        <a:lstStyle/>
        <a:p>
          <a:endParaRPr lang="en-US"/>
        </a:p>
      </dgm:t>
    </dgm:pt>
    <dgm:pt modelId="{47E537F7-DF90-4247-8E0F-5DC843EF5FC4}" type="pres">
      <dgm:prSet presAssocID="{7D4EAA5E-B5B2-1A4D-AAC9-E210B8445315}" presName="Name13" presStyleLbl="parChTrans1D2" presStyleIdx="5" presStyleCnt="6"/>
      <dgm:spPr/>
      <dgm:t>
        <a:bodyPr/>
        <a:lstStyle/>
        <a:p>
          <a:endParaRPr lang="en-US"/>
        </a:p>
      </dgm:t>
    </dgm:pt>
    <dgm:pt modelId="{9F30E4C6-B47C-064D-9CF3-6B5028E03AA4}" type="pres">
      <dgm:prSet presAssocID="{5920DF05-0040-BC42-BDF6-634C60A2404E}" presName="childText" presStyleLbl="bgAcc1" presStyleIdx="5" presStyleCnt="6" custScaleX="187444" custLinFactNeighborX="7145" custLinFactNeighborY="-20014">
        <dgm:presLayoutVars>
          <dgm:bulletEnabled val="1"/>
        </dgm:presLayoutVars>
      </dgm:prSet>
      <dgm:spPr/>
      <dgm:t>
        <a:bodyPr/>
        <a:lstStyle/>
        <a:p>
          <a:endParaRPr lang="en-US"/>
        </a:p>
      </dgm:t>
    </dgm:pt>
  </dgm:ptLst>
  <dgm:cxnLst>
    <dgm:cxn modelId="{61403728-9FA5-4C36-96D0-B5B4B00199FB}" type="presOf" srcId="{DFF4F21D-7012-FD43-8BD5-FDA6166C8D64}" destId="{9A859394-A7AD-434E-B9E1-77EB846C4DA7}" srcOrd="0" destOrd="0" presId="urn:microsoft.com/office/officeart/2005/8/layout/hierarchy3"/>
    <dgm:cxn modelId="{BF35913E-F0CF-4004-8BAD-EE004D61EB41}" type="presOf" srcId="{2F8960DD-6612-E64F-82F8-B94CA8A261E7}" destId="{7B8BEFA7-1036-E34F-88C5-DD0917C785E2}" srcOrd="0" destOrd="0" presId="urn:microsoft.com/office/officeart/2005/8/layout/hierarchy3"/>
    <dgm:cxn modelId="{A2FBC032-80D8-4791-8BE8-6F68BCB0BA67}" type="presOf" srcId="{57EE2F4E-3AC7-1745-9E3F-AAD211B2EE2A}" destId="{CD9B19F2-B8F1-6741-B065-FFFE6D7417FC}" srcOrd="0" destOrd="0" presId="urn:microsoft.com/office/officeart/2005/8/layout/hierarchy3"/>
    <dgm:cxn modelId="{A7665A4D-6E19-43D9-97BF-47D815A6F3EA}" type="presOf" srcId="{BDDA9058-401A-F445-BD65-05F61CD4A1B6}" destId="{4023B260-C37C-5843-BCD4-7A581182EF79}" srcOrd="0" destOrd="0" presId="urn:microsoft.com/office/officeart/2005/8/layout/hierarchy3"/>
    <dgm:cxn modelId="{B0590B54-3621-405A-B6CB-9F447F22D653}" type="presOf" srcId="{95A210B8-4C6C-0342-9482-51123BE32156}" destId="{6A0EF9A2-DDF5-994F-AC4A-6DE22744A1B6}" srcOrd="0" destOrd="0" presId="urn:microsoft.com/office/officeart/2005/8/layout/hierarchy3"/>
    <dgm:cxn modelId="{113B918B-79BE-4D4C-8061-22DC04CA898A}" srcId="{6565C92D-BC75-7A4E-9023-85A814B2408D}" destId="{D8712E14-C5FE-EE4B-BD82-A6659B07FDF7}" srcOrd="1" destOrd="0" parTransId="{BDDA9058-401A-F445-BD65-05F61CD4A1B6}" sibTransId="{9C1D4931-0EC8-2B43-ADA3-34E23D494D99}"/>
    <dgm:cxn modelId="{50F1C49D-D6DF-43F7-9D96-536A3D25F855}" type="presOf" srcId="{6565C92D-BC75-7A4E-9023-85A814B2408D}" destId="{B7B1610C-5158-354D-B7A6-BFEF76C24BF4}" srcOrd="0" destOrd="0" presId="urn:microsoft.com/office/officeart/2005/8/layout/hierarchy3"/>
    <dgm:cxn modelId="{8CC49090-DEB7-48F5-8BE4-3F824EA350F5}" type="presOf" srcId="{3E585372-084A-4A4B-AC46-ED7DBA887768}" destId="{716F169A-342C-F44C-B39E-8E2143608AB7}" srcOrd="0" destOrd="0" presId="urn:microsoft.com/office/officeart/2005/8/layout/hierarchy3"/>
    <dgm:cxn modelId="{6FD06A4F-5B53-4DCF-ACB4-A871E1B7EC7E}" type="presOf" srcId="{7D4EAA5E-B5B2-1A4D-AAC9-E210B8445315}" destId="{47E537F7-DF90-4247-8E0F-5DC843EF5FC4}" srcOrd="0" destOrd="0" presId="urn:microsoft.com/office/officeart/2005/8/layout/hierarchy3"/>
    <dgm:cxn modelId="{44B03DC2-22D0-416C-B824-B4A490965DC8}" type="presOf" srcId="{6565C92D-BC75-7A4E-9023-85A814B2408D}" destId="{3DA98971-20E3-BE45-9DF2-183313768AF2}" srcOrd="1" destOrd="0" presId="urn:microsoft.com/office/officeart/2005/8/layout/hierarchy3"/>
    <dgm:cxn modelId="{96E30D76-D46C-4439-AAD2-0F613D0C5516}" type="presOf" srcId="{5920DF05-0040-BC42-BDF6-634C60A2404E}" destId="{9F30E4C6-B47C-064D-9CF3-6B5028E03AA4}" srcOrd="0" destOrd="0" presId="urn:microsoft.com/office/officeart/2005/8/layout/hierarchy3"/>
    <dgm:cxn modelId="{CBFF0681-15CD-47F6-B5DF-0BCC3F3733FD}" type="presOf" srcId="{169F4EDC-F95E-1F44-BED7-D8896725B995}" destId="{5ADDAB74-AAB2-4A43-A0BA-A54B97064FF2}" srcOrd="1" destOrd="0" presId="urn:microsoft.com/office/officeart/2005/8/layout/hierarchy3"/>
    <dgm:cxn modelId="{5A46A0A0-E59A-47EA-80B0-441FF54328F6}" type="presOf" srcId="{8F1DF3B3-A133-E943-8E60-B3DA83E6628B}" destId="{ED6BE4A9-A27B-4740-926B-62679D15E33B}" srcOrd="0" destOrd="0" presId="urn:microsoft.com/office/officeart/2005/8/layout/hierarchy3"/>
    <dgm:cxn modelId="{CB4A43AA-4273-47BA-B14D-0719494F2874}" type="presOf" srcId="{D6D06E30-77BD-C54B-B886-1C641C912F9D}" destId="{CCB167FD-43F3-8F45-841F-9908C0FFB74F}" srcOrd="0" destOrd="0" presId="urn:microsoft.com/office/officeart/2005/8/layout/hierarchy3"/>
    <dgm:cxn modelId="{AB011EEA-0F85-BB45-A871-AB33E59D9A57}" srcId="{57EE2F4E-3AC7-1745-9E3F-AAD211B2EE2A}" destId="{169F4EDC-F95E-1F44-BED7-D8896725B995}" srcOrd="0" destOrd="0" parTransId="{2DCB70A3-DFA7-774C-AC8E-173256F17F09}" sibTransId="{C45C5769-1775-FC40-8FD3-768303A1B574}"/>
    <dgm:cxn modelId="{1439897D-6292-4BF2-A2DA-2EA9CE1122B4}" type="presOf" srcId="{D8712E14-C5FE-EE4B-BD82-A6659B07FDF7}" destId="{9CA6151C-7DA3-9E45-88B7-4F62761E5633}" srcOrd="0" destOrd="0" presId="urn:microsoft.com/office/officeart/2005/8/layout/hierarchy3"/>
    <dgm:cxn modelId="{2419A548-9E7C-C745-AF82-785C5865D603}" srcId="{6565C92D-BC75-7A4E-9023-85A814B2408D}" destId="{5920DF05-0040-BC42-BDF6-634C60A2404E}" srcOrd="2" destOrd="0" parTransId="{7D4EAA5E-B5B2-1A4D-AAC9-E210B8445315}" sibTransId="{D9DA1944-89EA-1E44-A43F-05B420EA34BD}"/>
    <dgm:cxn modelId="{A2437E87-A0B2-3540-B7C9-56B459EF1CD1}" srcId="{6565C92D-BC75-7A4E-9023-85A814B2408D}" destId="{3E585372-084A-4A4B-AC46-ED7DBA887768}" srcOrd="0" destOrd="0" parTransId="{95A210B8-4C6C-0342-9482-51123BE32156}" sibTransId="{F4921950-88A1-684C-8BDD-2B0B8FA780F8}"/>
    <dgm:cxn modelId="{752DA8AC-4EBA-4236-908B-CF52F2A6D205}" type="presOf" srcId="{2FA24D02-00E4-E742-A787-F53FD93A0F53}" destId="{C7165658-1737-814E-94D5-A6DA621DBF9B}" srcOrd="0" destOrd="0" presId="urn:microsoft.com/office/officeart/2005/8/layout/hierarchy3"/>
    <dgm:cxn modelId="{EFB5F060-B8BF-1940-8FBC-A9641F83B0F8}" srcId="{57EE2F4E-3AC7-1745-9E3F-AAD211B2EE2A}" destId="{6565C92D-BC75-7A4E-9023-85A814B2408D}" srcOrd="1" destOrd="0" parTransId="{648FE476-3F16-ED43-9995-23286C7C9E90}" sibTransId="{F15F31FE-AF8B-F640-BB6B-A2D76D76DECE}"/>
    <dgm:cxn modelId="{4E054958-A5F4-A544-AAF0-8519315B34E5}" srcId="{169F4EDC-F95E-1F44-BED7-D8896725B995}" destId="{DB211832-9827-BB44-8B08-B437B8AADC11}" srcOrd="1" destOrd="0" parTransId="{2F8960DD-6612-E64F-82F8-B94CA8A261E7}" sibTransId="{DE890784-9CB8-F14A-A240-7EBBD56FAE9D}"/>
    <dgm:cxn modelId="{E749AA61-2C19-41F3-80BD-9953FE22887E}" type="presOf" srcId="{169F4EDC-F95E-1F44-BED7-D8896725B995}" destId="{A5DBB78B-5D5B-A74C-9B01-E87A162F8345}" srcOrd="0" destOrd="0" presId="urn:microsoft.com/office/officeart/2005/8/layout/hierarchy3"/>
    <dgm:cxn modelId="{9BBBE043-9B2F-2E4B-A0FA-87317892ECA7}" srcId="{169F4EDC-F95E-1F44-BED7-D8896725B995}" destId="{DFF4F21D-7012-FD43-8BD5-FDA6166C8D64}" srcOrd="2" destOrd="0" parTransId="{2FA24D02-00E4-E742-A787-F53FD93A0F53}" sibTransId="{9165E49D-D314-F24F-ADD9-5F449DEE9432}"/>
    <dgm:cxn modelId="{2AAEC626-D1D6-7844-A0AE-B7F137D223E2}" srcId="{169F4EDC-F95E-1F44-BED7-D8896725B995}" destId="{D6D06E30-77BD-C54B-B886-1C641C912F9D}" srcOrd="0" destOrd="0" parTransId="{8F1DF3B3-A133-E943-8E60-B3DA83E6628B}" sibTransId="{AC13A32D-8115-B74B-8742-C09C99D4945C}"/>
    <dgm:cxn modelId="{5C3CD98B-1B9C-493E-BCB3-947D1CEECEA3}" type="presOf" srcId="{DB211832-9827-BB44-8B08-B437B8AADC11}" destId="{186D6D71-57D7-7146-AC48-3B790488DB2D}" srcOrd="0" destOrd="0" presId="urn:microsoft.com/office/officeart/2005/8/layout/hierarchy3"/>
    <dgm:cxn modelId="{0157871D-AB70-4F6C-9FBC-3913B1B4F1D6}" type="presParOf" srcId="{CD9B19F2-B8F1-6741-B065-FFFE6D7417FC}" destId="{22B4709F-7EE5-2342-811F-D58F87145F2F}" srcOrd="0" destOrd="0" presId="urn:microsoft.com/office/officeart/2005/8/layout/hierarchy3"/>
    <dgm:cxn modelId="{3A6CD547-4E9A-4BCE-9E19-1D08307B3F0D}" type="presParOf" srcId="{22B4709F-7EE5-2342-811F-D58F87145F2F}" destId="{CFF4B9BA-B4EE-654B-B59B-1CC53E007CCD}" srcOrd="0" destOrd="0" presId="urn:microsoft.com/office/officeart/2005/8/layout/hierarchy3"/>
    <dgm:cxn modelId="{1698B347-BFB8-4B57-8554-DF1674DF98EB}" type="presParOf" srcId="{CFF4B9BA-B4EE-654B-B59B-1CC53E007CCD}" destId="{A5DBB78B-5D5B-A74C-9B01-E87A162F8345}" srcOrd="0" destOrd="0" presId="urn:microsoft.com/office/officeart/2005/8/layout/hierarchy3"/>
    <dgm:cxn modelId="{FF1960D2-634B-46D5-93C3-50CBF4DEAF01}" type="presParOf" srcId="{CFF4B9BA-B4EE-654B-B59B-1CC53E007CCD}" destId="{5ADDAB74-AAB2-4A43-A0BA-A54B97064FF2}" srcOrd="1" destOrd="0" presId="urn:microsoft.com/office/officeart/2005/8/layout/hierarchy3"/>
    <dgm:cxn modelId="{92A90759-B383-4510-9EB6-BBB0707297D1}" type="presParOf" srcId="{22B4709F-7EE5-2342-811F-D58F87145F2F}" destId="{2F1BB830-8DD9-FC48-8A2D-1CD2B7376403}" srcOrd="1" destOrd="0" presId="urn:microsoft.com/office/officeart/2005/8/layout/hierarchy3"/>
    <dgm:cxn modelId="{9F9F2CAE-64DF-48B0-9005-5E20071BF54E}" type="presParOf" srcId="{2F1BB830-8DD9-FC48-8A2D-1CD2B7376403}" destId="{ED6BE4A9-A27B-4740-926B-62679D15E33B}" srcOrd="0" destOrd="0" presId="urn:microsoft.com/office/officeart/2005/8/layout/hierarchy3"/>
    <dgm:cxn modelId="{57BB94BD-4475-4B5E-96A7-BBC8BE7068F3}" type="presParOf" srcId="{2F1BB830-8DD9-FC48-8A2D-1CD2B7376403}" destId="{CCB167FD-43F3-8F45-841F-9908C0FFB74F}" srcOrd="1" destOrd="0" presId="urn:microsoft.com/office/officeart/2005/8/layout/hierarchy3"/>
    <dgm:cxn modelId="{93926A5F-30CD-457F-84FE-E8DDCF8C00E5}" type="presParOf" srcId="{2F1BB830-8DD9-FC48-8A2D-1CD2B7376403}" destId="{7B8BEFA7-1036-E34F-88C5-DD0917C785E2}" srcOrd="2" destOrd="0" presId="urn:microsoft.com/office/officeart/2005/8/layout/hierarchy3"/>
    <dgm:cxn modelId="{1A6BC1A8-C24A-47D1-A132-6149CA536479}" type="presParOf" srcId="{2F1BB830-8DD9-FC48-8A2D-1CD2B7376403}" destId="{186D6D71-57D7-7146-AC48-3B790488DB2D}" srcOrd="3" destOrd="0" presId="urn:microsoft.com/office/officeart/2005/8/layout/hierarchy3"/>
    <dgm:cxn modelId="{B1F27995-23BB-46DF-B97C-B5831CA261C1}" type="presParOf" srcId="{2F1BB830-8DD9-FC48-8A2D-1CD2B7376403}" destId="{C7165658-1737-814E-94D5-A6DA621DBF9B}" srcOrd="4" destOrd="0" presId="urn:microsoft.com/office/officeart/2005/8/layout/hierarchy3"/>
    <dgm:cxn modelId="{4E94BE51-525F-4460-9452-219BC5DF9C6F}" type="presParOf" srcId="{2F1BB830-8DD9-FC48-8A2D-1CD2B7376403}" destId="{9A859394-A7AD-434E-B9E1-77EB846C4DA7}" srcOrd="5" destOrd="0" presId="urn:microsoft.com/office/officeart/2005/8/layout/hierarchy3"/>
    <dgm:cxn modelId="{7D4B9CFE-58C3-4140-BC46-8E3B7333AFDE}" type="presParOf" srcId="{CD9B19F2-B8F1-6741-B065-FFFE6D7417FC}" destId="{52C03859-ACC0-DE48-AD1F-1A969135549D}" srcOrd="1" destOrd="0" presId="urn:microsoft.com/office/officeart/2005/8/layout/hierarchy3"/>
    <dgm:cxn modelId="{255FAD54-456A-49E9-A45F-1BC9AE9C3126}" type="presParOf" srcId="{52C03859-ACC0-DE48-AD1F-1A969135549D}" destId="{1A876998-B248-F146-8ABC-7F544DC73699}" srcOrd="0" destOrd="0" presId="urn:microsoft.com/office/officeart/2005/8/layout/hierarchy3"/>
    <dgm:cxn modelId="{B20C2871-69AD-49DF-8D4C-2C6306D856AA}" type="presParOf" srcId="{1A876998-B248-F146-8ABC-7F544DC73699}" destId="{B7B1610C-5158-354D-B7A6-BFEF76C24BF4}" srcOrd="0" destOrd="0" presId="urn:microsoft.com/office/officeart/2005/8/layout/hierarchy3"/>
    <dgm:cxn modelId="{9554358E-D7A5-41AF-A100-7368BDB7F614}" type="presParOf" srcId="{1A876998-B248-F146-8ABC-7F544DC73699}" destId="{3DA98971-20E3-BE45-9DF2-183313768AF2}" srcOrd="1" destOrd="0" presId="urn:microsoft.com/office/officeart/2005/8/layout/hierarchy3"/>
    <dgm:cxn modelId="{FF808BB8-1797-46E1-9CB5-4846D0CA8341}" type="presParOf" srcId="{52C03859-ACC0-DE48-AD1F-1A969135549D}" destId="{F967FF85-FBDF-264B-AA25-89070851DA61}" srcOrd="1" destOrd="0" presId="urn:microsoft.com/office/officeart/2005/8/layout/hierarchy3"/>
    <dgm:cxn modelId="{25EA7B2A-4483-4356-A7D5-33911C497A79}" type="presParOf" srcId="{F967FF85-FBDF-264B-AA25-89070851DA61}" destId="{6A0EF9A2-DDF5-994F-AC4A-6DE22744A1B6}" srcOrd="0" destOrd="0" presId="urn:microsoft.com/office/officeart/2005/8/layout/hierarchy3"/>
    <dgm:cxn modelId="{F9AC9118-79A6-49B7-82FF-A39C2A0317C5}" type="presParOf" srcId="{F967FF85-FBDF-264B-AA25-89070851DA61}" destId="{716F169A-342C-F44C-B39E-8E2143608AB7}" srcOrd="1" destOrd="0" presId="urn:microsoft.com/office/officeart/2005/8/layout/hierarchy3"/>
    <dgm:cxn modelId="{88F84D7C-A56E-45E3-B307-99ADF4D7CA8B}" type="presParOf" srcId="{F967FF85-FBDF-264B-AA25-89070851DA61}" destId="{4023B260-C37C-5843-BCD4-7A581182EF79}" srcOrd="2" destOrd="0" presId="urn:microsoft.com/office/officeart/2005/8/layout/hierarchy3"/>
    <dgm:cxn modelId="{72D7F9D4-7536-4F44-9243-7DAE98A2C2F5}" type="presParOf" srcId="{F967FF85-FBDF-264B-AA25-89070851DA61}" destId="{9CA6151C-7DA3-9E45-88B7-4F62761E5633}" srcOrd="3" destOrd="0" presId="urn:microsoft.com/office/officeart/2005/8/layout/hierarchy3"/>
    <dgm:cxn modelId="{FF42645B-E014-4205-A3D9-1E0E857876E1}" type="presParOf" srcId="{F967FF85-FBDF-264B-AA25-89070851DA61}" destId="{47E537F7-DF90-4247-8E0F-5DC843EF5FC4}" srcOrd="4" destOrd="0" presId="urn:microsoft.com/office/officeart/2005/8/layout/hierarchy3"/>
    <dgm:cxn modelId="{89AB61AD-768C-4E9E-ADD0-11C6639E05AE}" type="presParOf" srcId="{F967FF85-FBDF-264B-AA25-89070851DA61}" destId="{9F30E4C6-B47C-064D-9CF3-6B5028E03AA4}" srcOrd="5" destOrd="0" presId="urn:microsoft.com/office/officeart/2005/8/layout/hierarchy3"/>
  </dgm:cxnLst>
  <dgm:bg>
    <a:effectLst>
      <a:glow rad="127000">
        <a:schemeClr val="tx1"/>
      </a:glow>
    </a:effect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8275FC31-D836-4AD6-8912-A0CB4FE7120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78EEA42-E66A-4CBE-91A2-D83991F95157}">
      <dgm:prSet phldrT="[Text]" custT="1"/>
      <dgm:spPr>
        <a:solidFill>
          <a:schemeClr val="tx2"/>
        </a:solidFill>
      </dgm:spPr>
      <dgm:t>
        <a:bodyPr/>
        <a:lstStyle/>
        <a:p>
          <a:r>
            <a:rPr lang="en-US" sz="2400" b="1" dirty="0" smtClean="0"/>
            <a:t>GROUNDING AND EL DATA</a:t>
          </a:r>
          <a:endParaRPr lang="en-US" sz="2400" b="1" dirty="0"/>
        </a:p>
      </dgm:t>
    </dgm:pt>
    <dgm:pt modelId="{F3EFC5DC-3E2D-4B3A-A385-125682271EA4}" type="parTrans" cxnId="{0E012CF4-F947-46DB-8F60-FEFC0A79EF0E}">
      <dgm:prSet/>
      <dgm:spPr/>
      <dgm:t>
        <a:bodyPr/>
        <a:lstStyle/>
        <a:p>
          <a:endParaRPr lang="en-US"/>
        </a:p>
      </dgm:t>
    </dgm:pt>
    <dgm:pt modelId="{B87A2881-5482-4F86-8912-1F02601948A7}" type="sibTrans" cxnId="{0E012CF4-F947-46DB-8F60-FEFC0A79EF0E}">
      <dgm:prSet/>
      <dgm:spPr>
        <a:ln w="25400">
          <a:solidFill>
            <a:schemeClr val="accent2"/>
          </a:solidFill>
        </a:ln>
      </dgm:spPr>
      <dgm:t>
        <a:bodyPr/>
        <a:lstStyle/>
        <a:p>
          <a:endParaRPr lang="en-US" dirty="0"/>
        </a:p>
      </dgm:t>
    </dgm:pt>
    <dgm:pt modelId="{D9691276-6A25-4614-B6DC-423CBBE3178C}">
      <dgm:prSet phldrT="[Text]" custT="1"/>
      <dgm:spPr>
        <a:solidFill>
          <a:schemeClr val="tx2"/>
        </a:solidFill>
      </dgm:spPr>
      <dgm:t>
        <a:bodyPr/>
        <a:lstStyle/>
        <a:p>
          <a:r>
            <a:rPr lang="en-US" sz="2400" b="1" dirty="0" smtClean="0"/>
            <a:t>INTEGRATED</a:t>
          </a:r>
          <a:r>
            <a:rPr lang="en-US" sz="2400" b="1" baseline="0" dirty="0" smtClean="0"/>
            <a:t> ELD/MATH</a:t>
          </a:r>
          <a:endParaRPr lang="en-US" sz="2400" b="1" dirty="0"/>
        </a:p>
      </dgm:t>
    </dgm:pt>
    <dgm:pt modelId="{3B2A318D-19FF-4656-AB9A-F210D72B166A}" type="parTrans" cxnId="{C826C039-7C11-4500-A366-E2215AB9D9D8}">
      <dgm:prSet/>
      <dgm:spPr/>
      <dgm:t>
        <a:bodyPr/>
        <a:lstStyle/>
        <a:p>
          <a:endParaRPr lang="en-US"/>
        </a:p>
      </dgm:t>
    </dgm:pt>
    <dgm:pt modelId="{71E1FF04-37FF-42A7-837B-F06BA6DCDE74}" type="sibTrans" cxnId="{C826C039-7C11-4500-A366-E2215AB9D9D8}">
      <dgm:prSet/>
      <dgm:spPr>
        <a:ln w="25400">
          <a:solidFill>
            <a:schemeClr val="accent2"/>
          </a:solidFill>
        </a:ln>
      </dgm:spPr>
      <dgm:t>
        <a:bodyPr/>
        <a:lstStyle/>
        <a:p>
          <a:endParaRPr lang="en-US" dirty="0"/>
        </a:p>
      </dgm:t>
    </dgm:pt>
    <dgm:pt modelId="{69D44C71-AC0A-460A-8692-DD88C7F779D1}">
      <dgm:prSet phldrT="[Text]" custT="1"/>
      <dgm:spPr>
        <a:solidFill>
          <a:schemeClr val="tx2"/>
        </a:solidFill>
        <a:ln w="26424">
          <a:noFill/>
        </a:ln>
      </dgm:spPr>
      <dgm:t>
        <a:bodyPr/>
        <a:lstStyle/>
        <a:p>
          <a:r>
            <a:rPr lang="en-US" sz="2400" b="1" baseline="0" dirty="0" smtClean="0"/>
            <a:t>THREE PHASE LESSON STRUCTURE</a:t>
          </a:r>
          <a:endParaRPr lang="en-US" sz="2400" b="1" dirty="0"/>
        </a:p>
      </dgm:t>
    </dgm:pt>
    <dgm:pt modelId="{368B691F-28BC-4964-900B-958713EAEFB7}" type="parTrans" cxnId="{C415764E-06B7-4BA9-8CC5-7C583668B505}">
      <dgm:prSet/>
      <dgm:spPr/>
      <dgm:t>
        <a:bodyPr/>
        <a:lstStyle/>
        <a:p>
          <a:endParaRPr lang="en-US"/>
        </a:p>
      </dgm:t>
    </dgm:pt>
    <dgm:pt modelId="{D99B1876-695C-4103-8375-59628F6148E5}" type="sibTrans" cxnId="{C415764E-06B7-4BA9-8CC5-7C583668B505}">
      <dgm:prSet/>
      <dgm:spPr>
        <a:ln w="25400">
          <a:solidFill>
            <a:schemeClr val="accent2"/>
          </a:solidFill>
        </a:ln>
      </dgm:spPr>
      <dgm:t>
        <a:bodyPr/>
        <a:lstStyle/>
        <a:p>
          <a:endParaRPr lang="en-US" dirty="0"/>
        </a:p>
      </dgm:t>
    </dgm:pt>
    <dgm:pt modelId="{3A97E8D4-D217-4417-8946-01A1570D9AF9}">
      <dgm:prSet phldrT="[Text]" custT="1"/>
      <dgm:spPr>
        <a:solidFill>
          <a:schemeClr val="tx2"/>
        </a:solidFill>
      </dgm:spPr>
      <dgm:t>
        <a:bodyPr/>
        <a:lstStyle/>
        <a:p>
          <a:r>
            <a:rPr lang="en-US" sz="2400" b="1" dirty="0" smtClean="0"/>
            <a:t>INTEGRATED ELD/MATH RESOURCES</a:t>
          </a:r>
          <a:endParaRPr lang="en-US" sz="2400" b="1" dirty="0"/>
        </a:p>
      </dgm:t>
    </dgm:pt>
    <dgm:pt modelId="{9BF53443-F1A7-4054-8203-3DFD41F03A8C}" type="parTrans" cxnId="{99363C5F-53E4-48ED-A8D1-C30CFE9E1696}">
      <dgm:prSet/>
      <dgm:spPr/>
      <dgm:t>
        <a:bodyPr/>
        <a:lstStyle/>
        <a:p>
          <a:endParaRPr lang="en-US"/>
        </a:p>
      </dgm:t>
    </dgm:pt>
    <dgm:pt modelId="{86C80C4A-BB3C-4667-807A-B3CFE7643CAC}" type="sibTrans" cxnId="{99363C5F-53E4-48ED-A8D1-C30CFE9E1696}">
      <dgm:prSet/>
      <dgm:spPr>
        <a:ln w="25400">
          <a:solidFill>
            <a:schemeClr val="accent2"/>
          </a:solidFill>
        </a:ln>
      </dgm:spPr>
      <dgm:t>
        <a:bodyPr/>
        <a:lstStyle/>
        <a:p>
          <a:endParaRPr lang="en-US" dirty="0"/>
        </a:p>
      </dgm:t>
    </dgm:pt>
    <dgm:pt modelId="{6E02E00A-B7C2-4D7B-9929-048E046AF425}">
      <dgm:prSet phldrT="[Text]" custT="1"/>
      <dgm:spPr>
        <a:solidFill>
          <a:schemeClr val="tx2"/>
        </a:solidFill>
      </dgm:spPr>
      <dgm:t>
        <a:bodyPr/>
        <a:lstStyle/>
        <a:p>
          <a:r>
            <a:rPr lang="en-US" sz="2400" b="1" dirty="0" smtClean="0"/>
            <a:t>LESSON OBJECTIVES</a:t>
          </a:r>
          <a:endParaRPr lang="en-US" sz="2400" b="1" dirty="0"/>
        </a:p>
      </dgm:t>
    </dgm:pt>
    <dgm:pt modelId="{D4D41909-FAE3-4960-B2F8-CCCC490866C3}" type="parTrans" cxnId="{8579723E-29D6-4DC0-B207-9F72B3417825}">
      <dgm:prSet/>
      <dgm:spPr/>
      <dgm:t>
        <a:bodyPr/>
        <a:lstStyle/>
        <a:p>
          <a:endParaRPr lang="en-US"/>
        </a:p>
      </dgm:t>
    </dgm:pt>
    <dgm:pt modelId="{6E20175F-CED4-4A1B-AA55-2845EC0A1EF0}" type="sibTrans" cxnId="{8579723E-29D6-4DC0-B207-9F72B3417825}">
      <dgm:prSet/>
      <dgm:spPr>
        <a:ln w="25400">
          <a:solidFill>
            <a:schemeClr val="accent2"/>
          </a:solidFill>
        </a:ln>
      </dgm:spPr>
      <dgm:t>
        <a:bodyPr/>
        <a:lstStyle/>
        <a:p>
          <a:endParaRPr lang="en-US" dirty="0"/>
        </a:p>
      </dgm:t>
    </dgm:pt>
    <dgm:pt modelId="{19FA4BDD-E28B-431D-80A7-198B67B3035F}">
      <dgm:prSet phldrT="[Text]" custT="1"/>
      <dgm:spPr>
        <a:solidFill>
          <a:schemeClr val="tx2"/>
        </a:solidFill>
      </dgm:spPr>
      <dgm:t>
        <a:bodyPr/>
        <a:lstStyle/>
        <a:p>
          <a:r>
            <a:rPr lang="en-US" sz="2400" b="1" dirty="0" smtClean="0"/>
            <a:t>BEFORE          PHASE</a:t>
          </a:r>
          <a:endParaRPr lang="en-US" sz="2400" b="1" dirty="0"/>
        </a:p>
      </dgm:t>
    </dgm:pt>
    <dgm:pt modelId="{CFA720E6-DE2F-45CE-918F-CA0B23FDD6C6}" type="parTrans" cxnId="{1B18BE6F-FB1D-48BB-BD14-59C556B40E42}">
      <dgm:prSet/>
      <dgm:spPr/>
      <dgm:t>
        <a:bodyPr/>
        <a:lstStyle/>
        <a:p>
          <a:endParaRPr lang="en-US"/>
        </a:p>
      </dgm:t>
    </dgm:pt>
    <dgm:pt modelId="{3982F9AB-8EDA-47AA-B37D-CA936A8536CE}" type="sibTrans" cxnId="{1B18BE6F-FB1D-48BB-BD14-59C556B40E42}">
      <dgm:prSet/>
      <dgm:spPr>
        <a:ln w="25400">
          <a:solidFill>
            <a:schemeClr val="accent2"/>
          </a:solidFill>
        </a:ln>
      </dgm:spPr>
      <dgm:t>
        <a:bodyPr/>
        <a:lstStyle/>
        <a:p>
          <a:endParaRPr lang="en-US" dirty="0"/>
        </a:p>
      </dgm:t>
    </dgm:pt>
    <dgm:pt modelId="{93A2EC77-5158-47D4-9796-122FDC354C6C}">
      <dgm:prSet phldrT="[Text]" custT="1"/>
      <dgm:spPr>
        <a:solidFill>
          <a:schemeClr val="tx2"/>
        </a:solidFill>
      </dgm:spPr>
      <dgm:t>
        <a:bodyPr/>
        <a:lstStyle/>
        <a:p>
          <a:r>
            <a:rPr lang="en-US" sz="2400" b="1" dirty="0" smtClean="0"/>
            <a:t>THREE READS PROTOCOL</a:t>
          </a:r>
          <a:endParaRPr lang="en-US" sz="2400" b="1" dirty="0"/>
        </a:p>
      </dgm:t>
    </dgm:pt>
    <dgm:pt modelId="{3BAD0422-46A0-4614-9E3C-B300DFD427BE}" type="parTrans" cxnId="{B78E1187-A547-476D-9103-73F7E7D2C27B}">
      <dgm:prSet/>
      <dgm:spPr/>
      <dgm:t>
        <a:bodyPr/>
        <a:lstStyle/>
        <a:p>
          <a:endParaRPr lang="en-US"/>
        </a:p>
      </dgm:t>
    </dgm:pt>
    <dgm:pt modelId="{5AC14F78-5FFF-491D-B43D-266672EB627D}" type="sibTrans" cxnId="{B78E1187-A547-476D-9103-73F7E7D2C27B}">
      <dgm:prSet/>
      <dgm:spPr>
        <a:ln w="25400">
          <a:solidFill>
            <a:schemeClr val="accent2"/>
          </a:solidFill>
        </a:ln>
      </dgm:spPr>
      <dgm:t>
        <a:bodyPr/>
        <a:lstStyle/>
        <a:p>
          <a:endParaRPr lang="en-US" dirty="0"/>
        </a:p>
      </dgm:t>
    </dgm:pt>
    <dgm:pt modelId="{9E26C186-EDCB-45D9-AF26-CE42C15A2E5E}">
      <dgm:prSet phldrT="[Text]" custT="1"/>
      <dgm:spPr>
        <a:solidFill>
          <a:schemeClr val="tx2"/>
        </a:solidFill>
      </dgm:spPr>
      <dgm:t>
        <a:bodyPr/>
        <a:lstStyle/>
        <a:p>
          <a:r>
            <a:rPr lang="en-US" sz="2400" b="1" dirty="0" smtClean="0"/>
            <a:t>WRAP UP/ REFLECT</a:t>
          </a:r>
          <a:endParaRPr lang="en-US" sz="2400" b="1" dirty="0"/>
        </a:p>
      </dgm:t>
    </dgm:pt>
    <dgm:pt modelId="{99CDFC61-A972-4730-9449-A8D49FCD6FDA}" type="parTrans" cxnId="{6F1A180F-01E6-481D-A366-539B02EBF2F7}">
      <dgm:prSet/>
      <dgm:spPr/>
      <dgm:t>
        <a:bodyPr/>
        <a:lstStyle/>
        <a:p>
          <a:endParaRPr lang="en-US"/>
        </a:p>
      </dgm:t>
    </dgm:pt>
    <dgm:pt modelId="{324D9441-43AA-411D-97D2-DA5052415A98}" type="sibTrans" cxnId="{6F1A180F-01E6-481D-A366-539B02EBF2F7}">
      <dgm:prSet/>
      <dgm:spPr/>
      <dgm:t>
        <a:bodyPr/>
        <a:lstStyle/>
        <a:p>
          <a:endParaRPr lang="en-US"/>
        </a:p>
      </dgm:t>
    </dgm:pt>
    <dgm:pt modelId="{2672DEC8-6A26-4E74-9605-60390158C2D6}" type="pres">
      <dgm:prSet presAssocID="{8275FC31-D836-4AD6-8912-A0CB4FE71206}" presName="Name0" presStyleCnt="0">
        <dgm:presLayoutVars>
          <dgm:dir/>
          <dgm:resizeHandles val="exact"/>
        </dgm:presLayoutVars>
      </dgm:prSet>
      <dgm:spPr/>
      <dgm:t>
        <a:bodyPr/>
        <a:lstStyle/>
        <a:p>
          <a:endParaRPr lang="en-US"/>
        </a:p>
      </dgm:t>
    </dgm:pt>
    <dgm:pt modelId="{7FB1CF97-E843-4F3A-B757-56BD38E15DCA}" type="pres">
      <dgm:prSet presAssocID="{478EEA42-E66A-4CBE-91A2-D83991F95157}" presName="node" presStyleLbl="node1" presStyleIdx="0" presStyleCnt="8" custLinFactNeighborX="917">
        <dgm:presLayoutVars>
          <dgm:bulletEnabled val="1"/>
        </dgm:presLayoutVars>
      </dgm:prSet>
      <dgm:spPr/>
      <dgm:t>
        <a:bodyPr/>
        <a:lstStyle/>
        <a:p>
          <a:endParaRPr lang="en-US"/>
        </a:p>
      </dgm:t>
    </dgm:pt>
    <dgm:pt modelId="{8339E549-7E3B-4990-A9E6-0FAE20641AB7}" type="pres">
      <dgm:prSet presAssocID="{B87A2881-5482-4F86-8912-1F02601948A7}" presName="sibTrans" presStyleLbl="sibTrans1D1" presStyleIdx="0" presStyleCnt="7"/>
      <dgm:spPr/>
      <dgm:t>
        <a:bodyPr/>
        <a:lstStyle/>
        <a:p>
          <a:endParaRPr lang="en-US"/>
        </a:p>
      </dgm:t>
    </dgm:pt>
    <dgm:pt modelId="{9BE5B4DA-EC63-4E10-B592-559EAF93DF4D}" type="pres">
      <dgm:prSet presAssocID="{B87A2881-5482-4F86-8912-1F02601948A7}" presName="connectorText" presStyleLbl="sibTrans1D1" presStyleIdx="0" presStyleCnt="7"/>
      <dgm:spPr/>
      <dgm:t>
        <a:bodyPr/>
        <a:lstStyle/>
        <a:p>
          <a:endParaRPr lang="en-US"/>
        </a:p>
      </dgm:t>
    </dgm:pt>
    <dgm:pt modelId="{2C77F434-6169-4543-AF91-C635A2266B4E}" type="pres">
      <dgm:prSet presAssocID="{D9691276-6A25-4614-B6DC-423CBBE3178C}" presName="node" presStyleLbl="node1" presStyleIdx="1" presStyleCnt="8">
        <dgm:presLayoutVars>
          <dgm:bulletEnabled val="1"/>
        </dgm:presLayoutVars>
      </dgm:prSet>
      <dgm:spPr/>
      <dgm:t>
        <a:bodyPr/>
        <a:lstStyle/>
        <a:p>
          <a:endParaRPr lang="en-US"/>
        </a:p>
      </dgm:t>
    </dgm:pt>
    <dgm:pt modelId="{54A8819C-B69B-4464-BD81-289F985CDB63}" type="pres">
      <dgm:prSet presAssocID="{71E1FF04-37FF-42A7-837B-F06BA6DCDE74}" presName="sibTrans" presStyleLbl="sibTrans1D1" presStyleIdx="1" presStyleCnt="7"/>
      <dgm:spPr/>
      <dgm:t>
        <a:bodyPr/>
        <a:lstStyle/>
        <a:p>
          <a:endParaRPr lang="en-US"/>
        </a:p>
      </dgm:t>
    </dgm:pt>
    <dgm:pt modelId="{F159553C-9177-4DB3-9AA9-B1112EE34D6B}" type="pres">
      <dgm:prSet presAssocID="{71E1FF04-37FF-42A7-837B-F06BA6DCDE74}" presName="connectorText" presStyleLbl="sibTrans1D1" presStyleIdx="1" presStyleCnt="7"/>
      <dgm:spPr/>
      <dgm:t>
        <a:bodyPr/>
        <a:lstStyle/>
        <a:p>
          <a:endParaRPr lang="en-US"/>
        </a:p>
      </dgm:t>
    </dgm:pt>
    <dgm:pt modelId="{5DC2262A-6A15-4218-958D-2D0C60D6A2A3}" type="pres">
      <dgm:prSet presAssocID="{69D44C71-AC0A-460A-8692-DD88C7F779D1}" presName="node" presStyleLbl="node1" presStyleIdx="2" presStyleCnt="8">
        <dgm:presLayoutVars>
          <dgm:bulletEnabled val="1"/>
        </dgm:presLayoutVars>
      </dgm:prSet>
      <dgm:spPr/>
      <dgm:t>
        <a:bodyPr/>
        <a:lstStyle/>
        <a:p>
          <a:endParaRPr lang="en-US"/>
        </a:p>
      </dgm:t>
    </dgm:pt>
    <dgm:pt modelId="{414FF2A5-9EF5-4EF9-8736-1B57A85BD3ED}" type="pres">
      <dgm:prSet presAssocID="{D99B1876-695C-4103-8375-59628F6148E5}" presName="sibTrans" presStyleLbl="sibTrans1D1" presStyleIdx="2" presStyleCnt="7"/>
      <dgm:spPr/>
      <dgm:t>
        <a:bodyPr/>
        <a:lstStyle/>
        <a:p>
          <a:endParaRPr lang="en-US"/>
        </a:p>
      </dgm:t>
    </dgm:pt>
    <dgm:pt modelId="{86FDB266-BAA9-4E83-B4C8-88EB38131F1E}" type="pres">
      <dgm:prSet presAssocID="{D99B1876-695C-4103-8375-59628F6148E5}" presName="connectorText" presStyleLbl="sibTrans1D1" presStyleIdx="2" presStyleCnt="7"/>
      <dgm:spPr/>
      <dgm:t>
        <a:bodyPr/>
        <a:lstStyle/>
        <a:p>
          <a:endParaRPr lang="en-US"/>
        </a:p>
      </dgm:t>
    </dgm:pt>
    <dgm:pt modelId="{CA21C951-A33B-4946-BAEA-2054E7FF2B63}" type="pres">
      <dgm:prSet presAssocID="{3A97E8D4-D217-4417-8946-01A1570D9AF9}" presName="node" presStyleLbl="node1" presStyleIdx="3" presStyleCnt="8">
        <dgm:presLayoutVars>
          <dgm:bulletEnabled val="1"/>
        </dgm:presLayoutVars>
      </dgm:prSet>
      <dgm:spPr/>
      <dgm:t>
        <a:bodyPr/>
        <a:lstStyle/>
        <a:p>
          <a:endParaRPr lang="en-US"/>
        </a:p>
      </dgm:t>
    </dgm:pt>
    <dgm:pt modelId="{F56DF62A-EAF6-44E2-B688-6FE4BCA7D85E}" type="pres">
      <dgm:prSet presAssocID="{86C80C4A-BB3C-4667-807A-B3CFE7643CAC}" presName="sibTrans" presStyleLbl="sibTrans1D1" presStyleIdx="3" presStyleCnt="7"/>
      <dgm:spPr/>
      <dgm:t>
        <a:bodyPr/>
        <a:lstStyle/>
        <a:p>
          <a:endParaRPr lang="en-US"/>
        </a:p>
      </dgm:t>
    </dgm:pt>
    <dgm:pt modelId="{50C6D23F-D6DB-47A9-AE3A-08F598B143E7}" type="pres">
      <dgm:prSet presAssocID="{86C80C4A-BB3C-4667-807A-B3CFE7643CAC}" presName="connectorText" presStyleLbl="sibTrans1D1" presStyleIdx="3" presStyleCnt="7"/>
      <dgm:spPr/>
      <dgm:t>
        <a:bodyPr/>
        <a:lstStyle/>
        <a:p>
          <a:endParaRPr lang="en-US"/>
        </a:p>
      </dgm:t>
    </dgm:pt>
    <dgm:pt modelId="{0FCE8B48-8247-4C66-963F-DE6BDACDBA83}" type="pres">
      <dgm:prSet presAssocID="{6E02E00A-B7C2-4D7B-9929-048E046AF425}" presName="node" presStyleLbl="node1" presStyleIdx="4" presStyleCnt="8" custLinFactNeighborX="54" custLinFactNeighborY="171">
        <dgm:presLayoutVars>
          <dgm:bulletEnabled val="1"/>
        </dgm:presLayoutVars>
      </dgm:prSet>
      <dgm:spPr/>
      <dgm:t>
        <a:bodyPr/>
        <a:lstStyle/>
        <a:p>
          <a:endParaRPr lang="en-US"/>
        </a:p>
      </dgm:t>
    </dgm:pt>
    <dgm:pt modelId="{28FCC420-DB26-4C90-B42E-4B7006E8770C}" type="pres">
      <dgm:prSet presAssocID="{6E20175F-CED4-4A1B-AA55-2845EC0A1EF0}" presName="sibTrans" presStyleLbl="sibTrans1D1" presStyleIdx="4" presStyleCnt="7"/>
      <dgm:spPr/>
      <dgm:t>
        <a:bodyPr/>
        <a:lstStyle/>
        <a:p>
          <a:endParaRPr lang="en-US"/>
        </a:p>
      </dgm:t>
    </dgm:pt>
    <dgm:pt modelId="{8FB84479-3CFA-48F0-9C2A-2F7B80C93A5B}" type="pres">
      <dgm:prSet presAssocID="{6E20175F-CED4-4A1B-AA55-2845EC0A1EF0}" presName="connectorText" presStyleLbl="sibTrans1D1" presStyleIdx="4" presStyleCnt="7"/>
      <dgm:spPr/>
      <dgm:t>
        <a:bodyPr/>
        <a:lstStyle/>
        <a:p>
          <a:endParaRPr lang="en-US"/>
        </a:p>
      </dgm:t>
    </dgm:pt>
    <dgm:pt modelId="{92A4E4C7-8B70-437E-87A2-7A77850FBA0B}" type="pres">
      <dgm:prSet presAssocID="{19FA4BDD-E28B-431D-80A7-198B67B3035F}" presName="node" presStyleLbl="node1" presStyleIdx="5" presStyleCnt="8">
        <dgm:presLayoutVars>
          <dgm:bulletEnabled val="1"/>
        </dgm:presLayoutVars>
      </dgm:prSet>
      <dgm:spPr/>
      <dgm:t>
        <a:bodyPr/>
        <a:lstStyle/>
        <a:p>
          <a:endParaRPr lang="en-US"/>
        </a:p>
      </dgm:t>
    </dgm:pt>
    <dgm:pt modelId="{0D19A43D-EDB4-403C-ADDF-224E9230FD89}" type="pres">
      <dgm:prSet presAssocID="{3982F9AB-8EDA-47AA-B37D-CA936A8536CE}" presName="sibTrans" presStyleLbl="sibTrans1D1" presStyleIdx="5" presStyleCnt="7"/>
      <dgm:spPr/>
      <dgm:t>
        <a:bodyPr/>
        <a:lstStyle/>
        <a:p>
          <a:endParaRPr lang="en-US"/>
        </a:p>
      </dgm:t>
    </dgm:pt>
    <dgm:pt modelId="{723D0B67-AA59-440A-9D1F-1BD53CE7F606}" type="pres">
      <dgm:prSet presAssocID="{3982F9AB-8EDA-47AA-B37D-CA936A8536CE}" presName="connectorText" presStyleLbl="sibTrans1D1" presStyleIdx="5" presStyleCnt="7"/>
      <dgm:spPr/>
      <dgm:t>
        <a:bodyPr/>
        <a:lstStyle/>
        <a:p>
          <a:endParaRPr lang="en-US"/>
        </a:p>
      </dgm:t>
    </dgm:pt>
    <dgm:pt modelId="{D98C08A9-08A8-4575-B05A-EEDE364A25CB}" type="pres">
      <dgm:prSet presAssocID="{93A2EC77-5158-47D4-9796-122FDC354C6C}" presName="node" presStyleLbl="node1" presStyleIdx="6" presStyleCnt="8">
        <dgm:presLayoutVars>
          <dgm:bulletEnabled val="1"/>
        </dgm:presLayoutVars>
      </dgm:prSet>
      <dgm:spPr/>
      <dgm:t>
        <a:bodyPr/>
        <a:lstStyle/>
        <a:p>
          <a:endParaRPr lang="en-US"/>
        </a:p>
      </dgm:t>
    </dgm:pt>
    <dgm:pt modelId="{3D1EC571-53A3-4AA0-B8A4-04BCCE392E61}" type="pres">
      <dgm:prSet presAssocID="{5AC14F78-5FFF-491D-B43D-266672EB627D}" presName="sibTrans" presStyleLbl="sibTrans1D1" presStyleIdx="6" presStyleCnt="7"/>
      <dgm:spPr/>
      <dgm:t>
        <a:bodyPr/>
        <a:lstStyle/>
        <a:p>
          <a:endParaRPr lang="en-US"/>
        </a:p>
      </dgm:t>
    </dgm:pt>
    <dgm:pt modelId="{33722775-2C8C-482D-AE57-E0EA69106D51}" type="pres">
      <dgm:prSet presAssocID="{5AC14F78-5FFF-491D-B43D-266672EB627D}" presName="connectorText" presStyleLbl="sibTrans1D1" presStyleIdx="6" presStyleCnt="7"/>
      <dgm:spPr/>
      <dgm:t>
        <a:bodyPr/>
        <a:lstStyle/>
        <a:p>
          <a:endParaRPr lang="en-US"/>
        </a:p>
      </dgm:t>
    </dgm:pt>
    <dgm:pt modelId="{D823C69C-CE74-4295-9965-3559BF9BD1C9}" type="pres">
      <dgm:prSet presAssocID="{9E26C186-EDCB-45D9-AF26-CE42C15A2E5E}" presName="node" presStyleLbl="node1" presStyleIdx="7" presStyleCnt="8">
        <dgm:presLayoutVars>
          <dgm:bulletEnabled val="1"/>
        </dgm:presLayoutVars>
      </dgm:prSet>
      <dgm:spPr/>
      <dgm:t>
        <a:bodyPr/>
        <a:lstStyle/>
        <a:p>
          <a:endParaRPr lang="en-US"/>
        </a:p>
      </dgm:t>
    </dgm:pt>
  </dgm:ptLst>
  <dgm:cxnLst>
    <dgm:cxn modelId="{8346D23C-C3F2-4205-97B1-5F12EBEF4A22}" type="presOf" srcId="{D99B1876-695C-4103-8375-59628F6148E5}" destId="{414FF2A5-9EF5-4EF9-8736-1B57A85BD3ED}" srcOrd="0" destOrd="0" presId="urn:microsoft.com/office/officeart/2005/8/layout/bProcess3"/>
    <dgm:cxn modelId="{C826C039-7C11-4500-A366-E2215AB9D9D8}" srcId="{8275FC31-D836-4AD6-8912-A0CB4FE71206}" destId="{D9691276-6A25-4614-B6DC-423CBBE3178C}" srcOrd="1" destOrd="0" parTransId="{3B2A318D-19FF-4656-AB9A-F210D72B166A}" sibTransId="{71E1FF04-37FF-42A7-837B-F06BA6DCDE74}"/>
    <dgm:cxn modelId="{51AD2E3E-1E97-4875-A6B6-ABAD0D612670}" type="presOf" srcId="{3982F9AB-8EDA-47AA-B37D-CA936A8536CE}" destId="{723D0B67-AA59-440A-9D1F-1BD53CE7F606}" srcOrd="1" destOrd="0" presId="urn:microsoft.com/office/officeart/2005/8/layout/bProcess3"/>
    <dgm:cxn modelId="{C418969F-D519-4D0F-B936-0E9DF8AF904B}" type="presOf" srcId="{19FA4BDD-E28B-431D-80A7-198B67B3035F}" destId="{92A4E4C7-8B70-437E-87A2-7A77850FBA0B}" srcOrd="0" destOrd="0" presId="urn:microsoft.com/office/officeart/2005/8/layout/bProcess3"/>
    <dgm:cxn modelId="{0CB3882B-31A1-417B-B804-313E9BED5109}" type="presOf" srcId="{86C80C4A-BB3C-4667-807A-B3CFE7643CAC}" destId="{F56DF62A-EAF6-44E2-B688-6FE4BCA7D85E}" srcOrd="0" destOrd="0" presId="urn:microsoft.com/office/officeart/2005/8/layout/bProcess3"/>
    <dgm:cxn modelId="{DE19F99D-F154-436A-B742-CCF24CC8132B}" type="presOf" srcId="{B87A2881-5482-4F86-8912-1F02601948A7}" destId="{8339E549-7E3B-4990-A9E6-0FAE20641AB7}" srcOrd="0" destOrd="0" presId="urn:microsoft.com/office/officeart/2005/8/layout/bProcess3"/>
    <dgm:cxn modelId="{C13F3976-5C0E-4F76-816D-8DF23858E5A9}" type="presOf" srcId="{3982F9AB-8EDA-47AA-B37D-CA936A8536CE}" destId="{0D19A43D-EDB4-403C-ADDF-224E9230FD89}" srcOrd="0" destOrd="0" presId="urn:microsoft.com/office/officeart/2005/8/layout/bProcess3"/>
    <dgm:cxn modelId="{6F1A180F-01E6-481D-A366-539B02EBF2F7}" srcId="{8275FC31-D836-4AD6-8912-A0CB4FE71206}" destId="{9E26C186-EDCB-45D9-AF26-CE42C15A2E5E}" srcOrd="7" destOrd="0" parTransId="{99CDFC61-A972-4730-9449-A8D49FCD6FDA}" sibTransId="{324D9441-43AA-411D-97D2-DA5052415A98}"/>
    <dgm:cxn modelId="{9EB0EA15-6BC8-4612-AA1B-9AD1BD37203C}" type="presOf" srcId="{71E1FF04-37FF-42A7-837B-F06BA6DCDE74}" destId="{F159553C-9177-4DB3-9AA9-B1112EE34D6B}" srcOrd="1" destOrd="0" presId="urn:microsoft.com/office/officeart/2005/8/layout/bProcess3"/>
    <dgm:cxn modelId="{0E012CF4-F947-46DB-8F60-FEFC0A79EF0E}" srcId="{8275FC31-D836-4AD6-8912-A0CB4FE71206}" destId="{478EEA42-E66A-4CBE-91A2-D83991F95157}" srcOrd="0" destOrd="0" parTransId="{F3EFC5DC-3E2D-4B3A-A385-125682271EA4}" sibTransId="{B87A2881-5482-4F86-8912-1F02601948A7}"/>
    <dgm:cxn modelId="{C415764E-06B7-4BA9-8CC5-7C583668B505}" srcId="{8275FC31-D836-4AD6-8912-A0CB4FE71206}" destId="{69D44C71-AC0A-460A-8692-DD88C7F779D1}" srcOrd="2" destOrd="0" parTransId="{368B691F-28BC-4964-900B-958713EAEFB7}" sibTransId="{D99B1876-695C-4103-8375-59628F6148E5}"/>
    <dgm:cxn modelId="{400F7DD2-A878-4205-8B91-8A74B52567C0}" type="presOf" srcId="{5AC14F78-5FFF-491D-B43D-266672EB627D}" destId="{3D1EC571-53A3-4AA0-B8A4-04BCCE392E61}" srcOrd="0" destOrd="0" presId="urn:microsoft.com/office/officeart/2005/8/layout/bProcess3"/>
    <dgm:cxn modelId="{8579723E-29D6-4DC0-B207-9F72B3417825}" srcId="{8275FC31-D836-4AD6-8912-A0CB4FE71206}" destId="{6E02E00A-B7C2-4D7B-9929-048E046AF425}" srcOrd="4" destOrd="0" parTransId="{D4D41909-FAE3-4960-B2F8-CCCC490866C3}" sibTransId="{6E20175F-CED4-4A1B-AA55-2845EC0A1EF0}"/>
    <dgm:cxn modelId="{B78E1187-A547-476D-9103-73F7E7D2C27B}" srcId="{8275FC31-D836-4AD6-8912-A0CB4FE71206}" destId="{93A2EC77-5158-47D4-9796-122FDC354C6C}" srcOrd="6" destOrd="0" parTransId="{3BAD0422-46A0-4614-9E3C-B300DFD427BE}" sibTransId="{5AC14F78-5FFF-491D-B43D-266672EB627D}"/>
    <dgm:cxn modelId="{1B18BE6F-FB1D-48BB-BD14-59C556B40E42}" srcId="{8275FC31-D836-4AD6-8912-A0CB4FE71206}" destId="{19FA4BDD-E28B-431D-80A7-198B67B3035F}" srcOrd="5" destOrd="0" parTransId="{CFA720E6-DE2F-45CE-918F-CA0B23FDD6C6}" sibTransId="{3982F9AB-8EDA-47AA-B37D-CA936A8536CE}"/>
    <dgm:cxn modelId="{0634FD1C-05FA-4317-9DD7-ED1B64535644}" type="presOf" srcId="{D99B1876-695C-4103-8375-59628F6148E5}" destId="{86FDB266-BAA9-4E83-B4C8-88EB38131F1E}" srcOrd="1" destOrd="0" presId="urn:microsoft.com/office/officeart/2005/8/layout/bProcess3"/>
    <dgm:cxn modelId="{480350EC-79E3-4E80-BB95-93B8DE379833}" type="presOf" srcId="{93A2EC77-5158-47D4-9796-122FDC354C6C}" destId="{D98C08A9-08A8-4575-B05A-EEDE364A25CB}" srcOrd="0" destOrd="0" presId="urn:microsoft.com/office/officeart/2005/8/layout/bProcess3"/>
    <dgm:cxn modelId="{6325121D-8B6A-4B6E-86FB-FD607966329A}" type="presOf" srcId="{6E20175F-CED4-4A1B-AA55-2845EC0A1EF0}" destId="{8FB84479-3CFA-48F0-9C2A-2F7B80C93A5B}" srcOrd="1" destOrd="0" presId="urn:microsoft.com/office/officeart/2005/8/layout/bProcess3"/>
    <dgm:cxn modelId="{CFC845AC-585E-4837-AFEC-0B340AF18262}" type="presOf" srcId="{8275FC31-D836-4AD6-8912-A0CB4FE71206}" destId="{2672DEC8-6A26-4E74-9605-60390158C2D6}" srcOrd="0" destOrd="0" presId="urn:microsoft.com/office/officeart/2005/8/layout/bProcess3"/>
    <dgm:cxn modelId="{0BB247E9-DB62-46EA-996F-3DCEE40B4324}" type="presOf" srcId="{5AC14F78-5FFF-491D-B43D-266672EB627D}" destId="{33722775-2C8C-482D-AE57-E0EA69106D51}" srcOrd="1" destOrd="0" presId="urn:microsoft.com/office/officeart/2005/8/layout/bProcess3"/>
    <dgm:cxn modelId="{B80BE2E0-0BD1-4F56-94F6-F007FC95CAE9}" type="presOf" srcId="{6E02E00A-B7C2-4D7B-9929-048E046AF425}" destId="{0FCE8B48-8247-4C66-963F-DE6BDACDBA83}" srcOrd="0" destOrd="0" presId="urn:microsoft.com/office/officeart/2005/8/layout/bProcess3"/>
    <dgm:cxn modelId="{FCB60869-383C-4FF5-AA5F-CAF39F8D76FD}" type="presOf" srcId="{6E20175F-CED4-4A1B-AA55-2845EC0A1EF0}" destId="{28FCC420-DB26-4C90-B42E-4B7006E8770C}" srcOrd="0" destOrd="0" presId="urn:microsoft.com/office/officeart/2005/8/layout/bProcess3"/>
    <dgm:cxn modelId="{70F2CD8E-F369-4D40-984A-B34044A2A419}" type="presOf" srcId="{9E26C186-EDCB-45D9-AF26-CE42C15A2E5E}" destId="{D823C69C-CE74-4295-9965-3559BF9BD1C9}" srcOrd="0" destOrd="0" presId="urn:microsoft.com/office/officeart/2005/8/layout/bProcess3"/>
    <dgm:cxn modelId="{3EE3D576-729A-45F6-8A81-1D95CBB64DD0}" type="presOf" srcId="{478EEA42-E66A-4CBE-91A2-D83991F95157}" destId="{7FB1CF97-E843-4F3A-B757-56BD38E15DCA}" srcOrd="0" destOrd="0" presId="urn:microsoft.com/office/officeart/2005/8/layout/bProcess3"/>
    <dgm:cxn modelId="{3C16CC65-E88E-41D3-A337-1C02ADD90AA0}" type="presOf" srcId="{69D44C71-AC0A-460A-8692-DD88C7F779D1}" destId="{5DC2262A-6A15-4218-958D-2D0C60D6A2A3}" srcOrd="0" destOrd="0" presId="urn:microsoft.com/office/officeart/2005/8/layout/bProcess3"/>
    <dgm:cxn modelId="{75BA386F-FE7B-4715-8879-98D03BC98B18}" type="presOf" srcId="{3A97E8D4-D217-4417-8946-01A1570D9AF9}" destId="{CA21C951-A33B-4946-BAEA-2054E7FF2B63}" srcOrd="0" destOrd="0" presId="urn:microsoft.com/office/officeart/2005/8/layout/bProcess3"/>
    <dgm:cxn modelId="{02FE266E-BC3B-432A-AA86-8DB9D86D289E}" type="presOf" srcId="{D9691276-6A25-4614-B6DC-423CBBE3178C}" destId="{2C77F434-6169-4543-AF91-C635A2266B4E}" srcOrd="0" destOrd="0" presId="urn:microsoft.com/office/officeart/2005/8/layout/bProcess3"/>
    <dgm:cxn modelId="{54A5AED2-721B-49DC-A96E-C23C83B91D74}" type="presOf" srcId="{71E1FF04-37FF-42A7-837B-F06BA6DCDE74}" destId="{54A8819C-B69B-4464-BD81-289F985CDB63}" srcOrd="0" destOrd="0" presId="urn:microsoft.com/office/officeart/2005/8/layout/bProcess3"/>
    <dgm:cxn modelId="{E4B01FF6-CAFB-4656-9769-3B686D7B6A62}" type="presOf" srcId="{86C80C4A-BB3C-4667-807A-B3CFE7643CAC}" destId="{50C6D23F-D6DB-47A9-AE3A-08F598B143E7}" srcOrd="1" destOrd="0" presId="urn:microsoft.com/office/officeart/2005/8/layout/bProcess3"/>
    <dgm:cxn modelId="{99363C5F-53E4-48ED-A8D1-C30CFE9E1696}" srcId="{8275FC31-D836-4AD6-8912-A0CB4FE71206}" destId="{3A97E8D4-D217-4417-8946-01A1570D9AF9}" srcOrd="3" destOrd="0" parTransId="{9BF53443-F1A7-4054-8203-3DFD41F03A8C}" sibTransId="{86C80C4A-BB3C-4667-807A-B3CFE7643CAC}"/>
    <dgm:cxn modelId="{E85B5DA1-7E28-4816-89E5-321A754D62EA}" type="presOf" srcId="{B87A2881-5482-4F86-8912-1F02601948A7}" destId="{9BE5B4DA-EC63-4E10-B592-559EAF93DF4D}" srcOrd="1" destOrd="0" presId="urn:microsoft.com/office/officeart/2005/8/layout/bProcess3"/>
    <dgm:cxn modelId="{E0DC5855-6331-4323-9D03-F3BACE4600E1}" type="presParOf" srcId="{2672DEC8-6A26-4E74-9605-60390158C2D6}" destId="{7FB1CF97-E843-4F3A-B757-56BD38E15DCA}" srcOrd="0" destOrd="0" presId="urn:microsoft.com/office/officeart/2005/8/layout/bProcess3"/>
    <dgm:cxn modelId="{4DD5FAB9-7758-491C-9DF0-BAA904140725}" type="presParOf" srcId="{2672DEC8-6A26-4E74-9605-60390158C2D6}" destId="{8339E549-7E3B-4990-A9E6-0FAE20641AB7}" srcOrd="1" destOrd="0" presId="urn:microsoft.com/office/officeart/2005/8/layout/bProcess3"/>
    <dgm:cxn modelId="{F730D725-4D21-40E7-9897-06EFC7F65927}" type="presParOf" srcId="{8339E549-7E3B-4990-A9E6-0FAE20641AB7}" destId="{9BE5B4DA-EC63-4E10-B592-559EAF93DF4D}" srcOrd="0" destOrd="0" presId="urn:microsoft.com/office/officeart/2005/8/layout/bProcess3"/>
    <dgm:cxn modelId="{9EE06F7A-436E-4BC5-9272-D9DCD3D64502}" type="presParOf" srcId="{2672DEC8-6A26-4E74-9605-60390158C2D6}" destId="{2C77F434-6169-4543-AF91-C635A2266B4E}" srcOrd="2" destOrd="0" presId="urn:microsoft.com/office/officeart/2005/8/layout/bProcess3"/>
    <dgm:cxn modelId="{139D515B-5346-4716-9401-C6B982D9F6B1}" type="presParOf" srcId="{2672DEC8-6A26-4E74-9605-60390158C2D6}" destId="{54A8819C-B69B-4464-BD81-289F985CDB63}" srcOrd="3" destOrd="0" presId="urn:microsoft.com/office/officeart/2005/8/layout/bProcess3"/>
    <dgm:cxn modelId="{A6340066-56D3-4710-96FE-1869304CBD35}" type="presParOf" srcId="{54A8819C-B69B-4464-BD81-289F985CDB63}" destId="{F159553C-9177-4DB3-9AA9-B1112EE34D6B}" srcOrd="0" destOrd="0" presId="urn:microsoft.com/office/officeart/2005/8/layout/bProcess3"/>
    <dgm:cxn modelId="{4E70F999-BA8F-42D6-8596-09D27DEBA692}" type="presParOf" srcId="{2672DEC8-6A26-4E74-9605-60390158C2D6}" destId="{5DC2262A-6A15-4218-958D-2D0C60D6A2A3}" srcOrd="4" destOrd="0" presId="urn:microsoft.com/office/officeart/2005/8/layout/bProcess3"/>
    <dgm:cxn modelId="{EF734728-DC6E-44B2-8F67-5B0A31F0A9E9}" type="presParOf" srcId="{2672DEC8-6A26-4E74-9605-60390158C2D6}" destId="{414FF2A5-9EF5-4EF9-8736-1B57A85BD3ED}" srcOrd="5" destOrd="0" presId="urn:microsoft.com/office/officeart/2005/8/layout/bProcess3"/>
    <dgm:cxn modelId="{25A02B65-0832-4F91-8732-48EC9D785500}" type="presParOf" srcId="{414FF2A5-9EF5-4EF9-8736-1B57A85BD3ED}" destId="{86FDB266-BAA9-4E83-B4C8-88EB38131F1E}" srcOrd="0" destOrd="0" presId="urn:microsoft.com/office/officeart/2005/8/layout/bProcess3"/>
    <dgm:cxn modelId="{E717A7EC-BDC9-44E3-A9E4-E637B4B2D7C1}" type="presParOf" srcId="{2672DEC8-6A26-4E74-9605-60390158C2D6}" destId="{CA21C951-A33B-4946-BAEA-2054E7FF2B63}" srcOrd="6" destOrd="0" presId="urn:microsoft.com/office/officeart/2005/8/layout/bProcess3"/>
    <dgm:cxn modelId="{BE001453-59B0-441B-ACAA-CB9767966C29}" type="presParOf" srcId="{2672DEC8-6A26-4E74-9605-60390158C2D6}" destId="{F56DF62A-EAF6-44E2-B688-6FE4BCA7D85E}" srcOrd="7" destOrd="0" presId="urn:microsoft.com/office/officeart/2005/8/layout/bProcess3"/>
    <dgm:cxn modelId="{40AEDFAC-7723-4BA8-B6A0-3A9BEFE29CD0}" type="presParOf" srcId="{F56DF62A-EAF6-44E2-B688-6FE4BCA7D85E}" destId="{50C6D23F-D6DB-47A9-AE3A-08F598B143E7}" srcOrd="0" destOrd="0" presId="urn:microsoft.com/office/officeart/2005/8/layout/bProcess3"/>
    <dgm:cxn modelId="{2137BC59-A21E-4A63-9B53-EE1687E45A8C}" type="presParOf" srcId="{2672DEC8-6A26-4E74-9605-60390158C2D6}" destId="{0FCE8B48-8247-4C66-963F-DE6BDACDBA83}" srcOrd="8" destOrd="0" presId="urn:microsoft.com/office/officeart/2005/8/layout/bProcess3"/>
    <dgm:cxn modelId="{E3094B70-A0A3-42E5-8C9D-D007DB154784}" type="presParOf" srcId="{2672DEC8-6A26-4E74-9605-60390158C2D6}" destId="{28FCC420-DB26-4C90-B42E-4B7006E8770C}" srcOrd="9" destOrd="0" presId="urn:microsoft.com/office/officeart/2005/8/layout/bProcess3"/>
    <dgm:cxn modelId="{F4EDB62F-098C-4A45-9F8B-35FEC003EC92}" type="presParOf" srcId="{28FCC420-DB26-4C90-B42E-4B7006E8770C}" destId="{8FB84479-3CFA-48F0-9C2A-2F7B80C93A5B}" srcOrd="0" destOrd="0" presId="urn:microsoft.com/office/officeart/2005/8/layout/bProcess3"/>
    <dgm:cxn modelId="{6C95A526-F5C3-494A-8E57-70B80C884026}" type="presParOf" srcId="{2672DEC8-6A26-4E74-9605-60390158C2D6}" destId="{92A4E4C7-8B70-437E-87A2-7A77850FBA0B}" srcOrd="10" destOrd="0" presId="urn:microsoft.com/office/officeart/2005/8/layout/bProcess3"/>
    <dgm:cxn modelId="{AF618955-9BD1-4C4E-B3A4-37EC77E6724E}" type="presParOf" srcId="{2672DEC8-6A26-4E74-9605-60390158C2D6}" destId="{0D19A43D-EDB4-403C-ADDF-224E9230FD89}" srcOrd="11" destOrd="0" presId="urn:microsoft.com/office/officeart/2005/8/layout/bProcess3"/>
    <dgm:cxn modelId="{A3798960-4F55-4F4D-B5A1-14FF6F76E8BF}" type="presParOf" srcId="{0D19A43D-EDB4-403C-ADDF-224E9230FD89}" destId="{723D0B67-AA59-440A-9D1F-1BD53CE7F606}" srcOrd="0" destOrd="0" presId="urn:microsoft.com/office/officeart/2005/8/layout/bProcess3"/>
    <dgm:cxn modelId="{BFBFBB76-B4F2-4D17-BFED-91D897797488}" type="presParOf" srcId="{2672DEC8-6A26-4E74-9605-60390158C2D6}" destId="{D98C08A9-08A8-4575-B05A-EEDE364A25CB}" srcOrd="12" destOrd="0" presId="urn:microsoft.com/office/officeart/2005/8/layout/bProcess3"/>
    <dgm:cxn modelId="{184FE7BA-20E4-4EA4-9B7B-DC92B83BA6E0}" type="presParOf" srcId="{2672DEC8-6A26-4E74-9605-60390158C2D6}" destId="{3D1EC571-53A3-4AA0-B8A4-04BCCE392E61}" srcOrd="13" destOrd="0" presId="urn:microsoft.com/office/officeart/2005/8/layout/bProcess3"/>
    <dgm:cxn modelId="{EC2E60F6-99B0-4C64-B4AA-B87A423CE54F}" type="presParOf" srcId="{3D1EC571-53A3-4AA0-B8A4-04BCCE392E61}" destId="{33722775-2C8C-482D-AE57-E0EA69106D51}" srcOrd="0" destOrd="0" presId="urn:microsoft.com/office/officeart/2005/8/layout/bProcess3"/>
    <dgm:cxn modelId="{7C757522-1445-45BA-B6AD-41B6D72DDD6D}" type="presParOf" srcId="{2672DEC8-6A26-4E74-9605-60390158C2D6}" destId="{D823C69C-CE74-4295-9965-3559BF9BD1C9}" srcOrd="14" destOrd="0" presId="urn:microsoft.com/office/officeart/2005/8/layout/bProcess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75FC31-D836-4AD6-8912-A0CB4FE7120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78EEA42-E66A-4CBE-91A2-D83991F95157}">
      <dgm:prSet phldrT="[Text]" custT="1"/>
      <dgm:spPr>
        <a:solidFill>
          <a:schemeClr val="tx2"/>
        </a:solidFill>
      </dgm:spPr>
      <dgm:t>
        <a:bodyPr/>
        <a:lstStyle/>
        <a:p>
          <a:r>
            <a:rPr lang="en-US" sz="2400" b="1" dirty="0" smtClean="0"/>
            <a:t>GROUNDING AND EL DATA</a:t>
          </a:r>
          <a:endParaRPr lang="en-US" sz="2400" b="1" dirty="0"/>
        </a:p>
      </dgm:t>
    </dgm:pt>
    <dgm:pt modelId="{F3EFC5DC-3E2D-4B3A-A385-125682271EA4}" type="parTrans" cxnId="{0E012CF4-F947-46DB-8F60-FEFC0A79EF0E}">
      <dgm:prSet/>
      <dgm:spPr/>
      <dgm:t>
        <a:bodyPr/>
        <a:lstStyle/>
        <a:p>
          <a:endParaRPr lang="en-US"/>
        </a:p>
      </dgm:t>
    </dgm:pt>
    <dgm:pt modelId="{B87A2881-5482-4F86-8912-1F02601948A7}" type="sibTrans" cxnId="{0E012CF4-F947-46DB-8F60-FEFC0A79EF0E}">
      <dgm:prSet/>
      <dgm:spPr>
        <a:ln w="25400">
          <a:solidFill>
            <a:schemeClr val="accent2"/>
          </a:solidFill>
        </a:ln>
      </dgm:spPr>
      <dgm:t>
        <a:bodyPr/>
        <a:lstStyle/>
        <a:p>
          <a:endParaRPr lang="en-US" dirty="0"/>
        </a:p>
      </dgm:t>
    </dgm:pt>
    <dgm:pt modelId="{D9691276-6A25-4614-B6DC-423CBBE3178C}">
      <dgm:prSet phldrT="[Text]" custT="1"/>
      <dgm:spPr>
        <a:solidFill>
          <a:schemeClr val="tx2"/>
        </a:solidFill>
      </dgm:spPr>
      <dgm:t>
        <a:bodyPr/>
        <a:lstStyle/>
        <a:p>
          <a:r>
            <a:rPr lang="en-US" sz="2400" b="1" dirty="0" smtClean="0"/>
            <a:t>INTEGRATED</a:t>
          </a:r>
          <a:r>
            <a:rPr lang="en-US" sz="2400" b="1" baseline="0" dirty="0" smtClean="0"/>
            <a:t> ELD/MATH</a:t>
          </a:r>
          <a:endParaRPr lang="en-US" sz="2400" b="1" dirty="0"/>
        </a:p>
      </dgm:t>
    </dgm:pt>
    <dgm:pt modelId="{3B2A318D-19FF-4656-AB9A-F210D72B166A}" type="parTrans" cxnId="{C826C039-7C11-4500-A366-E2215AB9D9D8}">
      <dgm:prSet/>
      <dgm:spPr/>
      <dgm:t>
        <a:bodyPr/>
        <a:lstStyle/>
        <a:p>
          <a:endParaRPr lang="en-US"/>
        </a:p>
      </dgm:t>
    </dgm:pt>
    <dgm:pt modelId="{71E1FF04-37FF-42A7-837B-F06BA6DCDE74}" type="sibTrans" cxnId="{C826C039-7C11-4500-A366-E2215AB9D9D8}">
      <dgm:prSet/>
      <dgm:spPr>
        <a:ln w="25400">
          <a:solidFill>
            <a:schemeClr val="accent2"/>
          </a:solidFill>
        </a:ln>
      </dgm:spPr>
      <dgm:t>
        <a:bodyPr/>
        <a:lstStyle/>
        <a:p>
          <a:endParaRPr lang="en-US" dirty="0"/>
        </a:p>
      </dgm:t>
    </dgm:pt>
    <dgm:pt modelId="{69D44C71-AC0A-460A-8692-DD88C7F779D1}">
      <dgm:prSet phldrT="[Text]" custT="1"/>
      <dgm:spPr>
        <a:solidFill>
          <a:schemeClr val="tx2"/>
        </a:solidFill>
        <a:ln w="26424">
          <a:noFill/>
        </a:ln>
      </dgm:spPr>
      <dgm:t>
        <a:bodyPr/>
        <a:lstStyle/>
        <a:p>
          <a:r>
            <a:rPr lang="en-US" sz="2400" b="1" baseline="0" dirty="0" smtClean="0"/>
            <a:t>THREE PHASE LESSON STRUCTURE</a:t>
          </a:r>
          <a:endParaRPr lang="en-US" sz="2400" b="1" dirty="0"/>
        </a:p>
      </dgm:t>
    </dgm:pt>
    <dgm:pt modelId="{368B691F-28BC-4964-900B-958713EAEFB7}" type="parTrans" cxnId="{C415764E-06B7-4BA9-8CC5-7C583668B505}">
      <dgm:prSet/>
      <dgm:spPr/>
      <dgm:t>
        <a:bodyPr/>
        <a:lstStyle/>
        <a:p>
          <a:endParaRPr lang="en-US"/>
        </a:p>
      </dgm:t>
    </dgm:pt>
    <dgm:pt modelId="{D99B1876-695C-4103-8375-59628F6148E5}" type="sibTrans" cxnId="{C415764E-06B7-4BA9-8CC5-7C583668B505}">
      <dgm:prSet/>
      <dgm:spPr>
        <a:ln w="25400">
          <a:solidFill>
            <a:schemeClr val="accent2"/>
          </a:solidFill>
        </a:ln>
      </dgm:spPr>
      <dgm:t>
        <a:bodyPr/>
        <a:lstStyle/>
        <a:p>
          <a:endParaRPr lang="en-US" dirty="0"/>
        </a:p>
      </dgm:t>
    </dgm:pt>
    <dgm:pt modelId="{3A97E8D4-D217-4417-8946-01A1570D9AF9}">
      <dgm:prSet phldrT="[Text]" custT="1"/>
      <dgm:spPr>
        <a:solidFill>
          <a:schemeClr val="tx2"/>
        </a:solidFill>
      </dgm:spPr>
      <dgm:t>
        <a:bodyPr/>
        <a:lstStyle/>
        <a:p>
          <a:r>
            <a:rPr lang="en-US" sz="2400" b="1" dirty="0" smtClean="0"/>
            <a:t>INTEGRATED ELD/MATH RESOURCES</a:t>
          </a:r>
          <a:endParaRPr lang="en-US" sz="2400" b="1" dirty="0"/>
        </a:p>
      </dgm:t>
    </dgm:pt>
    <dgm:pt modelId="{9BF53443-F1A7-4054-8203-3DFD41F03A8C}" type="parTrans" cxnId="{99363C5F-53E4-48ED-A8D1-C30CFE9E1696}">
      <dgm:prSet/>
      <dgm:spPr/>
      <dgm:t>
        <a:bodyPr/>
        <a:lstStyle/>
        <a:p>
          <a:endParaRPr lang="en-US"/>
        </a:p>
      </dgm:t>
    </dgm:pt>
    <dgm:pt modelId="{86C80C4A-BB3C-4667-807A-B3CFE7643CAC}" type="sibTrans" cxnId="{99363C5F-53E4-48ED-A8D1-C30CFE9E1696}">
      <dgm:prSet/>
      <dgm:spPr>
        <a:ln w="25400">
          <a:solidFill>
            <a:schemeClr val="accent2"/>
          </a:solidFill>
        </a:ln>
      </dgm:spPr>
      <dgm:t>
        <a:bodyPr/>
        <a:lstStyle/>
        <a:p>
          <a:endParaRPr lang="en-US" dirty="0"/>
        </a:p>
      </dgm:t>
    </dgm:pt>
    <dgm:pt modelId="{6E02E00A-B7C2-4D7B-9929-048E046AF425}">
      <dgm:prSet phldrT="[Text]" custT="1"/>
      <dgm:spPr>
        <a:solidFill>
          <a:schemeClr val="tx2"/>
        </a:solidFill>
      </dgm:spPr>
      <dgm:t>
        <a:bodyPr/>
        <a:lstStyle/>
        <a:p>
          <a:r>
            <a:rPr lang="en-US" sz="2400" b="1" dirty="0" smtClean="0"/>
            <a:t>LESSON OBJECTIVES</a:t>
          </a:r>
          <a:endParaRPr lang="en-US" sz="2400" b="1" dirty="0"/>
        </a:p>
      </dgm:t>
    </dgm:pt>
    <dgm:pt modelId="{D4D41909-FAE3-4960-B2F8-CCCC490866C3}" type="parTrans" cxnId="{8579723E-29D6-4DC0-B207-9F72B3417825}">
      <dgm:prSet/>
      <dgm:spPr/>
      <dgm:t>
        <a:bodyPr/>
        <a:lstStyle/>
        <a:p>
          <a:endParaRPr lang="en-US"/>
        </a:p>
      </dgm:t>
    </dgm:pt>
    <dgm:pt modelId="{6E20175F-CED4-4A1B-AA55-2845EC0A1EF0}" type="sibTrans" cxnId="{8579723E-29D6-4DC0-B207-9F72B3417825}">
      <dgm:prSet/>
      <dgm:spPr>
        <a:ln w="25400">
          <a:solidFill>
            <a:schemeClr val="accent2"/>
          </a:solidFill>
        </a:ln>
      </dgm:spPr>
      <dgm:t>
        <a:bodyPr/>
        <a:lstStyle/>
        <a:p>
          <a:endParaRPr lang="en-US" dirty="0"/>
        </a:p>
      </dgm:t>
    </dgm:pt>
    <dgm:pt modelId="{19FA4BDD-E28B-431D-80A7-198B67B3035F}">
      <dgm:prSet phldrT="[Text]" custT="1"/>
      <dgm:spPr>
        <a:solidFill>
          <a:schemeClr val="tx2"/>
        </a:solidFill>
      </dgm:spPr>
      <dgm:t>
        <a:bodyPr/>
        <a:lstStyle/>
        <a:p>
          <a:r>
            <a:rPr lang="en-US" sz="2400" b="1" dirty="0" smtClean="0"/>
            <a:t>BEFORE          PHASE</a:t>
          </a:r>
          <a:endParaRPr lang="en-US" sz="2400" b="1" dirty="0"/>
        </a:p>
      </dgm:t>
    </dgm:pt>
    <dgm:pt modelId="{CFA720E6-DE2F-45CE-918F-CA0B23FDD6C6}" type="parTrans" cxnId="{1B18BE6F-FB1D-48BB-BD14-59C556B40E42}">
      <dgm:prSet/>
      <dgm:spPr/>
      <dgm:t>
        <a:bodyPr/>
        <a:lstStyle/>
        <a:p>
          <a:endParaRPr lang="en-US"/>
        </a:p>
      </dgm:t>
    </dgm:pt>
    <dgm:pt modelId="{3982F9AB-8EDA-47AA-B37D-CA936A8536CE}" type="sibTrans" cxnId="{1B18BE6F-FB1D-48BB-BD14-59C556B40E42}">
      <dgm:prSet/>
      <dgm:spPr>
        <a:ln w="25400">
          <a:solidFill>
            <a:schemeClr val="accent2"/>
          </a:solidFill>
        </a:ln>
      </dgm:spPr>
      <dgm:t>
        <a:bodyPr/>
        <a:lstStyle/>
        <a:p>
          <a:endParaRPr lang="en-US" dirty="0"/>
        </a:p>
      </dgm:t>
    </dgm:pt>
    <dgm:pt modelId="{93A2EC77-5158-47D4-9796-122FDC354C6C}">
      <dgm:prSet phldrT="[Text]" custT="1"/>
      <dgm:spPr>
        <a:solidFill>
          <a:schemeClr val="tx2"/>
        </a:solidFill>
      </dgm:spPr>
      <dgm:t>
        <a:bodyPr/>
        <a:lstStyle/>
        <a:p>
          <a:r>
            <a:rPr lang="en-US" sz="2400" b="1" dirty="0" smtClean="0"/>
            <a:t>THREE READS PROTOCOL</a:t>
          </a:r>
          <a:endParaRPr lang="en-US" sz="2400" b="1" dirty="0"/>
        </a:p>
      </dgm:t>
    </dgm:pt>
    <dgm:pt modelId="{3BAD0422-46A0-4614-9E3C-B300DFD427BE}" type="parTrans" cxnId="{B78E1187-A547-476D-9103-73F7E7D2C27B}">
      <dgm:prSet/>
      <dgm:spPr/>
      <dgm:t>
        <a:bodyPr/>
        <a:lstStyle/>
        <a:p>
          <a:endParaRPr lang="en-US"/>
        </a:p>
      </dgm:t>
    </dgm:pt>
    <dgm:pt modelId="{5AC14F78-5FFF-491D-B43D-266672EB627D}" type="sibTrans" cxnId="{B78E1187-A547-476D-9103-73F7E7D2C27B}">
      <dgm:prSet/>
      <dgm:spPr>
        <a:ln w="25400">
          <a:solidFill>
            <a:schemeClr val="accent2"/>
          </a:solidFill>
        </a:ln>
      </dgm:spPr>
      <dgm:t>
        <a:bodyPr/>
        <a:lstStyle/>
        <a:p>
          <a:endParaRPr lang="en-US" dirty="0"/>
        </a:p>
      </dgm:t>
    </dgm:pt>
    <dgm:pt modelId="{9E26C186-EDCB-45D9-AF26-CE42C15A2E5E}">
      <dgm:prSet phldrT="[Text]" custT="1"/>
      <dgm:spPr>
        <a:solidFill>
          <a:schemeClr val="tx2"/>
        </a:solidFill>
      </dgm:spPr>
      <dgm:t>
        <a:bodyPr/>
        <a:lstStyle/>
        <a:p>
          <a:r>
            <a:rPr lang="en-US" sz="2400" b="1" dirty="0" smtClean="0"/>
            <a:t>WRAP UP/ REFLECT</a:t>
          </a:r>
          <a:endParaRPr lang="en-US" sz="2400" b="1" dirty="0"/>
        </a:p>
      </dgm:t>
    </dgm:pt>
    <dgm:pt modelId="{99CDFC61-A972-4730-9449-A8D49FCD6FDA}" type="parTrans" cxnId="{6F1A180F-01E6-481D-A366-539B02EBF2F7}">
      <dgm:prSet/>
      <dgm:spPr/>
      <dgm:t>
        <a:bodyPr/>
        <a:lstStyle/>
        <a:p>
          <a:endParaRPr lang="en-US"/>
        </a:p>
      </dgm:t>
    </dgm:pt>
    <dgm:pt modelId="{324D9441-43AA-411D-97D2-DA5052415A98}" type="sibTrans" cxnId="{6F1A180F-01E6-481D-A366-539B02EBF2F7}">
      <dgm:prSet/>
      <dgm:spPr/>
      <dgm:t>
        <a:bodyPr/>
        <a:lstStyle/>
        <a:p>
          <a:endParaRPr lang="en-US"/>
        </a:p>
      </dgm:t>
    </dgm:pt>
    <dgm:pt modelId="{2672DEC8-6A26-4E74-9605-60390158C2D6}" type="pres">
      <dgm:prSet presAssocID="{8275FC31-D836-4AD6-8912-A0CB4FE71206}" presName="Name0" presStyleCnt="0">
        <dgm:presLayoutVars>
          <dgm:dir/>
          <dgm:resizeHandles val="exact"/>
        </dgm:presLayoutVars>
      </dgm:prSet>
      <dgm:spPr/>
      <dgm:t>
        <a:bodyPr/>
        <a:lstStyle/>
        <a:p>
          <a:endParaRPr lang="en-US"/>
        </a:p>
      </dgm:t>
    </dgm:pt>
    <dgm:pt modelId="{7FB1CF97-E843-4F3A-B757-56BD38E15DCA}" type="pres">
      <dgm:prSet presAssocID="{478EEA42-E66A-4CBE-91A2-D83991F95157}" presName="node" presStyleLbl="node1" presStyleIdx="0" presStyleCnt="8" custLinFactNeighborX="917">
        <dgm:presLayoutVars>
          <dgm:bulletEnabled val="1"/>
        </dgm:presLayoutVars>
      </dgm:prSet>
      <dgm:spPr/>
      <dgm:t>
        <a:bodyPr/>
        <a:lstStyle/>
        <a:p>
          <a:endParaRPr lang="en-US"/>
        </a:p>
      </dgm:t>
    </dgm:pt>
    <dgm:pt modelId="{8339E549-7E3B-4990-A9E6-0FAE20641AB7}" type="pres">
      <dgm:prSet presAssocID="{B87A2881-5482-4F86-8912-1F02601948A7}" presName="sibTrans" presStyleLbl="sibTrans1D1" presStyleIdx="0" presStyleCnt="7"/>
      <dgm:spPr/>
      <dgm:t>
        <a:bodyPr/>
        <a:lstStyle/>
        <a:p>
          <a:endParaRPr lang="en-US"/>
        </a:p>
      </dgm:t>
    </dgm:pt>
    <dgm:pt modelId="{9BE5B4DA-EC63-4E10-B592-559EAF93DF4D}" type="pres">
      <dgm:prSet presAssocID="{B87A2881-5482-4F86-8912-1F02601948A7}" presName="connectorText" presStyleLbl="sibTrans1D1" presStyleIdx="0" presStyleCnt="7"/>
      <dgm:spPr/>
      <dgm:t>
        <a:bodyPr/>
        <a:lstStyle/>
        <a:p>
          <a:endParaRPr lang="en-US"/>
        </a:p>
      </dgm:t>
    </dgm:pt>
    <dgm:pt modelId="{2C77F434-6169-4543-AF91-C635A2266B4E}" type="pres">
      <dgm:prSet presAssocID="{D9691276-6A25-4614-B6DC-423CBBE3178C}" presName="node" presStyleLbl="node1" presStyleIdx="1" presStyleCnt="8">
        <dgm:presLayoutVars>
          <dgm:bulletEnabled val="1"/>
        </dgm:presLayoutVars>
      </dgm:prSet>
      <dgm:spPr/>
      <dgm:t>
        <a:bodyPr/>
        <a:lstStyle/>
        <a:p>
          <a:endParaRPr lang="en-US"/>
        </a:p>
      </dgm:t>
    </dgm:pt>
    <dgm:pt modelId="{54A8819C-B69B-4464-BD81-289F985CDB63}" type="pres">
      <dgm:prSet presAssocID="{71E1FF04-37FF-42A7-837B-F06BA6DCDE74}" presName="sibTrans" presStyleLbl="sibTrans1D1" presStyleIdx="1" presStyleCnt="7"/>
      <dgm:spPr/>
      <dgm:t>
        <a:bodyPr/>
        <a:lstStyle/>
        <a:p>
          <a:endParaRPr lang="en-US"/>
        </a:p>
      </dgm:t>
    </dgm:pt>
    <dgm:pt modelId="{F159553C-9177-4DB3-9AA9-B1112EE34D6B}" type="pres">
      <dgm:prSet presAssocID="{71E1FF04-37FF-42A7-837B-F06BA6DCDE74}" presName="connectorText" presStyleLbl="sibTrans1D1" presStyleIdx="1" presStyleCnt="7"/>
      <dgm:spPr/>
      <dgm:t>
        <a:bodyPr/>
        <a:lstStyle/>
        <a:p>
          <a:endParaRPr lang="en-US"/>
        </a:p>
      </dgm:t>
    </dgm:pt>
    <dgm:pt modelId="{5DC2262A-6A15-4218-958D-2D0C60D6A2A3}" type="pres">
      <dgm:prSet presAssocID="{69D44C71-AC0A-460A-8692-DD88C7F779D1}" presName="node" presStyleLbl="node1" presStyleIdx="2" presStyleCnt="8">
        <dgm:presLayoutVars>
          <dgm:bulletEnabled val="1"/>
        </dgm:presLayoutVars>
      </dgm:prSet>
      <dgm:spPr/>
      <dgm:t>
        <a:bodyPr/>
        <a:lstStyle/>
        <a:p>
          <a:endParaRPr lang="en-US"/>
        </a:p>
      </dgm:t>
    </dgm:pt>
    <dgm:pt modelId="{414FF2A5-9EF5-4EF9-8736-1B57A85BD3ED}" type="pres">
      <dgm:prSet presAssocID="{D99B1876-695C-4103-8375-59628F6148E5}" presName="sibTrans" presStyleLbl="sibTrans1D1" presStyleIdx="2" presStyleCnt="7"/>
      <dgm:spPr/>
      <dgm:t>
        <a:bodyPr/>
        <a:lstStyle/>
        <a:p>
          <a:endParaRPr lang="en-US"/>
        </a:p>
      </dgm:t>
    </dgm:pt>
    <dgm:pt modelId="{86FDB266-BAA9-4E83-B4C8-88EB38131F1E}" type="pres">
      <dgm:prSet presAssocID="{D99B1876-695C-4103-8375-59628F6148E5}" presName="connectorText" presStyleLbl="sibTrans1D1" presStyleIdx="2" presStyleCnt="7"/>
      <dgm:spPr/>
      <dgm:t>
        <a:bodyPr/>
        <a:lstStyle/>
        <a:p>
          <a:endParaRPr lang="en-US"/>
        </a:p>
      </dgm:t>
    </dgm:pt>
    <dgm:pt modelId="{CA21C951-A33B-4946-BAEA-2054E7FF2B63}" type="pres">
      <dgm:prSet presAssocID="{3A97E8D4-D217-4417-8946-01A1570D9AF9}" presName="node" presStyleLbl="node1" presStyleIdx="3" presStyleCnt="8">
        <dgm:presLayoutVars>
          <dgm:bulletEnabled val="1"/>
        </dgm:presLayoutVars>
      </dgm:prSet>
      <dgm:spPr/>
      <dgm:t>
        <a:bodyPr/>
        <a:lstStyle/>
        <a:p>
          <a:endParaRPr lang="en-US"/>
        </a:p>
      </dgm:t>
    </dgm:pt>
    <dgm:pt modelId="{F56DF62A-EAF6-44E2-B688-6FE4BCA7D85E}" type="pres">
      <dgm:prSet presAssocID="{86C80C4A-BB3C-4667-807A-B3CFE7643CAC}" presName="sibTrans" presStyleLbl="sibTrans1D1" presStyleIdx="3" presStyleCnt="7"/>
      <dgm:spPr/>
      <dgm:t>
        <a:bodyPr/>
        <a:lstStyle/>
        <a:p>
          <a:endParaRPr lang="en-US"/>
        </a:p>
      </dgm:t>
    </dgm:pt>
    <dgm:pt modelId="{50C6D23F-D6DB-47A9-AE3A-08F598B143E7}" type="pres">
      <dgm:prSet presAssocID="{86C80C4A-BB3C-4667-807A-B3CFE7643CAC}" presName="connectorText" presStyleLbl="sibTrans1D1" presStyleIdx="3" presStyleCnt="7"/>
      <dgm:spPr/>
      <dgm:t>
        <a:bodyPr/>
        <a:lstStyle/>
        <a:p>
          <a:endParaRPr lang="en-US"/>
        </a:p>
      </dgm:t>
    </dgm:pt>
    <dgm:pt modelId="{0FCE8B48-8247-4C66-963F-DE6BDACDBA83}" type="pres">
      <dgm:prSet presAssocID="{6E02E00A-B7C2-4D7B-9929-048E046AF425}" presName="node" presStyleLbl="node1" presStyleIdx="4" presStyleCnt="8" custLinFactNeighborX="54" custLinFactNeighborY="171">
        <dgm:presLayoutVars>
          <dgm:bulletEnabled val="1"/>
        </dgm:presLayoutVars>
      </dgm:prSet>
      <dgm:spPr/>
      <dgm:t>
        <a:bodyPr/>
        <a:lstStyle/>
        <a:p>
          <a:endParaRPr lang="en-US"/>
        </a:p>
      </dgm:t>
    </dgm:pt>
    <dgm:pt modelId="{28FCC420-DB26-4C90-B42E-4B7006E8770C}" type="pres">
      <dgm:prSet presAssocID="{6E20175F-CED4-4A1B-AA55-2845EC0A1EF0}" presName="sibTrans" presStyleLbl="sibTrans1D1" presStyleIdx="4" presStyleCnt="7"/>
      <dgm:spPr/>
      <dgm:t>
        <a:bodyPr/>
        <a:lstStyle/>
        <a:p>
          <a:endParaRPr lang="en-US"/>
        </a:p>
      </dgm:t>
    </dgm:pt>
    <dgm:pt modelId="{8FB84479-3CFA-48F0-9C2A-2F7B80C93A5B}" type="pres">
      <dgm:prSet presAssocID="{6E20175F-CED4-4A1B-AA55-2845EC0A1EF0}" presName="connectorText" presStyleLbl="sibTrans1D1" presStyleIdx="4" presStyleCnt="7"/>
      <dgm:spPr/>
      <dgm:t>
        <a:bodyPr/>
        <a:lstStyle/>
        <a:p>
          <a:endParaRPr lang="en-US"/>
        </a:p>
      </dgm:t>
    </dgm:pt>
    <dgm:pt modelId="{92A4E4C7-8B70-437E-87A2-7A77850FBA0B}" type="pres">
      <dgm:prSet presAssocID="{19FA4BDD-E28B-431D-80A7-198B67B3035F}" presName="node" presStyleLbl="node1" presStyleIdx="5" presStyleCnt="8">
        <dgm:presLayoutVars>
          <dgm:bulletEnabled val="1"/>
        </dgm:presLayoutVars>
      </dgm:prSet>
      <dgm:spPr/>
      <dgm:t>
        <a:bodyPr/>
        <a:lstStyle/>
        <a:p>
          <a:endParaRPr lang="en-US"/>
        </a:p>
      </dgm:t>
    </dgm:pt>
    <dgm:pt modelId="{0D19A43D-EDB4-403C-ADDF-224E9230FD89}" type="pres">
      <dgm:prSet presAssocID="{3982F9AB-8EDA-47AA-B37D-CA936A8536CE}" presName="sibTrans" presStyleLbl="sibTrans1D1" presStyleIdx="5" presStyleCnt="7"/>
      <dgm:spPr/>
      <dgm:t>
        <a:bodyPr/>
        <a:lstStyle/>
        <a:p>
          <a:endParaRPr lang="en-US"/>
        </a:p>
      </dgm:t>
    </dgm:pt>
    <dgm:pt modelId="{723D0B67-AA59-440A-9D1F-1BD53CE7F606}" type="pres">
      <dgm:prSet presAssocID="{3982F9AB-8EDA-47AA-B37D-CA936A8536CE}" presName="connectorText" presStyleLbl="sibTrans1D1" presStyleIdx="5" presStyleCnt="7"/>
      <dgm:spPr/>
      <dgm:t>
        <a:bodyPr/>
        <a:lstStyle/>
        <a:p>
          <a:endParaRPr lang="en-US"/>
        </a:p>
      </dgm:t>
    </dgm:pt>
    <dgm:pt modelId="{D98C08A9-08A8-4575-B05A-EEDE364A25CB}" type="pres">
      <dgm:prSet presAssocID="{93A2EC77-5158-47D4-9796-122FDC354C6C}" presName="node" presStyleLbl="node1" presStyleIdx="6" presStyleCnt="8">
        <dgm:presLayoutVars>
          <dgm:bulletEnabled val="1"/>
        </dgm:presLayoutVars>
      </dgm:prSet>
      <dgm:spPr/>
      <dgm:t>
        <a:bodyPr/>
        <a:lstStyle/>
        <a:p>
          <a:endParaRPr lang="en-US"/>
        </a:p>
      </dgm:t>
    </dgm:pt>
    <dgm:pt modelId="{3D1EC571-53A3-4AA0-B8A4-04BCCE392E61}" type="pres">
      <dgm:prSet presAssocID="{5AC14F78-5FFF-491D-B43D-266672EB627D}" presName="sibTrans" presStyleLbl="sibTrans1D1" presStyleIdx="6" presStyleCnt="7"/>
      <dgm:spPr/>
      <dgm:t>
        <a:bodyPr/>
        <a:lstStyle/>
        <a:p>
          <a:endParaRPr lang="en-US"/>
        </a:p>
      </dgm:t>
    </dgm:pt>
    <dgm:pt modelId="{33722775-2C8C-482D-AE57-E0EA69106D51}" type="pres">
      <dgm:prSet presAssocID="{5AC14F78-5FFF-491D-B43D-266672EB627D}" presName="connectorText" presStyleLbl="sibTrans1D1" presStyleIdx="6" presStyleCnt="7"/>
      <dgm:spPr/>
      <dgm:t>
        <a:bodyPr/>
        <a:lstStyle/>
        <a:p>
          <a:endParaRPr lang="en-US"/>
        </a:p>
      </dgm:t>
    </dgm:pt>
    <dgm:pt modelId="{D823C69C-CE74-4295-9965-3559BF9BD1C9}" type="pres">
      <dgm:prSet presAssocID="{9E26C186-EDCB-45D9-AF26-CE42C15A2E5E}" presName="node" presStyleLbl="node1" presStyleIdx="7" presStyleCnt="8">
        <dgm:presLayoutVars>
          <dgm:bulletEnabled val="1"/>
        </dgm:presLayoutVars>
      </dgm:prSet>
      <dgm:spPr/>
      <dgm:t>
        <a:bodyPr/>
        <a:lstStyle/>
        <a:p>
          <a:endParaRPr lang="en-US"/>
        </a:p>
      </dgm:t>
    </dgm:pt>
  </dgm:ptLst>
  <dgm:cxnLst>
    <dgm:cxn modelId="{26C7D528-4C15-4B13-9EC7-A9E6B4CEB21D}" type="presOf" srcId="{478EEA42-E66A-4CBE-91A2-D83991F95157}" destId="{7FB1CF97-E843-4F3A-B757-56BD38E15DCA}" srcOrd="0" destOrd="0" presId="urn:microsoft.com/office/officeart/2005/8/layout/bProcess3"/>
    <dgm:cxn modelId="{A253AEC7-263B-4C72-9041-047E12AC078C}" type="presOf" srcId="{9E26C186-EDCB-45D9-AF26-CE42C15A2E5E}" destId="{D823C69C-CE74-4295-9965-3559BF9BD1C9}" srcOrd="0" destOrd="0" presId="urn:microsoft.com/office/officeart/2005/8/layout/bProcess3"/>
    <dgm:cxn modelId="{9D395D91-BAE9-4204-98FF-DDE5597704C1}" type="presOf" srcId="{93A2EC77-5158-47D4-9796-122FDC354C6C}" destId="{D98C08A9-08A8-4575-B05A-EEDE364A25CB}" srcOrd="0" destOrd="0" presId="urn:microsoft.com/office/officeart/2005/8/layout/bProcess3"/>
    <dgm:cxn modelId="{C55CF15A-3C16-4D56-8CD8-F9ABFA146809}" type="presOf" srcId="{19FA4BDD-E28B-431D-80A7-198B67B3035F}" destId="{92A4E4C7-8B70-437E-87A2-7A77850FBA0B}" srcOrd="0" destOrd="0" presId="urn:microsoft.com/office/officeart/2005/8/layout/bProcess3"/>
    <dgm:cxn modelId="{B337A9E0-C194-4C92-A139-4B13386C55C6}" type="presOf" srcId="{86C80C4A-BB3C-4667-807A-B3CFE7643CAC}" destId="{50C6D23F-D6DB-47A9-AE3A-08F598B143E7}" srcOrd="1" destOrd="0" presId="urn:microsoft.com/office/officeart/2005/8/layout/bProcess3"/>
    <dgm:cxn modelId="{C826C039-7C11-4500-A366-E2215AB9D9D8}" srcId="{8275FC31-D836-4AD6-8912-A0CB4FE71206}" destId="{D9691276-6A25-4614-B6DC-423CBBE3178C}" srcOrd="1" destOrd="0" parTransId="{3B2A318D-19FF-4656-AB9A-F210D72B166A}" sibTransId="{71E1FF04-37FF-42A7-837B-F06BA6DCDE74}"/>
    <dgm:cxn modelId="{B8BF2942-B2AA-4B96-BAE2-5117CF3C3E9F}" type="presOf" srcId="{5AC14F78-5FFF-491D-B43D-266672EB627D}" destId="{3D1EC571-53A3-4AA0-B8A4-04BCCE392E61}" srcOrd="0" destOrd="0" presId="urn:microsoft.com/office/officeart/2005/8/layout/bProcess3"/>
    <dgm:cxn modelId="{96549B5F-D7C0-44E4-B410-0E9C0F2C8697}" type="presOf" srcId="{D99B1876-695C-4103-8375-59628F6148E5}" destId="{414FF2A5-9EF5-4EF9-8736-1B57A85BD3ED}" srcOrd="0" destOrd="0" presId="urn:microsoft.com/office/officeart/2005/8/layout/bProcess3"/>
    <dgm:cxn modelId="{6DAF9D82-478C-4C7E-B464-4AD1B31C1D34}" type="presOf" srcId="{71E1FF04-37FF-42A7-837B-F06BA6DCDE74}" destId="{F159553C-9177-4DB3-9AA9-B1112EE34D6B}" srcOrd="1" destOrd="0" presId="urn:microsoft.com/office/officeart/2005/8/layout/bProcess3"/>
    <dgm:cxn modelId="{539F9B01-A345-4944-8958-4400FDFFB616}" type="presOf" srcId="{86C80C4A-BB3C-4667-807A-B3CFE7643CAC}" destId="{F56DF62A-EAF6-44E2-B688-6FE4BCA7D85E}" srcOrd="0" destOrd="0" presId="urn:microsoft.com/office/officeart/2005/8/layout/bProcess3"/>
    <dgm:cxn modelId="{3ED85C88-074D-454C-BF85-03BC6E015826}" type="presOf" srcId="{B87A2881-5482-4F86-8912-1F02601948A7}" destId="{9BE5B4DA-EC63-4E10-B592-559EAF93DF4D}" srcOrd="1" destOrd="0" presId="urn:microsoft.com/office/officeart/2005/8/layout/bProcess3"/>
    <dgm:cxn modelId="{7E9FFED2-558F-42BC-8C13-4E442B3758E4}" type="presOf" srcId="{D9691276-6A25-4614-B6DC-423CBBE3178C}" destId="{2C77F434-6169-4543-AF91-C635A2266B4E}" srcOrd="0" destOrd="0" presId="urn:microsoft.com/office/officeart/2005/8/layout/bProcess3"/>
    <dgm:cxn modelId="{CE5AC8E6-AD56-46CD-A255-5C8B93BB5A4C}" type="presOf" srcId="{3A97E8D4-D217-4417-8946-01A1570D9AF9}" destId="{CA21C951-A33B-4946-BAEA-2054E7FF2B63}" srcOrd="0" destOrd="0" presId="urn:microsoft.com/office/officeart/2005/8/layout/bProcess3"/>
    <dgm:cxn modelId="{EE32EAE4-4570-4AD1-A201-898DF775143D}" type="presOf" srcId="{5AC14F78-5FFF-491D-B43D-266672EB627D}" destId="{33722775-2C8C-482D-AE57-E0EA69106D51}" srcOrd="1" destOrd="0" presId="urn:microsoft.com/office/officeart/2005/8/layout/bProcess3"/>
    <dgm:cxn modelId="{1428C00D-A9B7-4B22-85AD-E8C375A5D7D7}" type="presOf" srcId="{3982F9AB-8EDA-47AA-B37D-CA936A8536CE}" destId="{723D0B67-AA59-440A-9D1F-1BD53CE7F606}" srcOrd="1" destOrd="0" presId="urn:microsoft.com/office/officeart/2005/8/layout/bProcess3"/>
    <dgm:cxn modelId="{C8B16E8F-0C7F-49DB-9CE6-5BEEE796D3CD}" type="presOf" srcId="{3982F9AB-8EDA-47AA-B37D-CA936A8536CE}" destId="{0D19A43D-EDB4-403C-ADDF-224E9230FD89}" srcOrd="0" destOrd="0" presId="urn:microsoft.com/office/officeart/2005/8/layout/bProcess3"/>
    <dgm:cxn modelId="{6F1A180F-01E6-481D-A366-539B02EBF2F7}" srcId="{8275FC31-D836-4AD6-8912-A0CB4FE71206}" destId="{9E26C186-EDCB-45D9-AF26-CE42C15A2E5E}" srcOrd="7" destOrd="0" parTransId="{99CDFC61-A972-4730-9449-A8D49FCD6FDA}" sibTransId="{324D9441-43AA-411D-97D2-DA5052415A98}"/>
    <dgm:cxn modelId="{0E012CF4-F947-46DB-8F60-FEFC0A79EF0E}" srcId="{8275FC31-D836-4AD6-8912-A0CB4FE71206}" destId="{478EEA42-E66A-4CBE-91A2-D83991F95157}" srcOrd="0" destOrd="0" parTransId="{F3EFC5DC-3E2D-4B3A-A385-125682271EA4}" sibTransId="{B87A2881-5482-4F86-8912-1F02601948A7}"/>
    <dgm:cxn modelId="{C415764E-06B7-4BA9-8CC5-7C583668B505}" srcId="{8275FC31-D836-4AD6-8912-A0CB4FE71206}" destId="{69D44C71-AC0A-460A-8692-DD88C7F779D1}" srcOrd="2" destOrd="0" parTransId="{368B691F-28BC-4964-900B-958713EAEFB7}" sibTransId="{D99B1876-695C-4103-8375-59628F6148E5}"/>
    <dgm:cxn modelId="{ABA416BA-5CB4-47B3-ADFD-C5FCE425ACD3}" type="presOf" srcId="{71E1FF04-37FF-42A7-837B-F06BA6DCDE74}" destId="{54A8819C-B69B-4464-BD81-289F985CDB63}" srcOrd="0" destOrd="0" presId="urn:microsoft.com/office/officeart/2005/8/layout/bProcess3"/>
    <dgm:cxn modelId="{8579723E-29D6-4DC0-B207-9F72B3417825}" srcId="{8275FC31-D836-4AD6-8912-A0CB4FE71206}" destId="{6E02E00A-B7C2-4D7B-9929-048E046AF425}" srcOrd="4" destOrd="0" parTransId="{D4D41909-FAE3-4960-B2F8-CCCC490866C3}" sibTransId="{6E20175F-CED4-4A1B-AA55-2845EC0A1EF0}"/>
    <dgm:cxn modelId="{B78E1187-A547-476D-9103-73F7E7D2C27B}" srcId="{8275FC31-D836-4AD6-8912-A0CB4FE71206}" destId="{93A2EC77-5158-47D4-9796-122FDC354C6C}" srcOrd="6" destOrd="0" parTransId="{3BAD0422-46A0-4614-9E3C-B300DFD427BE}" sibTransId="{5AC14F78-5FFF-491D-B43D-266672EB627D}"/>
    <dgm:cxn modelId="{1B18BE6F-FB1D-48BB-BD14-59C556B40E42}" srcId="{8275FC31-D836-4AD6-8912-A0CB4FE71206}" destId="{19FA4BDD-E28B-431D-80A7-198B67B3035F}" srcOrd="5" destOrd="0" parTransId="{CFA720E6-DE2F-45CE-918F-CA0B23FDD6C6}" sibTransId="{3982F9AB-8EDA-47AA-B37D-CA936A8536CE}"/>
    <dgm:cxn modelId="{2B7F8F78-AB0B-4C30-BBC7-9BFD9A42A701}" type="presOf" srcId="{8275FC31-D836-4AD6-8912-A0CB4FE71206}" destId="{2672DEC8-6A26-4E74-9605-60390158C2D6}" srcOrd="0" destOrd="0" presId="urn:microsoft.com/office/officeart/2005/8/layout/bProcess3"/>
    <dgm:cxn modelId="{0695707D-79A2-4B24-AA34-73B401C6DD06}" type="presOf" srcId="{6E20175F-CED4-4A1B-AA55-2845EC0A1EF0}" destId="{28FCC420-DB26-4C90-B42E-4B7006E8770C}" srcOrd="0" destOrd="0" presId="urn:microsoft.com/office/officeart/2005/8/layout/bProcess3"/>
    <dgm:cxn modelId="{56E7E434-8785-4E3E-98FF-70AB92F13A22}" type="presOf" srcId="{D99B1876-695C-4103-8375-59628F6148E5}" destId="{86FDB266-BAA9-4E83-B4C8-88EB38131F1E}" srcOrd="1" destOrd="0" presId="urn:microsoft.com/office/officeart/2005/8/layout/bProcess3"/>
    <dgm:cxn modelId="{41A7D9A2-4AD5-4EA0-A83A-D0DEAE548830}" type="presOf" srcId="{6E02E00A-B7C2-4D7B-9929-048E046AF425}" destId="{0FCE8B48-8247-4C66-963F-DE6BDACDBA83}" srcOrd="0" destOrd="0" presId="urn:microsoft.com/office/officeart/2005/8/layout/bProcess3"/>
    <dgm:cxn modelId="{B8B8DC71-3910-4E83-A288-1C9A3F050794}" type="presOf" srcId="{B87A2881-5482-4F86-8912-1F02601948A7}" destId="{8339E549-7E3B-4990-A9E6-0FAE20641AB7}" srcOrd="0" destOrd="0" presId="urn:microsoft.com/office/officeart/2005/8/layout/bProcess3"/>
    <dgm:cxn modelId="{99363C5F-53E4-48ED-A8D1-C30CFE9E1696}" srcId="{8275FC31-D836-4AD6-8912-A0CB4FE71206}" destId="{3A97E8D4-D217-4417-8946-01A1570D9AF9}" srcOrd="3" destOrd="0" parTransId="{9BF53443-F1A7-4054-8203-3DFD41F03A8C}" sibTransId="{86C80C4A-BB3C-4667-807A-B3CFE7643CAC}"/>
    <dgm:cxn modelId="{D5AC2D66-8F35-481B-B9A8-4237C5CC6A38}" type="presOf" srcId="{69D44C71-AC0A-460A-8692-DD88C7F779D1}" destId="{5DC2262A-6A15-4218-958D-2D0C60D6A2A3}" srcOrd="0" destOrd="0" presId="urn:microsoft.com/office/officeart/2005/8/layout/bProcess3"/>
    <dgm:cxn modelId="{5C0EDF9B-2EE8-49F6-963E-BD2AB366F051}" type="presOf" srcId="{6E20175F-CED4-4A1B-AA55-2845EC0A1EF0}" destId="{8FB84479-3CFA-48F0-9C2A-2F7B80C93A5B}" srcOrd="1" destOrd="0" presId="urn:microsoft.com/office/officeart/2005/8/layout/bProcess3"/>
    <dgm:cxn modelId="{6308930F-EC8F-48D4-8705-84F9795AC962}" type="presParOf" srcId="{2672DEC8-6A26-4E74-9605-60390158C2D6}" destId="{7FB1CF97-E843-4F3A-B757-56BD38E15DCA}" srcOrd="0" destOrd="0" presId="urn:microsoft.com/office/officeart/2005/8/layout/bProcess3"/>
    <dgm:cxn modelId="{565F2693-A953-4A8D-8E84-255D7D706863}" type="presParOf" srcId="{2672DEC8-6A26-4E74-9605-60390158C2D6}" destId="{8339E549-7E3B-4990-A9E6-0FAE20641AB7}" srcOrd="1" destOrd="0" presId="urn:microsoft.com/office/officeart/2005/8/layout/bProcess3"/>
    <dgm:cxn modelId="{5D4C67CA-B719-4CF2-82B2-31298FEC702D}" type="presParOf" srcId="{8339E549-7E3B-4990-A9E6-0FAE20641AB7}" destId="{9BE5B4DA-EC63-4E10-B592-559EAF93DF4D}" srcOrd="0" destOrd="0" presId="urn:microsoft.com/office/officeart/2005/8/layout/bProcess3"/>
    <dgm:cxn modelId="{3062992F-4C66-4D89-A151-21B82A0C816D}" type="presParOf" srcId="{2672DEC8-6A26-4E74-9605-60390158C2D6}" destId="{2C77F434-6169-4543-AF91-C635A2266B4E}" srcOrd="2" destOrd="0" presId="urn:microsoft.com/office/officeart/2005/8/layout/bProcess3"/>
    <dgm:cxn modelId="{9BA631F7-04A5-4057-BA7F-FE4146A9717A}" type="presParOf" srcId="{2672DEC8-6A26-4E74-9605-60390158C2D6}" destId="{54A8819C-B69B-4464-BD81-289F985CDB63}" srcOrd="3" destOrd="0" presId="urn:microsoft.com/office/officeart/2005/8/layout/bProcess3"/>
    <dgm:cxn modelId="{DE8FF153-0D46-4C1A-9644-F26503D3BEC5}" type="presParOf" srcId="{54A8819C-B69B-4464-BD81-289F985CDB63}" destId="{F159553C-9177-4DB3-9AA9-B1112EE34D6B}" srcOrd="0" destOrd="0" presId="urn:microsoft.com/office/officeart/2005/8/layout/bProcess3"/>
    <dgm:cxn modelId="{03AD3DE4-B55F-4DCA-ADE2-0B59737BF939}" type="presParOf" srcId="{2672DEC8-6A26-4E74-9605-60390158C2D6}" destId="{5DC2262A-6A15-4218-958D-2D0C60D6A2A3}" srcOrd="4" destOrd="0" presId="urn:microsoft.com/office/officeart/2005/8/layout/bProcess3"/>
    <dgm:cxn modelId="{FBDE5915-3E5E-4289-B47E-EBAF6E50D5E3}" type="presParOf" srcId="{2672DEC8-6A26-4E74-9605-60390158C2D6}" destId="{414FF2A5-9EF5-4EF9-8736-1B57A85BD3ED}" srcOrd="5" destOrd="0" presId="urn:microsoft.com/office/officeart/2005/8/layout/bProcess3"/>
    <dgm:cxn modelId="{9C5DB65F-007F-4772-B8FB-BBA07EF94688}" type="presParOf" srcId="{414FF2A5-9EF5-4EF9-8736-1B57A85BD3ED}" destId="{86FDB266-BAA9-4E83-B4C8-88EB38131F1E}" srcOrd="0" destOrd="0" presId="urn:microsoft.com/office/officeart/2005/8/layout/bProcess3"/>
    <dgm:cxn modelId="{8143420D-859B-4224-89F5-444DB47715D6}" type="presParOf" srcId="{2672DEC8-6A26-4E74-9605-60390158C2D6}" destId="{CA21C951-A33B-4946-BAEA-2054E7FF2B63}" srcOrd="6" destOrd="0" presId="urn:microsoft.com/office/officeart/2005/8/layout/bProcess3"/>
    <dgm:cxn modelId="{C34FD28E-1BEE-477F-B308-AD43F8554B30}" type="presParOf" srcId="{2672DEC8-6A26-4E74-9605-60390158C2D6}" destId="{F56DF62A-EAF6-44E2-B688-6FE4BCA7D85E}" srcOrd="7" destOrd="0" presId="urn:microsoft.com/office/officeart/2005/8/layout/bProcess3"/>
    <dgm:cxn modelId="{E0324C96-2F61-4C94-B6C8-DE38D4AE559C}" type="presParOf" srcId="{F56DF62A-EAF6-44E2-B688-6FE4BCA7D85E}" destId="{50C6D23F-D6DB-47A9-AE3A-08F598B143E7}" srcOrd="0" destOrd="0" presId="urn:microsoft.com/office/officeart/2005/8/layout/bProcess3"/>
    <dgm:cxn modelId="{B7C14EDE-F129-477F-8105-3EE0F709484B}" type="presParOf" srcId="{2672DEC8-6A26-4E74-9605-60390158C2D6}" destId="{0FCE8B48-8247-4C66-963F-DE6BDACDBA83}" srcOrd="8" destOrd="0" presId="urn:microsoft.com/office/officeart/2005/8/layout/bProcess3"/>
    <dgm:cxn modelId="{D1AA561E-A64C-480D-8D9D-0D07B5CBD20F}" type="presParOf" srcId="{2672DEC8-6A26-4E74-9605-60390158C2D6}" destId="{28FCC420-DB26-4C90-B42E-4B7006E8770C}" srcOrd="9" destOrd="0" presId="urn:microsoft.com/office/officeart/2005/8/layout/bProcess3"/>
    <dgm:cxn modelId="{CB49E925-E374-44AD-8CC5-915D56CE9088}" type="presParOf" srcId="{28FCC420-DB26-4C90-B42E-4B7006E8770C}" destId="{8FB84479-3CFA-48F0-9C2A-2F7B80C93A5B}" srcOrd="0" destOrd="0" presId="urn:microsoft.com/office/officeart/2005/8/layout/bProcess3"/>
    <dgm:cxn modelId="{299022B3-ECDE-435E-9E53-6271175E2FE6}" type="presParOf" srcId="{2672DEC8-6A26-4E74-9605-60390158C2D6}" destId="{92A4E4C7-8B70-437E-87A2-7A77850FBA0B}" srcOrd="10" destOrd="0" presId="urn:microsoft.com/office/officeart/2005/8/layout/bProcess3"/>
    <dgm:cxn modelId="{6B7435D1-6460-45AB-B39F-43723852AA6C}" type="presParOf" srcId="{2672DEC8-6A26-4E74-9605-60390158C2D6}" destId="{0D19A43D-EDB4-403C-ADDF-224E9230FD89}" srcOrd="11" destOrd="0" presId="urn:microsoft.com/office/officeart/2005/8/layout/bProcess3"/>
    <dgm:cxn modelId="{535948DF-BD22-4979-9B3C-D63AD5086FB1}" type="presParOf" srcId="{0D19A43D-EDB4-403C-ADDF-224E9230FD89}" destId="{723D0B67-AA59-440A-9D1F-1BD53CE7F606}" srcOrd="0" destOrd="0" presId="urn:microsoft.com/office/officeart/2005/8/layout/bProcess3"/>
    <dgm:cxn modelId="{F9B9FAC8-F194-4855-90CF-4EB6783F86D3}" type="presParOf" srcId="{2672DEC8-6A26-4E74-9605-60390158C2D6}" destId="{D98C08A9-08A8-4575-B05A-EEDE364A25CB}" srcOrd="12" destOrd="0" presId="urn:microsoft.com/office/officeart/2005/8/layout/bProcess3"/>
    <dgm:cxn modelId="{049B514F-70F3-4AE6-9653-A114C7358AFA}" type="presParOf" srcId="{2672DEC8-6A26-4E74-9605-60390158C2D6}" destId="{3D1EC571-53A3-4AA0-B8A4-04BCCE392E61}" srcOrd="13" destOrd="0" presId="urn:microsoft.com/office/officeart/2005/8/layout/bProcess3"/>
    <dgm:cxn modelId="{F27331F0-2FEB-47F5-9B03-C67016818076}" type="presParOf" srcId="{3D1EC571-53A3-4AA0-B8A4-04BCCE392E61}" destId="{33722775-2C8C-482D-AE57-E0EA69106D51}" srcOrd="0" destOrd="0" presId="urn:microsoft.com/office/officeart/2005/8/layout/bProcess3"/>
    <dgm:cxn modelId="{1E31094F-88C6-4B07-9F2F-C7E96F27E11D}" type="presParOf" srcId="{2672DEC8-6A26-4E74-9605-60390158C2D6}" destId="{D823C69C-CE74-4295-9965-3559BF9BD1C9}" srcOrd="14" destOrd="0" presId="urn:microsoft.com/office/officeart/2005/8/layout/bProcess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75FC31-D836-4AD6-8912-A0CB4FE7120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78EEA42-E66A-4CBE-91A2-D83991F95157}">
      <dgm:prSet phldrT="[Text]" custT="1"/>
      <dgm:spPr>
        <a:solidFill>
          <a:schemeClr val="tx2"/>
        </a:solidFill>
      </dgm:spPr>
      <dgm:t>
        <a:bodyPr/>
        <a:lstStyle/>
        <a:p>
          <a:r>
            <a:rPr lang="en-US" sz="2400" b="1" dirty="0" smtClean="0"/>
            <a:t>GROUNDING AND EL DATA</a:t>
          </a:r>
          <a:endParaRPr lang="en-US" sz="2400" b="1" dirty="0"/>
        </a:p>
      </dgm:t>
    </dgm:pt>
    <dgm:pt modelId="{F3EFC5DC-3E2D-4B3A-A385-125682271EA4}" type="parTrans" cxnId="{0E012CF4-F947-46DB-8F60-FEFC0A79EF0E}">
      <dgm:prSet/>
      <dgm:spPr/>
      <dgm:t>
        <a:bodyPr/>
        <a:lstStyle/>
        <a:p>
          <a:endParaRPr lang="en-US"/>
        </a:p>
      </dgm:t>
    </dgm:pt>
    <dgm:pt modelId="{B87A2881-5482-4F86-8912-1F02601948A7}" type="sibTrans" cxnId="{0E012CF4-F947-46DB-8F60-FEFC0A79EF0E}">
      <dgm:prSet/>
      <dgm:spPr>
        <a:ln w="25400">
          <a:solidFill>
            <a:schemeClr val="accent2"/>
          </a:solidFill>
        </a:ln>
      </dgm:spPr>
      <dgm:t>
        <a:bodyPr/>
        <a:lstStyle/>
        <a:p>
          <a:endParaRPr lang="en-US" dirty="0"/>
        </a:p>
      </dgm:t>
    </dgm:pt>
    <dgm:pt modelId="{D9691276-6A25-4614-B6DC-423CBBE3178C}">
      <dgm:prSet phldrT="[Text]" custT="1"/>
      <dgm:spPr>
        <a:solidFill>
          <a:schemeClr val="tx2"/>
        </a:solidFill>
      </dgm:spPr>
      <dgm:t>
        <a:bodyPr/>
        <a:lstStyle/>
        <a:p>
          <a:r>
            <a:rPr lang="en-US" sz="2400" b="1" dirty="0" smtClean="0"/>
            <a:t>INTEGRATED</a:t>
          </a:r>
          <a:r>
            <a:rPr lang="en-US" sz="2400" b="1" baseline="0" dirty="0" smtClean="0"/>
            <a:t> ELD/MATH</a:t>
          </a:r>
          <a:endParaRPr lang="en-US" sz="2400" b="1" dirty="0"/>
        </a:p>
      </dgm:t>
    </dgm:pt>
    <dgm:pt modelId="{3B2A318D-19FF-4656-AB9A-F210D72B166A}" type="parTrans" cxnId="{C826C039-7C11-4500-A366-E2215AB9D9D8}">
      <dgm:prSet/>
      <dgm:spPr/>
      <dgm:t>
        <a:bodyPr/>
        <a:lstStyle/>
        <a:p>
          <a:endParaRPr lang="en-US"/>
        </a:p>
      </dgm:t>
    </dgm:pt>
    <dgm:pt modelId="{71E1FF04-37FF-42A7-837B-F06BA6DCDE74}" type="sibTrans" cxnId="{C826C039-7C11-4500-A366-E2215AB9D9D8}">
      <dgm:prSet/>
      <dgm:spPr>
        <a:ln w="25400">
          <a:solidFill>
            <a:schemeClr val="accent2"/>
          </a:solidFill>
        </a:ln>
      </dgm:spPr>
      <dgm:t>
        <a:bodyPr/>
        <a:lstStyle/>
        <a:p>
          <a:endParaRPr lang="en-US" dirty="0"/>
        </a:p>
      </dgm:t>
    </dgm:pt>
    <dgm:pt modelId="{69D44C71-AC0A-460A-8692-DD88C7F779D1}">
      <dgm:prSet phldrT="[Text]" custT="1"/>
      <dgm:spPr>
        <a:solidFill>
          <a:schemeClr val="tx2"/>
        </a:solidFill>
        <a:ln w="26424">
          <a:noFill/>
        </a:ln>
      </dgm:spPr>
      <dgm:t>
        <a:bodyPr/>
        <a:lstStyle/>
        <a:p>
          <a:r>
            <a:rPr lang="en-US" sz="2400" b="1" baseline="0" dirty="0" smtClean="0"/>
            <a:t>THREE PHASE LESSON STRUCTURE</a:t>
          </a:r>
          <a:endParaRPr lang="en-US" sz="2400" b="1" dirty="0"/>
        </a:p>
      </dgm:t>
    </dgm:pt>
    <dgm:pt modelId="{368B691F-28BC-4964-900B-958713EAEFB7}" type="parTrans" cxnId="{C415764E-06B7-4BA9-8CC5-7C583668B505}">
      <dgm:prSet/>
      <dgm:spPr/>
      <dgm:t>
        <a:bodyPr/>
        <a:lstStyle/>
        <a:p>
          <a:endParaRPr lang="en-US"/>
        </a:p>
      </dgm:t>
    </dgm:pt>
    <dgm:pt modelId="{D99B1876-695C-4103-8375-59628F6148E5}" type="sibTrans" cxnId="{C415764E-06B7-4BA9-8CC5-7C583668B505}">
      <dgm:prSet/>
      <dgm:spPr>
        <a:ln w="25400">
          <a:solidFill>
            <a:schemeClr val="accent2"/>
          </a:solidFill>
        </a:ln>
      </dgm:spPr>
      <dgm:t>
        <a:bodyPr/>
        <a:lstStyle/>
        <a:p>
          <a:endParaRPr lang="en-US" dirty="0"/>
        </a:p>
      </dgm:t>
    </dgm:pt>
    <dgm:pt modelId="{3A97E8D4-D217-4417-8946-01A1570D9AF9}">
      <dgm:prSet phldrT="[Text]" custT="1"/>
      <dgm:spPr>
        <a:solidFill>
          <a:schemeClr val="tx2"/>
        </a:solidFill>
      </dgm:spPr>
      <dgm:t>
        <a:bodyPr/>
        <a:lstStyle/>
        <a:p>
          <a:r>
            <a:rPr lang="en-US" sz="2400" b="1" dirty="0" smtClean="0"/>
            <a:t>INTEGRATED ELD/MATH RESOURCES</a:t>
          </a:r>
          <a:endParaRPr lang="en-US" sz="2400" b="1" dirty="0"/>
        </a:p>
      </dgm:t>
    </dgm:pt>
    <dgm:pt modelId="{9BF53443-F1A7-4054-8203-3DFD41F03A8C}" type="parTrans" cxnId="{99363C5F-53E4-48ED-A8D1-C30CFE9E1696}">
      <dgm:prSet/>
      <dgm:spPr/>
      <dgm:t>
        <a:bodyPr/>
        <a:lstStyle/>
        <a:p>
          <a:endParaRPr lang="en-US"/>
        </a:p>
      </dgm:t>
    </dgm:pt>
    <dgm:pt modelId="{86C80C4A-BB3C-4667-807A-B3CFE7643CAC}" type="sibTrans" cxnId="{99363C5F-53E4-48ED-A8D1-C30CFE9E1696}">
      <dgm:prSet/>
      <dgm:spPr>
        <a:ln w="25400">
          <a:solidFill>
            <a:schemeClr val="accent2"/>
          </a:solidFill>
        </a:ln>
      </dgm:spPr>
      <dgm:t>
        <a:bodyPr/>
        <a:lstStyle/>
        <a:p>
          <a:endParaRPr lang="en-US" dirty="0"/>
        </a:p>
      </dgm:t>
    </dgm:pt>
    <dgm:pt modelId="{6E02E00A-B7C2-4D7B-9929-048E046AF425}">
      <dgm:prSet phldrT="[Text]" custT="1"/>
      <dgm:spPr>
        <a:solidFill>
          <a:schemeClr val="tx2"/>
        </a:solidFill>
      </dgm:spPr>
      <dgm:t>
        <a:bodyPr/>
        <a:lstStyle/>
        <a:p>
          <a:r>
            <a:rPr lang="en-US" sz="2400" b="1" dirty="0" smtClean="0"/>
            <a:t>LESSON OBJECTIVES</a:t>
          </a:r>
          <a:endParaRPr lang="en-US" sz="2400" b="1" dirty="0"/>
        </a:p>
      </dgm:t>
    </dgm:pt>
    <dgm:pt modelId="{D4D41909-FAE3-4960-B2F8-CCCC490866C3}" type="parTrans" cxnId="{8579723E-29D6-4DC0-B207-9F72B3417825}">
      <dgm:prSet/>
      <dgm:spPr/>
      <dgm:t>
        <a:bodyPr/>
        <a:lstStyle/>
        <a:p>
          <a:endParaRPr lang="en-US"/>
        </a:p>
      </dgm:t>
    </dgm:pt>
    <dgm:pt modelId="{6E20175F-CED4-4A1B-AA55-2845EC0A1EF0}" type="sibTrans" cxnId="{8579723E-29D6-4DC0-B207-9F72B3417825}">
      <dgm:prSet/>
      <dgm:spPr>
        <a:ln w="25400">
          <a:solidFill>
            <a:schemeClr val="accent2"/>
          </a:solidFill>
        </a:ln>
      </dgm:spPr>
      <dgm:t>
        <a:bodyPr/>
        <a:lstStyle/>
        <a:p>
          <a:endParaRPr lang="en-US" dirty="0"/>
        </a:p>
      </dgm:t>
    </dgm:pt>
    <dgm:pt modelId="{19FA4BDD-E28B-431D-80A7-198B67B3035F}">
      <dgm:prSet phldrT="[Text]" custT="1"/>
      <dgm:spPr>
        <a:solidFill>
          <a:schemeClr val="tx2"/>
        </a:solidFill>
      </dgm:spPr>
      <dgm:t>
        <a:bodyPr/>
        <a:lstStyle/>
        <a:p>
          <a:r>
            <a:rPr lang="en-US" sz="2400" b="1" dirty="0" smtClean="0"/>
            <a:t>BEFORE          PHASE</a:t>
          </a:r>
          <a:endParaRPr lang="en-US" sz="2400" b="1" dirty="0"/>
        </a:p>
      </dgm:t>
    </dgm:pt>
    <dgm:pt modelId="{CFA720E6-DE2F-45CE-918F-CA0B23FDD6C6}" type="parTrans" cxnId="{1B18BE6F-FB1D-48BB-BD14-59C556B40E42}">
      <dgm:prSet/>
      <dgm:spPr/>
      <dgm:t>
        <a:bodyPr/>
        <a:lstStyle/>
        <a:p>
          <a:endParaRPr lang="en-US"/>
        </a:p>
      </dgm:t>
    </dgm:pt>
    <dgm:pt modelId="{3982F9AB-8EDA-47AA-B37D-CA936A8536CE}" type="sibTrans" cxnId="{1B18BE6F-FB1D-48BB-BD14-59C556B40E42}">
      <dgm:prSet/>
      <dgm:spPr>
        <a:ln w="25400">
          <a:solidFill>
            <a:schemeClr val="accent2"/>
          </a:solidFill>
        </a:ln>
      </dgm:spPr>
      <dgm:t>
        <a:bodyPr/>
        <a:lstStyle/>
        <a:p>
          <a:endParaRPr lang="en-US" dirty="0"/>
        </a:p>
      </dgm:t>
    </dgm:pt>
    <dgm:pt modelId="{93A2EC77-5158-47D4-9796-122FDC354C6C}">
      <dgm:prSet phldrT="[Text]" custT="1"/>
      <dgm:spPr>
        <a:solidFill>
          <a:schemeClr val="tx2"/>
        </a:solidFill>
      </dgm:spPr>
      <dgm:t>
        <a:bodyPr/>
        <a:lstStyle/>
        <a:p>
          <a:r>
            <a:rPr lang="en-US" sz="2400" b="1" dirty="0" smtClean="0"/>
            <a:t>THREE READS PROTOCOL</a:t>
          </a:r>
          <a:endParaRPr lang="en-US" sz="2400" b="1" dirty="0"/>
        </a:p>
      </dgm:t>
    </dgm:pt>
    <dgm:pt modelId="{3BAD0422-46A0-4614-9E3C-B300DFD427BE}" type="parTrans" cxnId="{B78E1187-A547-476D-9103-73F7E7D2C27B}">
      <dgm:prSet/>
      <dgm:spPr/>
      <dgm:t>
        <a:bodyPr/>
        <a:lstStyle/>
        <a:p>
          <a:endParaRPr lang="en-US"/>
        </a:p>
      </dgm:t>
    </dgm:pt>
    <dgm:pt modelId="{5AC14F78-5FFF-491D-B43D-266672EB627D}" type="sibTrans" cxnId="{B78E1187-A547-476D-9103-73F7E7D2C27B}">
      <dgm:prSet/>
      <dgm:spPr>
        <a:ln w="25400">
          <a:solidFill>
            <a:schemeClr val="accent2"/>
          </a:solidFill>
        </a:ln>
      </dgm:spPr>
      <dgm:t>
        <a:bodyPr/>
        <a:lstStyle/>
        <a:p>
          <a:endParaRPr lang="en-US" dirty="0"/>
        </a:p>
      </dgm:t>
    </dgm:pt>
    <dgm:pt modelId="{9E26C186-EDCB-45D9-AF26-CE42C15A2E5E}">
      <dgm:prSet phldrT="[Text]" custT="1"/>
      <dgm:spPr>
        <a:solidFill>
          <a:schemeClr val="tx2"/>
        </a:solidFill>
      </dgm:spPr>
      <dgm:t>
        <a:bodyPr/>
        <a:lstStyle/>
        <a:p>
          <a:r>
            <a:rPr lang="en-US" sz="2400" b="1" dirty="0" smtClean="0"/>
            <a:t>WRAP UP/ REFLECT</a:t>
          </a:r>
          <a:endParaRPr lang="en-US" sz="2400" b="1" dirty="0"/>
        </a:p>
      </dgm:t>
    </dgm:pt>
    <dgm:pt modelId="{99CDFC61-A972-4730-9449-A8D49FCD6FDA}" type="parTrans" cxnId="{6F1A180F-01E6-481D-A366-539B02EBF2F7}">
      <dgm:prSet/>
      <dgm:spPr/>
      <dgm:t>
        <a:bodyPr/>
        <a:lstStyle/>
        <a:p>
          <a:endParaRPr lang="en-US"/>
        </a:p>
      </dgm:t>
    </dgm:pt>
    <dgm:pt modelId="{324D9441-43AA-411D-97D2-DA5052415A98}" type="sibTrans" cxnId="{6F1A180F-01E6-481D-A366-539B02EBF2F7}">
      <dgm:prSet/>
      <dgm:spPr/>
      <dgm:t>
        <a:bodyPr/>
        <a:lstStyle/>
        <a:p>
          <a:endParaRPr lang="en-US"/>
        </a:p>
      </dgm:t>
    </dgm:pt>
    <dgm:pt modelId="{2672DEC8-6A26-4E74-9605-60390158C2D6}" type="pres">
      <dgm:prSet presAssocID="{8275FC31-D836-4AD6-8912-A0CB4FE71206}" presName="Name0" presStyleCnt="0">
        <dgm:presLayoutVars>
          <dgm:dir/>
          <dgm:resizeHandles val="exact"/>
        </dgm:presLayoutVars>
      </dgm:prSet>
      <dgm:spPr/>
      <dgm:t>
        <a:bodyPr/>
        <a:lstStyle/>
        <a:p>
          <a:endParaRPr lang="en-US"/>
        </a:p>
      </dgm:t>
    </dgm:pt>
    <dgm:pt modelId="{7FB1CF97-E843-4F3A-B757-56BD38E15DCA}" type="pres">
      <dgm:prSet presAssocID="{478EEA42-E66A-4CBE-91A2-D83991F95157}" presName="node" presStyleLbl="node1" presStyleIdx="0" presStyleCnt="8" custLinFactNeighborX="917">
        <dgm:presLayoutVars>
          <dgm:bulletEnabled val="1"/>
        </dgm:presLayoutVars>
      </dgm:prSet>
      <dgm:spPr/>
      <dgm:t>
        <a:bodyPr/>
        <a:lstStyle/>
        <a:p>
          <a:endParaRPr lang="en-US"/>
        </a:p>
      </dgm:t>
    </dgm:pt>
    <dgm:pt modelId="{8339E549-7E3B-4990-A9E6-0FAE20641AB7}" type="pres">
      <dgm:prSet presAssocID="{B87A2881-5482-4F86-8912-1F02601948A7}" presName="sibTrans" presStyleLbl="sibTrans1D1" presStyleIdx="0" presStyleCnt="7"/>
      <dgm:spPr/>
      <dgm:t>
        <a:bodyPr/>
        <a:lstStyle/>
        <a:p>
          <a:endParaRPr lang="en-US"/>
        </a:p>
      </dgm:t>
    </dgm:pt>
    <dgm:pt modelId="{9BE5B4DA-EC63-4E10-B592-559EAF93DF4D}" type="pres">
      <dgm:prSet presAssocID="{B87A2881-5482-4F86-8912-1F02601948A7}" presName="connectorText" presStyleLbl="sibTrans1D1" presStyleIdx="0" presStyleCnt="7"/>
      <dgm:spPr/>
      <dgm:t>
        <a:bodyPr/>
        <a:lstStyle/>
        <a:p>
          <a:endParaRPr lang="en-US"/>
        </a:p>
      </dgm:t>
    </dgm:pt>
    <dgm:pt modelId="{2C77F434-6169-4543-AF91-C635A2266B4E}" type="pres">
      <dgm:prSet presAssocID="{D9691276-6A25-4614-B6DC-423CBBE3178C}" presName="node" presStyleLbl="node1" presStyleIdx="1" presStyleCnt="8">
        <dgm:presLayoutVars>
          <dgm:bulletEnabled val="1"/>
        </dgm:presLayoutVars>
      </dgm:prSet>
      <dgm:spPr/>
      <dgm:t>
        <a:bodyPr/>
        <a:lstStyle/>
        <a:p>
          <a:endParaRPr lang="en-US"/>
        </a:p>
      </dgm:t>
    </dgm:pt>
    <dgm:pt modelId="{54A8819C-B69B-4464-BD81-289F985CDB63}" type="pres">
      <dgm:prSet presAssocID="{71E1FF04-37FF-42A7-837B-F06BA6DCDE74}" presName="sibTrans" presStyleLbl="sibTrans1D1" presStyleIdx="1" presStyleCnt="7"/>
      <dgm:spPr/>
      <dgm:t>
        <a:bodyPr/>
        <a:lstStyle/>
        <a:p>
          <a:endParaRPr lang="en-US"/>
        </a:p>
      </dgm:t>
    </dgm:pt>
    <dgm:pt modelId="{F159553C-9177-4DB3-9AA9-B1112EE34D6B}" type="pres">
      <dgm:prSet presAssocID="{71E1FF04-37FF-42A7-837B-F06BA6DCDE74}" presName="connectorText" presStyleLbl="sibTrans1D1" presStyleIdx="1" presStyleCnt="7"/>
      <dgm:spPr/>
      <dgm:t>
        <a:bodyPr/>
        <a:lstStyle/>
        <a:p>
          <a:endParaRPr lang="en-US"/>
        </a:p>
      </dgm:t>
    </dgm:pt>
    <dgm:pt modelId="{5DC2262A-6A15-4218-958D-2D0C60D6A2A3}" type="pres">
      <dgm:prSet presAssocID="{69D44C71-AC0A-460A-8692-DD88C7F779D1}" presName="node" presStyleLbl="node1" presStyleIdx="2" presStyleCnt="8">
        <dgm:presLayoutVars>
          <dgm:bulletEnabled val="1"/>
        </dgm:presLayoutVars>
      </dgm:prSet>
      <dgm:spPr/>
      <dgm:t>
        <a:bodyPr/>
        <a:lstStyle/>
        <a:p>
          <a:endParaRPr lang="en-US"/>
        </a:p>
      </dgm:t>
    </dgm:pt>
    <dgm:pt modelId="{414FF2A5-9EF5-4EF9-8736-1B57A85BD3ED}" type="pres">
      <dgm:prSet presAssocID="{D99B1876-695C-4103-8375-59628F6148E5}" presName="sibTrans" presStyleLbl="sibTrans1D1" presStyleIdx="2" presStyleCnt="7"/>
      <dgm:spPr/>
      <dgm:t>
        <a:bodyPr/>
        <a:lstStyle/>
        <a:p>
          <a:endParaRPr lang="en-US"/>
        </a:p>
      </dgm:t>
    </dgm:pt>
    <dgm:pt modelId="{86FDB266-BAA9-4E83-B4C8-88EB38131F1E}" type="pres">
      <dgm:prSet presAssocID="{D99B1876-695C-4103-8375-59628F6148E5}" presName="connectorText" presStyleLbl="sibTrans1D1" presStyleIdx="2" presStyleCnt="7"/>
      <dgm:spPr/>
      <dgm:t>
        <a:bodyPr/>
        <a:lstStyle/>
        <a:p>
          <a:endParaRPr lang="en-US"/>
        </a:p>
      </dgm:t>
    </dgm:pt>
    <dgm:pt modelId="{CA21C951-A33B-4946-BAEA-2054E7FF2B63}" type="pres">
      <dgm:prSet presAssocID="{3A97E8D4-D217-4417-8946-01A1570D9AF9}" presName="node" presStyleLbl="node1" presStyleIdx="3" presStyleCnt="8">
        <dgm:presLayoutVars>
          <dgm:bulletEnabled val="1"/>
        </dgm:presLayoutVars>
      </dgm:prSet>
      <dgm:spPr/>
      <dgm:t>
        <a:bodyPr/>
        <a:lstStyle/>
        <a:p>
          <a:endParaRPr lang="en-US"/>
        </a:p>
      </dgm:t>
    </dgm:pt>
    <dgm:pt modelId="{F56DF62A-EAF6-44E2-B688-6FE4BCA7D85E}" type="pres">
      <dgm:prSet presAssocID="{86C80C4A-BB3C-4667-807A-B3CFE7643CAC}" presName="sibTrans" presStyleLbl="sibTrans1D1" presStyleIdx="3" presStyleCnt="7"/>
      <dgm:spPr/>
      <dgm:t>
        <a:bodyPr/>
        <a:lstStyle/>
        <a:p>
          <a:endParaRPr lang="en-US"/>
        </a:p>
      </dgm:t>
    </dgm:pt>
    <dgm:pt modelId="{50C6D23F-D6DB-47A9-AE3A-08F598B143E7}" type="pres">
      <dgm:prSet presAssocID="{86C80C4A-BB3C-4667-807A-B3CFE7643CAC}" presName="connectorText" presStyleLbl="sibTrans1D1" presStyleIdx="3" presStyleCnt="7"/>
      <dgm:spPr/>
      <dgm:t>
        <a:bodyPr/>
        <a:lstStyle/>
        <a:p>
          <a:endParaRPr lang="en-US"/>
        </a:p>
      </dgm:t>
    </dgm:pt>
    <dgm:pt modelId="{0FCE8B48-8247-4C66-963F-DE6BDACDBA83}" type="pres">
      <dgm:prSet presAssocID="{6E02E00A-B7C2-4D7B-9929-048E046AF425}" presName="node" presStyleLbl="node1" presStyleIdx="4" presStyleCnt="8" custLinFactNeighborX="54" custLinFactNeighborY="171">
        <dgm:presLayoutVars>
          <dgm:bulletEnabled val="1"/>
        </dgm:presLayoutVars>
      </dgm:prSet>
      <dgm:spPr/>
      <dgm:t>
        <a:bodyPr/>
        <a:lstStyle/>
        <a:p>
          <a:endParaRPr lang="en-US"/>
        </a:p>
      </dgm:t>
    </dgm:pt>
    <dgm:pt modelId="{28FCC420-DB26-4C90-B42E-4B7006E8770C}" type="pres">
      <dgm:prSet presAssocID="{6E20175F-CED4-4A1B-AA55-2845EC0A1EF0}" presName="sibTrans" presStyleLbl="sibTrans1D1" presStyleIdx="4" presStyleCnt="7"/>
      <dgm:spPr/>
      <dgm:t>
        <a:bodyPr/>
        <a:lstStyle/>
        <a:p>
          <a:endParaRPr lang="en-US"/>
        </a:p>
      </dgm:t>
    </dgm:pt>
    <dgm:pt modelId="{8FB84479-3CFA-48F0-9C2A-2F7B80C93A5B}" type="pres">
      <dgm:prSet presAssocID="{6E20175F-CED4-4A1B-AA55-2845EC0A1EF0}" presName="connectorText" presStyleLbl="sibTrans1D1" presStyleIdx="4" presStyleCnt="7"/>
      <dgm:spPr/>
      <dgm:t>
        <a:bodyPr/>
        <a:lstStyle/>
        <a:p>
          <a:endParaRPr lang="en-US"/>
        </a:p>
      </dgm:t>
    </dgm:pt>
    <dgm:pt modelId="{92A4E4C7-8B70-437E-87A2-7A77850FBA0B}" type="pres">
      <dgm:prSet presAssocID="{19FA4BDD-E28B-431D-80A7-198B67B3035F}" presName="node" presStyleLbl="node1" presStyleIdx="5" presStyleCnt="8">
        <dgm:presLayoutVars>
          <dgm:bulletEnabled val="1"/>
        </dgm:presLayoutVars>
      </dgm:prSet>
      <dgm:spPr/>
      <dgm:t>
        <a:bodyPr/>
        <a:lstStyle/>
        <a:p>
          <a:endParaRPr lang="en-US"/>
        </a:p>
      </dgm:t>
    </dgm:pt>
    <dgm:pt modelId="{0D19A43D-EDB4-403C-ADDF-224E9230FD89}" type="pres">
      <dgm:prSet presAssocID="{3982F9AB-8EDA-47AA-B37D-CA936A8536CE}" presName="sibTrans" presStyleLbl="sibTrans1D1" presStyleIdx="5" presStyleCnt="7"/>
      <dgm:spPr/>
      <dgm:t>
        <a:bodyPr/>
        <a:lstStyle/>
        <a:p>
          <a:endParaRPr lang="en-US"/>
        </a:p>
      </dgm:t>
    </dgm:pt>
    <dgm:pt modelId="{723D0B67-AA59-440A-9D1F-1BD53CE7F606}" type="pres">
      <dgm:prSet presAssocID="{3982F9AB-8EDA-47AA-B37D-CA936A8536CE}" presName="connectorText" presStyleLbl="sibTrans1D1" presStyleIdx="5" presStyleCnt="7"/>
      <dgm:spPr/>
      <dgm:t>
        <a:bodyPr/>
        <a:lstStyle/>
        <a:p>
          <a:endParaRPr lang="en-US"/>
        </a:p>
      </dgm:t>
    </dgm:pt>
    <dgm:pt modelId="{D98C08A9-08A8-4575-B05A-EEDE364A25CB}" type="pres">
      <dgm:prSet presAssocID="{93A2EC77-5158-47D4-9796-122FDC354C6C}" presName="node" presStyleLbl="node1" presStyleIdx="6" presStyleCnt="8">
        <dgm:presLayoutVars>
          <dgm:bulletEnabled val="1"/>
        </dgm:presLayoutVars>
      </dgm:prSet>
      <dgm:spPr/>
      <dgm:t>
        <a:bodyPr/>
        <a:lstStyle/>
        <a:p>
          <a:endParaRPr lang="en-US"/>
        </a:p>
      </dgm:t>
    </dgm:pt>
    <dgm:pt modelId="{3D1EC571-53A3-4AA0-B8A4-04BCCE392E61}" type="pres">
      <dgm:prSet presAssocID="{5AC14F78-5FFF-491D-B43D-266672EB627D}" presName="sibTrans" presStyleLbl="sibTrans1D1" presStyleIdx="6" presStyleCnt="7"/>
      <dgm:spPr/>
      <dgm:t>
        <a:bodyPr/>
        <a:lstStyle/>
        <a:p>
          <a:endParaRPr lang="en-US"/>
        </a:p>
      </dgm:t>
    </dgm:pt>
    <dgm:pt modelId="{33722775-2C8C-482D-AE57-E0EA69106D51}" type="pres">
      <dgm:prSet presAssocID="{5AC14F78-5FFF-491D-B43D-266672EB627D}" presName="connectorText" presStyleLbl="sibTrans1D1" presStyleIdx="6" presStyleCnt="7"/>
      <dgm:spPr/>
      <dgm:t>
        <a:bodyPr/>
        <a:lstStyle/>
        <a:p>
          <a:endParaRPr lang="en-US"/>
        </a:p>
      </dgm:t>
    </dgm:pt>
    <dgm:pt modelId="{D823C69C-CE74-4295-9965-3559BF9BD1C9}" type="pres">
      <dgm:prSet presAssocID="{9E26C186-EDCB-45D9-AF26-CE42C15A2E5E}" presName="node" presStyleLbl="node1" presStyleIdx="7" presStyleCnt="8">
        <dgm:presLayoutVars>
          <dgm:bulletEnabled val="1"/>
        </dgm:presLayoutVars>
      </dgm:prSet>
      <dgm:spPr/>
      <dgm:t>
        <a:bodyPr/>
        <a:lstStyle/>
        <a:p>
          <a:endParaRPr lang="en-US"/>
        </a:p>
      </dgm:t>
    </dgm:pt>
  </dgm:ptLst>
  <dgm:cxnLst>
    <dgm:cxn modelId="{94188D79-D319-45A4-9E29-63C1BA0DB4DD}" type="presOf" srcId="{93A2EC77-5158-47D4-9796-122FDC354C6C}" destId="{D98C08A9-08A8-4575-B05A-EEDE364A25CB}" srcOrd="0" destOrd="0" presId="urn:microsoft.com/office/officeart/2005/8/layout/bProcess3"/>
    <dgm:cxn modelId="{669E66A1-DF48-4668-AA71-054AFEE561BD}" type="presOf" srcId="{D99B1876-695C-4103-8375-59628F6148E5}" destId="{86FDB266-BAA9-4E83-B4C8-88EB38131F1E}" srcOrd="1" destOrd="0" presId="urn:microsoft.com/office/officeart/2005/8/layout/bProcess3"/>
    <dgm:cxn modelId="{E18FC089-3D8E-4969-AA3F-778D3ADD80B3}" type="presOf" srcId="{5AC14F78-5FFF-491D-B43D-266672EB627D}" destId="{33722775-2C8C-482D-AE57-E0EA69106D51}" srcOrd="1" destOrd="0" presId="urn:microsoft.com/office/officeart/2005/8/layout/bProcess3"/>
    <dgm:cxn modelId="{C826C039-7C11-4500-A366-E2215AB9D9D8}" srcId="{8275FC31-D836-4AD6-8912-A0CB4FE71206}" destId="{D9691276-6A25-4614-B6DC-423CBBE3178C}" srcOrd="1" destOrd="0" parTransId="{3B2A318D-19FF-4656-AB9A-F210D72B166A}" sibTransId="{71E1FF04-37FF-42A7-837B-F06BA6DCDE74}"/>
    <dgm:cxn modelId="{7DFDDA59-B209-4428-AA1C-B13559E51ECF}" type="presOf" srcId="{B87A2881-5482-4F86-8912-1F02601948A7}" destId="{8339E549-7E3B-4990-A9E6-0FAE20641AB7}" srcOrd="0" destOrd="0" presId="urn:microsoft.com/office/officeart/2005/8/layout/bProcess3"/>
    <dgm:cxn modelId="{15074DD7-14A3-4805-B8FD-770FD42C4D19}" type="presOf" srcId="{3982F9AB-8EDA-47AA-B37D-CA936A8536CE}" destId="{723D0B67-AA59-440A-9D1F-1BD53CE7F606}" srcOrd="1" destOrd="0" presId="urn:microsoft.com/office/officeart/2005/8/layout/bProcess3"/>
    <dgm:cxn modelId="{F16D9E03-4D27-4AFB-A745-7C072829ABCC}" type="presOf" srcId="{D9691276-6A25-4614-B6DC-423CBBE3178C}" destId="{2C77F434-6169-4543-AF91-C635A2266B4E}" srcOrd="0" destOrd="0" presId="urn:microsoft.com/office/officeart/2005/8/layout/bProcess3"/>
    <dgm:cxn modelId="{F533B8B2-A2AB-489E-9373-5E1361AD7F55}" type="presOf" srcId="{69D44C71-AC0A-460A-8692-DD88C7F779D1}" destId="{5DC2262A-6A15-4218-958D-2D0C60D6A2A3}" srcOrd="0" destOrd="0" presId="urn:microsoft.com/office/officeart/2005/8/layout/bProcess3"/>
    <dgm:cxn modelId="{B1E14185-E5D5-496E-8D5D-4ABC55CAE1F1}" type="presOf" srcId="{3982F9AB-8EDA-47AA-B37D-CA936A8536CE}" destId="{0D19A43D-EDB4-403C-ADDF-224E9230FD89}" srcOrd="0" destOrd="0" presId="urn:microsoft.com/office/officeart/2005/8/layout/bProcess3"/>
    <dgm:cxn modelId="{0CDCE9E0-600A-4454-8664-29304E74AC63}" type="presOf" srcId="{B87A2881-5482-4F86-8912-1F02601948A7}" destId="{9BE5B4DA-EC63-4E10-B592-559EAF93DF4D}" srcOrd="1" destOrd="0" presId="urn:microsoft.com/office/officeart/2005/8/layout/bProcess3"/>
    <dgm:cxn modelId="{CF1736BB-C884-41CA-B6AF-03E2349DB68B}" type="presOf" srcId="{D99B1876-695C-4103-8375-59628F6148E5}" destId="{414FF2A5-9EF5-4EF9-8736-1B57A85BD3ED}" srcOrd="0" destOrd="0" presId="urn:microsoft.com/office/officeart/2005/8/layout/bProcess3"/>
    <dgm:cxn modelId="{95511E08-CE01-4B4D-8720-45C53D107069}" type="presOf" srcId="{6E20175F-CED4-4A1B-AA55-2845EC0A1EF0}" destId="{28FCC420-DB26-4C90-B42E-4B7006E8770C}" srcOrd="0" destOrd="0" presId="urn:microsoft.com/office/officeart/2005/8/layout/bProcess3"/>
    <dgm:cxn modelId="{82FA925B-4207-4A26-BFFA-688C6A7414F8}" type="presOf" srcId="{6E20175F-CED4-4A1B-AA55-2845EC0A1EF0}" destId="{8FB84479-3CFA-48F0-9C2A-2F7B80C93A5B}" srcOrd="1" destOrd="0" presId="urn:microsoft.com/office/officeart/2005/8/layout/bProcess3"/>
    <dgm:cxn modelId="{D2986E86-52A4-4AEA-AFEF-7EB28442B9D9}" type="presOf" srcId="{6E02E00A-B7C2-4D7B-9929-048E046AF425}" destId="{0FCE8B48-8247-4C66-963F-DE6BDACDBA83}" srcOrd="0" destOrd="0" presId="urn:microsoft.com/office/officeart/2005/8/layout/bProcess3"/>
    <dgm:cxn modelId="{DA18B2B8-7328-4253-8718-D9B477487DA0}" type="presOf" srcId="{9E26C186-EDCB-45D9-AF26-CE42C15A2E5E}" destId="{D823C69C-CE74-4295-9965-3559BF9BD1C9}" srcOrd="0" destOrd="0" presId="urn:microsoft.com/office/officeart/2005/8/layout/bProcess3"/>
    <dgm:cxn modelId="{6F1A180F-01E6-481D-A366-539B02EBF2F7}" srcId="{8275FC31-D836-4AD6-8912-A0CB4FE71206}" destId="{9E26C186-EDCB-45D9-AF26-CE42C15A2E5E}" srcOrd="7" destOrd="0" parTransId="{99CDFC61-A972-4730-9449-A8D49FCD6FDA}" sibTransId="{324D9441-43AA-411D-97D2-DA5052415A98}"/>
    <dgm:cxn modelId="{6B49922B-2303-44FC-9948-719E9CBC7BAC}" type="presOf" srcId="{71E1FF04-37FF-42A7-837B-F06BA6DCDE74}" destId="{F159553C-9177-4DB3-9AA9-B1112EE34D6B}" srcOrd="1" destOrd="0" presId="urn:microsoft.com/office/officeart/2005/8/layout/bProcess3"/>
    <dgm:cxn modelId="{0E012CF4-F947-46DB-8F60-FEFC0A79EF0E}" srcId="{8275FC31-D836-4AD6-8912-A0CB4FE71206}" destId="{478EEA42-E66A-4CBE-91A2-D83991F95157}" srcOrd="0" destOrd="0" parTransId="{F3EFC5DC-3E2D-4B3A-A385-125682271EA4}" sibTransId="{B87A2881-5482-4F86-8912-1F02601948A7}"/>
    <dgm:cxn modelId="{C415764E-06B7-4BA9-8CC5-7C583668B505}" srcId="{8275FC31-D836-4AD6-8912-A0CB4FE71206}" destId="{69D44C71-AC0A-460A-8692-DD88C7F779D1}" srcOrd="2" destOrd="0" parTransId="{368B691F-28BC-4964-900B-958713EAEFB7}" sibTransId="{D99B1876-695C-4103-8375-59628F6148E5}"/>
    <dgm:cxn modelId="{100749D6-7FBD-409E-92C1-113A9EED9A83}" type="presOf" srcId="{86C80C4A-BB3C-4667-807A-B3CFE7643CAC}" destId="{50C6D23F-D6DB-47A9-AE3A-08F598B143E7}" srcOrd="1" destOrd="0" presId="urn:microsoft.com/office/officeart/2005/8/layout/bProcess3"/>
    <dgm:cxn modelId="{7D62AFEE-4ECF-4330-9795-BB0D65B2331B}" type="presOf" srcId="{478EEA42-E66A-4CBE-91A2-D83991F95157}" destId="{7FB1CF97-E843-4F3A-B757-56BD38E15DCA}" srcOrd="0" destOrd="0" presId="urn:microsoft.com/office/officeart/2005/8/layout/bProcess3"/>
    <dgm:cxn modelId="{8DD74909-7DAB-48C9-AB02-1B8E7903F23F}" type="presOf" srcId="{19FA4BDD-E28B-431D-80A7-198B67B3035F}" destId="{92A4E4C7-8B70-437E-87A2-7A77850FBA0B}" srcOrd="0" destOrd="0" presId="urn:microsoft.com/office/officeart/2005/8/layout/bProcess3"/>
    <dgm:cxn modelId="{B03674EE-F32D-417F-BAF8-48F073B8E9A1}" type="presOf" srcId="{8275FC31-D836-4AD6-8912-A0CB4FE71206}" destId="{2672DEC8-6A26-4E74-9605-60390158C2D6}" srcOrd="0" destOrd="0" presId="urn:microsoft.com/office/officeart/2005/8/layout/bProcess3"/>
    <dgm:cxn modelId="{8579723E-29D6-4DC0-B207-9F72B3417825}" srcId="{8275FC31-D836-4AD6-8912-A0CB4FE71206}" destId="{6E02E00A-B7C2-4D7B-9929-048E046AF425}" srcOrd="4" destOrd="0" parTransId="{D4D41909-FAE3-4960-B2F8-CCCC490866C3}" sibTransId="{6E20175F-CED4-4A1B-AA55-2845EC0A1EF0}"/>
    <dgm:cxn modelId="{B78E1187-A547-476D-9103-73F7E7D2C27B}" srcId="{8275FC31-D836-4AD6-8912-A0CB4FE71206}" destId="{93A2EC77-5158-47D4-9796-122FDC354C6C}" srcOrd="6" destOrd="0" parTransId="{3BAD0422-46A0-4614-9E3C-B300DFD427BE}" sibTransId="{5AC14F78-5FFF-491D-B43D-266672EB627D}"/>
    <dgm:cxn modelId="{1B18BE6F-FB1D-48BB-BD14-59C556B40E42}" srcId="{8275FC31-D836-4AD6-8912-A0CB4FE71206}" destId="{19FA4BDD-E28B-431D-80A7-198B67B3035F}" srcOrd="5" destOrd="0" parTransId="{CFA720E6-DE2F-45CE-918F-CA0B23FDD6C6}" sibTransId="{3982F9AB-8EDA-47AA-B37D-CA936A8536CE}"/>
    <dgm:cxn modelId="{F4992B3F-954C-42FB-A8FE-38B2A234E067}" type="presOf" srcId="{5AC14F78-5FFF-491D-B43D-266672EB627D}" destId="{3D1EC571-53A3-4AA0-B8A4-04BCCE392E61}" srcOrd="0" destOrd="0" presId="urn:microsoft.com/office/officeart/2005/8/layout/bProcess3"/>
    <dgm:cxn modelId="{D00F0B70-4807-442B-8513-AD7BC3F7A1E0}" type="presOf" srcId="{71E1FF04-37FF-42A7-837B-F06BA6DCDE74}" destId="{54A8819C-B69B-4464-BD81-289F985CDB63}" srcOrd="0" destOrd="0" presId="urn:microsoft.com/office/officeart/2005/8/layout/bProcess3"/>
    <dgm:cxn modelId="{38B2FC89-3101-44FD-8886-9B8942C41E22}" type="presOf" srcId="{3A97E8D4-D217-4417-8946-01A1570D9AF9}" destId="{CA21C951-A33B-4946-BAEA-2054E7FF2B63}" srcOrd="0" destOrd="0" presId="urn:microsoft.com/office/officeart/2005/8/layout/bProcess3"/>
    <dgm:cxn modelId="{99363C5F-53E4-48ED-A8D1-C30CFE9E1696}" srcId="{8275FC31-D836-4AD6-8912-A0CB4FE71206}" destId="{3A97E8D4-D217-4417-8946-01A1570D9AF9}" srcOrd="3" destOrd="0" parTransId="{9BF53443-F1A7-4054-8203-3DFD41F03A8C}" sibTransId="{86C80C4A-BB3C-4667-807A-B3CFE7643CAC}"/>
    <dgm:cxn modelId="{B78B79EB-B347-4DBE-858F-7559B875C0C0}" type="presOf" srcId="{86C80C4A-BB3C-4667-807A-B3CFE7643CAC}" destId="{F56DF62A-EAF6-44E2-B688-6FE4BCA7D85E}" srcOrd="0" destOrd="0" presId="urn:microsoft.com/office/officeart/2005/8/layout/bProcess3"/>
    <dgm:cxn modelId="{522D9F21-4CDF-4BA9-B9FF-31BC2963838A}" type="presParOf" srcId="{2672DEC8-6A26-4E74-9605-60390158C2D6}" destId="{7FB1CF97-E843-4F3A-B757-56BD38E15DCA}" srcOrd="0" destOrd="0" presId="urn:microsoft.com/office/officeart/2005/8/layout/bProcess3"/>
    <dgm:cxn modelId="{AE13170C-4819-4B39-9B3A-AB3691CF728E}" type="presParOf" srcId="{2672DEC8-6A26-4E74-9605-60390158C2D6}" destId="{8339E549-7E3B-4990-A9E6-0FAE20641AB7}" srcOrd="1" destOrd="0" presId="urn:microsoft.com/office/officeart/2005/8/layout/bProcess3"/>
    <dgm:cxn modelId="{64292E32-D809-47D4-BFD2-67BE20063A34}" type="presParOf" srcId="{8339E549-7E3B-4990-A9E6-0FAE20641AB7}" destId="{9BE5B4DA-EC63-4E10-B592-559EAF93DF4D}" srcOrd="0" destOrd="0" presId="urn:microsoft.com/office/officeart/2005/8/layout/bProcess3"/>
    <dgm:cxn modelId="{E8895296-5E6C-4ABC-B1A2-E7310106B527}" type="presParOf" srcId="{2672DEC8-6A26-4E74-9605-60390158C2D6}" destId="{2C77F434-6169-4543-AF91-C635A2266B4E}" srcOrd="2" destOrd="0" presId="urn:microsoft.com/office/officeart/2005/8/layout/bProcess3"/>
    <dgm:cxn modelId="{C0B014D7-0C8B-49A1-AA2F-03B406263530}" type="presParOf" srcId="{2672DEC8-6A26-4E74-9605-60390158C2D6}" destId="{54A8819C-B69B-4464-BD81-289F985CDB63}" srcOrd="3" destOrd="0" presId="urn:microsoft.com/office/officeart/2005/8/layout/bProcess3"/>
    <dgm:cxn modelId="{6B4B421A-66BD-444A-9062-0E84F079F8EA}" type="presParOf" srcId="{54A8819C-B69B-4464-BD81-289F985CDB63}" destId="{F159553C-9177-4DB3-9AA9-B1112EE34D6B}" srcOrd="0" destOrd="0" presId="urn:microsoft.com/office/officeart/2005/8/layout/bProcess3"/>
    <dgm:cxn modelId="{49DA1D0F-B7C8-4F78-ABE0-4CD8C73EF963}" type="presParOf" srcId="{2672DEC8-6A26-4E74-9605-60390158C2D6}" destId="{5DC2262A-6A15-4218-958D-2D0C60D6A2A3}" srcOrd="4" destOrd="0" presId="urn:microsoft.com/office/officeart/2005/8/layout/bProcess3"/>
    <dgm:cxn modelId="{81002BD8-62B8-4869-B521-DB2979760790}" type="presParOf" srcId="{2672DEC8-6A26-4E74-9605-60390158C2D6}" destId="{414FF2A5-9EF5-4EF9-8736-1B57A85BD3ED}" srcOrd="5" destOrd="0" presId="urn:microsoft.com/office/officeart/2005/8/layout/bProcess3"/>
    <dgm:cxn modelId="{0851CFA4-E5AE-4FF9-AB3D-2806935BD114}" type="presParOf" srcId="{414FF2A5-9EF5-4EF9-8736-1B57A85BD3ED}" destId="{86FDB266-BAA9-4E83-B4C8-88EB38131F1E}" srcOrd="0" destOrd="0" presId="urn:microsoft.com/office/officeart/2005/8/layout/bProcess3"/>
    <dgm:cxn modelId="{39FEC471-775A-4758-BFF2-0F00C0B2B2CC}" type="presParOf" srcId="{2672DEC8-6A26-4E74-9605-60390158C2D6}" destId="{CA21C951-A33B-4946-BAEA-2054E7FF2B63}" srcOrd="6" destOrd="0" presId="urn:microsoft.com/office/officeart/2005/8/layout/bProcess3"/>
    <dgm:cxn modelId="{DE64A6F0-65E0-4A20-B7F5-0BEFFC4EB52C}" type="presParOf" srcId="{2672DEC8-6A26-4E74-9605-60390158C2D6}" destId="{F56DF62A-EAF6-44E2-B688-6FE4BCA7D85E}" srcOrd="7" destOrd="0" presId="urn:microsoft.com/office/officeart/2005/8/layout/bProcess3"/>
    <dgm:cxn modelId="{CB0C64BC-01A8-403B-9AED-DB4CFD5AA93D}" type="presParOf" srcId="{F56DF62A-EAF6-44E2-B688-6FE4BCA7D85E}" destId="{50C6D23F-D6DB-47A9-AE3A-08F598B143E7}" srcOrd="0" destOrd="0" presId="urn:microsoft.com/office/officeart/2005/8/layout/bProcess3"/>
    <dgm:cxn modelId="{0C964AA9-08DC-43F9-AD16-6B033F759BBF}" type="presParOf" srcId="{2672DEC8-6A26-4E74-9605-60390158C2D6}" destId="{0FCE8B48-8247-4C66-963F-DE6BDACDBA83}" srcOrd="8" destOrd="0" presId="urn:microsoft.com/office/officeart/2005/8/layout/bProcess3"/>
    <dgm:cxn modelId="{916746A8-F4D2-477E-A30C-C218695BB01B}" type="presParOf" srcId="{2672DEC8-6A26-4E74-9605-60390158C2D6}" destId="{28FCC420-DB26-4C90-B42E-4B7006E8770C}" srcOrd="9" destOrd="0" presId="urn:microsoft.com/office/officeart/2005/8/layout/bProcess3"/>
    <dgm:cxn modelId="{B936F437-4CFC-45CE-AE4F-45AFB26C8EEE}" type="presParOf" srcId="{28FCC420-DB26-4C90-B42E-4B7006E8770C}" destId="{8FB84479-3CFA-48F0-9C2A-2F7B80C93A5B}" srcOrd="0" destOrd="0" presId="urn:microsoft.com/office/officeart/2005/8/layout/bProcess3"/>
    <dgm:cxn modelId="{E86FA62D-CEF1-458D-88C0-FB2FD717FE78}" type="presParOf" srcId="{2672DEC8-6A26-4E74-9605-60390158C2D6}" destId="{92A4E4C7-8B70-437E-87A2-7A77850FBA0B}" srcOrd="10" destOrd="0" presId="urn:microsoft.com/office/officeart/2005/8/layout/bProcess3"/>
    <dgm:cxn modelId="{D10B01F0-CF0F-4257-916A-8C4E7792472A}" type="presParOf" srcId="{2672DEC8-6A26-4E74-9605-60390158C2D6}" destId="{0D19A43D-EDB4-403C-ADDF-224E9230FD89}" srcOrd="11" destOrd="0" presId="urn:microsoft.com/office/officeart/2005/8/layout/bProcess3"/>
    <dgm:cxn modelId="{A183404D-DA9D-406C-9D4F-C8B526A5971D}" type="presParOf" srcId="{0D19A43D-EDB4-403C-ADDF-224E9230FD89}" destId="{723D0B67-AA59-440A-9D1F-1BD53CE7F606}" srcOrd="0" destOrd="0" presId="urn:microsoft.com/office/officeart/2005/8/layout/bProcess3"/>
    <dgm:cxn modelId="{F5A82B2B-960D-4642-9D4D-49683D5D925B}" type="presParOf" srcId="{2672DEC8-6A26-4E74-9605-60390158C2D6}" destId="{D98C08A9-08A8-4575-B05A-EEDE364A25CB}" srcOrd="12" destOrd="0" presId="urn:microsoft.com/office/officeart/2005/8/layout/bProcess3"/>
    <dgm:cxn modelId="{2F01D099-CA04-4C54-9A0B-50ED3578DF1E}" type="presParOf" srcId="{2672DEC8-6A26-4E74-9605-60390158C2D6}" destId="{3D1EC571-53A3-4AA0-B8A4-04BCCE392E61}" srcOrd="13" destOrd="0" presId="urn:microsoft.com/office/officeart/2005/8/layout/bProcess3"/>
    <dgm:cxn modelId="{0A50D4C7-90AE-497D-BC2F-011DBFECDEFD}" type="presParOf" srcId="{3D1EC571-53A3-4AA0-B8A4-04BCCE392E61}" destId="{33722775-2C8C-482D-AE57-E0EA69106D51}" srcOrd="0" destOrd="0" presId="urn:microsoft.com/office/officeart/2005/8/layout/bProcess3"/>
    <dgm:cxn modelId="{F2F7D9ED-CAFC-45BE-9D35-285EA947FB26}" type="presParOf" srcId="{2672DEC8-6A26-4E74-9605-60390158C2D6}" destId="{D823C69C-CE74-4295-9965-3559BF9BD1C9}" srcOrd="14" destOrd="0" presId="urn:microsoft.com/office/officeart/2005/8/layout/bProcess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275FC31-D836-4AD6-8912-A0CB4FE7120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78EEA42-E66A-4CBE-91A2-D83991F95157}">
      <dgm:prSet phldrT="[Text]" custT="1"/>
      <dgm:spPr>
        <a:solidFill>
          <a:schemeClr val="tx2"/>
        </a:solidFill>
      </dgm:spPr>
      <dgm:t>
        <a:bodyPr/>
        <a:lstStyle/>
        <a:p>
          <a:r>
            <a:rPr lang="en-US" sz="2400" b="1" dirty="0" smtClean="0"/>
            <a:t>GROUNDING AND EL DATA</a:t>
          </a:r>
          <a:endParaRPr lang="en-US" sz="2400" b="1" dirty="0"/>
        </a:p>
      </dgm:t>
    </dgm:pt>
    <dgm:pt modelId="{F3EFC5DC-3E2D-4B3A-A385-125682271EA4}" type="parTrans" cxnId="{0E012CF4-F947-46DB-8F60-FEFC0A79EF0E}">
      <dgm:prSet/>
      <dgm:spPr/>
      <dgm:t>
        <a:bodyPr/>
        <a:lstStyle/>
        <a:p>
          <a:endParaRPr lang="en-US"/>
        </a:p>
      </dgm:t>
    </dgm:pt>
    <dgm:pt modelId="{B87A2881-5482-4F86-8912-1F02601948A7}" type="sibTrans" cxnId="{0E012CF4-F947-46DB-8F60-FEFC0A79EF0E}">
      <dgm:prSet/>
      <dgm:spPr>
        <a:ln w="25400">
          <a:solidFill>
            <a:schemeClr val="accent2"/>
          </a:solidFill>
        </a:ln>
      </dgm:spPr>
      <dgm:t>
        <a:bodyPr/>
        <a:lstStyle/>
        <a:p>
          <a:endParaRPr lang="en-US" dirty="0"/>
        </a:p>
      </dgm:t>
    </dgm:pt>
    <dgm:pt modelId="{D9691276-6A25-4614-B6DC-423CBBE3178C}">
      <dgm:prSet phldrT="[Text]" custT="1"/>
      <dgm:spPr>
        <a:solidFill>
          <a:schemeClr val="tx2"/>
        </a:solidFill>
      </dgm:spPr>
      <dgm:t>
        <a:bodyPr/>
        <a:lstStyle/>
        <a:p>
          <a:r>
            <a:rPr lang="en-US" sz="2400" b="1" dirty="0" smtClean="0"/>
            <a:t>INTEGRATED</a:t>
          </a:r>
          <a:r>
            <a:rPr lang="en-US" sz="2400" b="1" baseline="0" dirty="0" smtClean="0"/>
            <a:t> ELD/MATH</a:t>
          </a:r>
          <a:endParaRPr lang="en-US" sz="2400" b="1" dirty="0"/>
        </a:p>
      </dgm:t>
    </dgm:pt>
    <dgm:pt modelId="{3B2A318D-19FF-4656-AB9A-F210D72B166A}" type="parTrans" cxnId="{C826C039-7C11-4500-A366-E2215AB9D9D8}">
      <dgm:prSet/>
      <dgm:spPr/>
      <dgm:t>
        <a:bodyPr/>
        <a:lstStyle/>
        <a:p>
          <a:endParaRPr lang="en-US"/>
        </a:p>
      </dgm:t>
    </dgm:pt>
    <dgm:pt modelId="{71E1FF04-37FF-42A7-837B-F06BA6DCDE74}" type="sibTrans" cxnId="{C826C039-7C11-4500-A366-E2215AB9D9D8}">
      <dgm:prSet/>
      <dgm:spPr>
        <a:ln w="25400">
          <a:solidFill>
            <a:schemeClr val="accent2"/>
          </a:solidFill>
        </a:ln>
      </dgm:spPr>
      <dgm:t>
        <a:bodyPr/>
        <a:lstStyle/>
        <a:p>
          <a:endParaRPr lang="en-US" dirty="0"/>
        </a:p>
      </dgm:t>
    </dgm:pt>
    <dgm:pt modelId="{69D44C71-AC0A-460A-8692-DD88C7F779D1}">
      <dgm:prSet phldrT="[Text]" custT="1"/>
      <dgm:spPr>
        <a:solidFill>
          <a:schemeClr val="tx2"/>
        </a:solidFill>
        <a:ln w="26424">
          <a:noFill/>
        </a:ln>
      </dgm:spPr>
      <dgm:t>
        <a:bodyPr/>
        <a:lstStyle/>
        <a:p>
          <a:r>
            <a:rPr lang="en-US" sz="2400" b="1" baseline="0" dirty="0" smtClean="0"/>
            <a:t>THREE PHASE LESSON STRUCTURE</a:t>
          </a:r>
          <a:endParaRPr lang="en-US" sz="2400" b="1" dirty="0"/>
        </a:p>
      </dgm:t>
    </dgm:pt>
    <dgm:pt modelId="{368B691F-28BC-4964-900B-958713EAEFB7}" type="parTrans" cxnId="{C415764E-06B7-4BA9-8CC5-7C583668B505}">
      <dgm:prSet/>
      <dgm:spPr/>
      <dgm:t>
        <a:bodyPr/>
        <a:lstStyle/>
        <a:p>
          <a:endParaRPr lang="en-US"/>
        </a:p>
      </dgm:t>
    </dgm:pt>
    <dgm:pt modelId="{D99B1876-695C-4103-8375-59628F6148E5}" type="sibTrans" cxnId="{C415764E-06B7-4BA9-8CC5-7C583668B505}">
      <dgm:prSet/>
      <dgm:spPr>
        <a:ln w="25400">
          <a:solidFill>
            <a:schemeClr val="accent2"/>
          </a:solidFill>
        </a:ln>
      </dgm:spPr>
      <dgm:t>
        <a:bodyPr/>
        <a:lstStyle/>
        <a:p>
          <a:endParaRPr lang="en-US" dirty="0"/>
        </a:p>
      </dgm:t>
    </dgm:pt>
    <dgm:pt modelId="{3A97E8D4-D217-4417-8946-01A1570D9AF9}">
      <dgm:prSet phldrT="[Text]" custT="1"/>
      <dgm:spPr>
        <a:solidFill>
          <a:schemeClr val="tx2"/>
        </a:solidFill>
      </dgm:spPr>
      <dgm:t>
        <a:bodyPr/>
        <a:lstStyle/>
        <a:p>
          <a:r>
            <a:rPr lang="en-US" sz="2400" b="1" dirty="0" smtClean="0"/>
            <a:t>INTEGRATED ELD/MATH RESOURCES</a:t>
          </a:r>
          <a:endParaRPr lang="en-US" sz="2400" b="1" dirty="0"/>
        </a:p>
      </dgm:t>
    </dgm:pt>
    <dgm:pt modelId="{9BF53443-F1A7-4054-8203-3DFD41F03A8C}" type="parTrans" cxnId="{99363C5F-53E4-48ED-A8D1-C30CFE9E1696}">
      <dgm:prSet/>
      <dgm:spPr/>
      <dgm:t>
        <a:bodyPr/>
        <a:lstStyle/>
        <a:p>
          <a:endParaRPr lang="en-US"/>
        </a:p>
      </dgm:t>
    </dgm:pt>
    <dgm:pt modelId="{86C80C4A-BB3C-4667-807A-B3CFE7643CAC}" type="sibTrans" cxnId="{99363C5F-53E4-48ED-A8D1-C30CFE9E1696}">
      <dgm:prSet/>
      <dgm:spPr>
        <a:ln w="25400">
          <a:solidFill>
            <a:schemeClr val="accent2"/>
          </a:solidFill>
        </a:ln>
      </dgm:spPr>
      <dgm:t>
        <a:bodyPr/>
        <a:lstStyle/>
        <a:p>
          <a:endParaRPr lang="en-US" dirty="0"/>
        </a:p>
      </dgm:t>
    </dgm:pt>
    <dgm:pt modelId="{6E02E00A-B7C2-4D7B-9929-048E046AF425}">
      <dgm:prSet phldrT="[Text]" custT="1"/>
      <dgm:spPr>
        <a:solidFill>
          <a:schemeClr val="tx2"/>
        </a:solidFill>
      </dgm:spPr>
      <dgm:t>
        <a:bodyPr/>
        <a:lstStyle/>
        <a:p>
          <a:r>
            <a:rPr lang="en-US" sz="2400" b="1" dirty="0" smtClean="0"/>
            <a:t>LESSON OBJECTIVES</a:t>
          </a:r>
          <a:endParaRPr lang="en-US" sz="2400" b="1" dirty="0"/>
        </a:p>
      </dgm:t>
    </dgm:pt>
    <dgm:pt modelId="{D4D41909-FAE3-4960-B2F8-CCCC490866C3}" type="parTrans" cxnId="{8579723E-29D6-4DC0-B207-9F72B3417825}">
      <dgm:prSet/>
      <dgm:spPr/>
      <dgm:t>
        <a:bodyPr/>
        <a:lstStyle/>
        <a:p>
          <a:endParaRPr lang="en-US"/>
        </a:p>
      </dgm:t>
    </dgm:pt>
    <dgm:pt modelId="{6E20175F-CED4-4A1B-AA55-2845EC0A1EF0}" type="sibTrans" cxnId="{8579723E-29D6-4DC0-B207-9F72B3417825}">
      <dgm:prSet/>
      <dgm:spPr>
        <a:ln w="25400">
          <a:solidFill>
            <a:schemeClr val="accent2"/>
          </a:solidFill>
        </a:ln>
      </dgm:spPr>
      <dgm:t>
        <a:bodyPr/>
        <a:lstStyle/>
        <a:p>
          <a:endParaRPr lang="en-US" dirty="0"/>
        </a:p>
      </dgm:t>
    </dgm:pt>
    <dgm:pt modelId="{19FA4BDD-E28B-431D-80A7-198B67B3035F}">
      <dgm:prSet phldrT="[Text]" custT="1"/>
      <dgm:spPr>
        <a:solidFill>
          <a:schemeClr val="tx2"/>
        </a:solidFill>
      </dgm:spPr>
      <dgm:t>
        <a:bodyPr/>
        <a:lstStyle/>
        <a:p>
          <a:r>
            <a:rPr lang="en-US" sz="2400" b="1" dirty="0" smtClean="0"/>
            <a:t>BEFORE          PHASE</a:t>
          </a:r>
          <a:endParaRPr lang="en-US" sz="2400" b="1" dirty="0"/>
        </a:p>
      </dgm:t>
    </dgm:pt>
    <dgm:pt modelId="{CFA720E6-DE2F-45CE-918F-CA0B23FDD6C6}" type="parTrans" cxnId="{1B18BE6F-FB1D-48BB-BD14-59C556B40E42}">
      <dgm:prSet/>
      <dgm:spPr/>
      <dgm:t>
        <a:bodyPr/>
        <a:lstStyle/>
        <a:p>
          <a:endParaRPr lang="en-US"/>
        </a:p>
      </dgm:t>
    </dgm:pt>
    <dgm:pt modelId="{3982F9AB-8EDA-47AA-B37D-CA936A8536CE}" type="sibTrans" cxnId="{1B18BE6F-FB1D-48BB-BD14-59C556B40E42}">
      <dgm:prSet/>
      <dgm:spPr>
        <a:ln w="25400">
          <a:solidFill>
            <a:schemeClr val="accent2"/>
          </a:solidFill>
        </a:ln>
      </dgm:spPr>
      <dgm:t>
        <a:bodyPr/>
        <a:lstStyle/>
        <a:p>
          <a:endParaRPr lang="en-US" dirty="0"/>
        </a:p>
      </dgm:t>
    </dgm:pt>
    <dgm:pt modelId="{93A2EC77-5158-47D4-9796-122FDC354C6C}">
      <dgm:prSet phldrT="[Text]" custT="1"/>
      <dgm:spPr>
        <a:solidFill>
          <a:schemeClr val="tx2"/>
        </a:solidFill>
      </dgm:spPr>
      <dgm:t>
        <a:bodyPr/>
        <a:lstStyle/>
        <a:p>
          <a:r>
            <a:rPr lang="en-US" sz="2400" b="1" dirty="0" smtClean="0"/>
            <a:t>THREE READS PROTOCOL</a:t>
          </a:r>
          <a:endParaRPr lang="en-US" sz="2400" b="1" dirty="0"/>
        </a:p>
      </dgm:t>
    </dgm:pt>
    <dgm:pt modelId="{3BAD0422-46A0-4614-9E3C-B300DFD427BE}" type="parTrans" cxnId="{B78E1187-A547-476D-9103-73F7E7D2C27B}">
      <dgm:prSet/>
      <dgm:spPr/>
      <dgm:t>
        <a:bodyPr/>
        <a:lstStyle/>
        <a:p>
          <a:endParaRPr lang="en-US"/>
        </a:p>
      </dgm:t>
    </dgm:pt>
    <dgm:pt modelId="{5AC14F78-5FFF-491D-B43D-266672EB627D}" type="sibTrans" cxnId="{B78E1187-A547-476D-9103-73F7E7D2C27B}">
      <dgm:prSet/>
      <dgm:spPr>
        <a:ln w="25400">
          <a:solidFill>
            <a:schemeClr val="accent2"/>
          </a:solidFill>
        </a:ln>
      </dgm:spPr>
      <dgm:t>
        <a:bodyPr/>
        <a:lstStyle/>
        <a:p>
          <a:endParaRPr lang="en-US" dirty="0"/>
        </a:p>
      </dgm:t>
    </dgm:pt>
    <dgm:pt modelId="{9E26C186-EDCB-45D9-AF26-CE42C15A2E5E}">
      <dgm:prSet phldrT="[Text]" custT="1"/>
      <dgm:spPr>
        <a:solidFill>
          <a:schemeClr val="tx2"/>
        </a:solidFill>
      </dgm:spPr>
      <dgm:t>
        <a:bodyPr/>
        <a:lstStyle/>
        <a:p>
          <a:r>
            <a:rPr lang="en-US" sz="2400" b="1" dirty="0" smtClean="0"/>
            <a:t>WRAP UP/ REFLECT</a:t>
          </a:r>
          <a:endParaRPr lang="en-US" sz="2400" b="1" dirty="0"/>
        </a:p>
      </dgm:t>
    </dgm:pt>
    <dgm:pt modelId="{99CDFC61-A972-4730-9449-A8D49FCD6FDA}" type="parTrans" cxnId="{6F1A180F-01E6-481D-A366-539B02EBF2F7}">
      <dgm:prSet/>
      <dgm:spPr/>
      <dgm:t>
        <a:bodyPr/>
        <a:lstStyle/>
        <a:p>
          <a:endParaRPr lang="en-US"/>
        </a:p>
      </dgm:t>
    </dgm:pt>
    <dgm:pt modelId="{324D9441-43AA-411D-97D2-DA5052415A98}" type="sibTrans" cxnId="{6F1A180F-01E6-481D-A366-539B02EBF2F7}">
      <dgm:prSet/>
      <dgm:spPr/>
      <dgm:t>
        <a:bodyPr/>
        <a:lstStyle/>
        <a:p>
          <a:endParaRPr lang="en-US"/>
        </a:p>
      </dgm:t>
    </dgm:pt>
    <dgm:pt modelId="{2672DEC8-6A26-4E74-9605-60390158C2D6}" type="pres">
      <dgm:prSet presAssocID="{8275FC31-D836-4AD6-8912-A0CB4FE71206}" presName="Name0" presStyleCnt="0">
        <dgm:presLayoutVars>
          <dgm:dir/>
          <dgm:resizeHandles val="exact"/>
        </dgm:presLayoutVars>
      </dgm:prSet>
      <dgm:spPr/>
      <dgm:t>
        <a:bodyPr/>
        <a:lstStyle/>
        <a:p>
          <a:endParaRPr lang="en-US"/>
        </a:p>
      </dgm:t>
    </dgm:pt>
    <dgm:pt modelId="{7FB1CF97-E843-4F3A-B757-56BD38E15DCA}" type="pres">
      <dgm:prSet presAssocID="{478EEA42-E66A-4CBE-91A2-D83991F95157}" presName="node" presStyleLbl="node1" presStyleIdx="0" presStyleCnt="8" custLinFactNeighborX="917">
        <dgm:presLayoutVars>
          <dgm:bulletEnabled val="1"/>
        </dgm:presLayoutVars>
      </dgm:prSet>
      <dgm:spPr/>
      <dgm:t>
        <a:bodyPr/>
        <a:lstStyle/>
        <a:p>
          <a:endParaRPr lang="en-US"/>
        </a:p>
      </dgm:t>
    </dgm:pt>
    <dgm:pt modelId="{8339E549-7E3B-4990-A9E6-0FAE20641AB7}" type="pres">
      <dgm:prSet presAssocID="{B87A2881-5482-4F86-8912-1F02601948A7}" presName="sibTrans" presStyleLbl="sibTrans1D1" presStyleIdx="0" presStyleCnt="7"/>
      <dgm:spPr/>
      <dgm:t>
        <a:bodyPr/>
        <a:lstStyle/>
        <a:p>
          <a:endParaRPr lang="en-US"/>
        </a:p>
      </dgm:t>
    </dgm:pt>
    <dgm:pt modelId="{9BE5B4DA-EC63-4E10-B592-559EAF93DF4D}" type="pres">
      <dgm:prSet presAssocID="{B87A2881-5482-4F86-8912-1F02601948A7}" presName="connectorText" presStyleLbl="sibTrans1D1" presStyleIdx="0" presStyleCnt="7"/>
      <dgm:spPr/>
      <dgm:t>
        <a:bodyPr/>
        <a:lstStyle/>
        <a:p>
          <a:endParaRPr lang="en-US"/>
        </a:p>
      </dgm:t>
    </dgm:pt>
    <dgm:pt modelId="{2C77F434-6169-4543-AF91-C635A2266B4E}" type="pres">
      <dgm:prSet presAssocID="{D9691276-6A25-4614-B6DC-423CBBE3178C}" presName="node" presStyleLbl="node1" presStyleIdx="1" presStyleCnt="8">
        <dgm:presLayoutVars>
          <dgm:bulletEnabled val="1"/>
        </dgm:presLayoutVars>
      </dgm:prSet>
      <dgm:spPr/>
      <dgm:t>
        <a:bodyPr/>
        <a:lstStyle/>
        <a:p>
          <a:endParaRPr lang="en-US"/>
        </a:p>
      </dgm:t>
    </dgm:pt>
    <dgm:pt modelId="{54A8819C-B69B-4464-BD81-289F985CDB63}" type="pres">
      <dgm:prSet presAssocID="{71E1FF04-37FF-42A7-837B-F06BA6DCDE74}" presName="sibTrans" presStyleLbl="sibTrans1D1" presStyleIdx="1" presStyleCnt="7"/>
      <dgm:spPr/>
      <dgm:t>
        <a:bodyPr/>
        <a:lstStyle/>
        <a:p>
          <a:endParaRPr lang="en-US"/>
        </a:p>
      </dgm:t>
    </dgm:pt>
    <dgm:pt modelId="{F159553C-9177-4DB3-9AA9-B1112EE34D6B}" type="pres">
      <dgm:prSet presAssocID="{71E1FF04-37FF-42A7-837B-F06BA6DCDE74}" presName="connectorText" presStyleLbl="sibTrans1D1" presStyleIdx="1" presStyleCnt="7"/>
      <dgm:spPr/>
      <dgm:t>
        <a:bodyPr/>
        <a:lstStyle/>
        <a:p>
          <a:endParaRPr lang="en-US"/>
        </a:p>
      </dgm:t>
    </dgm:pt>
    <dgm:pt modelId="{5DC2262A-6A15-4218-958D-2D0C60D6A2A3}" type="pres">
      <dgm:prSet presAssocID="{69D44C71-AC0A-460A-8692-DD88C7F779D1}" presName="node" presStyleLbl="node1" presStyleIdx="2" presStyleCnt="8">
        <dgm:presLayoutVars>
          <dgm:bulletEnabled val="1"/>
        </dgm:presLayoutVars>
      </dgm:prSet>
      <dgm:spPr/>
      <dgm:t>
        <a:bodyPr/>
        <a:lstStyle/>
        <a:p>
          <a:endParaRPr lang="en-US"/>
        </a:p>
      </dgm:t>
    </dgm:pt>
    <dgm:pt modelId="{414FF2A5-9EF5-4EF9-8736-1B57A85BD3ED}" type="pres">
      <dgm:prSet presAssocID="{D99B1876-695C-4103-8375-59628F6148E5}" presName="sibTrans" presStyleLbl="sibTrans1D1" presStyleIdx="2" presStyleCnt="7"/>
      <dgm:spPr/>
      <dgm:t>
        <a:bodyPr/>
        <a:lstStyle/>
        <a:p>
          <a:endParaRPr lang="en-US"/>
        </a:p>
      </dgm:t>
    </dgm:pt>
    <dgm:pt modelId="{86FDB266-BAA9-4E83-B4C8-88EB38131F1E}" type="pres">
      <dgm:prSet presAssocID="{D99B1876-695C-4103-8375-59628F6148E5}" presName="connectorText" presStyleLbl="sibTrans1D1" presStyleIdx="2" presStyleCnt="7"/>
      <dgm:spPr/>
      <dgm:t>
        <a:bodyPr/>
        <a:lstStyle/>
        <a:p>
          <a:endParaRPr lang="en-US"/>
        </a:p>
      </dgm:t>
    </dgm:pt>
    <dgm:pt modelId="{CA21C951-A33B-4946-BAEA-2054E7FF2B63}" type="pres">
      <dgm:prSet presAssocID="{3A97E8D4-D217-4417-8946-01A1570D9AF9}" presName="node" presStyleLbl="node1" presStyleIdx="3" presStyleCnt="8">
        <dgm:presLayoutVars>
          <dgm:bulletEnabled val="1"/>
        </dgm:presLayoutVars>
      </dgm:prSet>
      <dgm:spPr/>
      <dgm:t>
        <a:bodyPr/>
        <a:lstStyle/>
        <a:p>
          <a:endParaRPr lang="en-US"/>
        </a:p>
      </dgm:t>
    </dgm:pt>
    <dgm:pt modelId="{F56DF62A-EAF6-44E2-B688-6FE4BCA7D85E}" type="pres">
      <dgm:prSet presAssocID="{86C80C4A-BB3C-4667-807A-B3CFE7643CAC}" presName="sibTrans" presStyleLbl="sibTrans1D1" presStyleIdx="3" presStyleCnt="7"/>
      <dgm:spPr/>
      <dgm:t>
        <a:bodyPr/>
        <a:lstStyle/>
        <a:p>
          <a:endParaRPr lang="en-US"/>
        </a:p>
      </dgm:t>
    </dgm:pt>
    <dgm:pt modelId="{50C6D23F-D6DB-47A9-AE3A-08F598B143E7}" type="pres">
      <dgm:prSet presAssocID="{86C80C4A-BB3C-4667-807A-B3CFE7643CAC}" presName="connectorText" presStyleLbl="sibTrans1D1" presStyleIdx="3" presStyleCnt="7"/>
      <dgm:spPr/>
      <dgm:t>
        <a:bodyPr/>
        <a:lstStyle/>
        <a:p>
          <a:endParaRPr lang="en-US"/>
        </a:p>
      </dgm:t>
    </dgm:pt>
    <dgm:pt modelId="{0FCE8B48-8247-4C66-963F-DE6BDACDBA83}" type="pres">
      <dgm:prSet presAssocID="{6E02E00A-B7C2-4D7B-9929-048E046AF425}" presName="node" presStyleLbl="node1" presStyleIdx="4" presStyleCnt="8" custLinFactNeighborX="54" custLinFactNeighborY="171">
        <dgm:presLayoutVars>
          <dgm:bulletEnabled val="1"/>
        </dgm:presLayoutVars>
      </dgm:prSet>
      <dgm:spPr/>
      <dgm:t>
        <a:bodyPr/>
        <a:lstStyle/>
        <a:p>
          <a:endParaRPr lang="en-US"/>
        </a:p>
      </dgm:t>
    </dgm:pt>
    <dgm:pt modelId="{28FCC420-DB26-4C90-B42E-4B7006E8770C}" type="pres">
      <dgm:prSet presAssocID="{6E20175F-CED4-4A1B-AA55-2845EC0A1EF0}" presName="sibTrans" presStyleLbl="sibTrans1D1" presStyleIdx="4" presStyleCnt="7"/>
      <dgm:spPr/>
      <dgm:t>
        <a:bodyPr/>
        <a:lstStyle/>
        <a:p>
          <a:endParaRPr lang="en-US"/>
        </a:p>
      </dgm:t>
    </dgm:pt>
    <dgm:pt modelId="{8FB84479-3CFA-48F0-9C2A-2F7B80C93A5B}" type="pres">
      <dgm:prSet presAssocID="{6E20175F-CED4-4A1B-AA55-2845EC0A1EF0}" presName="connectorText" presStyleLbl="sibTrans1D1" presStyleIdx="4" presStyleCnt="7"/>
      <dgm:spPr/>
      <dgm:t>
        <a:bodyPr/>
        <a:lstStyle/>
        <a:p>
          <a:endParaRPr lang="en-US"/>
        </a:p>
      </dgm:t>
    </dgm:pt>
    <dgm:pt modelId="{92A4E4C7-8B70-437E-87A2-7A77850FBA0B}" type="pres">
      <dgm:prSet presAssocID="{19FA4BDD-E28B-431D-80A7-198B67B3035F}" presName="node" presStyleLbl="node1" presStyleIdx="5" presStyleCnt="8">
        <dgm:presLayoutVars>
          <dgm:bulletEnabled val="1"/>
        </dgm:presLayoutVars>
      </dgm:prSet>
      <dgm:spPr/>
      <dgm:t>
        <a:bodyPr/>
        <a:lstStyle/>
        <a:p>
          <a:endParaRPr lang="en-US"/>
        </a:p>
      </dgm:t>
    </dgm:pt>
    <dgm:pt modelId="{0D19A43D-EDB4-403C-ADDF-224E9230FD89}" type="pres">
      <dgm:prSet presAssocID="{3982F9AB-8EDA-47AA-B37D-CA936A8536CE}" presName="sibTrans" presStyleLbl="sibTrans1D1" presStyleIdx="5" presStyleCnt="7"/>
      <dgm:spPr/>
      <dgm:t>
        <a:bodyPr/>
        <a:lstStyle/>
        <a:p>
          <a:endParaRPr lang="en-US"/>
        </a:p>
      </dgm:t>
    </dgm:pt>
    <dgm:pt modelId="{723D0B67-AA59-440A-9D1F-1BD53CE7F606}" type="pres">
      <dgm:prSet presAssocID="{3982F9AB-8EDA-47AA-B37D-CA936A8536CE}" presName="connectorText" presStyleLbl="sibTrans1D1" presStyleIdx="5" presStyleCnt="7"/>
      <dgm:spPr/>
      <dgm:t>
        <a:bodyPr/>
        <a:lstStyle/>
        <a:p>
          <a:endParaRPr lang="en-US"/>
        </a:p>
      </dgm:t>
    </dgm:pt>
    <dgm:pt modelId="{D98C08A9-08A8-4575-B05A-EEDE364A25CB}" type="pres">
      <dgm:prSet presAssocID="{93A2EC77-5158-47D4-9796-122FDC354C6C}" presName="node" presStyleLbl="node1" presStyleIdx="6" presStyleCnt="8">
        <dgm:presLayoutVars>
          <dgm:bulletEnabled val="1"/>
        </dgm:presLayoutVars>
      </dgm:prSet>
      <dgm:spPr/>
      <dgm:t>
        <a:bodyPr/>
        <a:lstStyle/>
        <a:p>
          <a:endParaRPr lang="en-US"/>
        </a:p>
      </dgm:t>
    </dgm:pt>
    <dgm:pt modelId="{3D1EC571-53A3-4AA0-B8A4-04BCCE392E61}" type="pres">
      <dgm:prSet presAssocID="{5AC14F78-5FFF-491D-B43D-266672EB627D}" presName="sibTrans" presStyleLbl="sibTrans1D1" presStyleIdx="6" presStyleCnt="7"/>
      <dgm:spPr/>
      <dgm:t>
        <a:bodyPr/>
        <a:lstStyle/>
        <a:p>
          <a:endParaRPr lang="en-US"/>
        </a:p>
      </dgm:t>
    </dgm:pt>
    <dgm:pt modelId="{33722775-2C8C-482D-AE57-E0EA69106D51}" type="pres">
      <dgm:prSet presAssocID="{5AC14F78-5FFF-491D-B43D-266672EB627D}" presName="connectorText" presStyleLbl="sibTrans1D1" presStyleIdx="6" presStyleCnt="7"/>
      <dgm:spPr/>
      <dgm:t>
        <a:bodyPr/>
        <a:lstStyle/>
        <a:p>
          <a:endParaRPr lang="en-US"/>
        </a:p>
      </dgm:t>
    </dgm:pt>
    <dgm:pt modelId="{D823C69C-CE74-4295-9965-3559BF9BD1C9}" type="pres">
      <dgm:prSet presAssocID="{9E26C186-EDCB-45D9-AF26-CE42C15A2E5E}" presName="node" presStyleLbl="node1" presStyleIdx="7" presStyleCnt="8">
        <dgm:presLayoutVars>
          <dgm:bulletEnabled val="1"/>
        </dgm:presLayoutVars>
      </dgm:prSet>
      <dgm:spPr/>
      <dgm:t>
        <a:bodyPr/>
        <a:lstStyle/>
        <a:p>
          <a:endParaRPr lang="en-US"/>
        </a:p>
      </dgm:t>
    </dgm:pt>
  </dgm:ptLst>
  <dgm:cxnLst>
    <dgm:cxn modelId="{C826C039-7C11-4500-A366-E2215AB9D9D8}" srcId="{8275FC31-D836-4AD6-8912-A0CB4FE71206}" destId="{D9691276-6A25-4614-B6DC-423CBBE3178C}" srcOrd="1" destOrd="0" parTransId="{3B2A318D-19FF-4656-AB9A-F210D72B166A}" sibTransId="{71E1FF04-37FF-42A7-837B-F06BA6DCDE74}"/>
    <dgm:cxn modelId="{0DA55DE0-28B1-4351-9F1A-884AC1E9B934}" type="presOf" srcId="{3982F9AB-8EDA-47AA-B37D-CA936A8536CE}" destId="{0D19A43D-EDB4-403C-ADDF-224E9230FD89}" srcOrd="0" destOrd="0" presId="urn:microsoft.com/office/officeart/2005/8/layout/bProcess3"/>
    <dgm:cxn modelId="{1D6B9958-6755-47C8-81B4-5FB39D87B087}" type="presOf" srcId="{D99B1876-695C-4103-8375-59628F6148E5}" destId="{86FDB266-BAA9-4E83-B4C8-88EB38131F1E}" srcOrd="1" destOrd="0" presId="urn:microsoft.com/office/officeart/2005/8/layout/bProcess3"/>
    <dgm:cxn modelId="{8E44A4D1-DDC7-4001-B935-F2679A6C848D}" type="presOf" srcId="{5AC14F78-5FFF-491D-B43D-266672EB627D}" destId="{33722775-2C8C-482D-AE57-E0EA69106D51}" srcOrd="1" destOrd="0" presId="urn:microsoft.com/office/officeart/2005/8/layout/bProcess3"/>
    <dgm:cxn modelId="{5B2F570B-A69A-4CCA-8292-08294E4D30DF}" type="presOf" srcId="{B87A2881-5482-4F86-8912-1F02601948A7}" destId="{8339E549-7E3B-4990-A9E6-0FAE20641AB7}" srcOrd="0" destOrd="0" presId="urn:microsoft.com/office/officeart/2005/8/layout/bProcess3"/>
    <dgm:cxn modelId="{D4D8F997-B5AF-459D-A8C6-CC0799B9E9DE}" type="presOf" srcId="{71E1FF04-37FF-42A7-837B-F06BA6DCDE74}" destId="{F159553C-9177-4DB3-9AA9-B1112EE34D6B}" srcOrd="1" destOrd="0" presId="urn:microsoft.com/office/officeart/2005/8/layout/bProcess3"/>
    <dgm:cxn modelId="{5C15BCA8-171B-4454-B63D-635C5EA4CC44}" type="presOf" srcId="{478EEA42-E66A-4CBE-91A2-D83991F95157}" destId="{7FB1CF97-E843-4F3A-B757-56BD38E15DCA}" srcOrd="0" destOrd="0" presId="urn:microsoft.com/office/officeart/2005/8/layout/bProcess3"/>
    <dgm:cxn modelId="{3B77EC9A-6CD9-4EA0-8387-DAC062A3FB83}" type="presOf" srcId="{19FA4BDD-E28B-431D-80A7-198B67B3035F}" destId="{92A4E4C7-8B70-437E-87A2-7A77850FBA0B}" srcOrd="0" destOrd="0" presId="urn:microsoft.com/office/officeart/2005/8/layout/bProcess3"/>
    <dgm:cxn modelId="{043850A3-0C07-460C-BCE8-F2E5A217A1E8}" type="presOf" srcId="{B87A2881-5482-4F86-8912-1F02601948A7}" destId="{9BE5B4DA-EC63-4E10-B592-559EAF93DF4D}" srcOrd="1" destOrd="0" presId="urn:microsoft.com/office/officeart/2005/8/layout/bProcess3"/>
    <dgm:cxn modelId="{FF9AE308-CB97-4EF3-A0BE-269F0154C0BB}" type="presOf" srcId="{D9691276-6A25-4614-B6DC-423CBBE3178C}" destId="{2C77F434-6169-4543-AF91-C635A2266B4E}" srcOrd="0" destOrd="0" presId="urn:microsoft.com/office/officeart/2005/8/layout/bProcess3"/>
    <dgm:cxn modelId="{76B669C5-B1CC-4B0F-8BEF-FC71EEF7F432}" type="presOf" srcId="{8275FC31-D836-4AD6-8912-A0CB4FE71206}" destId="{2672DEC8-6A26-4E74-9605-60390158C2D6}" srcOrd="0" destOrd="0" presId="urn:microsoft.com/office/officeart/2005/8/layout/bProcess3"/>
    <dgm:cxn modelId="{6F1A180F-01E6-481D-A366-539B02EBF2F7}" srcId="{8275FC31-D836-4AD6-8912-A0CB4FE71206}" destId="{9E26C186-EDCB-45D9-AF26-CE42C15A2E5E}" srcOrd="7" destOrd="0" parTransId="{99CDFC61-A972-4730-9449-A8D49FCD6FDA}" sibTransId="{324D9441-43AA-411D-97D2-DA5052415A98}"/>
    <dgm:cxn modelId="{CB59E5E6-5C28-42FE-91DB-CBBED4D14735}" type="presOf" srcId="{69D44C71-AC0A-460A-8692-DD88C7F779D1}" destId="{5DC2262A-6A15-4218-958D-2D0C60D6A2A3}" srcOrd="0" destOrd="0" presId="urn:microsoft.com/office/officeart/2005/8/layout/bProcess3"/>
    <dgm:cxn modelId="{94B95A5D-FC9F-4C1D-A736-F9C60C8577E0}" type="presOf" srcId="{6E20175F-CED4-4A1B-AA55-2845EC0A1EF0}" destId="{8FB84479-3CFA-48F0-9C2A-2F7B80C93A5B}" srcOrd="1" destOrd="0" presId="urn:microsoft.com/office/officeart/2005/8/layout/bProcess3"/>
    <dgm:cxn modelId="{27A0FD32-C64E-4A7F-B031-AC75D20A3689}" type="presOf" srcId="{6E20175F-CED4-4A1B-AA55-2845EC0A1EF0}" destId="{28FCC420-DB26-4C90-B42E-4B7006E8770C}" srcOrd="0" destOrd="0" presId="urn:microsoft.com/office/officeart/2005/8/layout/bProcess3"/>
    <dgm:cxn modelId="{0E012CF4-F947-46DB-8F60-FEFC0A79EF0E}" srcId="{8275FC31-D836-4AD6-8912-A0CB4FE71206}" destId="{478EEA42-E66A-4CBE-91A2-D83991F95157}" srcOrd="0" destOrd="0" parTransId="{F3EFC5DC-3E2D-4B3A-A385-125682271EA4}" sibTransId="{B87A2881-5482-4F86-8912-1F02601948A7}"/>
    <dgm:cxn modelId="{C415764E-06B7-4BA9-8CC5-7C583668B505}" srcId="{8275FC31-D836-4AD6-8912-A0CB4FE71206}" destId="{69D44C71-AC0A-460A-8692-DD88C7F779D1}" srcOrd="2" destOrd="0" parTransId="{368B691F-28BC-4964-900B-958713EAEFB7}" sibTransId="{D99B1876-695C-4103-8375-59628F6148E5}"/>
    <dgm:cxn modelId="{113E915D-30D2-4076-B411-01DDCAB936DC}" type="presOf" srcId="{9E26C186-EDCB-45D9-AF26-CE42C15A2E5E}" destId="{D823C69C-CE74-4295-9965-3559BF9BD1C9}" srcOrd="0" destOrd="0" presId="urn:microsoft.com/office/officeart/2005/8/layout/bProcess3"/>
    <dgm:cxn modelId="{B5A8F0EE-B74C-4702-8846-BFBCA967E237}" type="presOf" srcId="{D99B1876-695C-4103-8375-59628F6148E5}" destId="{414FF2A5-9EF5-4EF9-8736-1B57A85BD3ED}" srcOrd="0" destOrd="0" presId="urn:microsoft.com/office/officeart/2005/8/layout/bProcess3"/>
    <dgm:cxn modelId="{8579723E-29D6-4DC0-B207-9F72B3417825}" srcId="{8275FC31-D836-4AD6-8912-A0CB4FE71206}" destId="{6E02E00A-B7C2-4D7B-9929-048E046AF425}" srcOrd="4" destOrd="0" parTransId="{D4D41909-FAE3-4960-B2F8-CCCC490866C3}" sibTransId="{6E20175F-CED4-4A1B-AA55-2845EC0A1EF0}"/>
    <dgm:cxn modelId="{B78E1187-A547-476D-9103-73F7E7D2C27B}" srcId="{8275FC31-D836-4AD6-8912-A0CB4FE71206}" destId="{93A2EC77-5158-47D4-9796-122FDC354C6C}" srcOrd="6" destOrd="0" parTransId="{3BAD0422-46A0-4614-9E3C-B300DFD427BE}" sibTransId="{5AC14F78-5FFF-491D-B43D-266672EB627D}"/>
    <dgm:cxn modelId="{1B18BE6F-FB1D-48BB-BD14-59C556B40E42}" srcId="{8275FC31-D836-4AD6-8912-A0CB4FE71206}" destId="{19FA4BDD-E28B-431D-80A7-198B67B3035F}" srcOrd="5" destOrd="0" parTransId="{CFA720E6-DE2F-45CE-918F-CA0B23FDD6C6}" sibTransId="{3982F9AB-8EDA-47AA-B37D-CA936A8536CE}"/>
    <dgm:cxn modelId="{C415A300-C603-4B61-9833-2BC3DB8986CB}" type="presOf" srcId="{93A2EC77-5158-47D4-9796-122FDC354C6C}" destId="{D98C08A9-08A8-4575-B05A-EEDE364A25CB}" srcOrd="0" destOrd="0" presId="urn:microsoft.com/office/officeart/2005/8/layout/bProcess3"/>
    <dgm:cxn modelId="{0C190468-D567-4A94-BD60-1B70177AABFA}" type="presOf" srcId="{86C80C4A-BB3C-4667-807A-B3CFE7643CAC}" destId="{F56DF62A-EAF6-44E2-B688-6FE4BCA7D85E}" srcOrd="0" destOrd="0" presId="urn:microsoft.com/office/officeart/2005/8/layout/bProcess3"/>
    <dgm:cxn modelId="{28DC88AE-AB0C-422C-AD99-BADF2B6A9C2E}" type="presOf" srcId="{3A97E8D4-D217-4417-8946-01A1570D9AF9}" destId="{CA21C951-A33B-4946-BAEA-2054E7FF2B63}" srcOrd="0" destOrd="0" presId="urn:microsoft.com/office/officeart/2005/8/layout/bProcess3"/>
    <dgm:cxn modelId="{BCC4863A-F5AF-4524-96DF-A96E31E693EE}" type="presOf" srcId="{3982F9AB-8EDA-47AA-B37D-CA936A8536CE}" destId="{723D0B67-AA59-440A-9D1F-1BD53CE7F606}" srcOrd="1" destOrd="0" presId="urn:microsoft.com/office/officeart/2005/8/layout/bProcess3"/>
    <dgm:cxn modelId="{32551386-CFDC-47EE-BA05-4791690E3FD7}" type="presOf" srcId="{6E02E00A-B7C2-4D7B-9929-048E046AF425}" destId="{0FCE8B48-8247-4C66-963F-DE6BDACDBA83}" srcOrd="0" destOrd="0" presId="urn:microsoft.com/office/officeart/2005/8/layout/bProcess3"/>
    <dgm:cxn modelId="{446FF205-98E6-4F54-ADEB-29E67A2DF0AC}" type="presOf" srcId="{86C80C4A-BB3C-4667-807A-B3CFE7643CAC}" destId="{50C6D23F-D6DB-47A9-AE3A-08F598B143E7}" srcOrd="1" destOrd="0" presId="urn:microsoft.com/office/officeart/2005/8/layout/bProcess3"/>
    <dgm:cxn modelId="{E180EB19-71AC-4A1E-9078-64853ECBF1EB}" type="presOf" srcId="{71E1FF04-37FF-42A7-837B-F06BA6DCDE74}" destId="{54A8819C-B69B-4464-BD81-289F985CDB63}" srcOrd="0" destOrd="0" presId="urn:microsoft.com/office/officeart/2005/8/layout/bProcess3"/>
    <dgm:cxn modelId="{036A26D4-E7F7-46AB-98F4-48623980281D}" type="presOf" srcId="{5AC14F78-5FFF-491D-B43D-266672EB627D}" destId="{3D1EC571-53A3-4AA0-B8A4-04BCCE392E61}" srcOrd="0" destOrd="0" presId="urn:microsoft.com/office/officeart/2005/8/layout/bProcess3"/>
    <dgm:cxn modelId="{99363C5F-53E4-48ED-A8D1-C30CFE9E1696}" srcId="{8275FC31-D836-4AD6-8912-A0CB4FE71206}" destId="{3A97E8D4-D217-4417-8946-01A1570D9AF9}" srcOrd="3" destOrd="0" parTransId="{9BF53443-F1A7-4054-8203-3DFD41F03A8C}" sibTransId="{86C80C4A-BB3C-4667-807A-B3CFE7643CAC}"/>
    <dgm:cxn modelId="{BA743F3C-2D34-48DC-9AAD-DAC57FF90720}" type="presParOf" srcId="{2672DEC8-6A26-4E74-9605-60390158C2D6}" destId="{7FB1CF97-E843-4F3A-B757-56BD38E15DCA}" srcOrd="0" destOrd="0" presId="urn:microsoft.com/office/officeart/2005/8/layout/bProcess3"/>
    <dgm:cxn modelId="{89689860-7FD7-4F07-9E8A-E0B5636882BA}" type="presParOf" srcId="{2672DEC8-6A26-4E74-9605-60390158C2D6}" destId="{8339E549-7E3B-4990-A9E6-0FAE20641AB7}" srcOrd="1" destOrd="0" presId="urn:microsoft.com/office/officeart/2005/8/layout/bProcess3"/>
    <dgm:cxn modelId="{B5267AC4-6105-474E-9518-0E990E2DF930}" type="presParOf" srcId="{8339E549-7E3B-4990-A9E6-0FAE20641AB7}" destId="{9BE5B4DA-EC63-4E10-B592-559EAF93DF4D}" srcOrd="0" destOrd="0" presId="urn:microsoft.com/office/officeart/2005/8/layout/bProcess3"/>
    <dgm:cxn modelId="{8A2D4093-3A85-4A5D-BE33-26D298010730}" type="presParOf" srcId="{2672DEC8-6A26-4E74-9605-60390158C2D6}" destId="{2C77F434-6169-4543-AF91-C635A2266B4E}" srcOrd="2" destOrd="0" presId="urn:microsoft.com/office/officeart/2005/8/layout/bProcess3"/>
    <dgm:cxn modelId="{C92EE68E-055C-49AC-9AEB-3994E0544E36}" type="presParOf" srcId="{2672DEC8-6A26-4E74-9605-60390158C2D6}" destId="{54A8819C-B69B-4464-BD81-289F985CDB63}" srcOrd="3" destOrd="0" presId="urn:microsoft.com/office/officeart/2005/8/layout/bProcess3"/>
    <dgm:cxn modelId="{85214D79-E0AA-453A-AE96-F5412E688C16}" type="presParOf" srcId="{54A8819C-B69B-4464-BD81-289F985CDB63}" destId="{F159553C-9177-4DB3-9AA9-B1112EE34D6B}" srcOrd="0" destOrd="0" presId="urn:microsoft.com/office/officeart/2005/8/layout/bProcess3"/>
    <dgm:cxn modelId="{0CCBF8A9-D428-4C37-82FC-4D2FB2578D56}" type="presParOf" srcId="{2672DEC8-6A26-4E74-9605-60390158C2D6}" destId="{5DC2262A-6A15-4218-958D-2D0C60D6A2A3}" srcOrd="4" destOrd="0" presId="urn:microsoft.com/office/officeart/2005/8/layout/bProcess3"/>
    <dgm:cxn modelId="{292EB8B5-C31E-4983-AE5F-D14D976A1D54}" type="presParOf" srcId="{2672DEC8-6A26-4E74-9605-60390158C2D6}" destId="{414FF2A5-9EF5-4EF9-8736-1B57A85BD3ED}" srcOrd="5" destOrd="0" presId="urn:microsoft.com/office/officeart/2005/8/layout/bProcess3"/>
    <dgm:cxn modelId="{C0DED755-36A6-4E59-8719-DE2A60735CA6}" type="presParOf" srcId="{414FF2A5-9EF5-4EF9-8736-1B57A85BD3ED}" destId="{86FDB266-BAA9-4E83-B4C8-88EB38131F1E}" srcOrd="0" destOrd="0" presId="urn:microsoft.com/office/officeart/2005/8/layout/bProcess3"/>
    <dgm:cxn modelId="{C55BF821-19FA-43A6-B78B-239311850305}" type="presParOf" srcId="{2672DEC8-6A26-4E74-9605-60390158C2D6}" destId="{CA21C951-A33B-4946-BAEA-2054E7FF2B63}" srcOrd="6" destOrd="0" presId="urn:microsoft.com/office/officeart/2005/8/layout/bProcess3"/>
    <dgm:cxn modelId="{34A0D691-F841-4EB5-B8B7-685105FF2390}" type="presParOf" srcId="{2672DEC8-6A26-4E74-9605-60390158C2D6}" destId="{F56DF62A-EAF6-44E2-B688-6FE4BCA7D85E}" srcOrd="7" destOrd="0" presId="urn:microsoft.com/office/officeart/2005/8/layout/bProcess3"/>
    <dgm:cxn modelId="{A3EE3BDC-E8DF-4BB5-A714-DF0896B1EC94}" type="presParOf" srcId="{F56DF62A-EAF6-44E2-B688-6FE4BCA7D85E}" destId="{50C6D23F-D6DB-47A9-AE3A-08F598B143E7}" srcOrd="0" destOrd="0" presId="urn:microsoft.com/office/officeart/2005/8/layout/bProcess3"/>
    <dgm:cxn modelId="{B2D1B52D-1CE3-430F-A5EF-D3D2425CB218}" type="presParOf" srcId="{2672DEC8-6A26-4E74-9605-60390158C2D6}" destId="{0FCE8B48-8247-4C66-963F-DE6BDACDBA83}" srcOrd="8" destOrd="0" presId="urn:microsoft.com/office/officeart/2005/8/layout/bProcess3"/>
    <dgm:cxn modelId="{B6BC337B-792D-405F-985F-EA4C664DC79B}" type="presParOf" srcId="{2672DEC8-6A26-4E74-9605-60390158C2D6}" destId="{28FCC420-DB26-4C90-B42E-4B7006E8770C}" srcOrd="9" destOrd="0" presId="urn:microsoft.com/office/officeart/2005/8/layout/bProcess3"/>
    <dgm:cxn modelId="{1F1E9283-8D3E-4373-8F82-649C8BAD0CEE}" type="presParOf" srcId="{28FCC420-DB26-4C90-B42E-4B7006E8770C}" destId="{8FB84479-3CFA-48F0-9C2A-2F7B80C93A5B}" srcOrd="0" destOrd="0" presId="urn:microsoft.com/office/officeart/2005/8/layout/bProcess3"/>
    <dgm:cxn modelId="{6E1E2675-21AB-4602-A354-5EC3CF2EA3CF}" type="presParOf" srcId="{2672DEC8-6A26-4E74-9605-60390158C2D6}" destId="{92A4E4C7-8B70-437E-87A2-7A77850FBA0B}" srcOrd="10" destOrd="0" presId="urn:microsoft.com/office/officeart/2005/8/layout/bProcess3"/>
    <dgm:cxn modelId="{B0BB918A-7CB4-42EF-8EBE-4BDCD9A8288D}" type="presParOf" srcId="{2672DEC8-6A26-4E74-9605-60390158C2D6}" destId="{0D19A43D-EDB4-403C-ADDF-224E9230FD89}" srcOrd="11" destOrd="0" presId="urn:microsoft.com/office/officeart/2005/8/layout/bProcess3"/>
    <dgm:cxn modelId="{134048C2-00A2-4879-814C-CA56C4376DFB}" type="presParOf" srcId="{0D19A43D-EDB4-403C-ADDF-224E9230FD89}" destId="{723D0B67-AA59-440A-9D1F-1BD53CE7F606}" srcOrd="0" destOrd="0" presId="urn:microsoft.com/office/officeart/2005/8/layout/bProcess3"/>
    <dgm:cxn modelId="{75FA3164-3041-42E5-915E-222EBA490B50}" type="presParOf" srcId="{2672DEC8-6A26-4E74-9605-60390158C2D6}" destId="{D98C08A9-08A8-4575-B05A-EEDE364A25CB}" srcOrd="12" destOrd="0" presId="urn:microsoft.com/office/officeart/2005/8/layout/bProcess3"/>
    <dgm:cxn modelId="{56B408B5-08EA-4E7D-9058-09504BA4F652}" type="presParOf" srcId="{2672DEC8-6A26-4E74-9605-60390158C2D6}" destId="{3D1EC571-53A3-4AA0-B8A4-04BCCE392E61}" srcOrd="13" destOrd="0" presId="urn:microsoft.com/office/officeart/2005/8/layout/bProcess3"/>
    <dgm:cxn modelId="{782DB35D-0279-4774-AD5C-3B78DC7F3598}" type="presParOf" srcId="{3D1EC571-53A3-4AA0-B8A4-04BCCE392E61}" destId="{33722775-2C8C-482D-AE57-E0EA69106D51}" srcOrd="0" destOrd="0" presId="urn:microsoft.com/office/officeart/2005/8/layout/bProcess3"/>
    <dgm:cxn modelId="{0063FDBD-6AB0-49AA-B163-9C3F328A66C0}" type="presParOf" srcId="{2672DEC8-6A26-4E74-9605-60390158C2D6}" destId="{D823C69C-CE74-4295-9965-3559BF9BD1C9}" srcOrd="14" destOrd="0" presId="urn:microsoft.com/office/officeart/2005/8/layout/bProcess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275FC31-D836-4AD6-8912-A0CB4FE71206}"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478EEA42-E66A-4CBE-91A2-D83991F95157}">
      <dgm:prSet phldrT="[Text]" custT="1"/>
      <dgm:spPr>
        <a:solidFill>
          <a:schemeClr val="tx2"/>
        </a:solidFill>
      </dgm:spPr>
      <dgm:t>
        <a:bodyPr/>
        <a:lstStyle/>
        <a:p>
          <a:r>
            <a:rPr lang="en-US" sz="2400" b="1" dirty="0" smtClean="0"/>
            <a:t>GROUNDING AND EL DATA</a:t>
          </a:r>
          <a:endParaRPr lang="en-US" sz="2400" b="1" dirty="0"/>
        </a:p>
      </dgm:t>
    </dgm:pt>
    <dgm:pt modelId="{F3EFC5DC-3E2D-4B3A-A385-125682271EA4}" type="parTrans" cxnId="{0E012CF4-F947-46DB-8F60-FEFC0A79EF0E}">
      <dgm:prSet/>
      <dgm:spPr/>
      <dgm:t>
        <a:bodyPr/>
        <a:lstStyle/>
        <a:p>
          <a:endParaRPr lang="en-US"/>
        </a:p>
      </dgm:t>
    </dgm:pt>
    <dgm:pt modelId="{B87A2881-5482-4F86-8912-1F02601948A7}" type="sibTrans" cxnId="{0E012CF4-F947-46DB-8F60-FEFC0A79EF0E}">
      <dgm:prSet/>
      <dgm:spPr>
        <a:ln w="25400">
          <a:solidFill>
            <a:schemeClr val="accent2"/>
          </a:solidFill>
        </a:ln>
      </dgm:spPr>
      <dgm:t>
        <a:bodyPr/>
        <a:lstStyle/>
        <a:p>
          <a:endParaRPr lang="en-US" dirty="0"/>
        </a:p>
      </dgm:t>
    </dgm:pt>
    <dgm:pt modelId="{D9691276-6A25-4614-B6DC-423CBBE3178C}">
      <dgm:prSet phldrT="[Text]" custT="1"/>
      <dgm:spPr>
        <a:solidFill>
          <a:schemeClr val="tx2"/>
        </a:solidFill>
      </dgm:spPr>
      <dgm:t>
        <a:bodyPr/>
        <a:lstStyle/>
        <a:p>
          <a:r>
            <a:rPr lang="en-US" sz="2400" b="1" dirty="0" smtClean="0"/>
            <a:t>INTEGRATED</a:t>
          </a:r>
          <a:r>
            <a:rPr lang="en-US" sz="2400" b="1" baseline="0" dirty="0" smtClean="0"/>
            <a:t> ELD/MATH</a:t>
          </a:r>
          <a:endParaRPr lang="en-US" sz="2400" b="1" dirty="0"/>
        </a:p>
      </dgm:t>
    </dgm:pt>
    <dgm:pt modelId="{3B2A318D-19FF-4656-AB9A-F210D72B166A}" type="parTrans" cxnId="{C826C039-7C11-4500-A366-E2215AB9D9D8}">
      <dgm:prSet/>
      <dgm:spPr/>
      <dgm:t>
        <a:bodyPr/>
        <a:lstStyle/>
        <a:p>
          <a:endParaRPr lang="en-US"/>
        </a:p>
      </dgm:t>
    </dgm:pt>
    <dgm:pt modelId="{71E1FF04-37FF-42A7-837B-F06BA6DCDE74}" type="sibTrans" cxnId="{C826C039-7C11-4500-A366-E2215AB9D9D8}">
      <dgm:prSet/>
      <dgm:spPr>
        <a:ln w="25400">
          <a:solidFill>
            <a:schemeClr val="accent2"/>
          </a:solidFill>
        </a:ln>
      </dgm:spPr>
      <dgm:t>
        <a:bodyPr/>
        <a:lstStyle/>
        <a:p>
          <a:endParaRPr lang="en-US" dirty="0"/>
        </a:p>
      </dgm:t>
    </dgm:pt>
    <dgm:pt modelId="{69D44C71-AC0A-460A-8692-DD88C7F779D1}">
      <dgm:prSet phldrT="[Text]" custT="1"/>
      <dgm:spPr>
        <a:solidFill>
          <a:schemeClr val="tx2"/>
        </a:solidFill>
        <a:ln w="26424">
          <a:noFill/>
        </a:ln>
      </dgm:spPr>
      <dgm:t>
        <a:bodyPr/>
        <a:lstStyle/>
        <a:p>
          <a:r>
            <a:rPr lang="en-US" sz="2400" b="1" baseline="0" dirty="0" smtClean="0"/>
            <a:t>THREE PHASE LESSON STRUCTURE</a:t>
          </a:r>
          <a:endParaRPr lang="en-US" sz="2400" b="1" dirty="0"/>
        </a:p>
      </dgm:t>
    </dgm:pt>
    <dgm:pt modelId="{368B691F-28BC-4964-900B-958713EAEFB7}" type="parTrans" cxnId="{C415764E-06B7-4BA9-8CC5-7C583668B505}">
      <dgm:prSet/>
      <dgm:spPr/>
      <dgm:t>
        <a:bodyPr/>
        <a:lstStyle/>
        <a:p>
          <a:endParaRPr lang="en-US"/>
        </a:p>
      </dgm:t>
    </dgm:pt>
    <dgm:pt modelId="{D99B1876-695C-4103-8375-59628F6148E5}" type="sibTrans" cxnId="{C415764E-06B7-4BA9-8CC5-7C583668B505}">
      <dgm:prSet/>
      <dgm:spPr>
        <a:ln w="25400">
          <a:solidFill>
            <a:schemeClr val="accent2"/>
          </a:solidFill>
        </a:ln>
      </dgm:spPr>
      <dgm:t>
        <a:bodyPr/>
        <a:lstStyle/>
        <a:p>
          <a:endParaRPr lang="en-US" dirty="0"/>
        </a:p>
      </dgm:t>
    </dgm:pt>
    <dgm:pt modelId="{3A97E8D4-D217-4417-8946-01A1570D9AF9}">
      <dgm:prSet phldrT="[Text]" custT="1"/>
      <dgm:spPr>
        <a:solidFill>
          <a:schemeClr val="tx2"/>
        </a:solidFill>
      </dgm:spPr>
      <dgm:t>
        <a:bodyPr/>
        <a:lstStyle/>
        <a:p>
          <a:r>
            <a:rPr lang="en-US" sz="2400" b="1" dirty="0" smtClean="0"/>
            <a:t>INTEGRATED ELD/MATH RESOURCES</a:t>
          </a:r>
          <a:endParaRPr lang="en-US" sz="2400" b="1" dirty="0"/>
        </a:p>
      </dgm:t>
    </dgm:pt>
    <dgm:pt modelId="{9BF53443-F1A7-4054-8203-3DFD41F03A8C}" type="parTrans" cxnId="{99363C5F-53E4-48ED-A8D1-C30CFE9E1696}">
      <dgm:prSet/>
      <dgm:spPr/>
      <dgm:t>
        <a:bodyPr/>
        <a:lstStyle/>
        <a:p>
          <a:endParaRPr lang="en-US"/>
        </a:p>
      </dgm:t>
    </dgm:pt>
    <dgm:pt modelId="{86C80C4A-BB3C-4667-807A-B3CFE7643CAC}" type="sibTrans" cxnId="{99363C5F-53E4-48ED-A8D1-C30CFE9E1696}">
      <dgm:prSet/>
      <dgm:spPr>
        <a:ln w="25400">
          <a:solidFill>
            <a:schemeClr val="accent2"/>
          </a:solidFill>
        </a:ln>
      </dgm:spPr>
      <dgm:t>
        <a:bodyPr/>
        <a:lstStyle/>
        <a:p>
          <a:endParaRPr lang="en-US" dirty="0"/>
        </a:p>
      </dgm:t>
    </dgm:pt>
    <dgm:pt modelId="{6E02E00A-B7C2-4D7B-9929-048E046AF425}">
      <dgm:prSet phldrT="[Text]" custT="1"/>
      <dgm:spPr>
        <a:solidFill>
          <a:schemeClr val="tx2"/>
        </a:solidFill>
      </dgm:spPr>
      <dgm:t>
        <a:bodyPr/>
        <a:lstStyle/>
        <a:p>
          <a:r>
            <a:rPr lang="en-US" sz="2400" b="1" dirty="0" smtClean="0"/>
            <a:t>LESSON OBJECTIVES</a:t>
          </a:r>
          <a:endParaRPr lang="en-US" sz="2400" b="1" dirty="0"/>
        </a:p>
      </dgm:t>
    </dgm:pt>
    <dgm:pt modelId="{D4D41909-FAE3-4960-B2F8-CCCC490866C3}" type="parTrans" cxnId="{8579723E-29D6-4DC0-B207-9F72B3417825}">
      <dgm:prSet/>
      <dgm:spPr/>
      <dgm:t>
        <a:bodyPr/>
        <a:lstStyle/>
        <a:p>
          <a:endParaRPr lang="en-US"/>
        </a:p>
      </dgm:t>
    </dgm:pt>
    <dgm:pt modelId="{6E20175F-CED4-4A1B-AA55-2845EC0A1EF0}" type="sibTrans" cxnId="{8579723E-29D6-4DC0-B207-9F72B3417825}">
      <dgm:prSet/>
      <dgm:spPr>
        <a:ln w="25400">
          <a:solidFill>
            <a:schemeClr val="accent2"/>
          </a:solidFill>
        </a:ln>
      </dgm:spPr>
      <dgm:t>
        <a:bodyPr/>
        <a:lstStyle/>
        <a:p>
          <a:endParaRPr lang="en-US" dirty="0"/>
        </a:p>
      </dgm:t>
    </dgm:pt>
    <dgm:pt modelId="{19FA4BDD-E28B-431D-80A7-198B67B3035F}">
      <dgm:prSet phldrT="[Text]" custT="1"/>
      <dgm:spPr>
        <a:solidFill>
          <a:schemeClr val="tx2"/>
        </a:solidFill>
      </dgm:spPr>
      <dgm:t>
        <a:bodyPr/>
        <a:lstStyle/>
        <a:p>
          <a:r>
            <a:rPr lang="en-US" sz="2400" b="1" dirty="0" smtClean="0"/>
            <a:t>BEFORE          PHASE</a:t>
          </a:r>
          <a:endParaRPr lang="en-US" sz="2400" b="1" dirty="0"/>
        </a:p>
      </dgm:t>
    </dgm:pt>
    <dgm:pt modelId="{CFA720E6-DE2F-45CE-918F-CA0B23FDD6C6}" type="parTrans" cxnId="{1B18BE6F-FB1D-48BB-BD14-59C556B40E42}">
      <dgm:prSet/>
      <dgm:spPr/>
      <dgm:t>
        <a:bodyPr/>
        <a:lstStyle/>
        <a:p>
          <a:endParaRPr lang="en-US"/>
        </a:p>
      </dgm:t>
    </dgm:pt>
    <dgm:pt modelId="{3982F9AB-8EDA-47AA-B37D-CA936A8536CE}" type="sibTrans" cxnId="{1B18BE6F-FB1D-48BB-BD14-59C556B40E42}">
      <dgm:prSet/>
      <dgm:spPr>
        <a:ln w="25400">
          <a:solidFill>
            <a:schemeClr val="accent2"/>
          </a:solidFill>
        </a:ln>
      </dgm:spPr>
      <dgm:t>
        <a:bodyPr/>
        <a:lstStyle/>
        <a:p>
          <a:endParaRPr lang="en-US" dirty="0"/>
        </a:p>
      </dgm:t>
    </dgm:pt>
    <dgm:pt modelId="{93A2EC77-5158-47D4-9796-122FDC354C6C}">
      <dgm:prSet phldrT="[Text]" custT="1"/>
      <dgm:spPr>
        <a:solidFill>
          <a:schemeClr val="tx2"/>
        </a:solidFill>
      </dgm:spPr>
      <dgm:t>
        <a:bodyPr/>
        <a:lstStyle/>
        <a:p>
          <a:r>
            <a:rPr lang="en-US" sz="2400" b="1" dirty="0" smtClean="0"/>
            <a:t>THREE READS PROTOCOL</a:t>
          </a:r>
          <a:endParaRPr lang="en-US" sz="2400" b="1" dirty="0"/>
        </a:p>
      </dgm:t>
    </dgm:pt>
    <dgm:pt modelId="{3BAD0422-46A0-4614-9E3C-B300DFD427BE}" type="parTrans" cxnId="{B78E1187-A547-476D-9103-73F7E7D2C27B}">
      <dgm:prSet/>
      <dgm:spPr/>
      <dgm:t>
        <a:bodyPr/>
        <a:lstStyle/>
        <a:p>
          <a:endParaRPr lang="en-US"/>
        </a:p>
      </dgm:t>
    </dgm:pt>
    <dgm:pt modelId="{5AC14F78-5FFF-491D-B43D-266672EB627D}" type="sibTrans" cxnId="{B78E1187-A547-476D-9103-73F7E7D2C27B}">
      <dgm:prSet/>
      <dgm:spPr>
        <a:ln w="25400">
          <a:solidFill>
            <a:schemeClr val="accent2"/>
          </a:solidFill>
        </a:ln>
      </dgm:spPr>
      <dgm:t>
        <a:bodyPr/>
        <a:lstStyle/>
        <a:p>
          <a:endParaRPr lang="en-US" dirty="0"/>
        </a:p>
      </dgm:t>
    </dgm:pt>
    <dgm:pt modelId="{9E26C186-EDCB-45D9-AF26-CE42C15A2E5E}">
      <dgm:prSet phldrT="[Text]" custT="1"/>
      <dgm:spPr>
        <a:solidFill>
          <a:schemeClr val="tx2"/>
        </a:solidFill>
      </dgm:spPr>
      <dgm:t>
        <a:bodyPr/>
        <a:lstStyle/>
        <a:p>
          <a:r>
            <a:rPr lang="en-US" sz="2400" b="1" dirty="0" smtClean="0"/>
            <a:t>WRAP UP/ REFLECT</a:t>
          </a:r>
          <a:endParaRPr lang="en-US" sz="2400" b="1" dirty="0"/>
        </a:p>
      </dgm:t>
    </dgm:pt>
    <dgm:pt modelId="{99CDFC61-A972-4730-9449-A8D49FCD6FDA}" type="parTrans" cxnId="{6F1A180F-01E6-481D-A366-539B02EBF2F7}">
      <dgm:prSet/>
      <dgm:spPr/>
      <dgm:t>
        <a:bodyPr/>
        <a:lstStyle/>
        <a:p>
          <a:endParaRPr lang="en-US"/>
        </a:p>
      </dgm:t>
    </dgm:pt>
    <dgm:pt modelId="{324D9441-43AA-411D-97D2-DA5052415A98}" type="sibTrans" cxnId="{6F1A180F-01E6-481D-A366-539B02EBF2F7}">
      <dgm:prSet/>
      <dgm:spPr/>
      <dgm:t>
        <a:bodyPr/>
        <a:lstStyle/>
        <a:p>
          <a:endParaRPr lang="en-US"/>
        </a:p>
      </dgm:t>
    </dgm:pt>
    <dgm:pt modelId="{2672DEC8-6A26-4E74-9605-60390158C2D6}" type="pres">
      <dgm:prSet presAssocID="{8275FC31-D836-4AD6-8912-A0CB4FE71206}" presName="Name0" presStyleCnt="0">
        <dgm:presLayoutVars>
          <dgm:dir/>
          <dgm:resizeHandles val="exact"/>
        </dgm:presLayoutVars>
      </dgm:prSet>
      <dgm:spPr/>
      <dgm:t>
        <a:bodyPr/>
        <a:lstStyle/>
        <a:p>
          <a:endParaRPr lang="en-US"/>
        </a:p>
      </dgm:t>
    </dgm:pt>
    <dgm:pt modelId="{7FB1CF97-E843-4F3A-B757-56BD38E15DCA}" type="pres">
      <dgm:prSet presAssocID="{478EEA42-E66A-4CBE-91A2-D83991F95157}" presName="node" presStyleLbl="node1" presStyleIdx="0" presStyleCnt="8" custLinFactNeighborX="917">
        <dgm:presLayoutVars>
          <dgm:bulletEnabled val="1"/>
        </dgm:presLayoutVars>
      </dgm:prSet>
      <dgm:spPr/>
      <dgm:t>
        <a:bodyPr/>
        <a:lstStyle/>
        <a:p>
          <a:endParaRPr lang="en-US"/>
        </a:p>
      </dgm:t>
    </dgm:pt>
    <dgm:pt modelId="{8339E549-7E3B-4990-A9E6-0FAE20641AB7}" type="pres">
      <dgm:prSet presAssocID="{B87A2881-5482-4F86-8912-1F02601948A7}" presName="sibTrans" presStyleLbl="sibTrans1D1" presStyleIdx="0" presStyleCnt="7"/>
      <dgm:spPr/>
      <dgm:t>
        <a:bodyPr/>
        <a:lstStyle/>
        <a:p>
          <a:endParaRPr lang="en-US"/>
        </a:p>
      </dgm:t>
    </dgm:pt>
    <dgm:pt modelId="{9BE5B4DA-EC63-4E10-B592-559EAF93DF4D}" type="pres">
      <dgm:prSet presAssocID="{B87A2881-5482-4F86-8912-1F02601948A7}" presName="connectorText" presStyleLbl="sibTrans1D1" presStyleIdx="0" presStyleCnt="7"/>
      <dgm:spPr/>
      <dgm:t>
        <a:bodyPr/>
        <a:lstStyle/>
        <a:p>
          <a:endParaRPr lang="en-US"/>
        </a:p>
      </dgm:t>
    </dgm:pt>
    <dgm:pt modelId="{2C77F434-6169-4543-AF91-C635A2266B4E}" type="pres">
      <dgm:prSet presAssocID="{D9691276-6A25-4614-B6DC-423CBBE3178C}" presName="node" presStyleLbl="node1" presStyleIdx="1" presStyleCnt="8">
        <dgm:presLayoutVars>
          <dgm:bulletEnabled val="1"/>
        </dgm:presLayoutVars>
      </dgm:prSet>
      <dgm:spPr/>
      <dgm:t>
        <a:bodyPr/>
        <a:lstStyle/>
        <a:p>
          <a:endParaRPr lang="en-US"/>
        </a:p>
      </dgm:t>
    </dgm:pt>
    <dgm:pt modelId="{54A8819C-B69B-4464-BD81-289F985CDB63}" type="pres">
      <dgm:prSet presAssocID="{71E1FF04-37FF-42A7-837B-F06BA6DCDE74}" presName="sibTrans" presStyleLbl="sibTrans1D1" presStyleIdx="1" presStyleCnt="7"/>
      <dgm:spPr/>
      <dgm:t>
        <a:bodyPr/>
        <a:lstStyle/>
        <a:p>
          <a:endParaRPr lang="en-US"/>
        </a:p>
      </dgm:t>
    </dgm:pt>
    <dgm:pt modelId="{F159553C-9177-4DB3-9AA9-B1112EE34D6B}" type="pres">
      <dgm:prSet presAssocID="{71E1FF04-37FF-42A7-837B-F06BA6DCDE74}" presName="connectorText" presStyleLbl="sibTrans1D1" presStyleIdx="1" presStyleCnt="7"/>
      <dgm:spPr/>
      <dgm:t>
        <a:bodyPr/>
        <a:lstStyle/>
        <a:p>
          <a:endParaRPr lang="en-US"/>
        </a:p>
      </dgm:t>
    </dgm:pt>
    <dgm:pt modelId="{5DC2262A-6A15-4218-958D-2D0C60D6A2A3}" type="pres">
      <dgm:prSet presAssocID="{69D44C71-AC0A-460A-8692-DD88C7F779D1}" presName="node" presStyleLbl="node1" presStyleIdx="2" presStyleCnt="8">
        <dgm:presLayoutVars>
          <dgm:bulletEnabled val="1"/>
        </dgm:presLayoutVars>
      </dgm:prSet>
      <dgm:spPr/>
      <dgm:t>
        <a:bodyPr/>
        <a:lstStyle/>
        <a:p>
          <a:endParaRPr lang="en-US"/>
        </a:p>
      </dgm:t>
    </dgm:pt>
    <dgm:pt modelId="{414FF2A5-9EF5-4EF9-8736-1B57A85BD3ED}" type="pres">
      <dgm:prSet presAssocID="{D99B1876-695C-4103-8375-59628F6148E5}" presName="sibTrans" presStyleLbl="sibTrans1D1" presStyleIdx="2" presStyleCnt="7"/>
      <dgm:spPr/>
      <dgm:t>
        <a:bodyPr/>
        <a:lstStyle/>
        <a:p>
          <a:endParaRPr lang="en-US"/>
        </a:p>
      </dgm:t>
    </dgm:pt>
    <dgm:pt modelId="{86FDB266-BAA9-4E83-B4C8-88EB38131F1E}" type="pres">
      <dgm:prSet presAssocID="{D99B1876-695C-4103-8375-59628F6148E5}" presName="connectorText" presStyleLbl="sibTrans1D1" presStyleIdx="2" presStyleCnt="7"/>
      <dgm:spPr/>
      <dgm:t>
        <a:bodyPr/>
        <a:lstStyle/>
        <a:p>
          <a:endParaRPr lang="en-US"/>
        </a:p>
      </dgm:t>
    </dgm:pt>
    <dgm:pt modelId="{CA21C951-A33B-4946-BAEA-2054E7FF2B63}" type="pres">
      <dgm:prSet presAssocID="{3A97E8D4-D217-4417-8946-01A1570D9AF9}" presName="node" presStyleLbl="node1" presStyleIdx="3" presStyleCnt="8">
        <dgm:presLayoutVars>
          <dgm:bulletEnabled val="1"/>
        </dgm:presLayoutVars>
      </dgm:prSet>
      <dgm:spPr/>
      <dgm:t>
        <a:bodyPr/>
        <a:lstStyle/>
        <a:p>
          <a:endParaRPr lang="en-US"/>
        </a:p>
      </dgm:t>
    </dgm:pt>
    <dgm:pt modelId="{F56DF62A-EAF6-44E2-B688-6FE4BCA7D85E}" type="pres">
      <dgm:prSet presAssocID="{86C80C4A-BB3C-4667-807A-B3CFE7643CAC}" presName="sibTrans" presStyleLbl="sibTrans1D1" presStyleIdx="3" presStyleCnt="7"/>
      <dgm:spPr/>
      <dgm:t>
        <a:bodyPr/>
        <a:lstStyle/>
        <a:p>
          <a:endParaRPr lang="en-US"/>
        </a:p>
      </dgm:t>
    </dgm:pt>
    <dgm:pt modelId="{50C6D23F-D6DB-47A9-AE3A-08F598B143E7}" type="pres">
      <dgm:prSet presAssocID="{86C80C4A-BB3C-4667-807A-B3CFE7643CAC}" presName="connectorText" presStyleLbl="sibTrans1D1" presStyleIdx="3" presStyleCnt="7"/>
      <dgm:spPr/>
      <dgm:t>
        <a:bodyPr/>
        <a:lstStyle/>
        <a:p>
          <a:endParaRPr lang="en-US"/>
        </a:p>
      </dgm:t>
    </dgm:pt>
    <dgm:pt modelId="{0FCE8B48-8247-4C66-963F-DE6BDACDBA83}" type="pres">
      <dgm:prSet presAssocID="{6E02E00A-B7C2-4D7B-9929-048E046AF425}" presName="node" presStyleLbl="node1" presStyleIdx="4" presStyleCnt="8" custLinFactNeighborX="54" custLinFactNeighborY="171">
        <dgm:presLayoutVars>
          <dgm:bulletEnabled val="1"/>
        </dgm:presLayoutVars>
      </dgm:prSet>
      <dgm:spPr/>
      <dgm:t>
        <a:bodyPr/>
        <a:lstStyle/>
        <a:p>
          <a:endParaRPr lang="en-US"/>
        </a:p>
      </dgm:t>
    </dgm:pt>
    <dgm:pt modelId="{28FCC420-DB26-4C90-B42E-4B7006E8770C}" type="pres">
      <dgm:prSet presAssocID="{6E20175F-CED4-4A1B-AA55-2845EC0A1EF0}" presName="sibTrans" presStyleLbl="sibTrans1D1" presStyleIdx="4" presStyleCnt="7"/>
      <dgm:spPr/>
      <dgm:t>
        <a:bodyPr/>
        <a:lstStyle/>
        <a:p>
          <a:endParaRPr lang="en-US"/>
        </a:p>
      </dgm:t>
    </dgm:pt>
    <dgm:pt modelId="{8FB84479-3CFA-48F0-9C2A-2F7B80C93A5B}" type="pres">
      <dgm:prSet presAssocID="{6E20175F-CED4-4A1B-AA55-2845EC0A1EF0}" presName="connectorText" presStyleLbl="sibTrans1D1" presStyleIdx="4" presStyleCnt="7"/>
      <dgm:spPr/>
      <dgm:t>
        <a:bodyPr/>
        <a:lstStyle/>
        <a:p>
          <a:endParaRPr lang="en-US"/>
        </a:p>
      </dgm:t>
    </dgm:pt>
    <dgm:pt modelId="{92A4E4C7-8B70-437E-87A2-7A77850FBA0B}" type="pres">
      <dgm:prSet presAssocID="{19FA4BDD-E28B-431D-80A7-198B67B3035F}" presName="node" presStyleLbl="node1" presStyleIdx="5" presStyleCnt="8">
        <dgm:presLayoutVars>
          <dgm:bulletEnabled val="1"/>
        </dgm:presLayoutVars>
      </dgm:prSet>
      <dgm:spPr/>
      <dgm:t>
        <a:bodyPr/>
        <a:lstStyle/>
        <a:p>
          <a:endParaRPr lang="en-US"/>
        </a:p>
      </dgm:t>
    </dgm:pt>
    <dgm:pt modelId="{0D19A43D-EDB4-403C-ADDF-224E9230FD89}" type="pres">
      <dgm:prSet presAssocID="{3982F9AB-8EDA-47AA-B37D-CA936A8536CE}" presName="sibTrans" presStyleLbl="sibTrans1D1" presStyleIdx="5" presStyleCnt="7"/>
      <dgm:spPr/>
      <dgm:t>
        <a:bodyPr/>
        <a:lstStyle/>
        <a:p>
          <a:endParaRPr lang="en-US"/>
        </a:p>
      </dgm:t>
    </dgm:pt>
    <dgm:pt modelId="{723D0B67-AA59-440A-9D1F-1BD53CE7F606}" type="pres">
      <dgm:prSet presAssocID="{3982F9AB-8EDA-47AA-B37D-CA936A8536CE}" presName="connectorText" presStyleLbl="sibTrans1D1" presStyleIdx="5" presStyleCnt="7"/>
      <dgm:spPr/>
      <dgm:t>
        <a:bodyPr/>
        <a:lstStyle/>
        <a:p>
          <a:endParaRPr lang="en-US"/>
        </a:p>
      </dgm:t>
    </dgm:pt>
    <dgm:pt modelId="{D98C08A9-08A8-4575-B05A-EEDE364A25CB}" type="pres">
      <dgm:prSet presAssocID="{93A2EC77-5158-47D4-9796-122FDC354C6C}" presName="node" presStyleLbl="node1" presStyleIdx="6" presStyleCnt="8">
        <dgm:presLayoutVars>
          <dgm:bulletEnabled val="1"/>
        </dgm:presLayoutVars>
      </dgm:prSet>
      <dgm:spPr/>
      <dgm:t>
        <a:bodyPr/>
        <a:lstStyle/>
        <a:p>
          <a:endParaRPr lang="en-US"/>
        </a:p>
      </dgm:t>
    </dgm:pt>
    <dgm:pt modelId="{3D1EC571-53A3-4AA0-B8A4-04BCCE392E61}" type="pres">
      <dgm:prSet presAssocID="{5AC14F78-5FFF-491D-B43D-266672EB627D}" presName="sibTrans" presStyleLbl="sibTrans1D1" presStyleIdx="6" presStyleCnt="7"/>
      <dgm:spPr/>
      <dgm:t>
        <a:bodyPr/>
        <a:lstStyle/>
        <a:p>
          <a:endParaRPr lang="en-US"/>
        </a:p>
      </dgm:t>
    </dgm:pt>
    <dgm:pt modelId="{33722775-2C8C-482D-AE57-E0EA69106D51}" type="pres">
      <dgm:prSet presAssocID="{5AC14F78-5FFF-491D-B43D-266672EB627D}" presName="connectorText" presStyleLbl="sibTrans1D1" presStyleIdx="6" presStyleCnt="7"/>
      <dgm:spPr/>
      <dgm:t>
        <a:bodyPr/>
        <a:lstStyle/>
        <a:p>
          <a:endParaRPr lang="en-US"/>
        </a:p>
      </dgm:t>
    </dgm:pt>
    <dgm:pt modelId="{D823C69C-CE74-4295-9965-3559BF9BD1C9}" type="pres">
      <dgm:prSet presAssocID="{9E26C186-EDCB-45D9-AF26-CE42C15A2E5E}" presName="node" presStyleLbl="node1" presStyleIdx="7" presStyleCnt="8">
        <dgm:presLayoutVars>
          <dgm:bulletEnabled val="1"/>
        </dgm:presLayoutVars>
      </dgm:prSet>
      <dgm:spPr/>
      <dgm:t>
        <a:bodyPr/>
        <a:lstStyle/>
        <a:p>
          <a:endParaRPr lang="en-US"/>
        </a:p>
      </dgm:t>
    </dgm:pt>
  </dgm:ptLst>
  <dgm:cxnLst>
    <dgm:cxn modelId="{C826C039-7C11-4500-A366-E2215AB9D9D8}" srcId="{8275FC31-D836-4AD6-8912-A0CB4FE71206}" destId="{D9691276-6A25-4614-B6DC-423CBBE3178C}" srcOrd="1" destOrd="0" parTransId="{3B2A318D-19FF-4656-AB9A-F210D72B166A}" sibTransId="{71E1FF04-37FF-42A7-837B-F06BA6DCDE74}"/>
    <dgm:cxn modelId="{549C8E85-A45D-45E3-B38F-DC6005B880F8}" type="presOf" srcId="{86C80C4A-BB3C-4667-807A-B3CFE7643CAC}" destId="{F56DF62A-EAF6-44E2-B688-6FE4BCA7D85E}" srcOrd="0" destOrd="0" presId="urn:microsoft.com/office/officeart/2005/8/layout/bProcess3"/>
    <dgm:cxn modelId="{EBC310E4-E5C5-418A-886C-77AE580C5BE0}" type="presOf" srcId="{71E1FF04-37FF-42A7-837B-F06BA6DCDE74}" destId="{54A8819C-B69B-4464-BD81-289F985CDB63}" srcOrd="0" destOrd="0" presId="urn:microsoft.com/office/officeart/2005/8/layout/bProcess3"/>
    <dgm:cxn modelId="{64980315-089F-45DC-B93B-AD4B1CA70BC0}" type="presOf" srcId="{6E02E00A-B7C2-4D7B-9929-048E046AF425}" destId="{0FCE8B48-8247-4C66-963F-DE6BDACDBA83}" srcOrd="0" destOrd="0" presId="urn:microsoft.com/office/officeart/2005/8/layout/bProcess3"/>
    <dgm:cxn modelId="{1BB54CF9-BF04-4A1B-B1A6-F249560367B9}" type="presOf" srcId="{19FA4BDD-E28B-431D-80A7-198B67B3035F}" destId="{92A4E4C7-8B70-437E-87A2-7A77850FBA0B}" srcOrd="0" destOrd="0" presId="urn:microsoft.com/office/officeart/2005/8/layout/bProcess3"/>
    <dgm:cxn modelId="{C2138A63-84E9-4CC5-9104-263CD8C688E9}" type="presOf" srcId="{D9691276-6A25-4614-B6DC-423CBBE3178C}" destId="{2C77F434-6169-4543-AF91-C635A2266B4E}" srcOrd="0" destOrd="0" presId="urn:microsoft.com/office/officeart/2005/8/layout/bProcess3"/>
    <dgm:cxn modelId="{EDD7B1B3-D361-41A6-986C-A8F4C9F5E993}" type="presOf" srcId="{B87A2881-5482-4F86-8912-1F02601948A7}" destId="{8339E549-7E3B-4990-A9E6-0FAE20641AB7}" srcOrd="0" destOrd="0" presId="urn:microsoft.com/office/officeart/2005/8/layout/bProcess3"/>
    <dgm:cxn modelId="{13068BF9-7FCC-4BE8-85F1-CD6A6F51E30C}" type="presOf" srcId="{86C80C4A-BB3C-4667-807A-B3CFE7643CAC}" destId="{50C6D23F-D6DB-47A9-AE3A-08F598B143E7}" srcOrd="1" destOrd="0" presId="urn:microsoft.com/office/officeart/2005/8/layout/bProcess3"/>
    <dgm:cxn modelId="{78C407D0-0384-49C4-9649-7CAC9D4295FC}" type="presOf" srcId="{D99B1876-695C-4103-8375-59628F6148E5}" destId="{414FF2A5-9EF5-4EF9-8736-1B57A85BD3ED}" srcOrd="0" destOrd="0" presId="urn:microsoft.com/office/officeart/2005/8/layout/bProcess3"/>
    <dgm:cxn modelId="{6F1A180F-01E6-481D-A366-539B02EBF2F7}" srcId="{8275FC31-D836-4AD6-8912-A0CB4FE71206}" destId="{9E26C186-EDCB-45D9-AF26-CE42C15A2E5E}" srcOrd="7" destOrd="0" parTransId="{99CDFC61-A972-4730-9449-A8D49FCD6FDA}" sibTransId="{324D9441-43AA-411D-97D2-DA5052415A98}"/>
    <dgm:cxn modelId="{0E012CF4-F947-46DB-8F60-FEFC0A79EF0E}" srcId="{8275FC31-D836-4AD6-8912-A0CB4FE71206}" destId="{478EEA42-E66A-4CBE-91A2-D83991F95157}" srcOrd="0" destOrd="0" parTransId="{F3EFC5DC-3E2D-4B3A-A385-125682271EA4}" sibTransId="{B87A2881-5482-4F86-8912-1F02601948A7}"/>
    <dgm:cxn modelId="{C415764E-06B7-4BA9-8CC5-7C583668B505}" srcId="{8275FC31-D836-4AD6-8912-A0CB4FE71206}" destId="{69D44C71-AC0A-460A-8692-DD88C7F779D1}" srcOrd="2" destOrd="0" parTransId="{368B691F-28BC-4964-900B-958713EAEFB7}" sibTransId="{D99B1876-695C-4103-8375-59628F6148E5}"/>
    <dgm:cxn modelId="{6887556B-0F1F-4738-B3A3-8D853C223F72}" type="presOf" srcId="{478EEA42-E66A-4CBE-91A2-D83991F95157}" destId="{7FB1CF97-E843-4F3A-B757-56BD38E15DCA}" srcOrd="0" destOrd="0" presId="urn:microsoft.com/office/officeart/2005/8/layout/bProcess3"/>
    <dgm:cxn modelId="{8D34F9B0-2315-4735-8A88-CC5D56C0A522}" type="presOf" srcId="{3A97E8D4-D217-4417-8946-01A1570D9AF9}" destId="{CA21C951-A33B-4946-BAEA-2054E7FF2B63}" srcOrd="0" destOrd="0" presId="urn:microsoft.com/office/officeart/2005/8/layout/bProcess3"/>
    <dgm:cxn modelId="{8579723E-29D6-4DC0-B207-9F72B3417825}" srcId="{8275FC31-D836-4AD6-8912-A0CB4FE71206}" destId="{6E02E00A-B7C2-4D7B-9929-048E046AF425}" srcOrd="4" destOrd="0" parTransId="{D4D41909-FAE3-4960-B2F8-CCCC490866C3}" sibTransId="{6E20175F-CED4-4A1B-AA55-2845EC0A1EF0}"/>
    <dgm:cxn modelId="{B78E1187-A547-476D-9103-73F7E7D2C27B}" srcId="{8275FC31-D836-4AD6-8912-A0CB4FE71206}" destId="{93A2EC77-5158-47D4-9796-122FDC354C6C}" srcOrd="6" destOrd="0" parTransId="{3BAD0422-46A0-4614-9E3C-B300DFD427BE}" sibTransId="{5AC14F78-5FFF-491D-B43D-266672EB627D}"/>
    <dgm:cxn modelId="{EAB9A5C6-FBBA-48F3-AD09-5386D602BC07}" type="presOf" srcId="{6E20175F-CED4-4A1B-AA55-2845EC0A1EF0}" destId="{8FB84479-3CFA-48F0-9C2A-2F7B80C93A5B}" srcOrd="1" destOrd="0" presId="urn:microsoft.com/office/officeart/2005/8/layout/bProcess3"/>
    <dgm:cxn modelId="{9566B2CC-83EA-458B-932F-6E75C4941358}" type="presOf" srcId="{5AC14F78-5FFF-491D-B43D-266672EB627D}" destId="{33722775-2C8C-482D-AE57-E0EA69106D51}" srcOrd="1" destOrd="0" presId="urn:microsoft.com/office/officeart/2005/8/layout/bProcess3"/>
    <dgm:cxn modelId="{1B18BE6F-FB1D-48BB-BD14-59C556B40E42}" srcId="{8275FC31-D836-4AD6-8912-A0CB4FE71206}" destId="{19FA4BDD-E28B-431D-80A7-198B67B3035F}" srcOrd="5" destOrd="0" parTransId="{CFA720E6-DE2F-45CE-918F-CA0B23FDD6C6}" sibTransId="{3982F9AB-8EDA-47AA-B37D-CA936A8536CE}"/>
    <dgm:cxn modelId="{64245CC6-9A8F-4690-B4F6-5A10B2C2B923}" type="presOf" srcId="{93A2EC77-5158-47D4-9796-122FDC354C6C}" destId="{D98C08A9-08A8-4575-B05A-EEDE364A25CB}" srcOrd="0" destOrd="0" presId="urn:microsoft.com/office/officeart/2005/8/layout/bProcess3"/>
    <dgm:cxn modelId="{D6130F01-759C-4890-953C-DD052D8AA653}" type="presOf" srcId="{B87A2881-5482-4F86-8912-1F02601948A7}" destId="{9BE5B4DA-EC63-4E10-B592-559EAF93DF4D}" srcOrd="1" destOrd="0" presId="urn:microsoft.com/office/officeart/2005/8/layout/bProcess3"/>
    <dgm:cxn modelId="{E4739B38-B0FD-4C33-A48E-2CEB7FA9B940}" type="presOf" srcId="{5AC14F78-5FFF-491D-B43D-266672EB627D}" destId="{3D1EC571-53A3-4AA0-B8A4-04BCCE392E61}" srcOrd="0" destOrd="0" presId="urn:microsoft.com/office/officeart/2005/8/layout/bProcess3"/>
    <dgm:cxn modelId="{922FE5CA-4568-4846-BEC1-C378ED3C9FFD}" type="presOf" srcId="{6E20175F-CED4-4A1B-AA55-2845EC0A1EF0}" destId="{28FCC420-DB26-4C90-B42E-4B7006E8770C}" srcOrd="0" destOrd="0" presId="urn:microsoft.com/office/officeart/2005/8/layout/bProcess3"/>
    <dgm:cxn modelId="{4E2753E1-9980-4A9D-84E3-220472B7E50F}" type="presOf" srcId="{9E26C186-EDCB-45D9-AF26-CE42C15A2E5E}" destId="{D823C69C-CE74-4295-9965-3559BF9BD1C9}" srcOrd="0" destOrd="0" presId="urn:microsoft.com/office/officeart/2005/8/layout/bProcess3"/>
    <dgm:cxn modelId="{42D73E13-43F6-4431-AC88-40814867C400}" type="presOf" srcId="{D99B1876-695C-4103-8375-59628F6148E5}" destId="{86FDB266-BAA9-4E83-B4C8-88EB38131F1E}" srcOrd="1" destOrd="0" presId="urn:microsoft.com/office/officeart/2005/8/layout/bProcess3"/>
    <dgm:cxn modelId="{CDA4693B-157E-4FC3-AF8E-A0385EC603BF}" type="presOf" srcId="{69D44C71-AC0A-460A-8692-DD88C7F779D1}" destId="{5DC2262A-6A15-4218-958D-2D0C60D6A2A3}" srcOrd="0" destOrd="0" presId="urn:microsoft.com/office/officeart/2005/8/layout/bProcess3"/>
    <dgm:cxn modelId="{BE402142-D672-4C0D-8773-B2EDA8933E22}" type="presOf" srcId="{71E1FF04-37FF-42A7-837B-F06BA6DCDE74}" destId="{F159553C-9177-4DB3-9AA9-B1112EE34D6B}" srcOrd="1" destOrd="0" presId="urn:microsoft.com/office/officeart/2005/8/layout/bProcess3"/>
    <dgm:cxn modelId="{4E272241-F951-423B-91A6-7CA8564B8548}" type="presOf" srcId="{8275FC31-D836-4AD6-8912-A0CB4FE71206}" destId="{2672DEC8-6A26-4E74-9605-60390158C2D6}" srcOrd="0" destOrd="0" presId="urn:microsoft.com/office/officeart/2005/8/layout/bProcess3"/>
    <dgm:cxn modelId="{BE6B6BF1-1BC8-4A1A-AB83-CB0E2C435C3F}" type="presOf" srcId="{3982F9AB-8EDA-47AA-B37D-CA936A8536CE}" destId="{723D0B67-AA59-440A-9D1F-1BD53CE7F606}" srcOrd="1" destOrd="0" presId="urn:microsoft.com/office/officeart/2005/8/layout/bProcess3"/>
    <dgm:cxn modelId="{D55753D5-8C43-4B23-B8B2-9F526C89A7DA}" type="presOf" srcId="{3982F9AB-8EDA-47AA-B37D-CA936A8536CE}" destId="{0D19A43D-EDB4-403C-ADDF-224E9230FD89}" srcOrd="0" destOrd="0" presId="urn:microsoft.com/office/officeart/2005/8/layout/bProcess3"/>
    <dgm:cxn modelId="{99363C5F-53E4-48ED-A8D1-C30CFE9E1696}" srcId="{8275FC31-D836-4AD6-8912-A0CB4FE71206}" destId="{3A97E8D4-D217-4417-8946-01A1570D9AF9}" srcOrd="3" destOrd="0" parTransId="{9BF53443-F1A7-4054-8203-3DFD41F03A8C}" sibTransId="{86C80C4A-BB3C-4667-807A-B3CFE7643CAC}"/>
    <dgm:cxn modelId="{6393AC14-E44C-403D-A7B5-DCA18F3BCF7F}" type="presParOf" srcId="{2672DEC8-6A26-4E74-9605-60390158C2D6}" destId="{7FB1CF97-E843-4F3A-B757-56BD38E15DCA}" srcOrd="0" destOrd="0" presId="urn:microsoft.com/office/officeart/2005/8/layout/bProcess3"/>
    <dgm:cxn modelId="{3BA8F1C6-5B90-4E6A-9504-D2372AAC3BEF}" type="presParOf" srcId="{2672DEC8-6A26-4E74-9605-60390158C2D6}" destId="{8339E549-7E3B-4990-A9E6-0FAE20641AB7}" srcOrd="1" destOrd="0" presId="urn:microsoft.com/office/officeart/2005/8/layout/bProcess3"/>
    <dgm:cxn modelId="{986CC601-A163-47F9-9425-F92291D3A5E7}" type="presParOf" srcId="{8339E549-7E3B-4990-A9E6-0FAE20641AB7}" destId="{9BE5B4DA-EC63-4E10-B592-559EAF93DF4D}" srcOrd="0" destOrd="0" presId="urn:microsoft.com/office/officeart/2005/8/layout/bProcess3"/>
    <dgm:cxn modelId="{D79070C4-1588-4FAB-BDF2-86F8735C9F9A}" type="presParOf" srcId="{2672DEC8-6A26-4E74-9605-60390158C2D6}" destId="{2C77F434-6169-4543-AF91-C635A2266B4E}" srcOrd="2" destOrd="0" presId="urn:microsoft.com/office/officeart/2005/8/layout/bProcess3"/>
    <dgm:cxn modelId="{5F542BE7-06EB-4221-8CA3-8E5CBDFBA270}" type="presParOf" srcId="{2672DEC8-6A26-4E74-9605-60390158C2D6}" destId="{54A8819C-B69B-4464-BD81-289F985CDB63}" srcOrd="3" destOrd="0" presId="urn:microsoft.com/office/officeart/2005/8/layout/bProcess3"/>
    <dgm:cxn modelId="{BE527635-401A-4037-8EE7-78FD97B60C3E}" type="presParOf" srcId="{54A8819C-B69B-4464-BD81-289F985CDB63}" destId="{F159553C-9177-4DB3-9AA9-B1112EE34D6B}" srcOrd="0" destOrd="0" presId="urn:microsoft.com/office/officeart/2005/8/layout/bProcess3"/>
    <dgm:cxn modelId="{29CE675A-567C-491C-9977-55BEEF371807}" type="presParOf" srcId="{2672DEC8-6A26-4E74-9605-60390158C2D6}" destId="{5DC2262A-6A15-4218-958D-2D0C60D6A2A3}" srcOrd="4" destOrd="0" presId="urn:microsoft.com/office/officeart/2005/8/layout/bProcess3"/>
    <dgm:cxn modelId="{AA75F4C5-73EC-45FD-82C6-1B2DA928C8F4}" type="presParOf" srcId="{2672DEC8-6A26-4E74-9605-60390158C2D6}" destId="{414FF2A5-9EF5-4EF9-8736-1B57A85BD3ED}" srcOrd="5" destOrd="0" presId="urn:microsoft.com/office/officeart/2005/8/layout/bProcess3"/>
    <dgm:cxn modelId="{C28F97B9-93DA-4A13-9C03-A60D3617F70B}" type="presParOf" srcId="{414FF2A5-9EF5-4EF9-8736-1B57A85BD3ED}" destId="{86FDB266-BAA9-4E83-B4C8-88EB38131F1E}" srcOrd="0" destOrd="0" presId="urn:microsoft.com/office/officeart/2005/8/layout/bProcess3"/>
    <dgm:cxn modelId="{BE6162A2-C37F-4EFD-8723-38740DC9B8AB}" type="presParOf" srcId="{2672DEC8-6A26-4E74-9605-60390158C2D6}" destId="{CA21C951-A33B-4946-BAEA-2054E7FF2B63}" srcOrd="6" destOrd="0" presId="urn:microsoft.com/office/officeart/2005/8/layout/bProcess3"/>
    <dgm:cxn modelId="{A2C33A3A-233A-4BEE-BC12-725F1D3E563C}" type="presParOf" srcId="{2672DEC8-6A26-4E74-9605-60390158C2D6}" destId="{F56DF62A-EAF6-44E2-B688-6FE4BCA7D85E}" srcOrd="7" destOrd="0" presId="urn:microsoft.com/office/officeart/2005/8/layout/bProcess3"/>
    <dgm:cxn modelId="{BD2A4B74-39FA-4667-AD88-087A89570A8D}" type="presParOf" srcId="{F56DF62A-EAF6-44E2-B688-6FE4BCA7D85E}" destId="{50C6D23F-D6DB-47A9-AE3A-08F598B143E7}" srcOrd="0" destOrd="0" presId="urn:microsoft.com/office/officeart/2005/8/layout/bProcess3"/>
    <dgm:cxn modelId="{F40BA832-428E-47B7-952E-B5DF740E2296}" type="presParOf" srcId="{2672DEC8-6A26-4E74-9605-60390158C2D6}" destId="{0FCE8B48-8247-4C66-963F-DE6BDACDBA83}" srcOrd="8" destOrd="0" presId="urn:microsoft.com/office/officeart/2005/8/layout/bProcess3"/>
    <dgm:cxn modelId="{23A41EFC-5A01-4225-A4CB-F032B2D0BE9A}" type="presParOf" srcId="{2672DEC8-6A26-4E74-9605-60390158C2D6}" destId="{28FCC420-DB26-4C90-B42E-4B7006E8770C}" srcOrd="9" destOrd="0" presId="urn:microsoft.com/office/officeart/2005/8/layout/bProcess3"/>
    <dgm:cxn modelId="{95FB1A2D-B903-4BAE-A398-0B1B684AB0E3}" type="presParOf" srcId="{28FCC420-DB26-4C90-B42E-4B7006E8770C}" destId="{8FB84479-3CFA-48F0-9C2A-2F7B80C93A5B}" srcOrd="0" destOrd="0" presId="urn:microsoft.com/office/officeart/2005/8/layout/bProcess3"/>
    <dgm:cxn modelId="{867037EE-D6AE-4688-BFFF-D9C49D44FCDF}" type="presParOf" srcId="{2672DEC8-6A26-4E74-9605-60390158C2D6}" destId="{92A4E4C7-8B70-437E-87A2-7A77850FBA0B}" srcOrd="10" destOrd="0" presId="urn:microsoft.com/office/officeart/2005/8/layout/bProcess3"/>
    <dgm:cxn modelId="{0CA1C439-DD58-43CC-977C-1355F99A3B28}" type="presParOf" srcId="{2672DEC8-6A26-4E74-9605-60390158C2D6}" destId="{0D19A43D-EDB4-403C-ADDF-224E9230FD89}" srcOrd="11" destOrd="0" presId="urn:microsoft.com/office/officeart/2005/8/layout/bProcess3"/>
    <dgm:cxn modelId="{55B31609-ACE9-4D48-9FF6-BE3DDE812A1A}" type="presParOf" srcId="{0D19A43D-EDB4-403C-ADDF-224E9230FD89}" destId="{723D0B67-AA59-440A-9D1F-1BD53CE7F606}" srcOrd="0" destOrd="0" presId="urn:microsoft.com/office/officeart/2005/8/layout/bProcess3"/>
    <dgm:cxn modelId="{1F6E81A5-2B1A-461E-B5B5-180F9D3530E3}" type="presParOf" srcId="{2672DEC8-6A26-4E74-9605-60390158C2D6}" destId="{D98C08A9-08A8-4575-B05A-EEDE364A25CB}" srcOrd="12" destOrd="0" presId="urn:microsoft.com/office/officeart/2005/8/layout/bProcess3"/>
    <dgm:cxn modelId="{1357EA64-A650-4796-B74D-A991924BA7AF}" type="presParOf" srcId="{2672DEC8-6A26-4E74-9605-60390158C2D6}" destId="{3D1EC571-53A3-4AA0-B8A4-04BCCE392E61}" srcOrd="13" destOrd="0" presId="urn:microsoft.com/office/officeart/2005/8/layout/bProcess3"/>
    <dgm:cxn modelId="{4D02FD22-3FC7-4915-84EB-EBD7BF595931}" type="presParOf" srcId="{3D1EC571-53A3-4AA0-B8A4-04BCCE392E61}" destId="{33722775-2C8C-482D-AE57-E0EA69106D51}" srcOrd="0" destOrd="0" presId="urn:microsoft.com/office/officeart/2005/8/layout/bProcess3"/>
    <dgm:cxn modelId="{C3186600-A7EE-4B1F-9C16-FC00EC4A81BD}" type="presParOf" srcId="{2672DEC8-6A26-4E74-9605-60390158C2D6}" destId="{D823C69C-CE74-4295-9965-3559BF9BD1C9}" srcOrd="14" destOrd="0" presId="urn:microsoft.com/office/officeart/2005/8/layout/bProcess3"/>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7EE2F4E-3AC7-1745-9E3F-AAD211B2EE2A}" type="doc">
      <dgm:prSet loTypeId="urn:microsoft.com/office/officeart/2005/8/layout/hierarchy3" loCatId="" qsTypeId="urn:microsoft.com/office/officeart/2005/8/quickstyle/simple4" qsCatId="simple" csTypeId="urn:microsoft.com/office/officeart/2005/8/colors/accent0_2" csCatId="mainScheme" phldr="1"/>
      <dgm:spPr/>
      <dgm:t>
        <a:bodyPr/>
        <a:lstStyle/>
        <a:p>
          <a:endParaRPr lang="en-US"/>
        </a:p>
      </dgm:t>
    </dgm:pt>
    <dgm:pt modelId="{169F4EDC-F95E-1F44-BED7-D8896725B995}">
      <dgm:prSet phldrT="[Text]" custT="1"/>
      <dgm:spPr>
        <a:solidFill>
          <a:srgbClr val="FEFDA1"/>
        </a:solidFill>
        <a:ln>
          <a:solidFill>
            <a:schemeClr val="accent1"/>
          </a:solidFill>
        </a:ln>
      </dgm:spPr>
      <dgm:t>
        <a:bodyPr/>
        <a:lstStyle/>
        <a:p>
          <a:endParaRPr lang="en-US" sz="2400" b="1" dirty="0">
            <a:solidFill>
              <a:schemeClr val="tx1"/>
            </a:solidFill>
          </a:endParaRPr>
        </a:p>
      </dgm:t>
    </dgm:pt>
    <dgm:pt modelId="{2DCB70A3-DFA7-774C-AC8E-173256F17F09}" type="parTrans" cxnId="{AB011EEA-0F85-BB45-A871-AB33E59D9A57}">
      <dgm:prSet/>
      <dgm:spPr/>
      <dgm:t>
        <a:bodyPr/>
        <a:lstStyle/>
        <a:p>
          <a:endParaRPr lang="en-US"/>
        </a:p>
      </dgm:t>
    </dgm:pt>
    <dgm:pt modelId="{C45C5769-1775-FC40-8FD3-768303A1B574}" type="sibTrans" cxnId="{AB011EEA-0F85-BB45-A871-AB33E59D9A57}">
      <dgm:prSet/>
      <dgm:spPr/>
      <dgm:t>
        <a:bodyPr/>
        <a:lstStyle/>
        <a:p>
          <a:endParaRPr lang="en-US"/>
        </a:p>
      </dgm:t>
    </dgm:pt>
    <dgm:pt modelId="{D6D06E30-77BD-C54B-B886-1C641C912F9D}">
      <dgm:prSet phldrT="[Text]" custT="1"/>
      <dgm:spPr>
        <a:solidFill>
          <a:srgbClr val="DFBACE">
            <a:alpha val="90000"/>
          </a:srgbClr>
        </a:solidFill>
        <a:ln>
          <a:solidFill>
            <a:schemeClr val="accent1"/>
          </a:solidFill>
        </a:ln>
      </dgm:spPr>
      <dgm:t>
        <a:bodyPr/>
        <a:lstStyle/>
        <a:p>
          <a:pPr defTabSz="2311400">
            <a:lnSpc>
              <a:spcPct val="90000"/>
            </a:lnSpc>
            <a:spcBef>
              <a:spcPct val="0"/>
            </a:spcBef>
            <a:spcAft>
              <a:spcPct val="35000"/>
            </a:spcAft>
          </a:pPr>
          <a:endParaRPr lang="en-US" sz="900" dirty="0">
            <a:solidFill>
              <a:schemeClr val="tx1"/>
            </a:solidFill>
          </a:endParaRPr>
        </a:p>
      </dgm:t>
    </dgm:pt>
    <dgm:pt modelId="{8F1DF3B3-A133-E943-8E60-B3DA83E6628B}" type="parTrans" cxnId="{2AAEC626-D1D6-7844-A0AE-B7F137D223E2}">
      <dgm:prSet/>
      <dgm:spPr>
        <a:ln>
          <a:solidFill>
            <a:schemeClr val="accent1"/>
          </a:solidFill>
        </a:ln>
      </dgm:spPr>
      <dgm:t>
        <a:bodyPr/>
        <a:lstStyle/>
        <a:p>
          <a:endParaRPr lang="en-US"/>
        </a:p>
      </dgm:t>
    </dgm:pt>
    <dgm:pt modelId="{AC13A32D-8115-B74B-8742-C09C99D4945C}" type="sibTrans" cxnId="{2AAEC626-D1D6-7844-A0AE-B7F137D223E2}">
      <dgm:prSet/>
      <dgm:spPr/>
      <dgm:t>
        <a:bodyPr/>
        <a:lstStyle/>
        <a:p>
          <a:endParaRPr lang="en-US"/>
        </a:p>
      </dgm:t>
    </dgm:pt>
    <dgm:pt modelId="{DB211832-9827-BB44-8B08-B437B8AADC11}">
      <dgm:prSet phldrT="[Text]" custT="1"/>
      <dgm:spPr>
        <a:solidFill>
          <a:srgbClr val="BACDE6"/>
        </a:solidFill>
        <a:ln>
          <a:solidFill>
            <a:schemeClr val="accent1"/>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dgm:t>
    </dgm:pt>
    <dgm:pt modelId="{2F8960DD-6612-E64F-82F8-B94CA8A261E7}" type="parTrans" cxnId="{4E054958-A5F4-A544-AAF0-8519315B34E5}">
      <dgm:prSet/>
      <dgm:spPr>
        <a:ln>
          <a:solidFill>
            <a:schemeClr val="accent1"/>
          </a:solidFill>
        </a:ln>
      </dgm:spPr>
      <dgm:t>
        <a:bodyPr/>
        <a:lstStyle/>
        <a:p>
          <a:endParaRPr lang="en-US"/>
        </a:p>
      </dgm:t>
    </dgm:pt>
    <dgm:pt modelId="{DE890784-9CB8-F14A-A240-7EBBD56FAE9D}" type="sibTrans" cxnId="{4E054958-A5F4-A544-AAF0-8519315B34E5}">
      <dgm:prSet/>
      <dgm:spPr/>
      <dgm:t>
        <a:bodyPr/>
        <a:lstStyle/>
        <a:p>
          <a:endParaRPr lang="en-US"/>
        </a:p>
      </dgm:t>
    </dgm:pt>
    <dgm:pt modelId="{6565C92D-BC75-7A4E-9023-85A814B2408D}">
      <dgm:prSet phldrT="[Text]" custT="1"/>
      <dgm:spPr>
        <a:solidFill>
          <a:srgbClr val="FEFDA1"/>
        </a:solidFill>
        <a:ln>
          <a:solidFill>
            <a:schemeClr val="accent1"/>
          </a:solidFill>
        </a:ln>
        <a:effectLst>
          <a:glow rad="63500">
            <a:schemeClr val="tx1">
              <a:alpha val="40000"/>
            </a:schemeClr>
          </a:glow>
        </a:effectLst>
      </dgm:spPr>
      <dgm:t>
        <a:bodyPr/>
        <a:lstStyle/>
        <a:p>
          <a:endParaRPr lang="en-US" sz="2400" b="1" dirty="0">
            <a:solidFill>
              <a:schemeClr val="tx1"/>
            </a:solidFill>
          </a:endParaRPr>
        </a:p>
      </dgm:t>
    </dgm:pt>
    <dgm:pt modelId="{648FE476-3F16-ED43-9995-23286C7C9E90}" type="parTrans" cxnId="{EFB5F060-B8BF-1940-8FBC-A9641F83B0F8}">
      <dgm:prSet/>
      <dgm:spPr/>
      <dgm:t>
        <a:bodyPr/>
        <a:lstStyle/>
        <a:p>
          <a:endParaRPr lang="en-US"/>
        </a:p>
      </dgm:t>
    </dgm:pt>
    <dgm:pt modelId="{F15F31FE-AF8B-F640-BB6B-A2D76D76DECE}" type="sibTrans" cxnId="{EFB5F060-B8BF-1940-8FBC-A9641F83B0F8}">
      <dgm:prSet/>
      <dgm:spPr/>
      <dgm:t>
        <a:bodyPr/>
        <a:lstStyle/>
        <a:p>
          <a:endParaRPr lang="en-US"/>
        </a:p>
      </dgm:t>
    </dgm:pt>
    <dgm:pt modelId="{3E585372-084A-4A4B-AC46-ED7DBA887768}">
      <dgm:prSet phldrT="[Text]" custT="1"/>
      <dgm:spPr>
        <a:solidFill>
          <a:srgbClr val="DFBACE">
            <a:alpha val="89804"/>
          </a:srgbClr>
        </a:solidFill>
        <a:ln>
          <a:solidFill>
            <a:schemeClr val="accent1"/>
          </a:solidFill>
        </a:ln>
        <a:effectLst/>
      </dgm:spPr>
      <dgm:t>
        <a:bodyPr/>
        <a:lstStyle/>
        <a:p>
          <a:endParaRPr lang="en-US" sz="2000" b="1" dirty="0">
            <a:solidFill>
              <a:schemeClr val="tx1"/>
            </a:solidFill>
          </a:endParaRPr>
        </a:p>
      </dgm:t>
    </dgm:pt>
    <dgm:pt modelId="{95A210B8-4C6C-0342-9482-51123BE32156}" type="parTrans" cxnId="{A2437E87-A0B2-3540-B7C9-56B459EF1CD1}">
      <dgm:prSet/>
      <dgm:spPr>
        <a:ln>
          <a:solidFill>
            <a:schemeClr val="accent1"/>
          </a:solidFill>
        </a:ln>
      </dgm:spPr>
      <dgm:t>
        <a:bodyPr/>
        <a:lstStyle/>
        <a:p>
          <a:endParaRPr lang="en-US"/>
        </a:p>
      </dgm:t>
    </dgm:pt>
    <dgm:pt modelId="{F4921950-88A1-684C-8BDD-2B0B8FA780F8}" type="sibTrans" cxnId="{A2437E87-A0B2-3540-B7C9-56B459EF1CD1}">
      <dgm:prSet/>
      <dgm:spPr/>
      <dgm:t>
        <a:bodyPr/>
        <a:lstStyle/>
        <a:p>
          <a:endParaRPr lang="en-US"/>
        </a:p>
      </dgm:t>
    </dgm:pt>
    <dgm:pt modelId="{D8712E14-C5FE-EE4B-BD82-A6659B07FDF7}">
      <dgm:prSet phldrT="[Text]" custT="1"/>
      <dgm:spPr>
        <a:solidFill>
          <a:srgbClr val="BACDE6">
            <a:alpha val="90000"/>
          </a:srgbClr>
        </a:solidFill>
        <a:ln>
          <a:solidFill>
            <a:schemeClr val="accent1"/>
          </a:solidFill>
        </a:ln>
      </dgm:spPr>
      <dgm:t>
        <a:bodyPr/>
        <a:lstStyle/>
        <a:p>
          <a:endParaRPr lang="en-US" sz="2000" b="1" dirty="0">
            <a:solidFill>
              <a:schemeClr val="tx1"/>
            </a:solidFill>
          </a:endParaRPr>
        </a:p>
      </dgm:t>
    </dgm:pt>
    <dgm:pt modelId="{BDDA9058-401A-F445-BD65-05F61CD4A1B6}" type="parTrans" cxnId="{113B918B-79BE-4D4C-8061-22DC04CA898A}">
      <dgm:prSet/>
      <dgm:spPr>
        <a:ln>
          <a:solidFill>
            <a:schemeClr val="accent1"/>
          </a:solidFill>
        </a:ln>
      </dgm:spPr>
      <dgm:t>
        <a:bodyPr/>
        <a:lstStyle/>
        <a:p>
          <a:endParaRPr lang="en-US"/>
        </a:p>
      </dgm:t>
    </dgm:pt>
    <dgm:pt modelId="{9C1D4931-0EC8-2B43-ADA3-34E23D494D99}" type="sibTrans" cxnId="{113B918B-79BE-4D4C-8061-22DC04CA898A}">
      <dgm:prSet/>
      <dgm:spPr/>
      <dgm:t>
        <a:bodyPr/>
        <a:lstStyle/>
        <a:p>
          <a:endParaRPr lang="en-US"/>
        </a:p>
      </dgm:t>
    </dgm:pt>
    <dgm:pt modelId="{DFF4F21D-7012-FD43-8BD5-FDA6166C8D64}">
      <dgm:prSet custT="1"/>
      <dgm:spPr>
        <a:solidFill>
          <a:srgbClr val="FCD5B5"/>
        </a:solidFill>
        <a:ln>
          <a:solidFill>
            <a:schemeClr val="accent1"/>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200" i="1" baseline="0" dirty="0">
            <a:solidFill>
              <a:schemeClr val="tx1"/>
            </a:solidFill>
          </a:endParaRPr>
        </a:p>
      </dgm:t>
    </dgm:pt>
    <dgm:pt modelId="{2FA24D02-00E4-E742-A787-F53FD93A0F53}" type="parTrans" cxnId="{9BBBE043-9B2F-2E4B-A0FA-87317892ECA7}">
      <dgm:prSet/>
      <dgm:spPr>
        <a:ln>
          <a:solidFill>
            <a:schemeClr val="accent1"/>
          </a:solidFill>
        </a:ln>
      </dgm:spPr>
      <dgm:t>
        <a:bodyPr/>
        <a:lstStyle/>
        <a:p>
          <a:endParaRPr lang="en-US"/>
        </a:p>
      </dgm:t>
    </dgm:pt>
    <dgm:pt modelId="{9165E49D-D314-F24F-ADD9-5F449DEE9432}" type="sibTrans" cxnId="{9BBBE043-9B2F-2E4B-A0FA-87317892ECA7}">
      <dgm:prSet/>
      <dgm:spPr/>
      <dgm:t>
        <a:bodyPr/>
        <a:lstStyle/>
        <a:p>
          <a:endParaRPr lang="en-US"/>
        </a:p>
      </dgm:t>
    </dgm:pt>
    <dgm:pt modelId="{5920DF05-0040-BC42-BDF6-634C60A2404E}">
      <dgm:prSet custT="1"/>
      <dgm:spPr>
        <a:solidFill>
          <a:srgbClr val="FCD5B5">
            <a:alpha val="90000"/>
          </a:srgbClr>
        </a:solidFill>
        <a:ln>
          <a:solidFill>
            <a:schemeClr val="accent1"/>
          </a:solidFill>
        </a:ln>
      </dgm:spPr>
      <dgm:t>
        <a:bodyPr/>
        <a:lstStyle/>
        <a:p>
          <a:endParaRPr lang="en-US" sz="2000" b="1" dirty="0">
            <a:solidFill>
              <a:schemeClr val="tx1"/>
            </a:solidFill>
          </a:endParaRPr>
        </a:p>
      </dgm:t>
    </dgm:pt>
    <dgm:pt modelId="{7D4EAA5E-B5B2-1A4D-AAC9-E210B8445315}" type="parTrans" cxnId="{2419A548-9E7C-C745-AF82-785C5865D603}">
      <dgm:prSet/>
      <dgm:spPr>
        <a:ln>
          <a:solidFill>
            <a:schemeClr val="accent1"/>
          </a:solidFill>
        </a:ln>
      </dgm:spPr>
      <dgm:t>
        <a:bodyPr/>
        <a:lstStyle/>
        <a:p>
          <a:endParaRPr lang="en-US"/>
        </a:p>
      </dgm:t>
    </dgm:pt>
    <dgm:pt modelId="{D9DA1944-89EA-1E44-A43F-05B420EA34BD}" type="sibTrans" cxnId="{2419A548-9E7C-C745-AF82-785C5865D603}">
      <dgm:prSet/>
      <dgm:spPr/>
      <dgm:t>
        <a:bodyPr/>
        <a:lstStyle/>
        <a:p>
          <a:endParaRPr lang="en-US"/>
        </a:p>
      </dgm:t>
    </dgm:pt>
    <dgm:pt modelId="{CD9B19F2-B8F1-6741-B065-FFFE6D7417FC}" type="pres">
      <dgm:prSet presAssocID="{57EE2F4E-3AC7-1745-9E3F-AAD211B2EE2A}" presName="diagram" presStyleCnt="0">
        <dgm:presLayoutVars>
          <dgm:chPref val="1"/>
          <dgm:dir/>
          <dgm:animOne val="branch"/>
          <dgm:animLvl val="lvl"/>
          <dgm:resizeHandles/>
        </dgm:presLayoutVars>
      </dgm:prSet>
      <dgm:spPr/>
      <dgm:t>
        <a:bodyPr/>
        <a:lstStyle/>
        <a:p>
          <a:endParaRPr lang="en-US"/>
        </a:p>
      </dgm:t>
    </dgm:pt>
    <dgm:pt modelId="{22B4709F-7EE5-2342-811F-D58F87145F2F}" type="pres">
      <dgm:prSet presAssocID="{169F4EDC-F95E-1F44-BED7-D8896725B995}" presName="root" presStyleCnt="0"/>
      <dgm:spPr/>
    </dgm:pt>
    <dgm:pt modelId="{CFF4B9BA-B4EE-654B-B59B-1CC53E007CCD}" type="pres">
      <dgm:prSet presAssocID="{169F4EDC-F95E-1F44-BED7-D8896725B995}" presName="rootComposite" presStyleCnt="0"/>
      <dgm:spPr/>
    </dgm:pt>
    <dgm:pt modelId="{A5DBB78B-5D5B-A74C-9B01-E87A162F8345}" type="pres">
      <dgm:prSet presAssocID="{169F4EDC-F95E-1F44-BED7-D8896725B995}" presName="rootText" presStyleLbl="node1" presStyleIdx="0" presStyleCnt="2" custScaleX="142233" custScaleY="79314" custLinFactNeighborX="-50372" custLinFactNeighborY="8724"/>
      <dgm:spPr/>
      <dgm:t>
        <a:bodyPr/>
        <a:lstStyle/>
        <a:p>
          <a:endParaRPr lang="en-US"/>
        </a:p>
      </dgm:t>
    </dgm:pt>
    <dgm:pt modelId="{5ADDAB74-AAB2-4A43-A0BA-A54B97064FF2}" type="pres">
      <dgm:prSet presAssocID="{169F4EDC-F95E-1F44-BED7-D8896725B995}" presName="rootConnector" presStyleLbl="node1" presStyleIdx="0" presStyleCnt="2"/>
      <dgm:spPr/>
      <dgm:t>
        <a:bodyPr/>
        <a:lstStyle/>
        <a:p>
          <a:endParaRPr lang="en-US"/>
        </a:p>
      </dgm:t>
    </dgm:pt>
    <dgm:pt modelId="{2F1BB830-8DD9-FC48-8A2D-1CD2B7376403}" type="pres">
      <dgm:prSet presAssocID="{169F4EDC-F95E-1F44-BED7-D8896725B995}" presName="childShape" presStyleCnt="0"/>
      <dgm:spPr/>
    </dgm:pt>
    <dgm:pt modelId="{ED6BE4A9-A27B-4740-926B-62679D15E33B}" type="pres">
      <dgm:prSet presAssocID="{8F1DF3B3-A133-E943-8E60-B3DA83E6628B}" presName="Name13" presStyleLbl="parChTrans1D2" presStyleIdx="0" presStyleCnt="6"/>
      <dgm:spPr/>
      <dgm:t>
        <a:bodyPr/>
        <a:lstStyle/>
        <a:p>
          <a:endParaRPr lang="en-US"/>
        </a:p>
      </dgm:t>
    </dgm:pt>
    <dgm:pt modelId="{CCB167FD-43F3-8F45-841F-9908C0FFB74F}" type="pres">
      <dgm:prSet presAssocID="{D6D06E30-77BD-C54B-B886-1C641C912F9D}" presName="childText" presStyleLbl="bgAcc1" presStyleIdx="0" presStyleCnt="6" custScaleX="205052" custScaleY="92230" custLinFactNeighborX="-60075" custLinFactNeighborY="-1728">
        <dgm:presLayoutVars>
          <dgm:bulletEnabled val="1"/>
        </dgm:presLayoutVars>
      </dgm:prSet>
      <dgm:spPr/>
      <dgm:t>
        <a:bodyPr/>
        <a:lstStyle/>
        <a:p>
          <a:endParaRPr lang="en-US"/>
        </a:p>
      </dgm:t>
    </dgm:pt>
    <dgm:pt modelId="{7B8BEFA7-1036-E34F-88C5-DD0917C785E2}" type="pres">
      <dgm:prSet presAssocID="{2F8960DD-6612-E64F-82F8-B94CA8A261E7}" presName="Name13" presStyleLbl="parChTrans1D2" presStyleIdx="1" presStyleCnt="6"/>
      <dgm:spPr/>
      <dgm:t>
        <a:bodyPr/>
        <a:lstStyle/>
        <a:p>
          <a:endParaRPr lang="en-US"/>
        </a:p>
      </dgm:t>
    </dgm:pt>
    <dgm:pt modelId="{186D6D71-57D7-7146-AC48-3B790488DB2D}" type="pres">
      <dgm:prSet presAssocID="{DB211832-9827-BB44-8B08-B437B8AADC11}" presName="childText" presStyleLbl="bgAcc1" presStyleIdx="1" presStyleCnt="6" custScaleX="203784" custLinFactNeighborX="-60221" custLinFactNeighborY="-10334">
        <dgm:presLayoutVars>
          <dgm:bulletEnabled val="1"/>
        </dgm:presLayoutVars>
      </dgm:prSet>
      <dgm:spPr/>
      <dgm:t>
        <a:bodyPr/>
        <a:lstStyle/>
        <a:p>
          <a:endParaRPr lang="en-US"/>
        </a:p>
      </dgm:t>
    </dgm:pt>
    <dgm:pt modelId="{C7165658-1737-814E-94D5-A6DA621DBF9B}" type="pres">
      <dgm:prSet presAssocID="{2FA24D02-00E4-E742-A787-F53FD93A0F53}" presName="Name13" presStyleLbl="parChTrans1D2" presStyleIdx="2" presStyleCnt="6"/>
      <dgm:spPr/>
      <dgm:t>
        <a:bodyPr/>
        <a:lstStyle/>
        <a:p>
          <a:endParaRPr lang="en-US"/>
        </a:p>
      </dgm:t>
    </dgm:pt>
    <dgm:pt modelId="{9A859394-A7AD-434E-B9E1-77EB846C4DA7}" type="pres">
      <dgm:prSet presAssocID="{DFF4F21D-7012-FD43-8BD5-FDA6166C8D64}" presName="childText" presStyleLbl="bgAcc1" presStyleIdx="2" presStyleCnt="6" custScaleX="201053" custLinFactNeighborX="-57960" custLinFactNeighborY="-19624">
        <dgm:presLayoutVars>
          <dgm:bulletEnabled val="1"/>
        </dgm:presLayoutVars>
      </dgm:prSet>
      <dgm:spPr/>
      <dgm:t>
        <a:bodyPr/>
        <a:lstStyle/>
        <a:p>
          <a:endParaRPr lang="en-US"/>
        </a:p>
      </dgm:t>
    </dgm:pt>
    <dgm:pt modelId="{52C03859-ACC0-DE48-AD1F-1A969135549D}" type="pres">
      <dgm:prSet presAssocID="{6565C92D-BC75-7A4E-9023-85A814B2408D}" presName="root" presStyleCnt="0"/>
      <dgm:spPr/>
    </dgm:pt>
    <dgm:pt modelId="{1A876998-B248-F146-8ABC-7F544DC73699}" type="pres">
      <dgm:prSet presAssocID="{6565C92D-BC75-7A4E-9023-85A814B2408D}" presName="rootComposite" presStyleCnt="0"/>
      <dgm:spPr/>
    </dgm:pt>
    <dgm:pt modelId="{B7B1610C-5158-354D-B7A6-BFEF76C24BF4}" type="pres">
      <dgm:prSet presAssocID="{6565C92D-BC75-7A4E-9023-85A814B2408D}" presName="rootText" presStyleLbl="node1" presStyleIdx="1" presStyleCnt="2" custScaleX="123018" custScaleY="80161" custLinFactNeighborX="5639" custLinFactNeighborY="5093"/>
      <dgm:spPr/>
      <dgm:t>
        <a:bodyPr/>
        <a:lstStyle/>
        <a:p>
          <a:endParaRPr lang="en-US"/>
        </a:p>
      </dgm:t>
    </dgm:pt>
    <dgm:pt modelId="{3DA98971-20E3-BE45-9DF2-183313768AF2}" type="pres">
      <dgm:prSet presAssocID="{6565C92D-BC75-7A4E-9023-85A814B2408D}" presName="rootConnector" presStyleLbl="node1" presStyleIdx="1" presStyleCnt="2"/>
      <dgm:spPr/>
      <dgm:t>
        <a:bodyPr/>
        <a:lstStyle/>
        <a:p>
          <a:endParaRPr lang="en-US"/>
        </a:p>
      </dgm:t>
    </dgm:pt>
    <dgm:pt modelId="{F967FF85-FBDF-264B-AA25-89070851DA61}" type="pres">
      <dgm:prSet presAssocID="{6565C92D-BC75-7A4E-9023-85A814B2408D}" presName="childShape" presStyleCnt="0"/>
      <dgm:spPr/>
    </dgm:pt>
    <dgm:pt modelId="{6A0EF9A2-DDF5-994F-AC4A-6DE22744A1B6}" type="pres">
      <dgm:prSet presAssocID="{95A210B8-4C6C-0342-9482-51123BE32156}" presName="Name13" presStyleLbl="parChTrans1D2" presStyleIdx="3" presStyleCnt="6"/>
      <dgm:spPr/>
      <dgm:t>
        <a:bodyPr/>
        <a:lstStyle/>
        <a:p>
          <a:endParaRPr lang="en-US"/>
        </a:p>
      </dgm:t>
    </dgm:pt>
    <dgm:pt modelId="{716F169A-342C-F44C-B39E-8E2143608AB7}" type="pres">
      <dgm:prSet presAssocID="{3E585372-084A-4A4B-AC46-ED7DBA887768}" presName="childText" presStyleLbl="bgAcc1" presStyleIdx="3" presStyleCnt="6" custScaleX="192837" custScaleY="92009" custLinFactNeighborX="4992" custLinFactNeighborY="-5007">
        <dgm:presLayoutVars>
          <dgm:bulletEnabled val="1"/>
        </dgm:presLayoutVars>
      </dgm:prSet>
      <dgm:spPr/>
      <dgm:t>
        <a:bodyPr/>
        <a:lstStyle/>
        <a:p>
          <a:endParaRPr lang="en-US"/>
        </a:p>
      </dgm:t>
    </dgm:pt>
    <dgm:pt modelId="{4023B260-C37C-5843-BCD4-7A581182EF79}" type="pres">
      <dgm:prSet presAssocID="{BDDA9058-401A-F445-BD65-05F61CD4A1B6}" presName="Name13" presStyleLbl="parChTrans1D2" presStyleIdx="4" presStyleCnt="6"/>
      <dgm:spPr/>
      <dgm:t>
        <a:bodyPr/>
        <a:lstStyle/>
        <a:p>
          <a:endParaRPr lang="en-US"/>
        </a:p>
      </dgm:t>
    </dgm:pt>
    <dgm:pt modelId="{9CA6151C-7DA3-9E45-88B7-4F62761E5633}" type="pres">
      <dgm:prSet presAssocID="{D8712E14-C5FE-EE4B-BD82-A6659B07FDF7}" presName="childText" presStyleLbl="bgAcc1" presStyleIdx="4" presStyleCnt="6" custScaleX="190453" custLinFactNeighborX="5857" custLinFactNeighborY="-12439">
        <dgm:presLayoutVars>
          <dgm:bulletEnabled val="1"/>
        </dgm:presLayoutVars>
      </dgm:prSet>
      <dgm:spPr/>
      <dgm:t>
        <a:bodyPr/>
        <a:lstStyle/>
        <a:p>
          <a:endParaRPr lang="en-US"/>
        </a:p>
      </dgm:t>
    </dgm:pt>
    <dgm:pt modelId="{47E537F7-DF90-4247-8E0F-5DC843EF5FC4}" type="pres">
      <dgm:prSet presAssocID="{7D4EAA5E-B5B2-1A4D-AAC9-E210B8445315}" presName="Name13" presStyleLbl="parChTrans1D2" presStyleIdx="5" presStyleCnt="6"/>
      <dgm:spPr/>
      <dgm:t>
        <a:bodyPr/>
        <a:lstStyle/>
        <a:p>
          <a:endParaRPr lang="en-US"/>
        </a:p>
      </dgm:t>
    </dgm:pt>
    <dgm:pt modelId="{9F30E4C6-B47C-064D-9CF3-6B5028E03AA4}" type="pres">
      <dgm:prSet presAssocID="{5920DF05-0040-BC42-BDF6-634C60A2404E}" presName="childText" presStyleLbl="bgAcc1" presStyleIdx="5" presStyleCnt="6" custScaleX="187444" custLinFactNeighborX="7145" custLinFactNeighborY="-20014">
        <dgm:presLayoutVars>
          <dgm:bulletEnabled val="1"/>
        </dgm:presLayoutVars>
      </dgm:prSet>
      <dgm:spPr/>
      <dgm:t>
        <a:bodyPr/>
        <a:lstStyle/>
        <a:p>
          <a:endParaRPr lang="en-US"/>
        </a:p>
      </dgm:t>
    </dgm:pt>
  </dgm:ptLst>
  <dgm:cxnLst>
    <dgm:cxn modelId="{358A9384-227C-074D-9294-CD11F867E6DD}" type="presOf" srcId="{6565C92D-BC75-7A4E-9023-85A814B2408D}" destId="{3DA98971-20E3-BE45-9DF2-183313768AF2}" srcOrd="1" destOrd="0" presId="urn:microsoft.com/office/officeart/2005/8/layout/hierarchy3"/>
    <dgm:cxn modelId="{2AAEC626-D1D6-7844-A0AE-B7F137D223E2}" srcId="{169F4EDC-F95E-1F44-BED7-D8896725B995}" destId="{D6D06E30-77BD-C54B-B886-1C641C912F9D}" srcOrd="0" destOrd="0" parTransId="{8F1DF3B3-A133-E943-8E60-B3DA83E6628B}" sibTransId="{AC13A32D-8115-B74B-8742-C09C99D4945C}"/>
    <dgm:cxn modelId="{9BBBE043-9B2F-2E4B-A0FA-87317892ECA7}" srcId="{169F4EDC-F95E-1F44-BED7-D8896725B995}" destId="{DFF4F21D-7012-FD43-8BD5-FDA6166C8D64}" srcOrd="2" destOrd="0" parTransId="{2FA24D02-00E4-E742-A787-F53FD93A0F53}" sibTransId="{9165E49D-D314-F24F-ADD9-5F449DEE9432}"/>
    <dgm:cxn modelId="{113B918B-79BE-4D4C-8061-22DC04CA898A}" srcId="{6565C92D-BC75-7A4E-9023-85A814B2408D}" destId="{D8712E14-C5FE-EE4B-BD82-A6659B07FDF7}" srcOrd="1" destOrd="0" parTransId="{BDDA9058-401A-F445-BD65-05F61CD4A1B6}" sibTransId="{9C1D4931-0EC8-2B43-ADA3-34E23D494D99}"/>
    <dgm:cxn modelId="{B772EB6D-B3A1-5146-ABB9-6D981774C1DF}" type="presOf" srcId="{DFF4F21D-7012-FD43-8BD5-FDA6166C8D64}" destId="{9A859394-A7AD-434E-B9E1-77EB846C4DA7}" srcOrd="0" destOrd="0" presId="urn:microsoft.com/office/officeart/2005/8/layout/hierarchy3"/>
    <dgm:cxn modelId="{AB011EEA-0F85-BB45-A871-AB33E59D9A57}" srcId="{57EE2F4E-3AC7-1745-9E3F-AAD211B2EE2A}" destId="{169F4EDC-F95E-1F44-BED7-D8896725B995}" srcOrd="0" destOrd="0" parTransId="{2DCB70A3-DFA7-774C-AC8E-173256F17F09}" sibTransId="{C45C5769-1775-FC40-8FD3-768303A1B574}"/>
    <dgm:cxn modelId="{795A191E-5162-4346-9C38-058BE0DA5BDD}" type="presOf" srcId="{169F4EDC-F95E-1F44-BED7-D8896725B995}" destId="{A5DBB78B-5D5B-A74C-9B01-E87A162F8345}" srcOrd="0" destOrd="0" presId="urn:microsoft.com/office/officeart/2005/8/layout/hierarchy3"/>
    <dgm:cxn modelId="{79D0C323-673B-B247-B8B7-9D8DA54BC103}" type="presOf" srcId="{95A210B8-4C6C-0342-9482-51123BE32156}" destId="{6A0EF9A2-DDF5-994F-AC4A-6DE22744A1B6}" srcOrd="0" destOrd="0" presId="urn:microsoft.com/office/officeart/2005/8/layout/hierarchy3"/>
    <dgm:cxn modelId="{0D3721EC-D799-2044-B46F-120EAD7D5CF0}" type="presOf" srcId="{5920DF05-0040-BC42-BDF6-634C60A2404E}" destId="{9F30E4C6-B47C-064D-9CF3-6B5028E03AA4}" srcOrd="0" destOrd="0" presId="urn:microsoft.com/office/officeart/2005/8/layout/hierarchy3"/>
    <dgm:cxn modelId="{0FD80397-882D-AF4D-AAC5-15D2F6B036CF}" type="presOf" srcId="{3E585372-084A-4A4B-AC46-ED7DBA887768}" destId="{716F169A-342C-F44C-B39E-8E2143608AB7}" srcOrd="0" destOrd="0" presId="urn:microsoft.com/office/officeart/2005/8/layout/hierarchy3"/>
    <dgm:cxn modelId="{1DE4F7F4-A76D-3343-A2B2-26BD8B4677E4}" type="presOf" srcId="{D8712E14-C5FE-EE4B-BD82-A6659B07FDF7}" destId="{9CA6151C-7DA3-9E45-88B7-4F62761E5633}" srcOrd="0" destOrd="0" presId="urn:microsoft.com/office/officeart/2005/8/layout/hierarchy3"/>
    <dgm:cxn modelId="{C7773196-34F5-064C-9DAB-AFD4E62FFDC0}" type="presOf" srcId="{DB211832-9827-BB44-8B08-B437B8AADC11}" destId="{186D6D71-57D7-7146-AC48-3B790488DB2D}" srcOrd="0" destOrd="0" presId="urn:microsoft.com/office/officeart/2005/8/layout/hierarchy3"/>
    <dgm:cxn modelId="{4E054958-A5F4-A544-AAF0-8519315B34E5}" srcId="{169F4EDC-F95E-1F44-BED7-D8896725B995}" destId="{DB211832-9827-BB44-8B08-B437B8AADC11}" srcOrd="1" destOrd="0" parTransId="{2F8960DD-6612-E64F-82F8-B94CA8A261E7}" sibTransId="{DE890784-9CB8-F14A-A240-7EBBD56FAE9D}"/>
    <dgm:cxn modelId="{A2437E87-A0B2-3540-B7C9-56B459EF1CD1}" srcId="{6565C92D-BC75-7A4E-9023-85A814B2408D}" destId="{3E585372-084A-4A4B-AC46-ED7DBA887768}" srcOrd="0" destOrd="0" parTransId="{95A210B8-4C6C-0342-9482-51123BE32156}" sibTransId="{F4921950-88A1-684C-8BDD-2B0B8FA780F8}"/>
    <dgm:cxn modelId="{70A688B3-B301-6B46-BAF1-1993BF7B21DE}" type="presOf" srcId="{57EE2F4E-3AC7-1745-9E3F-AAD211B2EE2A}" destId="{CD9B19F2-B8F1-6741-B065-FFFE6D7417FC}" srcOrd="0" destOrd="0" presId="urn:microsoft.com/office/officeart/2005/8/layout/hierarchy3"/>
    <dgm:cxn modelId="{3519D3A1-F143-C142-A5A2-78C58FCF0298}" type="presOf" srcId="{2FA24D02-00E4-E742-A787-F53FD93A0F53}" destId="{C7165658-1737-814E-94D5-A6DA621DBF9B}" srcOrd="0" destOrd="0" presId="urn:microsoft.com/office/officeart/2005/8/layout/hierarchy3"/>
    <dgm:cxn modelId="{2419A548-9E7C-C745-AF82-785C5865D603}" srcId="{6565C92D-BC75-7A4E-9023-85A814B2408D}" destId="{5920DF05-0040-BC42-BDF6-634C60A2404E}" srcOrd="2" destOrd="0" parTransId="{7D4EAA5E-B5B2-1A4D-AAC9-E210B8445315}" sibTransId="{D9DA1944-89EA-1E44-A43F-05B420EA34BD}"/>
    <dgm:cxn modelId="{C4AFBC07-2B28-AE4D-B9F7-2BE161645F01}" type="presOf" srcId="{169F4EDC-F95E-1F44-BED7-D8896725B995}" destId="{5ADDAB74-AAB2-4A43-A0BA-A54B97064FF2}" srcOrd="1" destOrd="0" presId="urn:microsoft.com/office/officeart/2005/8/layout/hierarchy3"/>
    <dgm:cxn modelId="{021F94D3-60FC-4D43-9886-A772570D17F6}" type="presOf" srcId="{7D4EAA5E-B5B2-1A4D-AAC9-E210B8445315}" destId="{47E537F7-DF90-4247-8E0F-5DC843EF5FC4}" srcOrd="0" destOrd="0" presId="urn:microsoft.com/office/officeart/2005/8/layout/hierarchy3"/>
    <dgm:cxn modelId="{1A0C1C3E-C038-5840-825D-1993E9D6E532}" type="presOf" srcId="{D6D06E30-77BD-C54B-B886-1C641C912F9D}" destId="{CCB167FD-43F3-8F45-841F-9908C0FFB74F}" srcOrd="0" destOrd="0" presId="urn:microsoft.com/office/officeart/2005/8/layout/hierarchy3"/>
    <dgm:cxn modelId="{EFB5F060-B8BF-1940-8FBC-A9641F83B0F8}" srcId="{57EE2F4E-3AC7-1745-9E3F-AAD211B2EE2A}" destId="{6565C92D-BC75-7A4E-9023-85A814B2408D}" srcOrd="1" destOrd="0" parTransId="{648FE476-3F16-ED43-9995-23286C7C9E90}" sibTransId="{F15F31FE-AF8B-F640-BB6B-A2D76D76DECE}"/>
    <dgm:cxn modelId="{63E02161-4F71-6D42-B053-6A29E52F5756}" type="presOf" srcId="{2F8960DD-6612-E64F-82F8-B94CA8A261E7}" destId="{7B8BEFA7-1036-E34F-88C5-DD0917C785E2}" srcOrd="0" destOrd="0" presId="urn:microsoft.com/office/officeart/2005/8/layout/hierarchy3"/>
    <dgm:cxn modelId="{881D0215-A0EC-5540-BA29-BF20360DE7BD}" type="presOf" srcId="{BDDA9058-401A-F445-BD65-05F61CD4A1B6}" destId="{4023B260-C37C-5843-BCD4-7A581182EF79}" srcOrd="0" destOrd="0" presId="urn:microsoft.com/office/officeart/2005/8/layout/hierarchy3"/>
    <dgm:cxn modelId="{C37BF77D-5014-B44F-90B3-F2F4C6BE96A4}" type="presOf" srcId="{8F1DF3B3-A133-E943-8E60-B3DA83E6628B}" destId="{ED6BE4A9-A27B-4740-926B-62679D15E33B}" srcOrd="0" destOrd="0" presId="urn:microsoft.com/office/officeart/2005/8/layout/hierarchy3"/>
    <dgm:cxn modelId="{999757CD-F78C-2C4D-A4A7-0A67150623E8}" type="presOf" srcId="{6565C92D-BC75-7A4E-9023-85A814B2408D}" destId="{B7B1610C-5158-354D-B7A6-BFEF76C24BF4}" srcOrd="0" destOrd="0" presId="urn:microsoft.com/office/officeart/2005/8/layout/hierarchy3"/>
    <dgm:cxn modelId="{BC7C830A-7186-CB4F-ACB2-46EB93011BA6}" type="presParOf" srcId="{CD9B19F2-B8F1-6741-B065-FFFE6D7417FC}" destId="{22B4709F-7EE5-2342-811F-D58F87145F2F}" srcOrd="0" destOrd="0" presId="urn:microsoft.com/office/officeart/2005/8/layout/hierarchy3"/>
    <dgm:cxn modelId="{7494733B-0FAF-424B-81FC-57D22D82FD5F}" type="presParOf" srcId="{22B4709F-7EE5-2342-811F-D58F87145F2F}" destId="{CFF4B9BA-B4EE-654B-B59B-1CC53E007CCD}" srcOrd="0" destOrd="0" presId="urn:microsoft.com/office/officeart/2005/8/layout/hierarchy3"/>
    <dgm:cxn modelId="{628C34B5-9291-5F49-895C-CC92A61E1D24}" type="presParOf" srcId="{CFF4B9BA-B4EE-654B-B59B-1CC53E007CCD}" destId="{A5DBB78B-5D5B-A74C-9B01-E87A162F8345}" srcOrd="0" destOrd="0" presId="urn:microsoft.com/office/officeart/2005/8/layout/hierarchy3"/>
    <dgm:cxn modelId="{3A220A1B-C62A-264D-BE2C-EA66BAC8784F}" type="presParOf" srcId="{CFF4B9BA-B4EE-654B-B59B-1CC53E007CCD}" destId="{5ADDAB74-AAB2-4A43-A0BA-A54B97064FF2}" srcOrd="1" destOrd="0" presId="urn:microsoft.com/office/officeart/2005/8/layout/hierarchy3"/>
    <dgm:cxn modelId="{182FE2BB-ED13-5449-8566-9FB7775C68E0}" type="presParOf" srcId="{22B4709F-7EE5-2342-811F-D58F87145F2F}" destId="{2F1BB830-8DD9-FC48-8A2D-1CD2B7376403}" srcOrd="1" destOrd="0" presId="urn:microsoft.com/office/officeart/2005/8/layout/hierarchy3"/>
    <dgm:cxn modelId="{7B855B2E-BFCE-AA46-B4DE-B7EAE8AAA54B}" type="presParOf" srcId="{2F1BB830-8DD9-FC48-8A2D-1CD2B7376403}" destId="{ED6BE4A9-A27B-4740-926B-62679D15E33B}" srcOrd="0" destOrd="0" presId="urn:microsoft.com/office/officeart/2005/8/layout/hierarchy3"/>
    <dgm:cxn modelId="{0DA72E08-E2AB-614C-A726-2ABFAA35CF15}" type="presParOf" srcId="{2F1BB830-8DD9-FC48-8A2D-1CD2B7376403}" destId="{CCB167FD-43F3-8F45-841F-9908C0FFB74F}" srcOrd="1" destOrd="0" presId="urn:microsoft.com/office/officeart/2005/8/layout/hierarchy3"/>
    <dgm:cxn modelId="{65B090D6-FE2A-1B4B-BF47-948D1094C55E}" type="presParOf" srcId="{2F1BB830-8DD9-FC48-8A2D-1CD2B7376403}" destId="{7B8BEFA7-1036-E34F-88C5-DD0917C785E2}" srcOrd="2" destOrd="0" presId="urn:microsoft.com/office/officeart/2005/8/layout/hierarchy3"/>
    <dgm:cxn modelId="{6A993126-742E-E44C-B5A1-2AC015B04A8C}" type="presParOf" srcId="{2F1BB830-8DD9-FC48-8A2D-1CD2B7376403}" destId="{186D6D71-57D7-7146-AC48-3B790488DB2D}" srcOrd="3" destOrd="0" presId="urn:microsoft.com/office/officeart/2005/8/layout/hierarchy3"/>
    <dgm:cxn modelId="{03256FBD-ED9C-354B-A4A8-5699E8D8B164}" type="presParOf" srcId="{2F1BB830-8DD9-FC48-8A2D-1CD2B7376403}" destId="{C7165658-1737-814E-94D5-A6DA621DBF9B}" srcOrd="4" destOrd="0" presId="urn:microsoft.com/office/officeart/2005/8/layout/hierarchy3"/>
    <dgm:cxn modelId="{67AE1679-8916-D24C-96B0-89C77681F237}" type="presParOf" srcId="{2F1BB830-8DD9-FC48-8A2D-1CD2B7376403}" destId="{9A859394-A7AD-434E-B9E1-77EB846C4DA7}" srcOrd="5" destOrd="0" presId="urn:microsoft.com/office/officeart/2005/8/layout/hierarchy3"/>
    <dgm:cxn modelId="{17A9EF6E-381A-AF4A-ACDB-0463F4B22B19}" type="presParOf" srcId="{CD9B19F2-B8F1-6741-B065-FFFE6D7417FC}" destId="{52C03859-ACC0-DE48-AD1F-1A969135549D}" srcOrd="1" destOrd="0" presId="urn:microsoft.com/office/officeart/2005/8/layout/hierarchy3"/>
    <dgm:cxn modelId="{B27F618D-2FEE-9C44-AF7E-48ECA6803034}" type="presParOf" srcId="{52C03859-ACC0-DE48-AD1F-1A969135549D}" destId="{1A876998-B248-F146-8ABC-7F544DC73699}" srcOrd="0" destOrd="0" presId="urn:microsoft.com/office/officeart/2005/8/layout/hierarchy3"/>
    <dgm:cxn modelId="{816840B0-097E-BF48-AAEC-C07641309D4B}" type="presParOf" srcId="{1A876998-B248-F146-8ABC-7F544DC73699}" destId="{B7B1610C-5158-354D-B7A6-BFEF76C24BF4}" srcOrd="0" destOrd="0" presId="urn:microsoft.com/office/officeart/2005/8/layout/hierarchy3"/>
    <dgm:cxn modelId="{1ACC7EBE-D81F-374B-9868-CAAB6ED2F504}" type="presParOf" srcId="{1A876998-B248-F146-8ABC-7F544DC73699}" destId="{3DA98971-20E3-BE45-9DF2-183313768AF2}" srcOrd="1" destOrd="0" presId="urn:microsoft.com/office/officeart/2005/8/layout/hierarchy3"/>
    <dgm:cxn modelId="{B02ECE1E-7EE0-5F41-8A63-B94CDDBFFBD9}" type="presParOf" srcId="{52C03859-ACC0-DE48-AD1F-1A969135549D}" destId="{F967FF85-FBDF-264B-AA25-89070851DA61}" srcOrd="1" destOrd="0" presId="urn:microsoft.com/office/officeart/2005/8/layout/hierarchy3"/>
    <dgm:cxn modelId="{04417713-20E7-4041-897A-4EDEFCAA5E4A}" type="presParOf" srcId="{F967FF85-FBDF-264B-AA25-89070851DA61}" destId="{6A0EF9A2-DDF5-994F-AC4A-6DE22744A1B6}" srcOrd="0" destOrd="0" presId="urn:microsoft.com/office/officeart/2005/8/layout/hierarchy3"/>
    <dgm:cxn modelId="{1DB2CE4D-E798-1545-9E3B-FCA7CAD96702}" type="presParOf" srcId="{F967FF85-FBDF-264B-AA25-89070851DA61}" destId="{716F169A-342C-F44C-B39E-8E2143608AB7}" srcOrd="1" destOrd="0" presId="urn:microsoft.com/office/officeart/2005/8/layout/hierarchy3"/>
    <dgm:cxn modelId="{5BF2C92E-1A0B-4349-9E37-0C0ACFD4F9A0}" type="presParOf" srcId="{F967FF85-FBDF-264B-AA25-89070851DA61}" destId="{4023B260-C37C-5843-BCD4-7A581182EF79}" srcOrd="2" destOrd="0" presId="urn:microsoft.com/office/officeart/2005/8/layout/hierarchy3"/>
    <dgm:cxn modelId="{C174F91E-0081-6B4C-94D9-2C00DA0B1AEB}" type="presParOf" srcId="{F967FF85-FBDF-264B-AA25-89070851DA61}" destId="{9CA6151C-7DA3-9E45-88B7-4F62761E5633}" srcOrd="3" destOrd="0" presId="urn:microsoft.com/office/officeart/2005/8/layout/hierarchy3"/>
    <dgm:cxn modelId="{0138E4D8-DE78-0B4D-BE2A-05AFA2E06347}" type="presParOf" srcId="{F967FF85-FBDF-264B-AA25-89070851DA61}" destId="{47E537F7-DF90-4247-8E0F-5DC843EF5FC4}" srcOrd="4" destOrd="0" presId="urn:microsoft.com/office/officeart/2005/8/layout/hierarchy3"/>
    <dgm:cxn modelId="{65BE940C-F977-7147-A5FA-FB4AC09DF63A}" type="presParOf" srcId="{F967FF85-FBDF-264B-AA25-89070851DA61}" destId="{9F30E4C6-B47C-064D-9CF3-6B5028E03AA4}" srcOrd="5" destOrd="0" presId="urn:microsoft.com/office/officeart/2005/8/layout/hierarchy3"/>
  </dgm:cxnLst>
  <dgm:bg>
    <a:effectLst>
      <a:glow rad="127000">
        <a:schemeClr val="tx1"/>
      </a:glow>
    </a:effect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9E549-7E3B-4990-A9E6-0FAE20641AB7}">
      <dsp:nvSpPr>
        <dsp:cNvPr id="0" name=""/>
        <dsp:cNvSpPr/>
      </dsp:nvSpPr>
      <dsp:spPr>
        <a:xfrm>
          <a:off x="2491323" y="1193735"/>
          <a:ext cx="513214" cy="91440"/>
        </a:xfrm>
        <a:custGeom>
          <a:avLst/>
          <a:gdLst/>
          <a:ahLst/>
          <a:cxnLst/>
          <a:rect l="0" t="0" r="0" b="0"/>
          <a:pathLst>
            <a:path>
              <a:moveTo>
                <a:pt x="0" y="45720"/>
              </a:moveTo>
              <a:lnTo>
                <a:pt x="513214"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34335" y="1236620"/>
        <a:ext cx="27190" cy="5669"/>
      </dsp:txXfrm>
    </dsp:sp>
    <dsp:sp modelId="{7FB1CF97-E843-4F3A-B757-56BD38E15DCA}">
      <dsp:nvSpPr>
        <dsp:cNvPr id="0" name=""/>
        <dsp:cNvSpPr/>
      </dsp:nvSpPr>
      <dsp:spPr>
        <a:xfrm>
          <a:off x="30528" y="500676"/>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GROUNDING AND EL DATA</a:t>
          </a:r>
          <a:endParaRPr lang="en-US" sz="2400" b="1" kern="1200" dirty="0"/>
        </a:p>
      </dsp:txBody>
      <dsp:txXfrm>
        <a:off x="30528" y="500676"/>
        <a:ext cx="2462595" cy="1477557"/>
      </dsp:txXfrm>
    </dsp:sp>
    <dsp:sp modelId="{54A8819C-B69B-4464-BD81-289F985CDB63}">
      <dsp:nvSpPr>
        <dsp:cNvPr id="0" name=""/>
        <dsp:cNvSpPr/>
      </dsp:nvSpPr>
      <dsp:spPr>
        <a:xfrm>
          <a:off x="5497734" y="1193735"/>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73" y="1236620"/>
        <a:ext cx="28319" cy="5669"/>
      </dsp:txXfrm>
    </dsp:sp>
    <dsp:sp modelId="{2C77F434-6169-4543-AF91-C635A2266B4E}">
      <dsp:nvSpPr>
        <dsp:cNvPr id="0" name=""/>
        <dsp:cNvSpPr/>
      </dsp:nvSpPr>
      <dsp:spPr>
        <a:xfrm>
          <a:off x="3036938" y="500676"/>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INTEGRATED</a:t>
          </a:r>
          <a:r>
            <a:rPr lang="en-US" sz="2400" b="1" kern="1200" baseline="0" dirty="0" smtClean="0"/>
            <a:t> ELD/MATH</a:t>
          </a:r>
          <a:endParaRPr lang="en-US" sz="2400" b="1" kern="1200" dirty="0"/>
        </a:p>
      </dsp:txBody>
      <dsp:txXfrm>
        <a:off x="3036938" y="500676"/>
        <a:ext cx="2462595" cy="1477557"/>
      </dsp:txXfrm>
    </dsp:sp>
    <dsp:sp modelId="{414FF2A5-9EF5-4EF9-8736-1B57A85BD3ED}">
      <dsp:nvSpPr>
        <dsp:cNvPr id="0" name=""/>
        <dsp:cNvSpPr/>
      </dsp:nvSpPr>
      <dsp:spPr>
        <a:xfrm>
          <a:off x="8526727" y="1193735"/>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0465" y="1236620"/>
        <a:ext cx="28319" cy="5669"/>
      </dsp:txXfrm>
    </dsp:sp>
    <dsp:sp modelId="{5DC2262A-6A15-4218-958D-2D0C60D6A2A3}">
      <dsp:nvSpPr>
        <dsp:cNvPr id="0" name=""/>
        <dsp:cNvSpPr/>
      </dsp:nvSpPr>
      <dsp:spPr>
        <a:xfrm>
          <a:off x="6065931" y="500676"/>
          <a:ext cx="2462595" cy="1477557"/>
        </a:xfrm>
        <a:prstGeom prst="rect">
          <a:avLst/>
        </a:prstGeom>
        <a:solidFill>
          <a:schemeClr val="tx2"/>
        </a:solidFill>
        <a:ln w="26424"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baseline="0" dirty="0" smtClean="0"/>
            <a:t>THREE PHASE LESSON STRUCTURE</a:t>
          </a:r>
          <a:endParaRPr lang="en-US" sz="2400" b="1" kern="1200" dirty="0"/>
        </a:p>
      </dsp:txBody>
      <dsp:txXfrm>
        <a:off x="6065931" y="500676"/>
        <a:ext cx="2462595" cy="1477557"/>
      </dsp:txXfrm>
    </dsp:sp>
    <dsp:sp modelId="{F56DF62A-EAF6-44E2-B688-6FE4BCA7D85E}">
      <dsp:nvSpPr>
        <dsp:cNvPr id="0" name=""/>
        <dsp:cNvSpPr/>
      </dsp:nvSpPr>
      <dsp:spPr>
        <a:xfrm>
          <a:off x="1240573" y="1976433"/>
          <a:ext cx="9085648" cy="538323"/>
        </a:xfrm>
        <a:custGeom>
          <a:avLst/>
          <a:gdLst/>
          <a:ahLst/>
          <a:cxnLst/>
          <a:rect l="0" t="0" r="0" b="0"/>
          <a:pathLst>
            <a:path>
              <a:moveTo>
                <a:pt x="9085648" y="0"/>
              </a:moveTo>
              <a:lnTo>
                <a:pt x="9085648" y="286261"/>
              </a:lnTo>
              <a:lnTo>
                <a:pt x="0" y="286261"/>
              </a:lnTo>
              <a:lnTo>
                <a:pt x="0" y="538323"/>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55811" y="2242761"/>
        <a:ext cx="455172" cy="5669"/>
      </dsp:txXfrm>
    </dsp:sp>
    <dsp:sp modelId="{CA21C951-A33B-4946-BAEA-2054E7FF2B63}">
      <dsp:nvSpPr>
        <dsp:cNvPr id="0" name=""/>
        <dsp:cNvSpPr/>
      </dsp:nvSpPr>
      <dsp:spPr>
        <a:xfrm>
          <a:off x="9094924" y="500676"/>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INTEGRATED ELD/MATH RESOURCES</a:t>
          </a:r>
          <a:endParaRPr lang="en-US" sz="2400" b="1" kern="1200" dirty="0"/>
        </a:p>
      </dsp:txBody>
      <dsp:txXfrm>
        <a:off x="9094924" y="500676"/>
        <a:ext cx="2462595" cy="1477557"/>
      </dsp:txXfrm>
    </dsp:sp>
    <dsp:sp modelId="{28FCC420-DB26-4C90-B42E-4B7006E8770C}">
      <dsp:nvSpPr>
        <dsp:cNvPr id="0" name=""/>
        <dsp:cNvSpPr/>
      </dsp:nvSpPr>
      <dsp:spPr>
        <a:xfrm>
          <a:off x="2470071" y="3237689"/>
          <a:ext cx="534467" cy="91440"/>
        </a:xfrm>
        <a:custGeom>
          <a:avLst/>
          <a:gdLst/>
          <a:ahLst/>
          <a:cxnLst/>
          <a:rect l="0" t="0" r="0" b="0"/>
          <a:pathLst>
            <a:path>
              <a:moveTo>
                <a:pt x="0" y="48246"/>
              </a:moveTo>
              <a:lnTo>
                <a:pt x="284333" y="48246"/>
              </a:lnTo>
              <a:lnTo>
                <a:pt x="284333" y="45720"/>
              </a:lnTo>
              <a:lnTo>
                <a:pt x="53446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23178" y="3280574"/>
        <a:ext cx="28253" cy="5669"/>
      </dsp:txXfrm>
    </dsp:sp>
    <dsp:sp modelId="{0FCE8B48-8247-4C66-963F-DE6BDACDBA83}">
      <dsp:nvSpPr>
        <dsp:cNvPr id="0" name=""/>
        <dsp:cNvSpPr/>
      </dsp:nvSpPr>
      <dsp:spPr>
        <a:xfrm>
          <a:off x="9275" y="2547157"/>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LESSON OBJECTIVES</a:t>
          </a:r>
          <a:endParaRPr lang="en-US" sz="2400" b="1" kern="1200" dirty="0"/>
        </a:p>
      </dsp:txBody>
      <dsp:txXfrm>
        <a:off x="9275" y="2547157"/>
        <a:ext cx="2462595" cy="1477557"/>
      </dsp:txXfrm>
    </dsp:sp>
    <dsp:sp modelId="{0D19A43D-EDB4-403C-ADDF-224E9230FD89}">
      <dsp:nvSpPr>
        <dsp:cNvPr id="0" name=""/>
        <dsp:cNvSpPr/>
      </dsp:nvSpPr>
      <dsp:spPr>
        <a:xfrm>
          <a:off x="5497734" y="3237689"/>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73" y="3280574"/>
        <a:ext cx="28319" cy="5669"/>
      </dsp:txXfrm>
    </dsp:sp>
    <dsp:sp modelId="{92A4E4C7-8B70-437E-87A2-7A77850FBA0B}">
      <dsp:nvSpPr>
        <dsp:cNvPr id="0" name=""/>
        <dsp:cNvSpPr/>
      </dsp:nvSpPr>
      <dsp:spPr>
        <a:xfrm>
          <a:off x="3036938" y="2544631"/>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BEFORE          PHASE</a:t>
          </a:r>
          <a:endParaRPr lang="en-US" sz="2400" b="1" kern="1200" dirty="0"/>
        </a:p>
      </dsp:txBody>
      <dsp:txXfrm>
        <a:off x="3036938" y="2544631"/>
        <a:ext cx="2462595" cy="1477557"/>
      </dsp:txXfrm>
    </dsp:sp>
    <dsp:sp modelId="{3D1EC571-53A3-4AA0-B8A4-04BCCE392E61}">
      <dsp:nvSpPr>
        <dsp:cNvPr id="0" name=""/>
        <dsp:cNvSpPr/>
      </dsp:nvSpPr>
      <dsp:spPr>
        <a:xfrm>
          <a:off x="8526727" y="3237689"/>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0465" y="3280574"/>
        <a:ext cx="28319" cy="5669"/>
      </dsp:txXfrm>
    </dsp:sp>
    <dsp:sp modelId="{D98C08A9-08A8-4575-B05A-EEDE364A25CB}">
      <dsp:nvSpPr>
        <dsp:cNvPr id="0" name=""/>
        <dsp:cNvSpPr/>
      </dsp:nvSpPr>
      <dsp:spPr>
        <a:xfrm>
          <a:off x="6065931" y="2544631"/>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THREE READS PROTOCOL</a:t>
          </a:r>
          <a:endParaRPr lang="en-US" sz="2400" b="1" kern="1200" dirty="0"/>
        </a:p>
      </dsp:txBody>
      <dsp:txXfrm>
        <a:off x="6065931" y="2544631"/>
        <a:ext cx="2462595" cy="1477557"/>
      </dsp:txXfrm>
    </dsp:sp>
    <dsp:sp modelId="{D823C69C-CE74-4295-9965-3559BF9BD1C9}">
      <dsp:nvSpPr>
        <dsp:cNvPr id="0" name=""/>
        <dsp:cNvSpPr/>
      </dsp:nvSpPr>
      <dsp:spPr>
        <a:xfrm>
          <a:off x="9094924" y="2544631"/>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WRAP UP/ REFLECT</a:t>
          </a:r>
          <a:endParaRPr lang="en-US" sz="2400" b="1" kern="1200" dirty="0"/>
        </a:p>
      </dsp:txBody>
      <dsp:txXfrm>
        <a:off x="9094924" y="2544631"/>
        <a:ext cx="2462595" cy="14775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9E549-7E3B-4990-A9E6-0FAE20641AB7}">
      <dsp:nvSpPr>
        <dsp:cNvPr id="0" name=""/>
        <dsp:cNvSpPr/>
      </dsp:nvSpPr>
      <dsp:spPr>
        <a:xfrm>
          <a:off x="2491323" y="1193735"/>
          <a:ext cx="513214" cy="91440"/>
        </a:xfrm>
        <a:custGeom>
          <a:avLst/>
          <a:gdLst/>
          <a:ahLst/>
          <a:cxnLst/>
          <a:rect l="0" t="0" r="0" b="0"/>
          <a:pathLst>
            <a:path>
              <a:moveTo>
                <a:pt x="0" y="45720"/>
              </a:moveTo>
              <a:lnTo>
                <a:pt x="513214"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34335" y="1236620"/>
        <a:ext cx="27190" cy="5669"/>
      </dsp:txXfrm>
    </dsp:sp>
    <dsp:sp modelId="{7FB1CF97-E843-4F3A-B757-56BD38E15DCA}">
      <dsp:nvSpPr>
        <dsp:cNvPr id="0" name=""/>
        <dsp:cNvSpPr/>
      </dsp:nvSpPr>
      <dsp:spPr>
        <a:xfrm>
          <a:off x="30528" y="500676"/>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GROUNDING AND EL DATA</a:t>
          </a:r>
          <a:endParaRPr lang="en-US" sz="2400" b="1" kern="1200" dirty="0"/>
        </a:p>
      </dsp:txBody>
      <dsp:txXfrm>
        <a:off x="30528" y="500676"/>
        <a:ext cx="2462595" cy="1477557"/>
      </dsp:txXfrm>
    </dsp:sp>
    <dsp:sp modelId="{54A8819C-B69B-4464-BD81-289F985CDB63}">
      <dsp:nvSpPr>
        <dsp:cNvPr id="0" name=""/>
        <dsp:cNvSpPr/>
      </dsp:nvSpPr>
      <dsp:spPr>
        <a:xfrm>
          <a:off x="5497734" y="1193735"/>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73" y="1236620"/>
        <a:ext cx="28319" cy="5669"/>
      </dsp:txXfrm>
    </dsp:sp>
    <dsp:sp modelId="{2C77F434-6169-4543-AF91-C635A2266B4E}">
      <dsp:nvSpPr>
        <dsp:cNvPr id="0" name=""/>
        <dsp:cNvSpPr/>
      </dsp:nvSpPr>
      <dsp:spPr>
        <a:xfrm>
          <a:off x="3036938" y="500676"/>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INTEGRATED</a:t>
          </a:r>
          <a:r>
            <a:rPr lang="en-US" sz="2400" b="1" kern="1200" baseline="0" dirty="0" smtClean="0"/>
            <a:t> ELD/MATH</a:t>
          </a:r>
          <a:endParaRPr lang="en-US" sz="2400" b="1" kern="1200" dirty="0"/>
        </a:p>
      </dsp:txBody>
      <dsp:txXfrm>
        <a:off x="3036938" y="500676"/>
        <a:ext cx="2462595" cy="1477557"/>
      </dsp:txXfrm>
    </dsp:sp>
    <dsp:sp modelId="{414FF2A5-9EF5-4EF9-8736-1B57A85BD3ED}">
      <dsp:nvSpPr>
        <dsp:cNvPr id="0" name=""/>
        <dsp:cNvSpPr/>
      </dsp:nvSpPr>
      <dsp:spPr>
        <a:xfrm>
          <a:off x="8526727" y="1193735"/>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0465" y="1236620"/>
        <a:ext cx="28319" cy="5669"/>
      </dsp:txXfrm>
    </dsp:sp>
    <dsp:sp modelId="{5DC2262A-6A15-4218-958D-2D0C60D6A2A3}">
      <dsp:nvSpPr>
        <dsp:cNvPr id="0" name=""/>
        <dsp:cNvSpPr/>
      </dsp:nvSpPr>
      <dsp:spPr>
        <a:xfrm>
          <a:off x="6065931" y="500676"/>
          <a:ext cx="2462595" cy="1477557"/>
        </a:xfrm>
        <a:prstGeom prst="rect">
          <a:avLst/>
        </a:prstGeom>
        <a:solidFill>
          <a:schemeClr val="tx2"/>
        </a:solidFill>
        <a:ln w="26424"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baseline="0" dirty="0" smtClean="0"/>
            <a:t>THREE PHASE LESSON STRUCTURE</a:t>
          </a:r>
          <a:endParaRPr lang="en-US" sz="2400" b="1" kern="1200" dirty="0"/>
        </a:p>
      </dsp:txBody>
      <dsp:txXfrm>
        <a:off x="6065931" y="500676"/>
        <a:ext cx="2462595" cy="1477557"/>
      </dsp:txXfrm>
    </dsp:sp>
    <dsp:sp modelId="{F56DF62A-EAF6-44E2-B688-6FE4BCA7D85E}">
      <dsp:nvSpPr>
        <dsp:cNvPr id="0" name=""/>
        <dsp:cNvSpPr/>
      </dsp:nvSpPr>
      <dsp:spPr>
        <a:xfrm>
          <a:off x="1240573" y="1976433"/>
          <a:ext cx="9085648" cy="538323"/>
        </a:xfrm>
        <a:custGeom>
          <a:avLst/>
          <a:gdLst/>
          <a:ahLst/>
          <a:cxnLst/>
          <a:rect l="0" t="0" r="0" b="0"/>
          <a:pathLst>
            <a:path>
              <a:moveTo>
                <a:pt x="9085648" y="0"/>
              </a:moveTo>
              <a:lnTo>
                <a:pt x="9085648" y="286261"/>
              </a:lnTo>
              <a:lnTo>
                <a:pt x="0" y="286261"/>
              </a:lnTo>
              <a:lnTo>
                <a:pt x="0" y="538323"/>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55811" y="2242761"/>
        <a:ext cx="455172" cy="5669"/>
      </dsp:txXfrm>
    </dsp:sp>
    <dsp:sp modelId="{CA21C951-A33B-4946-BAEA-2054E7FF2B63}">
      <dsp:nvSpPr>
        <dsp:cNvPr id="0" name=""/>
        <dsp:cNvSpPr/>
      </dsp:nvSpPr>
      <dsp:spPr>
        <a:xfrm>
          <a:off x="9094924" y="500676"/>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INTEGRATED ELD/MATH RESOURCES</a:t>
          </a:r>
          <a:endParaRPr lang="en-US" sz="2400" b="1" kern="1200" dirty="0"/>
        </a:p>
      </dsp:txBody>
      <dsp:txXfrm>
        <a:off x="9094924" y="500676"/>
        <a:ext cx="2462595" cy="1477557"/>
      </dsp:txXfrm>
    </dsp:sp>
    <dsp:sp modelId="{28FCC420-DB26-4C90-B42E-4B7006E8770C}">
      <dsp:nvSpPr>
        <dsp:cNvPr id="0" name=""/>
        <dsp:cNvSpPr/>
      </dsp:nvSpPr>
      <dsp:spPr>
        <a:xfrm>
          <a:off x="2470071" y="3237689"/>
          <a:ext cx="534467" cy="91440"/>
        </a:xfrm>
        <a:custGeom>
          <a:avLst/>
          <a:gdLst/>
          <a:ahLst/>
          <a:cxnLst/>
          <a:rect l="0" t="0" r="0" b="0"/>
          <a:pathLst>
            <a:path>
              <a:moveTo>
                <a:pt x="0" y="48246"/>
              </a:moveTo>
              <a:lnTo>
                <a:pt x="284333" y="48246"/>
              </a:lnTo>
              <a:lnTo>
                <a:pt x="284333" y="45720"/>
              </a:lnTo>
              <a:lnTo>
                <a:pt x="53446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23178" y="3280574"/>
        <a:ext cx="28253" cy="5669"/>
      </dsp:txXfrm>
    </dsp:sp>
    <dsp:sp modelId="{0FCE8B48-8247-4C66-963F-DE6BDACDBA83}">
      <dsp:nvSpPr>
        <dsp:cNvPr id="0" name=""/>
        <dsp:cNvSpPr/>
      </dsp:nvSpPr>
      <dsp:spPr>
        <a:xfrm>
          <a:off x="9275" y="2547157"/>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LESSON OBJECTIVES</a:t>
          </a:r>
          <a:endParaRPr lang="en-US" sz="2400" b="1" kern="1200" dirty="0"/>
        </a:p>
      </dsp:txBody>
      <dsp:txXfrm>
        <a:off x="9275" y="2547157"/>
        <a:ext cx="2462595" cy="1477557"/>
      </dsp:txXfrm>
    </dsp:sp>
    <dsp:sp modelId="{0D19A43D-EDB4-403C-ADDF-224E9230FD89}">
      <dsp:nvSpPr>
        <dsp:cNvPr id="0" name=""/>
        <dsp:cNvSpPr/>
      </dsp:nvSpPr>
      <dsp:spPr>
        <a:xfrm>
          <a:off x="5497734" y="3237689"/>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73" y="3280574"/>
        <a:ext cx="28319" cy="5669"/>
      </dsp:txXfrm>
    </dsp:sp>
    <dsp:sp modelId="{92A4E4C7-8B70-437E-87A2-7A77850FBA0B}">
      <dsp:nvSpPr>
        <dsp:cNvPr id="0" name=""/>
        <dsp:cNvSpPr/>
      </dsp:nvSpPr>
      <dsp:spPr>
        <a:xfrm>
          <a:off x="3036938" y="2544631"/>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BEFORE          PHASE</a:t>
          </a:r>
          <a:endParaRPr lang="en-US" sz="2400" b="1" kern="1200" dirty="0"/>
        </a:p>
      </dsp:txBody>
      <dsp:txXfrm>
        <a:off x="3036938" y="2544631"/>
        <a:ext cx="2462595" cy="1477557"/>
      </dsp:txXfrm>
    </dsp:sp>
    <dsp:sp modelId="{3D1EC571-53A3-4AA0-B8A4-04BCCE392E61}">
      <dsp:nvSpPr>
        <dsp:cNvPr id="0" name=""/>
        <dsp:cNvSpPr/>
      </dsp:nvSpPr>
      <dsp:spPr>
        <a:xfrm>
          <a:off x="8526727" y="3237689"/>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0465" y="3280574"/>
        <a:ext cx="28319" cy="5669"/>
      </dsp:txXfrm>
    </dsp:sp>
    <dsp:sp modelId="{D98C08A9-08A8-4575-B05A-EEDE364A25CB}">
      <dsp:nvSpPr>
        <dsp:cNvPr id="0" name=""/>
        <dsp:cNvSpPr/>
      </dsp:nvSpPr>
      <dsp:spPr>
        <a:xfrm>
          <a:off x="6065931" y="2544631"/>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THREE READS PROTOCOL</a:t>
          </a:r>
          <a:endParaRPr lang="en-US" sz="2400" b="1" kern="1200" dirty="0"/>
        </a:p>
      </dsp:txBody>
      <dsp:txXfrm>
        <a:off x="6065931" y="2544631"/>
        <a:ext cx="2462595" cy="1477557"/>
      </dsp:txXfrm>
    </dsp:sp>
    <dsp:sp modelId="{D823C69C-CE74-4295-9965-3559BF9BD1C9}">
      <dsp:nvSpPr>
        <dsp:cNvPr id="0" name=""/>
        <dsp:cNvSpPr/>
      </dsp:nvSpPr>
      <dsp:spPr>
        <a:xfrm>
          <a:off x="9094924" y="2544631"/>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WRAP UP/ REFLECT</a:t>
          </a:r>
          <a:endParaRPr lang="en-US" sz="2400" b="1" kern="1200" dirty="0"/>
        </a:p>
      </dsp:txBody>
      <dsp:txXfrm>
        <a:off x="9094924" y="2544631"/>
        <a:ext cx="2462595" cy="14775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9E549-7E3B-4990-A9E6-0FAE20641AB7}">
      <dsp:nvSpPr>
        <dsp:cNvPr id="0" name=""/>
        <dsp:cNvSpPr/>
      </dsp:nvSpPr>
      <dsp:spPr>
        <a:xfrm>
          <a:off x="2491323" y="1193735"/>
          <a:ext cx="513214" cy="91440"/>
        </a:xfrm>
        <a:custGeom>
          <a:avLst/>
          <a:gdLst/>
          <a:ahLst/>
          <a:cxnLst/>
          <a:rect l="0" t="0" r="0" b="0"/>
          <a:pathLst>
            <a:path>
              <a:moveTo>
                <a:pt x="0" y="45720"/>
              </a:moveTo>
              <a:lnTo>
                <a:pt x="513214"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34335" y="1236620"/>
        <a:ext cx="27190" cy="5669"/>
      </dsp:txXfrm>
    </dsp:sp>
    <dsp:sp modelId="{7FB1CF97-E843-4F3A-B757-56BD38E15DCA}">
      <dsp:nvSpPr>
        <dsp:cNvPr id="0" name=""/>
        <dsp:cNvSpPr/>
      </dsp:nvSpPr>
      <dsp:spPr>
        <a:xfrm>
          <a:off x="30528" y="500676"/>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GROUNDING AND EL DATA</a:t>
          </a:r>
          <a:endParaRPr lang="en-US" sz="2400" b="1" kern="1200" dirty="0"/>
        </a:p>
      </dsp:txBody>
      <dsp:txXfrm>
        <a:off x="30528" y="500676"/>
        <a:ext cx="2462595" cy="1477557"/>
      </dsp:txXfrm>
    </dsp:sp>
    <dsp:sp modelId="{54A8819C-B69B-4464-BD81-289F985CDB63}">
      <dsp:nvSpPr>
        <dsp:cNvPr id="0" name=""/>
        <dsp:cNvSpPr/>
      </dsp:nvSpPr>
      <dsp:spPr>
        <a:xfrm>
          <a:off x="5497734" y="1193735"/>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73" y="1236620"/>
        <a:ext cx="28319" cy="5669"/>
      </dsp:txXfrm>
    </dsp:sp>
    <dsp:sp modelId="{2C77F434-6169-4543-AF91-C635A2266B4E}">
      <dsp:nvSpPr>
        <dsp:cNvPr id="0" name=""/>
        <dsp:cNvSpPr/>
      </dsp:nvSpPr>
      <dsp:spPr>
        <a:xfrm>
          <a:off x="3036938" y="500676"/>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INTEGRATED</a:t>
          </a:r>
          <a:r>
            <a:rPr lang="en-US" sz="2400" b="1" kern="1200" baseline="0" dirty="0" smtClean="0"/>
            <a:t> ELD/MATH</a:t>
          </a:r>
          <a:endParaRPr lang="en-US" sz="2400" b="1" kern="1200" dirty="0"/>
        </a:p>
      </dsp:txBody>
      <dsp:txXfrm>
        <a:off x="3036938" y="500676"/>
        <a:ext cx="2462595" cy="1477557"/>
      </dsp:txXfrm>
    </dsp:sp>
    <dsp:sp modelId="{414FF2A5-9EF5-4EF9-8736-1B57A85BD3ED}">
      <dsp:nvSpPr>
        <dsp:cNvPr id="0" name=""/>
        <dsp:cNvSpPr/>
      </dsp:nvSpPr>
      <dsp:spPr>
        <a:xfrm>
          <a:off x="8526727" y="1193735"/>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0465" y="1236620"/>
        <a:ext cx="28319" cy="5669"/>
      </dsp:txXfrm>
    </dsp:sp>
    <dsp:sp modelId="{5DC2262A-6A15-4218-958D-2D0C60D6A2A3}">
      <dsp:nvSpPr>
        <dsp:cNvPr id="0" name=""/>
        <dsp:cNvSpPr/>
      </dsp:nvSpPr>
      <dsp:spPr>
        <a:xfrm>
          <a:off x="6065931" y="500676"/>
          <a:ext cx="2462595" cy="1477557"/>
        </a:xfrm>
        <a:prstGeom prst="rect">
          <a:avLst/>
        </a:prstGeom>
        <a:solidFill>
          <a:schemeClr val="tx2"/>
        </a:solidFill>
        <a:ln w="26424"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baseline="0" dirty="0" smtClean="0"/>
            <a:t>THREE PHASE LESSON STRUCTURE</a:t>
          </a:r>
          <a:endParaRPr lang="en-US" sz="2400" b="1" kern="1200" dirty="0"/>
        </a:p>
      </dsp:txBody>
      <dsp:txXfrm>
        <a:off x="6065931" y="500676"/>
        <a:ext cx="2462595" cy="1477557"/>
      </dsp:txXfrm>
    </dsp:sp>
    <dsp:sp modelId="{F56DF62A-EAF6-44E2-B688-6FE4BCA7D85E}">
      <dsp:nvSpPr>
        <dsp:cNvPr id="0" name=""/>
        <dsp:cNvSpPr/>
      </dsp:nvSpPr>
      <dsp:spPr>
        <a:xfrm>
          <a:off x="1240573" y="1976433"/>
          <a:ext cx="9085648" cy="538323"/>
        </a:xfrm>
        <a:custGeom>
          <a:avLst/>
          <a:gdLst/>
          <a:ahLst/>
          <a:cxnLst/>
          <a:rect l="0" t="0" r="0" b="0"/>
          <a:pathLst>
            <a:path>
              <a:moveTo>
                <a:pt x="9085648" y="0"/>
              </a:moveTo>
              <a:lnTo>
                <a:pt x="9085648" y="286261"/>
              </a:lnTo>
              <a:lnTo>
                <a:pt x="0" y="286261"/>
              </a:lnTo>
              <a:lnTo>
                <a:pt x="0" y="538323"/>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55811" y="2242761"/>
        <a:ext cx="455172" cy="5669"/>
      </dsp:txXfrm>
    </dsp:sp>
    <dsp:sp modelId="{CA21C951-A33B-4946-BAEA-2054E7FF2B63}">
      <dsp:nvSpPr>
        <dsp:cNvPr id="0" name=""/>
        <dsp:cNvSpPr/>
      </dsp:nvSpPr>
      <dsp:spPr>
        <a:xfrm>
          <a:off x="9094924" y="500676"/>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INTEGRATED ELD/MATH RESOURCES</a:t>
          </a:r>
          <a:endParaRPr lang="en-US" sz="2400" b="1" kern="1200" dirty="0"/>
        </a:p>
      </dsp:txBody>
      <dsp:txXfrm>
        <a:off x="9094924" y="500676"/>
        <a:ext cx="2462595" cy="1477557"/>
      </dsp:txXfrm>
    </dsp:sp>
    <dsp:sp modelId="{28FCC420-DB26-4C90-B42E-4B7006E8770C}">
      <dsp:nvSpPr>
        <dsp:cNvPr id="0" name=""/>
        <dsp:cNvSpPr/>
      </dsp:nvSpPr>
      <dsp:spPr>
        <a:xfrm>
          <a:off x="2470071" y="3237689"/>
          <a:ext cx="534467" cy="91440"/>
        </a:xfrm>
        <a:custGeom>
          <a:avLst/>
          <a:gdLst/>
          <a:ahLst/>
          <a:cxnLst/>
          <a:rect l="0" t="0" r="0" b="0"/>
          <a:pathLst>
            <a:path>
              <a:moveTo>
                <a:pt x="0" y="48246"/>
              </a:moveTo>
              <a:lnTo>
                <a:pt x="284333" y="48246"/>
              </a:lnTo>
              <a:lnTo>
                <a:pt x="284333" y="45720"/>
              </a:lnTo>
              <a:lnTo>
                <a:pt x="53446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23178" y="3280574"/>
        <a:ext cx="28253" cy="5669"/>
      </dsp:txXfrm>
    </dsp:sp>
    <dsp:sp modelId="{0FCE8B48-8247-4C66-963F-DE6BDACDBA83}">
      <dsp:nvSpPr>
        <dsp:cNvPr id="0" name=""/>
        <dsp:cNvSpPr/>
      </dsp:nvSpPr>
      <dsp:spPr>
        <a:xfrm>
          <a:off x="9275" y="2547157"/>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LESSON OBJECTIVES</a:t>
          </a:r>
          <a:endParaRPr lang="en-US" sz="2400" b="1" kern="1200" dirty="0"/>
        </a:p>
      </dsp:txBody>
      <dsp:txXfrm>
        <a:off x="9275" y="2547157"/>
        <a:ext cx="2462595" cy="1477557"/>
      </dsp:txXfrm>
    </dsp:sp>
    <dsp:sp modelId="{0D19A43D-EDB4-403C-ADDF-224E9230FD89}">
      <dsp:nvSpPr>
        <dsp:cNvPr id="0" name=""/>
        <dsp:cNvSpPr/>
      </dsp:nvSpPr>
      <dsp:spPr>
        <a:xfrm>
          <a:off x="5497734" y="3237689"/>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73" y="3280574"/>
        <a:ext cx="28319" cy="5669"/>
      </dsp:txXfrm>
    </dsp:sp>
    <dsp:sp modelId="{92A4E4C7-8B70-437E-87A2-7A77850FBA0B}">
      <dsp:nvSpPr>
        <dsp:cNvPr id="0" name=""/>
        <dsp:cNvSpPr/>
      </dsp:nvSpPr>
      <dsp:spPr>
        <a:xfrm>
          <a:off x="3036938" y="2544631"/>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BEFORE          PHASE</a:t>
          </a:r>
          <a:endParaRPr lang="en-US" sz="2400" b="1" kern="1200" dirty="0"/>
        </a:p>
      </dsp:txBody>
      <dsp:txXfrm>
        <a:off x="3036938" y="2544631"/>
        <a:ext cx="2462595" cy="1477557"/>
      </dsp:txXfrm>
    </dsp:sp>
    <dsp:sp modelId="{3D1EC571-53A3-4AA0-B8A4-04BCCE392E61}">
      <dsp:nvSpPr>
        <dsp:cNvPr id="0" name=""/>
        <dsp:cNvSpPr/>
      </dsp:nvSpPr>
      <dsp:spPr>
        <a:xfrm>
          <a:off x="8526727" y="3237689"/>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0465" y="3280574"/>
        <a:ext cx="28319" cy="5669"/>
      </dsp:txXfrm>
    </dsp:sp>
    <dsp:sp modelId="{D98C08A9-08A8-4575-B05A-EEDE364A25CB}">
      <dsp:nvSpPr>
        <dsp:cNvPr id="0" name=""/>
        <dsp:cNvSpPr/>
      </dsp:nvSpPr>
      <dsp:spPr>
        <a:xfrm>
          <a:off x="6065931" y="2544631"/>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THREE READS PROTOCOL</a:t>
          </a:r>
          <a:endParaRPr lang="en-US" sz="2400" b="1" kern="1200" dirty="0"/>
        </a:p>
      </dsp:txBody>
      <dsp:txXfrm>
        <a:off x="6065931" y="2544631"/>
        <a:ext cx="2462595" cy="1477557"/>
      </dsp:txXfrm>
    </dsp:sp>
    <dsp:sp modelId="{D823C69C-CE74-4295-9965-3559BF9BD1C9}">
      <dsp:nvSpPr>
        <dsp:cNvPr id="0" name=""/>
        <dsp:cNvSpPr/>
      </dsp:nvSpPr>
      <dsp:spPr>
        <a:xfrm>
          <a:off x="9094924" y="2544631"/>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WRAP UP/ REFLECT</a:t>
          </a:r>
          <a:endParaRPr lang="en-US" sz="2400" b="1" kern="1200" dirty="0"/>
        </a:p>
      </dsp:txBody>
      <dsp:txXfrm>
        <a:off x="9094924" y="2544631"/>
        <a:ext cx="2462595" cy="14775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BB78B-5D5B-A74C-9B01-E87A162F8345}">
      <dsp:nvSpPr>
        <dsp:cNvPr id="0" name=""/>
        <dsp:cNvSpPr/>
      </dsp:nvSpPr>
      <dsp:spPr>
        <a:xfrm>
          <a:off x="0" y="112084"/>
          <a:ext cx="3626364" cy="1011092"/>
        </a:xfrm>
        <a:prstGeom prst="roundRect">
          <a:avLst>
            <a:gd name="adj" fmla="val 10000"/>
          </a:avLst>
        </a:prstGeom>
        <a:solidFill>
          <a:srgbClr val="FEFDA1"/>
        </a:solidFill>
        <a:ln>
          <a:solidFill>
            <a:schemeClr val="accent1"/>
          </a:solid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endParaRPr lang="en-US" sz="2400" b="1" kern="1200" dirty="0">
            <a:solidFill>
              <a:schemeClr val="tx1"/>
            </a:solidFill>
          </a:endParaRPr>
        </a:p>
      </dsp:txBody>
      <dsp:txXfrm>
        <a:off x="29614" y="141698"/>
        <a:ext cx="3567136" cy="951864"/>
      </dsp:txXfrm>
    </dsp:sp>
    <dsp:sp modelId="{ED6BE4A9-A27B-4740-926B-62679D15E33B}">
      <dsp:nvSpPr>
        <dsp:cNvPr id="0" name=""/>
        <dsp:cNvSpPr/>
      </dsp:nvSpPr>
      <dsp:spPr>
        <a:xfrm>
          <a:off x="362636" y="1123177"/>
          <a:ext cx="238824" cy="773330"/>
        </a:xfrm>
        <a:custGeom>
          <a:avLst/>
          <a:gdLst/>
          <a:ahLst/>
          <a:cxnLst/>
          <a:rect l="0" t="0" r="0" b="0"/>
          <a:pathLst>
            <a:path>
              <a:moveTo>
                <a:pt x="0" y="0"/>
              </a:moveTo>
              <a:lnTo>
                <a:pt x="0" y="773330"/>
              </a:lnTo>
              <a:lnTo>
                <a:pt x="238824" y="773330"/>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CCB167FD-43F3-8F45-841F-9908C0FFB74F}">
      <dsp:nvSpPr>
        <dsp:cNvPr id="0" name=""/>
        <dsp:cNvSpPr/>
      </dsp:nvSpPr>
      <dsp:spPr>
        <a:xfrm>
          <a:off x="601461" y="1308635"/>
          <a:ext cx="4182395" cy="1175745"/>
        </a:xfrm>
        <a:prstGeom prst="roundRect">
          <a:avLst>
            <a:gd name="adj" fmla="val 10000"/>
          </a:avLst>
        </a:prstGeom>
        <a:solidFill>
          <a:srgbClr val="DFBACE">
            <a:alpha val="90000"/>
          </a:srgbClr>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2311400">
            <a:lnSpc>
              <a:spcPct val="90000"/>
            </a:lnSpc>
            <a:spcBef>
              <a:spcPct val="0"/>
            </a:spcBef>
            <a:spcAft>
              <a:spcPct val="35000"/>
            </a:spcAft>
          </a:pPr>
          <a:endParaRPr lang="en-US" sz="900" kern="1200" dirty="0">
            <a:solidFill>
              <a:schemeClr val="tx1"/>
            </a:solidFill>
          </a:endParaRPr>
        </a:p>
      </dsp:txBody>
      <dsp:txXfrm>
        <a:off x="635897" y="1343071"/>
        <a:ext cx="4113523" cy="1106873"/>
      </dsp:txXfrm>
    </dsp:sp>
    <dsp:sp modelId="{7B8BEFA7-1036-E34F-88C5-DD0917C785E2}">
      <dsp:nvSpPr>
        <dsp:cNvPr id="0" name=""/>
        <dsp:cNvSpPr/>
      </dsp:nvSpPr>
      <dsp:spPr>
        <a:xfrm>
          <a:off x="362636" y="1123177"/>
          <a:ext cx="235847" cy="2207591"/>
        </a:xfrm>
        <a:custGeom>
          <a:avLst/>
          <a:gdLst/>
          <a:ahLst/>
          <a:cxnLst/>
          <a:rect l="0" t="0" r="0" b="0"/>
          <a:pathLst>
            <a:path>
              <a:moveTo>
                <a:pt x="0" y="0"/>
              </a:moveTo>
              <a:lnTo>
                <a:pt x="0" y="2207591"/>
              </a:lnTo>
              <a:lnTo>
                <a:pt x="235847" y="2207591"/>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186D6D71-57D7-7146-AC48-3B790488DB2D}">
      <dsp:nvSpPr>
        <dsp:cNvPr id="0" name=""/>
        <dsp:cNvSpPr/>
      </dsp:nvSpPr>
      <dsp:spPr>
        <a:xfrm>
          <a:off x="598483" y="2693370"/>
          <a:ext cx="4156532" cy="1274797"/>
        </a:xfrm>
        <a:prstGeom prst="roundRect">
          <a:avLst>
            <a:gd name="adj" fmla="val 10000"/>
          </a:avLst>
        </a:prstGeom>
        <a:solidFill>
          <a:srgbClr val="BACDE6"/>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ndParaRPr>
        </a:p>
      </dsp:txBody>
      <dsp:txXfrm>
        <a:off x="635821" y="2730708"/>
        <a:ext cx="4081856" cy="1200121"/>
      </dsp:txXfrm>
    </dsp:sp>
    <dsp:sp modelId="{C7165658-1737-814E-94D5-A6DA621DBF9B}">
      <dsp:nvSpPr>
        <dsp:cNvPr id="0" name=""/>
        <dsp:cNvSpPr/>
      </dsp:nvSpPr>
      <dsp:spPr>
        <a:xfrm>
          <a:off x="362636" y="1123177"/>
          <a:ext cx="281964" cy="3682659"/>
        </a:xfrm>
        <a:custGeom>
          <a:avLst/>
          <a:gdLst/>
          <a:ahLst/>
          <a:cxnLst/>
          <a:rect l="0" t="0" r="0" b="0"/>
          <a:pathLst>
            <a:path>
              <a:moveTo>
                <a:pt x="0" y="0"/>
              </a:moveTo>
              <a:lnTo>
                <a:pt x="0" y="3682659"/>
              </a:lnTo>
              <a:lnTo>
                <a:pt x="281964" y="3682659"/>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9A859394-A7AD-434E-B9E1-77EB846C4DA7}">
      <dsp:nvSpPr>
        <dsp:cNvPr id="0" name=""/>
        <dsp:cNvSpPr/>
      </dsp:nvSpPr>
      <dsp:spPr>
        <a:xfrm>
          <a:off x="644600" y="4168438"/>
          <a:ext cx="4100829" cy="1274797"/>
        </a:xfrm>
        <a:prstGeom prst="roundRect">
          <a:avLst>
            <a:gd name="adj" fmla="val 10000"/>
          </a:avLst>
        </a:prstGeom>
        <a:solidFill>
          <a:srgbClr val="FCD5B5"/>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200" i="1" kern="1200" baseline="0" dirty="0">
            <a:solidFill>
              <a:schemeClr val="tx1"/>
            </a:solidFill>
          </a:endParaRPr>
        </a:p>
      </dsp:txBody>
      <dsp:txXfrm>
        <a:off x="681938" y="4205776"/>
        <a:ext cx="4026153" cy="1200121"/>
      </dsp:txXfrm>
    </dsp:sp>
    <dsp:sp modelId="{B7B1610C-5158-354D-B7A6-BFEF76C24BF4}">
      <dsp:nvSpPr>
        <dsp:cNvPr id="0" name=""/>
        <dsp:cNvSpPr/>
      </dsp:nvSpPr>
      <dsp:spPr>
        <a:xfrm>
          <a:off x="6163070" y="65796"/>
          <a:ext cx="3136460" cy="1021890"/>
        </a:xfrm>
        <a:prstGeom prst="roundRect">
          <a:avLst>
            <a:gd name="adj" fmla="val 10000"/>
          </a:avLst>
        </a:prstGeom>
        <a:solidFill>
          <a:srgbClr val="FEFDA1"/>
        </a:solidFill>
        <a:ln>
          <a:solidFill>
            <a:schemeClr val="accent1"/>
          </a:solidFill>
        </a:ln>
        <a:effectLst>
          <a:glow rad="63500">
            <a:schemeClr val="tx1">
              <a:alpha val="40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endParaRPr lang="en-US" sz="2400" b="1" kern="1200" dirty="0">
            <a:solidFill>
              <a:schemeClr val="tx1"/>
            </a:solidFill>
          </a:endParaRPr>
        </a:p>
      </dsp:txBody>
      <dsp:txXfrm>
        <a:off x="6193000" y="95726"/>
        <a:ext cx="3076600" cy="962030"/>
      </dsp:txXfrm>
    </dsp:sp>
    <dsp:sp modelId="{6A0EF9A2-DDF5-994F-AC4A-6DE22744A1B6}">
      <dsp:nvSpPr>
        <dsp:cNvPr id="0" name=""/>
        <dsp:cNvSpPr/>
      </dsp:nvSpPr>
      <dsp:spPr>
        <a:xfrm>
          <a:off x="6476716" y="1087687"/>
          <a:ext cx="271694" cy="776408"/>
        </a:xfrm>
        <a:custGeom>
          <a:avLst/>
          <a:gdLst/>
          <a:ahLst/>
          <a:cxnLst/>
          <a:rect l="0" t="0" r="0" b="0"/>
          <a:pathLst>
            <a:path>
              <a:moveTo>
                <a:pt x="0" y="0"/>
              </a:moveTo>
              <a:lnTo>
                <a:pt x="0" y="776408"/>
              </a:lnTo>
              <a:lnTo>
                <a:pt x="271694" y="776408"/>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716F169A-342C-F44C-B39E-8E2143608AB7}">
      <dsp:nvSpPr>
        <dsp:cNvPr id="0" name=""/>
        <dsp:cNvSpPr/>
      </dsp:nvSpPr>
      <dsp:spPr>
        <a:xfrm>
          <a:off x="6748411" y="1277631"/>
          <a:ext cx="3933249" cy="1172928"/>
        </a:xfrm>
        <a:prstGeom prst="roundRect">
          <a:avLst>
            <a:gd name="adj" fmla="val 10000"/>
          </a:avLst>
        </a:prstGeom>
        <a:solidFill>
          <a:srgbClr val="DFBACE">
            <a:alpha val="89804"/>
          </a:srgbClr>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endParaRPr lang="en-US" sz="2000" b="1" kern="1200" dirty="0">
            <a:solidFill>
              <a:schemeClr val="tx1"/>
            </a:solidFill>
          </a:endParaRPr>
        </a:p>
      </dsp:txBody>
      <dsp:txXfrm>
        <a:off x="6782765" y="1311985"/>
        <a:ext cx="3864541" cy="1104220"/>
      </dsp:txXfrm>
    </dsp:sp>
    <dsp:sp modelId="{4023B260-C37C-5843-BCD4-7A581182EF79}">
      <dsp:nvSpPr>
        <dsp:cNvPr id="0" name=""/>
        <dsp:cNvSpPr/>
      </dsp:nvSpPr>
      <dsp:spPr>
        <a:xfrm>
          <a:off x="6476716" y="1087687"/>
          <a:ext cx="289338" cy="2224228"/>
        </a:xfrm>
        <a:custGeom>
          <a:avLst/>
          <a:gdLst/>
          <a:ahLst/>
          <a:cxnLst/>
          <a:rect l="0" t="0" r="0" b="0"/>
          <a:pathLst>
            <a:path>
              <a:moveTo>
                <a:pt x="0" y="0"/>
              </a:moveTo>
              <a:lnTo>
                <a:pt x="0" y="2224228"/>
              </a:lnTo>
              <a:lnTo>
                <a:pt x="289338" y="2224228"/>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9CA6151C-7DA3-9E45-88B7-4F62761E5633}">
      <dsp:nvSpPr>
        <dsp:cNvPr id="0" name=""/>
        <dsp:cNvSpPr/>
      </dsp:nvSpPr>
      <dsp:spPr>
        <a:xfrm>
          <a:off x="6766054" y="2674516"/>
          <a:ext cx="3884623" cy="1274797"/>
        </a:xfrm>
        <a:prstGeom prst="roundRect">
          <a:avLst>
            <a:gd name="adj" fmla="val 10000"/>
          </a:avLst>
        </a:prstGeom>
        <a:solidFill>
          <a:srgbClr val="BACDE6">
            <a:alpha val="90000"/>
          </a:srgbClr>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endParaRPr lang="en-US" sz="2000" b="1" kern="1200" dirty="0">
            <a:solidFill>
              <a:schemeClr val="tx1"/>
            </a:solidFill>
          </a:endParaRPr>
        </a:p>
      </dsp:txBody>
      <dsp:txXfrm>
        <a:off x="6803392" y="2711854"/>
        <a:ext cx="3809947" cy="1200121"/>
      </dsp:txXfrm>
    </dsp:sp>
    <dsp:sp modelId="{47E537F7-DF90-4247-8E0F-5DC843EF5FC4}">
      <dsp:nvSpPr>
        <dsp:cNvPr id="0" name=""/>
        <dsp:cNvSpPr/>
      </dsp:nvSpPr>
      <dsp:spPr>
        <a:xfrm>
          <a:off x="6476716" y="1087687"/>
          <a:ext cx="315609" cy="3721158"/>
        </a:xfrm>
        <a:custGeom>
          <a:avLst/>
          <a:gdLst/>
          <a:ahLst/>
          <a:cxnLst/>
          <a:rect l="0" t="0" r="0" b="0"/>
          <a:pathLst>
            <a:path>
              <a:moveTo>
                <a:pt x="0" y="0"/>
              </a:moveTo>
              <a:lnTo>
                <a:pt x="0" y="3721158"/>
              </a:lnTo>
              <a:lnTo>
                <a:pt x="315609" y="3721158"/>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9F30E4C6-B47C-064D-9CF3-6B5028E03AA4}">
      <dsp:nvSpPr>
        <dsp:cNvPr id="0" name=""/>
        <dsp:cNvSpPr/>
      </dsp:nvSpPr>
      <dsp:spPr>
        <a:xfrm>
          <a:off x="6792325" y="4171447"/>
          <a:ext cx="3823249" cy="1274797"/>
        </a:xfrm>
        <a:prstGeom prst="roundRect">
          <a:avLst>
            <a:gd name="adj" fmla="val 10000"/>
          </a:avLst>
        </a:prstGeom>
        <a:solidFill>
          <a:srgbClr val="FCD5B5">
            <a:alpha val="90000"/>
          </a:srgbClr>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endParaRPr lang="en-US" sz="2000" b="1" kern="1200" dirty="0">
            <a:solidFill>
              <a:schemeClr val="tx1"/>
            </a:solidFill>
          </a:endParaRPr>
        </a:p>
      </dsp:txBody>
      <dsp:txXfrm>
        <a:off x="6829663" y="4208785"/>
        <a:ext cx="3748573" cy="12001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9E549-7E3B-4990-A9E6-0FAE20641AB7}">
      <dsp:nvSpPr>
        <dsp:cNvPr id="0" name=""/>
        <dsp:cNvSpPr/>
      </dsp:nvSpPr>
      <dsp:spPr>
        <a:xfrm>
          <a:off x="2491323" y="1193735"/>
          <a:ext cx="513214" cy="91440"/>
        </a:xfrm>
        <a:custGeom>
          <a:avLst/>
          <a:gdLst/>
          <a:ahLst/>
          <a:cxnLst/>
          <a:rect l="0" t="0" r="0" b="0"/>
          <a:pathLst>
            <a:path>
              <a:moveTo>
                <a:pt x="0" y="45720"/>
              </a:moveTo>
              <a:lnTo>
                <a:pt x="513214"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34335" y="1236620"/>
        <a:ext cx="27190" cy="5669"/>
      </dsp:txXfrm>
    </dsp:sp>
    <dsp:sp modelId="{7FB1CF97-E843-4F3A-B757-56BD38E15DCA}">
      <dsp:nvSpPr>
        <dsp:cNvPr id="0" name=""/>
        <dsp:cNvSpPr/>
      </dsp:nvSpPr>
      <dsp:spPr>
        <a:xfrm>
          <a:off x="30528" y="500676"/>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GROUNDING AND EL DATA</a:t>
          </a:r>
          <a:endParaRPr lang="en-US" sz="2400" b="1" kern="1200" dirty="0"/>
        </a:p>
      </dsp:txBody>
      <dsp:txXfrm>
        <a:off x="30528" y="500676"/>
        <a:ext cx="2462595" cy="1477557"/>
      </dsp:txXfrm>
    </dsp:sp>
    <dsp:sp modelId="{54A8819C-B69B-4464-BD81-289F985CDB63}">
      <dsp:nvSpPr>
        <dsp:cNvPr id="0" name=""/>
        <dsp:cNvSpPr/>
      </dsp:nvSpPr>
      <dsp:spPr>
        <a:xfrm>
          <a:off x="5497734" y="1193735"/>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73" y="1236620"/>
        <a:ext cx="28319" cy="5669"/>
      </dsp:txXfrm>
    </dsp:sp>
    <dsp:sp modelId="{2C77F434-6169-4543-AF91-C635A2266B4E}">
      <dsp:nvSpPr>
        <dsp:cNvPr id="0" name=""/>
        <dsp:cNvSpPr/>
      </dsp:nvSpPr>
      <dsp:spPr>
        <a:xfrm>
          <a:off x="3036938" y="500676"/>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INTEGRATED</a:t>
          </a:r>
          <a:r>
            <a:rPr lang="en-US" sz="2400" b="1" kern="1200" baseline="0" dirty="0" smtClean="0"/>
            <a:t> ELD/MATH</a:t>
          </a:r>
          <a:endParaRPr lang="en-US" sz="2400" b="1" kern="1200" dirty="0"/>
        </a:p>
      </dsp:txBody>
      <dsp:txXfrm>
        <a:off x="3036938" y="500676"/>
        <a:ext cx="2462595" cy="1477557"/>
      </dsp:txXfrm>
    </dsp:sp>
    <dsp:sp modelId="{414FF2A5-9EF5-4EF9-8736-1B57A85BD3ED}">
      <dsp:nvSpPr>
        <dsp:cNvPr id="0" name=""/>
        <dsp:cNvSpPr/>
      </dsp:nvSpPr>
      <dsp:spPr>
        <a:xfrm>
          <a:off x="8526727" y="1193735"/>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0465" y="1236620"/>
        <a:ext cx="28319" cy="5669"/>
      </dsp:txXfrm>
    </dsp:sp>
    <dsp:sp modelId="{5DC2262A-6A15-4218-958D-2D0C60D6A2A3}">
      <dsp:nvSpPr>
        <dsp:cNvPr id="0" name=""/>
        <dsp:cNvSpPr/>
      </dsp:nvSpPr>
      <dsp:spPr>
        <a:xfrm>
          <a:off x="6065931" y="500676"/>
          <a:ext cx="2462595" cy="1477557"/>
        </a:xfrm>
        <a:prstGeom prst="rect">
          <a:avLst/>
        </a:prstGeom>
        <a:solidFill>
          <a:schemeClr val="tx2"/>
        </a:solidFill>
        <a:ln w="26424"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baseline="0" dirty="0" smtClean="0"/>
            <a:t>THREE PHASE LESSON STRUCTURE</a:t>
          </a:r>
          <a:endParaRPr lang="en-US" sz="2400" b="1" kern="1200" dirty="0"/>
        </a:p>
      </dsp:txBody>
      <dsp:txXfrm>
        <a:off x="6065931" y="500676"/>
        <a:ext cx="2462595" cy="1477557"/>
      </dsp:txXfrm>
    </dsp:sp>
    <dsp:sp modelId="{F56DF62A-EAF6-44E2-B688-6FE4BCA7D85E}">
      <dsp:nvSpPr>
        <dsp:cNvPr id="0" name=""/>
        <dsp:cNvSpPr/>
      </dsp:nvSpPr>
      <dsp:spPr>
        <a:xfrm>
          <a:off x="1240573" y="1976433"/>
          <a:ext cx="9085648" cy="538323"/>
        </a:xfrm>
        <a:custGeom>
          <a:avLst/>
          <a:gdLst/>
          <a:ahLst/>
          <a:cxnLst/>
          <a:rect l="0" t="0" r="0" b="0"/>
          <a:pathLst>
            <a:path>
              <a:moveTo>
                <a:pt x="9085648" y="0"/>
              </a:moveTo>
              <a:lnTo>
                <a:pt x="9085648" y="286261"/>
              </a:lnTo>
              <a:lnTo>
                <a:pt x="0" y="286261"/>
              </a:lnTo>
              <a:lnTo>
                <a:pt x="0" y="538323"/>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55811" y="2242761"/>
        <a:ext cx="455172" cy="5669"/>
      </dsp:txXfrm>
    </dsp:sp>
    <dsp:sp modelId="{CA21C951-A33B-4946-BAEA-2054E7FF2B63}">
      <dsp:nvSpPr>
        <dsp:cNvPr id="0" name=""/>
        <dsp:cNvSpPr/>
      </dsp:nvSpPr>
      <dsp:spPr>
        <a:xfrm>
          <a:off x="9094924" y="500676"/>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INTEGRATED ELD/MATH RESOURCES</a:t>
          </a:r>
          <a:endParaRPr lang="en-US" sz="2400" b="1" kern="1200" dirty="0"/>
        </a:p>
      </dsp:txBody>
      <dsp:txXfrm>
        <a:off x="9094924" y="500676"/>
        <a:ext cx="2462595" cy="1477557"/>
      </dsp:txXfrm>
    </dsp:sp>
    <dsp:sp modelId="{28FCC420-DB26-4C90-B42E-4B7006E8770C}">
      <dsp:nvSpPr>
        <dsp:cNvPr id="0" name=""/>
        <dsp:cNvSpPr/>
      </dsp:nvSpPr>
      <dsp:spPr>
        <a:xfrm>
          <a:off x="2470071" y="3237689"/>
          <a:ext cx="534467" cy="91440"/>
        </a:xfrm>
        <a:custGeom>
          <a:avLst/>
          <a:gdLst/>
          <a:ahLst/>
          <a:cxnLst/>
          <a:rect l="0" t="0" r="0" b="0"/>
          <a:pathLst>
            <a:path>
              <a:moveTo>
                <a:pt x="0" y="48246"/>
              </a:moveTo>
              <a:lnTo>
                <a:pt x="284333" y="48246"/>
              </a:lnTo>
              <a:lnTo>
                <a:pt x="284333" y="45720"/>
              </a:lnTo>
              <a:lnTo>
                <a:pt x="53446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23178" y="3280574"/>
        <a:ext cx="28253" cy="5669"/>
      </dsp:txXfrm>
    </dsp:sp>
    <dsp:sp modelId="{0FCE8B48-8247-4C66-963F-DE6BDACDBA83}">
      <dsp:nvSpPr>
        <dsp:cNvPr id="0" name=""/>
        <dsp:cNvSpPr/>
      </dsp:nvSpPr>
      <dsp:spPr>
        <a:xfrm>
          <a:off x="9275" y="2547157"/>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LESSON OBJECTIVES</a:t>
          </a:r>
          <a:endParaRPr lang="en-US" sz="2400" b="1" kern="1200" dirty="0"/>
        </a:p>
      </dsp:txBody>
      <dsp:txXfrm>
        <a:off x="9275" y="2547157"/>
        <a:ext cx="2462595" cy="1477557"/>
      </dsp:txXfrm>
    </dsp:sp>
    <dsp:sp modelId="{0D19A43D-EDB4-403C-ADDF-224E9230FD89}">
      <dsp:nvSpPr>
        <dsp:cNvPr id="0" name=""/>
        <dsp:cNvSpPr/>
      </dsp:nvSpPr>
      <dsp:spPr>
        <a:xfrm>
          <a:off x="5497734" y="3237689"/>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73" y="3280574"/>
        <a:ext cx="28319" cy="5669"/>
      </dsp:txXfrm>
    </dsp:sp>
    <dsp:sp modelId="{92A4E4C7-8B70-437E-87A2-7A77850FBA0B}">
      <dsp:nvSpPr>
        <dsp:cNvPr id="0" name=""/>
        <dsp:cNvSpPr/>
      </dsp:nvSpPr>
      <dsp:spPr>
        <a:xfrm>
          <a:off x="3036938" y="2544631"/>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BEFORE          PHASE</a:t>
          </a:r>
          <a:endParaRPr lang="en-US" sz="2400" b="1" kern="1200" dirty="0"/>
        </a:p>
      </dsp:txBody>
      <dsp:txXfrm>
        <a:off x="3036938" y="2544631"/>
        <a:ext cx="2462595" cy="1477557"/>
      </dsp:txXfrm>
    </dsp:sp>
    <dsp:sp modelId="{3D1EC571-53A3-4AA0-B8A4-04BCCE392E61}">
      <dsp:nvSpPr>
        <dsp:cNvPr id="0" name=""/>
        <dsp:cNvSpPr/>
      </dsp:nvSpPr>
      <dsp:spPr>
        <a:xfrm>
          <a:off x="8526727" y="3237689"/>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0465" y="3280574"/>
        <a:ext cx="28319" cy="5669"/>
      </dsp:txXfrm>
    </dsp:sp>
    <dsp:sp modelId="{D98C08A9-08A8-4575-B05A-EEDE364A25CB}">
      <dsp:nvSpPr>
        <dsp:cNvPr id="0" name=""/>
        <dsp:cNvSpPr/>
      </dsp:nvSpPr>
      <dsp:spPr>
        <a:xfrm>
          <a:off x="6065931" y="2544631"/>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THREE READS PROTOCOL</a:t>
          </a:r>
          <a:endParaRPr lang="en-US" sz="2400" b="1" kern="1200" dirty="0"/>
        </a:p>
      </dsp:txBody>
      <dsp:txXfrm>
        <a:off x="6065931" y="2544631"/>
        <a:ext cx="2462595" cy="1477557"/>
      </dsp:txXfrm>
    </dsp:sp>
    <dsp:sp modelId="{D823C69C-CE74-4295-9965-3559BF9BD1C9}">
      <dsp:nvSpPr>
        <dsp:cNvPr id="0" name=""/>
        <dsp:cNvSpPr/>
      </dsp:nvSpPr>
      <dsp:spPr>
        <a:xfrm>
          <a:off x="9094924" y="2544631"/>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WRAP UP/ REFLECT</a:t>
          </a:r>
          <a:endParaRPr lang="en-US" sz="2400" b="1" kern="1200" dirty="0"/>
        </a:p>
      </dsp:txBody>
      <dsp:txXfrm>
        <a:off x="9094924" y="2544631"/>
        <a:ext cx="2462595" cy="14775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9E549-7E3B-4990-A9E6-0FAE20641AB7}">
      <dsp:nvSpPr>
        <dsp:cNvPr id="0" name=""/>
        <dsp:cNvSpPr/>
      </dsp:nvSpPr>
      <dsp:spPr>
        <a:xfrm>
          <a:off x="2491323" y="1193735"/>
          <a:ext cx="513214" cy="91440"/>
        </a:xfrm>
        <a:custGeom>
          <a:avLst/>
          <a:gdLst/>
          <a:ahLst/>
          <a:cxnLst/>
          <a:rect l="0" t="0" r="0" b="0"/>
          <a:pathLst>
            <a:path>
              <a:moveTo>
                <a:pt x="0" y="45720"/>
              </a:moveTo>
              <a:lnTo>
                <a:pt x="513214"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34335" y="1236620"/>
        <a:ext cx="27190" cy="5669"/>
      </dsp:txXfrm>
    </dsp:sp>
    <dsp:sp modelId="{7FB1CF97-E843-4F3A-B757-56BD38E15DCA}">
      <dsp:nvSpPr>
        <dsp:cNvPr id="0" name=""/>
        <dsp:cNvSpPr/>
      </dsp:nvSpPr>
      <dsp:spPr>
        <a:xfrm>
          <a:off x="30528" y="500676"/>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GROUNDING AND EL DATA</a:t>
          </a:r>
          <a:endParaRPr lang="en-US" sz="2400" b="1" kern="1200" dirty="0"/>
        </a:p>
      </dsp:txBody>
      <dsp:txXfrm>
        <a:off x="30528" y="500676"/>
        <a:ext cx="2462595" cy="1477557"/>
      </dsp:txXfrm>
    </dsp:sp>
    <dsp:sp modelId="{54A8819C-B69B-4464-BD81-289F985CDB63}">
      <dsp:nvSpPr>
        <dsp:cNvPr id="0" name=""/>
        <dsp:cNvSpPr/>
      </dsp:nvSpPr>
      <dsp:spPr>
        <a:xfrm>
          <a:off x="5497734" y="1193735"/>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73" y="1236620"/>
        <a:ext cx="28319" cy="5669"/>
      </dsp:txXfrm>
    </dsp:sp>
    <dsp:sp modelId="{2C77F434-6169-4543-AF91-C635A2266B4E}">
      <dsp:nvSpPr>
        <dsp:cNvPr id="0" name=""/>
        <dsp:cNvSpPr/>
      </dsp:nvSpPr>
      <dsp:spPr>
        <a:xfrm>
          <a:off x="3036938" y="500676"/>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INTEGRATED</a:t>
          </a:r>
          <a:r>
            <a:rPr lang="en-US" sz="2400" b="1" kern="1200" baseline="0" dirty="0" smtClean="0"/>
            <a:t> ELD/MATH</a:t>
          </a:r>
          <a:endParaRPr lang="en-US" sz="2400" b="1" kern="1200" dirty="0"/>
        </a:p>
      </dsp:txBody>
      <dsp:txXfrm>
        <a:off x="3036938" y="500676"/>
        <a:ext cx="2462595" cy="1477557"/>
      </dsp:txXfrm>
    </dsp:sp>
    <dsp:sp modelId="{414FF2A5-9EF5-4EF9-8736-1B57A85BD3ED}">
      <dsp:nvSpPr>
        <dsp:cNvPr id="0" name=""/>
        <dsp:cNvSpPr/>
      </dsp:nvSpPr>
      <dsp:spPr>
        <a:xfrm>
          <a:off x="8526727" y="1193735"/>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0465" y="1236620"/>
        <a:ext cx="28319" cy="5669"/>
      </dsp:txXfrm>
    </dsp:sp>
    <dsp:sp modelId="{5DC2262A-6A15-4218-958D-2D0C60D6A2A3}">
      <dsp:nvSpPr>
        <dsp:cNvPr id="0" name=""/>
        <dsp:cNvSpPr/>
      </dsp:nvSpPr>
      <dsp:spPr>
        <a:xfrm>
          <a:off x="6065931" y="500676"/>
          <a:ext cx="2462595" cy="1477557"/>
        </a:xfrm>
        <a:prstGeom prst="rect">
          <a:avLst/>
        </a:prstGeom>
        <a:solidFill>
          <a:schemeClr val="tx2"/>
        </a:solidFill>
        <a:ln w="26424"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baseline="0" dirty="0" smtClean="0"/>
            <a:t>THREE PHASE LESSON STRUCTURE</a:t>
          </a:r>
          <a:endParaRPr lang="en-US" sz="2400" b="1" kern="1200" dirty="0"/>
        </a:p>
      </dsp:txBody>
      <dsp:txXfrm>
        <a:off x="6065931" y="500676"/>
        <a:ext cx="2462595" cy="1477557"/>
      </dsp:txXfrm>
    </dsp:sp>
    <dsp:sp modelId="{F56DF62A-EAF6-44E2-B688-6FE4BCA7D85E}">
      <dsp:nvSpPr>
        <dsp:cNvPr id="0" name=""/>
        <dsp:cNvSpPr/>
      </dsp:nvSpPr>
      <dsp:spPr>
        <a:xfrm>
          <a:off x="1240573" y="1976433"/>
          <a:ext cx="9085648" cy="538323"/>
        </a:xfrm>
        <a:custGeom>
          <a:avLst/>
          <a:gdLst/>
          <a:ahLst/>
          <a:cxnLst/>
          <a:rect l="0" t="0" r="0" b="0"/>
          <a:pathLst>
            <a:path>
              <a:moveTo>
                <a:pt x="9085648" y="0"/>
              </a:moveTo>
              <a:lnTo>
                <a:pt x="9085648" y="286261"/>
              </a:lnTo>
              <a:lnTo>
                <a:pt x="0" y="286261"/>
              </a:lnTo>
              <a:lnTo>
                <a:pt x="0" y="538323"/>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55811" y="2242761"/>
        <a:ext cx="455172" cy="5669"/>
      </dsp:txXfrm>
    </dsp:sp>
    <dsp:sp modelId="{CA21C951-A33B-4946-BAEA-2054E7FF2B63}">
      <dsp:nvSpPr>
        <dsp:cNvPr id="0" name=""/>
        <dsp:cNvSpPr/>
      </dsp:nvSpPr>
      <dsp:spPr>
        <a:xfrm>
          <a:off x="9094924" y="500676"/>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INTEGRATED ELD/MATH RESOURCES</a:t>
          </a:r>
          <a:endParaRPr lang="en-US" sz="2400" b="1" kern="1200" dirty="0"/>
        </a:p>
      </dsp:txBody>
      <dsp:txXfrm>
        <a:off x="9094924" y="500676"/>
        <a:ext cx="2462595" cy="1477557"/>
      </dsp:txXfrm>
    </dsp:sp>
    <dsp:sp modelId="{28FCC420-DB26-4C90-B42E-4B7006E8770C}">
      <dsp:nvSpPr>
        <dsp:cNvPr id="0" name=""/>
        <dsp:cNvSpPr/>
      </dsp:nvSpPr>
      <dsp:spPr>
        <a:xfrm>
          <a:off x="2470071" y="3237689"/>
          <a:ext cx="534467" cy="91440"/>
        </a:xfrm>
        <a:custGeom>
          <a:avLst/>
          <a:gdLst/>
          <a:ahLst/>
          <a:cxnLst/>
          <a:rect l="0" t="0" r="0" b="0"/>
          <a:pathLst>
            <a:path>
              <a:moveTo>
                <a:pt x="0" y="48246"/>
              </a:moveTo>
              <a:lnTo>
                <a:pt x="284333" y="48246"/>
              </a:lnTo>
              <a:lnTo>
                <a:pt x="284333" y="45720"/>
              </a:lnTo>
              <a:lnTo>
                <a:pt x="53446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23178" y="3280574"/>
        <a:ext cx="28253" cy="5669"/>
      </dsp:txXfrm>
    </dsp:sp>
    <dsp:sp modelId="{0FCE8B48-8247-4C66-963F-DE6BDACDBA83}">
      <dsp:nvSpPr>
        <dsp:cNvPr id="0" name=""/>
        <dsp:cNvSpPr/>
      </dsp:nvSpPr>
      <dsp:spPr>
        <a:xfrm>
          <a:off x="9275" y="2547157"/>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LESSON OBJECTIVES</a:t>
          </a:r>
          <a:endParaRPr lang="en-US" sz="2400" b="1" kern="1200" dirty="0"/>
        </a:p>
      </dsp:txBody>
      <dsp:txXfrm>
        <a:off x="9275" y="2547157"/>
        <a:ext cx="2462595" cy="1477557"/>
      </dsp:txXfrm>
    </dsp:sp>
    <dsp:sp modelId="{0D19A43D-EDB4-403C-ADDF-224E9230FD89}">
      <dsp:nvSpPr>
        <dsp:cNvPr id="0" name=""/>
        <dsp:cNvSpPr/>
      </dsp:nvSpPr>
      <dsp:spPr>
        <a:xfrm>
          <a:off x="5497734" y="3237689"/>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73" y="3280574"/>
        <a:ext cx="28319" cy="5669"/>
      </dsp:txXfrm>
    </dsp:sp>
    <dsp:sp modelId="{92A4E4C7-8B70-437E-87A2-7A77850FBA0B}">
      <dsp:nvSpPr>
        <dsp:cNvPr id="0" name=""/>
        <dsp:cNvSpPr/>
      </dsp:nvSpPr>
      <dsp:spPr>
        <a:xfrm>
          <a:off x="3036938" y="2544631"/>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BEFORE          PHASE</a:t>
          </a:r>
          <a:endParaRPr lang="en-US" sz="2400" b="1" kern="1200" dirty="0"/>
        </a:p>
      </dsp:txBody>
      <dsp:txXfrm>
        <a:off x="3036938" y="2544631"/>
        <a:ext cx="2462595" cy="1477557"/>
      </dsp:txXfrm>
    </dsp:sp>
    <dsp:sp modelId="{3D1EC571-53A3-4AA0-B8A4-04BCCE392E61}">
      <dsp:nvSpPr>
        <dsp:cNvPr id="0" name=""/>
        <dsp:cNvSpPr/>
      </dsp:nvSpPr>
      <dsp:spPr>
        <a:xfrm>
          <a:off x="8526727" y="3237689"/>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0465" y="3280574"/>
        <a:ext cx="28319" cy="5669"/>
      </dsp:txXfrm>
    </dsp:sp>
    <dsp:sp modelId="{D98C08A9-08A8-4575-B05A-EEDE364A25CB}">
      <dsp:nvSpPr>
        <dsp:cNvPr id="0" name=""/>
        <dsp:cNvSpPr/>
      </dsp:nvSpPr>
      <dsp:spPr>
        <a:xfrm>
          <a:off x="6065931" y="2544631"/>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THREE READS PROTOCOL</a:t>
          </a:r>
          <a:endParaRPr lang="en-US" sz="2400" b="1" kern="1200" dirty="0"/>
        </a:p>
      </dsp:txBody>
      <dsp:txXfrm>
        <a:off x="6065931" y="2544631"/>
        <a:ext cx="2462595" cy="1477557"/>
      </dsp:txXfrm>
    </dsp:sp>
    <dsp:sp modelId="{D823C69C-CE74-4295-9965-3559BF9BD1C9}">
      <dsp:nvSpPr>
        <dsp:cNvPr id="0" name=""/>
        <dsp:cNvSpPr/>
      </dsp:nvSpPr>
      <dsp:spPr>
        <a:xfrm>
          <a:off x="9094924" y="2544631"/>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WRAP UP/ REFLECT</a:t>
          </a:r>
          <a:endParaRPr lang="en-US" sz="2400" b="1" kern="1200" dirty="0"/>
        </a:p>
      </dsp:txBody>
      <dsp:txXfrm>
        <a:off x="9094924" y="2544631"/>
        <a:ext cx="2462595" cy="14775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9E549-7E3B-4990-A9E6-0FAE20641AB7}">
      <dsp:nvSpPr>
        <dsp:cNvPr id="0" name=""/>
        <dsp:cNvSpPr/>
      </dsp:nvSpPr>
      <dsp:spPr>
        <a:xfrm>
          <a:off x="2491323" y="1193735"/>
          <a:ext cx="513214" cy="91440"/>
        </a:xfrm>
        <a:custGeom>
          <a:avLst/>
          <a:gdLst/>
          <a:ahLst/>
          <a:cxnLst/>
          <a:rect l="0" t="0" r="0" b="0"/>
          <a:pathLst>
            <a:path>
              <a:moveTo>
                <a:pt x="0" y="45720"/>
              </a:moveTo>
              <a:lnTo>
                <a:pt x="513214"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34335" y="1236620"/>
        <a:ext cx="27190" cy="5669"/>
      </dsp:txXfrm>
    </dsp:sp>
    <dsp:sp modelId="{7FB1CF97-E843-4F3A-B757-56BD38E15DCA}">
      <dsp:nvSpPr>
        <dsp:cNvPr id="0" name=""/>
        <dsp:cNvSpPr/>
      </dsp:nvSpPr>
      <dsp:spPr>
        <a:xfrm>
          <a:off x="30528" y="500676"/>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GROUNDING AND EL DATA</a:t>
          </a:r>
          <a:endParaRPr lang="en-US" sz="2400" b="1" kern="1200" dirty="0"/>
        </a:p>
      </dsp:txBody>
      <dsp:txXfrm>
        <a:off x="30528" y="500676"/>
        <a:ext cx="2462595" cy="1477557"/>
      </dsp:txXfrm>
    </dsp:sp>
    <dsp:sp modelId="{54A8819C-B69B-4464-BD81-289F985CDB63}">
      <dsp:nvSpPr>
        <dsp:cNvPr id="0" name=""/>
        <dsp:cNvSpPr/>
      </dsp:nvSpPr>
      <dsp:spPr>
        <a:xfrm>
          <a:off x="5497734" y="1193735"/>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73" y="1236620"/>
        <a:ext cx="28319" cy="5669"/>
      </dsp:txXfrm>
    </dsp:sp>
    <dsp:sp modelId="{2C77F434-6169-4543-AF91-C635A2266B4E}">
      <dsp:nvSpPr>
        <dsp:cNvPr id="0" name=""/>
        <dsp:cNvSpPr/>
      </dsp:nvSpPr>
      <dsp:spPr>
        <a:xfrm>
          <a:off x="3036938" y="500676"/>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INTEGRATED</a:t>
          </a:r>
          <a:r>
            <a:rPr lang="en-US" sz="2400" b="1" kern="1200" baseline="0" dirty="0" smtClean="0"/>
            <a:t> ELD/MATH</a:t>
          </a:r>
          <a:endParaRPr lang="en-US" sz="2400" b="1" kern="1200" dirty="0"/>
        </a:p>
      </dsp:txBody>
      <dsp:txXfrm>
        <a:off x="3036938" y="500676"/>
        <a:ext cx="2462595" cy="1477557"/>
      </dsp:txXfrm>
    </dsp:sp>
    <dsp:sp modelId="{414FF2A5-9EF5-4EF9-8736-1B57A85BD3ED}">
      <dsp:nvSpPr>
        <dsp:cNvPr id="0" name=""/>
        <dsp:cNvSpPr/>
      </dsp:nvSpPr>
      <dsp:spPr>
        <a:xfrm>
          <a:off x="8526727" y="1193735"/>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0465" y="1236620"/>
        <a:ext cx="28319" cy="5669"/>
      </dsp:txXfrm>
    </dsp:sp>
    <dsp:sp modelId="{5DC2262A-6A15-4218-958D-2D0C60D6A2A3}">
      <dsp:nvSpPr>
        <dsp:cNvPr id="0" name=""/>
        <dsp:cNvSpPr/>
      </dsp:nvSpPr>
      <dsp:spPr>
        <a:xfrm>
          <a:off x="6065931" y="500676"/>
          <a:ext cx="2462595" cy="1477557"/>
        </a:xfrm>
        <a:prstGeom prst="rect">
          <a:avLst/>
        </a:prstGeom>
        <a:solidFill>
          <a:schemeClr val="tx2"/>
        </a:solidFill>
        <a:ln w="26424"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baseline="0" dirty="0" smtClean="0"/>
            <a:t>THREE PHASE LESSON STRUCTURE</a:t>
          </a:r>
          <a:endParaRPr lang="en-US" sz="2400" b="1" kern="1200" dirty="0"/>
        </a:p>
      </dsp:txBody>
      <dsp:txXfrm>
        <a:off x="6065931" y="500676"/>
        <a:ext cx="2462595" cy="1477557"/>
      </dsp:txXfrm>
    </dsp:sp>
    <dsp:sp modelId="{F56DF62A-EAF6-44E2-B688-6FE4BCA7D85E}">
      <dsp:nvSpPr>
        <dsp:cNvPr id="0" name=""/>
        <dsp:cNvSpPr/>
      </dsp:nvSpPr>
      <dsp:spPr>
        <a:xfrm>
          <a:off x="1240573" y="1976433"/>
          <a:ext cx="9085648" cy="538323"/>
        </a:xfrm>
        <a:custGeom>
          <a:avLst/>
          <a:gdLst/>
          <a:ahLst/>
          <a:cxnLst/>
          <a:rect l="0" t="0" r="0" b="0"/>
          <a:pathLst>
            <a:path>
              <a:moveTo>
                <a:pt x="9085648" y="0"/>
              </a:moveTo>
              <a:lnTo>
                <a:pt x="9085648" y="286261"/>
              </a:lnTo>
              <a:lnTo>
                <a:pt x="0" y="286261"/>
              </a:lnTo>
              <a:lnTo>
                <a:pt x="0" y="538323"/>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55811" y="2242761"/>
        <a:ext cx="455172" cy="5669"/>
      </dsp:txXfrm>
    </dsp:sp>
    <dsp:sp modelId="{CA21C951-A33B-4946-BAEA-2054E7FF2B63}">
      <dsp:nvSpPr>
        <dsp:cNvPr id="0" name=""/>
        <dsp:cNvSpPr/>
      </dsp:nvSpPr>
      <dsp:spPr>
        <a:xfrm>
          <a:off x="9094924" y="500676"/>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INTEGRATED ELD/MATH RESOURCES</a:t>
          </a:r>
          <a:endParaRPr lang="en-US" sz="2400" b="1" kern="1200" dirty="0"/>
        </a:p>
      </dsp:txBody>
      <dsp:txXfrm>
        <a:off x="9094924" y="500676"/>
        <a:ext cx="2462595" cy="1477557"/>
      </dsp:txXfrm>
    </dsp:sp>
    <dsp:sp modelId="{28FCC420-DB26-4C90-B42E-4B7006E8770C}">
      <dsp:nvSpPr>
        <dsp:cNvPr id="0" name=""/>
        <dsp:cNvSpPr/>
      </dsp:nvSpPr>
      <dsp:spPr>
        <a:xfrm>
          <a:off x="2470071" y="3237689"/>
          <a:ext cx="534467" cy="91440"/>
        </a:xfrm>
        <a:custGeom>
          <a:avLst/>
          <a:gdLst/>
          <a:ahLst/>
          <a:cxnLst/>
          <a:rect l="0" t="0" r="0" b="0"/>
          <a:pathLst>
            <a:path>
              <a:moveTo>
                <a:pt x="0" y="48246"/>
              </a:moveTo>
              <a:lnTo>
                <a:pt x="284333" y="48246"/>
              </a:lnTo>
              <a:lnTo>
                <a:pt x="284333" y="45720"/>
              </a:lnTo>
              <a:lnTo>
                <a:pt x="53446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23178" y="3280574"/>
        <a:ext cx="28253" cy="5669"/>
      </dsp:txXfrm>
    </dsp:sp>
    <dsp:sp modelId="{0FCE8B48-8247-4C66-963F-DE6BDACDBA83}">
      <dsp:nvSpPr>
        <dsp:cNvPr id="0" name=""/>
        <dsp:cNvSpPr/>
      </dsp:nvSpPr>
      <dsp:spPr>
        <a:xfrm>
          <a:off x="9275" y="2547157"/>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LESSON OBJECTIVES</a:t>
          </a:r>
          <a:endParaRPr lang="en-US" sz="2400" b="1" kern="1200" dirty="0"/>
        </a:p>
      </dsp:txBody>
      <dsp:txXfrm>
        <a:off x="9275" y="2547157"/>
        <a:ext cx="2462595" cy="1477557"/>
      </dsp:txXfrm>
    </dsp:sp>
    <dsp:sp modelId="{0D19A43D-EDB4-403C-ADDF-224E9230FD89}">
      <dsp:nvSpPr>
        <dsp:cNvPr id="0" name=""/>
        <dsp:cNvSpPr/>
      </dsp:nvSpPr>
      <dsp:spPr>
        <a:xfrm>
          <a:off x="5497734" y="3237689"/>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73" y="3280574"/>
        <a:ext cx="28319" cy="5669"/>
      </dsp:txXfrm>
    </dsp:sp>
    <dsp:sp modelId="{92A4E4C7-8B70-437E-87A2-7A77850FBA0B}">
      <dsp:nvSpPr>
        <dsp:cNvPr id="0" name=""/>
        <dsp:cNvSpPr/>
      </dsp:nvSpPr>
      <dsp:spPr>
        <a:xfrm>
          <a:off x="3036938" y="2544631"/>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BEFORE          PHASE</a:t>
          </a:r>
          <a:endParaRPr lang="en-US" sz="2400" b="1" kern="1200" dirty="0"/>
        </a:p>
      </dsp:txBody>
      <dsp:txXfrm>
        <a:off x="3036938" y="2544631"/>
        <a:ext cx="2462595" cy="1477557"/>
      </dsp:txXfrm>
    </dsp:sp>
    <dsp:sp modelId="{3D1EC571-53A3-4AA0-B8A4-04BCCE392E61}">
      <dsp:nvSpPr>
        <dsp:cNvPr id="0" name=""/>
        <dsp:cNvSpPr/>
      </dsp:nvSpPr>
      <dsp:spPr>
        <a:xfrm>
          <a:off x="8526727" y="3237689"/>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0465" y="3280574"/>
        <a:ext cx="28319" cy="5669"/>
      </dsp:txXfrm>
    </dsp:sp>
    <dsp:sp modelId="{D98C08A9-08A8-4575-B05A-EEDE364A25CB}">
      <dsp:nvSpPr>
        <dsp:cNvPr id="0" name=""/>
        <dsp:cNvSpPr/>
      </dsp:nvSpPr>
      <dsp:spPr>
        <a:xfrm>
          <a:off x="6065931" y="2544631"/>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THREE READS PROTOCOL</a:t>
          </a:r>
          <a:endParaRPr lang="en-US" sz="2400" b="1" kern="1200" dirty="0"/>
        </a:p>
      </dsp:txBody>
      <dsp:txXfrm>
        <a:off x="6065931" y="2544631"/>
        <a:ext cx="2462595" cy="1477557"/>
      </dsp:txXfrm>
    </dsp:sp>
    <dsp:sp modelId="{D823C69C-CE74-4295-9965-3559BF9BD1C9}">
      <dsp:nvSpPr>
        <dsp:cNvPr id="0" name=""/>
        <dsp:cNvSpPr/>
      </dsp:nvSpPr>
      <dsp:spPr>
        <a:xfrm>
          <a:off x="9094924" y="2544631"/>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WRAP UP/ REFLECT</a:t>
          </a:r>
          <a:endParaRPr lang="en-US" sz="2400" b="1" kern="1200" dirty="0"/>
        </a:p>
      </dsp:txBody>
      <dsp:txXfrm>
        <a:off x="9094924" y="2544631"/>
        <a:ext cx="2462595" cy="14775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9E549-7E3B-4990-A9E6-0FAE20641AB7}">
      <dsp:nvSpPr>
        <dsp:cNvPr id="0" name=""/>
        <dsp:cNvSpPr/>
      </dsp:nvSpPr>
      <dsp:spPr>
        <a:xfrm>
          <a:off x="2491323" y="1193735"/>
          <a:ext cx="513214" cy="91440"/>
        </a:xfrm>
        <a:custGeom>
          <a:avLst/>
          <a:gdLst/>
          <a:ahLst/>
          <a:cxnLst/>
          <a:rect l="0" t="0" r="0" b="0"/>
          <a:pathLst>
            <a:path>
              <a:moveTo>
                <a:pt x="0" y="45720"/>
              </a:moveTo>
              <a:lnTo>
                <a:pt x="513214"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34335" y="1236620"/>
        <a:ext cx="27190" cy="5669"/>
      </dsp:txXfrm>
    </dsp:sp>
    <dsp:sp modelId="{7FB1CF97-E843-4F3A-B757-56BD38E15DCA}">
      <dsp:nvSpPr>
        <dsp:cNvPr id="0" name=""/>
        <dsp:cNvSpPr/>
      </dsp:nvSpPr>
      <dsp:spPr>
        <a:xfrm>
          <a:off x="30528" y="500676"/>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GROUNDING AND EL DATA</a:t>
          </a:r>
          <a:endParaRPr lang="en-US" sz="2400" b="1" kern="1200" dirty="0"/>
        </a:p>
      </dsp:txBody>
      <dsp:txXfrm>
        <a:off x="30528" y="500676"/>
        <a:ext cx="2462595" cy="1477557"/>
      </dsp:txXfrm>
    </dsp:sp>
    <dsp:sp modelId="{54A8819C-B69B-4464-BD81-289F985CDB63}">
      <dsp:nvSpPr>
        <dsp:cNvPr id="0" name=""/>
        <dsp:cNvSpPr/>
      </dsp:nvSpPr>
      <dsp:spPr>
        <a:xfrm>
          <a:off x="5497734" y="1193735"/>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73" y="1236620"/>
        <a:ext cx="28319" cy="5669"/>
      </dsp:txXfrm>
    </dsp:sp>
    <dsp:sp modelId="{2C77F434-6169-4543-AF91-C635A2266B4E}">
      <dsp:nvSpPr>
        <dsp:cNvPr id="0" name=""/>
        <dsp:cNvSpPr/>
      </dsp:nvSpPr>
      <dsp:spPr>
        <a:xfrm>
          <a:off x="3036938" y="500676"/>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INTEGRATED</a:t>
          </a:r>
          <a:r>
            <a:rPr lang="en-US" sz="2400" b="1" kern="1200" baseline="0" dirty="0" smtClean="0"/>
            <a:t> ELD/MATH</a:t>
          </a:r>
          <a:endParaRPr lang="en-US" sz="2400" b="1" kern="1200" dirty="0"/>
        </a:p>
      </dsp:txBody>
      <dsp:txXfrm>
        <a:off x="3036938" y="500676"/>
        <a:ext cx="2462595" cy="1477557"/>
      </dsp:txXfrm>
    </dsp:sp>
    <dsp:sp modelId="{414FF2A5-9EF5-4EF9-8736-1B57A85BD3ED}">
      <dsp:nvSpPr>
        <dsp:cNvPr id="0" name=""/>
        <dsp:cNvSpPr/>
      </dsp:nvSpPr>
      <dsp:spPr>
        <a:xfrm>
          <a:off x="8526727" y="1193735"/>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0465" y="1236620"/>
        <a:ext cx="28319" cy="5669"/>
      </dsp:txXfrm>
    </dsp:sp>
    <dsp:sp modelId="{5DC2262A-6A15-4218-958D-2D0C60D6A2A3}">
      <dsp:nvSpPr>
        <dsp:cNvPr id="0" name=""/>
        <dsp:cNvSpPr/>
      </dsp:nvSpPr>
      <dsp:spPr>
        <a:xfrm>
          <a:off x="6065931" y="500676"/>
          <a:ext cx="2462595" cy="1477557"/>
        </a:xfrm>
        <a:prstGeom prst="rect">
          <a:avLst/>
        </a:prstGeom>
        <a:solidFill>
          <a:schemeClr val="tx2"/>
        </a:solidFill>
        <a:ln w="26424"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baseline="0" dirty="0" smtClean="0"/>
            <a:t>THREE PHASE LESSON STRUCTURE</a:t>
          </a:r>
          <a:endParaRPr lang="en-US" sz="2400" b="1" kern="1200" dirty="0"/>
        </a:p>
      </dsp:txBody>
      <dsp:txXfrm>
        <a:off x="6065931" y="500676"/>
        <a:ext cx="2462595" cy="1477557"/>
      </dsp:txXfrm>
    </dsp:sp>
    <dsp:sp modelId="{F56DF62A-EAF6-44E2-B688-6FE4BCA7D85E}">
      <dsp:nvSpPr>
        <dsp:cNvPr id="0" name=""/>
        <dsp:cNvSpPr/>
      </dsp:nvSpPr>
      <dsp:spPr>
        <a:xfrm>
          <a:off x="1240573" y="1976433"/>
          <a:ext cx="9085648" cy="538323"/>
        </a:xfrm>
        <a:custGeom>
          <a:avLst/>
          <a:gdLst/>
          <a:ahLst/>
          <a:cxnLst/>
          <a:rect l="0" t="0" r="0" b="0"/>
          <a:pathLst>
            <a:path>
              <a:moveTo>
                <a:pt x="9085648" y="0"/>
              </a:moveTo>
              <a:lnTo>
                <a:pt x="9085648" y="286261"/>
              </a:lnTo>
              <a:lnTo>
                <a:pt x="0" y="286261"/>
              </a:lnTo>
              <a:lnTo>
                <a:pt x="0" y="538323"/>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55811" y="2242761"/>
        <a:ext cx="455172" cy="5669"/>
      </dsp:txXfrm>
    </dsp:sp>
    <dsp:sp modelId="{CA21C951-A33B-4946-BAEA-2054E7FF2B63}">
      <dsp:nvSpPr>
        <dsp:cNvPr id="0" name=""/>
        <dsp:cNvSpPr/>
      </dsp:nvSpPr>
      <dsp:spPr>
        <a:xfrm>
          <a:off x="9094924" y="500676"/>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INTEGRATED ELD/MATH RESOURCES</a:t>
          </a:r>
          <a:endParaRPr lang="en-US" sz="2400" b="1" kern="1200" dirty="0"/>
        </a:p>
      </dsp:txBody>
      <dsp:txXfrm>
        <a:off x="9094924" y="500676"/>
        <a:ext cx="2462595" cy="1477557"/>
      </dsp:txXfrm>
    </dsp:sp>
    <dsp:sp modelId="{28FCC420-DB26-4C90-B42E-4B7006E8770C}">
      <dsp:nvSpPr>
        <dsp:cNvPr id="0" name=""/>
        <dsp:cNvSpPr/>
      </dsp:nvSpPr>
      <dsp:spPr>
        <a:xfrm>
          <a:off x="2470071" y="3237689"/>
          <a:ext cx="534467" cy="91440"/>
        </a:xfrm>
        <a:custGeom>
          <a:avLst/>
          <a:gdLst/>
          <a:ahLst/>
          <a:cxnLst/>
          <a:rect l="0" t="0" r="0" b="0"/>
          <a:pathLst>
            <a:path>
              <a:moveTo>
                <a:pt x="0" y="48246"/>
              </a:moveTo>
              <a:lnTo>
                <a:pt x="284333" y="48246"/>
              </a:lnTo>
              <a:lnTo>
                <a:pt x="284333" y="45720"/>
              </a:lnTo>
              <a:lnTo>
                <a:pt x="53446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23178" y="3280574"/>
        <a:ext cx="28253" cy="5669"/>
      </dsp:txXfrm>
    </dsp:sp>
    <dsp:sp modelId="{0FCE8B48-8247-4C66-963F-DE6BDACDBA83}">
      <dsp:nvSpPr>
        <dsp:cNvPr id="0" name=""/>
        <dsp:cNvSpPr/>
      </dsp:nvSpPr>
      <dsp:spPr>
        <a:xfrm>
          <a:off x="9275" y="2547157"/>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LESSON OBJECTIVES</a:t>
          </a:r>
          <a:endParaRPr lang="en-US" sz="2400" b="1" kern="1200" dirty="0"/>
        </a:p>
      </dsp:txBody>
      <dsp:txXfrm>
        <a:off x="9275" y="2547157"/>
        <a:ext cx="2462595" cy="1477557"/>
      </dsp:txXfrm>
    </dsp:sp>
    <dsp:sp modelId="{0D19A43D-EDB4-403C-ADDF-224E9230FD89}">
      <dsp:nvSpPr>
        <dsp:cNvPr id="0" name=""/>
        <dsp:cNvSpPr/>
      </dsp:nvSpPr>
      <dsp:spPr>
        <a:xfrm>
          <a:off x="5497734" y="3237689"/>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73" y="3280574"/>
        <a:ext cx="28319" cy="5669"/>
      </dsp:txXfrm>
    </dsp:sp>
    <dsp:sp modelId="{92A4E4C7-8B70-437E-87A2-7A77850FBA0B}">
      <dsp:nvSpPr>
        <dsp:cNvPr id="0" name=""/>
        <dsp:cNvSpPr/>
      </dsp:nvSpPr>
      <dsp:spPr>
        <a:xfrm>
          <a:off x="3036938" y="2544631"/>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BEFORE          PHASE</a:t>
          </a:r>
          <a:endParaRPr lang="en-US" sz="2400" b="1" kern="1200" dirty="0"/>
        </a:p>
      </dsp:txBody>
      <dsp:txXfrm>
        <a:off x="3036938" y="2544631"/>
        <a:ext cx="2462595" cy="1477557"/>
      </dsp:txXfrm>
    </dsp:sp>
    <dsp:sp modelId="{3D1EC571-53A3-4AA0-B8A4-04BCCE392E61}">
      <dsp:nvSpPr>
        <dsp:cNvPr id="0" name=""/>
        <dsp:cNvSpPr/>
      </dsp:nvSpPr>
      <dsp:spPr>
        <a:xfrm>
          <a:off x="8526727" y="3237689"/>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0465" y="3280574"/>
        <a:ext cx="28319" cy="5669"/>
      </dsp:txXfrm>
    </dsp:sp>
    <dsp:sp modelId="{D98C08A9-08A8-4575-B05A-EEDE364A25CB}">
      <dsp:nvSpPr>
        <dsp:cNvPr id="0" name=""/>
        <dsp:cNvSpPr/>
      </dsp:nvSpPr>
      <dsp:spPr>
        <a:xfrm>
          <a:off x="6065931" y="2544631"/>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THREE READS PROTOCOL</a:t>
          </a:r>
          <a:endParaRPr lang="en-US" sz="2400" b="1" kern="1200" dirty="0"/>
        </a:p>
      </dsp:txBody>
      <dsp:txXfrm>
        <a:off x="6065931" y="2544631"/>
        <a:ext cx="2462595" cy="1477557"/>
      </dsp:txXfrm>
    </dsp:sp>
    <dsp:sp modelId="{D823C69C-CE74-4295-9965-3559BF9BD1C9}">
      <dsp:nvSpPr>
        <dsp:cNvPr id="0" name=""/>
        <dsp:cNvSpPr/>
      </dsp:nvSpPr>
      <dsp:spPr>
        <a:xfrm>
          <a:off x="9094924" y="2544631"/>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WRAP UP/ REFLECT</a:t>
          </a:r>
          <a:endParaRPr lang="en-US" sz="2400" b="1" kern="1200" dirty="0"/>
        </a:p>
      </dsp:txBody>
      <dsp:txXfrm>
        <a:off x="9094924" y="2544631"/>
        <a:ext cx="2462595" cy="14775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9E549-7E3B-4990-A9E6-0FAE20641AB7}">
      <dsp:nvSpPr>
        <dsp:cNvPr id="0" name=""/>
        <dsp:cNvSpPr/>
      </dsp:nvSpPr>
      <dsp:spPr>
        <a:xfrm>
          <a:off x="2491323" y="1193735"/>
          <a:ext cx="513214" cy="91440"/>
        </a:xfrm>
        <a:custGeom>
          <a:avLst/>
          <a:gdLst/>
          <a:ahLst/>
          <a:cxnLst/>
          <a:rect l="0" t="0" r="0" b="0"/>
          <a:pathLst>
            <a:path>
              <a:moveTo>
                <a:pt x="0" y="45720"/>
              </a:moveTo>
              <a:lnTo>
                <a:pt x="513214"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34335" y="1236620"/>
        <a:ext cx="27190" cy="5669"/>
      </dsp:txXfrm>
    </dsp:sp>
    <dsp:sp modelId="{7FB1CF97-E843-4F3A-B757-56BD38E15DCA}">
      <dsp:nvSpPr>
        <dsp:cNvPr id="0" name=""/>
        <dsp:cNvSpPr/>
      </dsp:nvSpPr>
      <dsp:spPr>
        <a:xfrm>
          <a:off x="30528" y="500676"/>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GROUNDING AND EL DATA</a:t>
          </a:r>
          <a:endParaRPr lang="en-US" sz="2400" b="1" kern="1200" dirty="0"/>
        </a:p>
      </dsp:txBody>
      <dsp:txXfrm>
        <a:off x="30528" y="500676"/>
        <a:ext cx="2462595" cy="1477557"/>
      </dsp:txXfrm>
    </dsp:sp>
    <dsp:sp modelId="{54A8819C-B69B-4464-BD81-289F985CDB63}">
      <dsp:nvSpPr>
        <dsp:cNvPr id="0" name=""/>
        <dsp:cNvSpPr/>
      </dsp:nvSpPr>
      <dsp:spPr>
        <a:xfrm>
          <a:off x="5497734" y="1193735"/>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73" y="1236620"/>
        <a:ext cx="28319" cy="5669"/>
      </dsp:txXfrm>
    </dsp:sp>
    <dsp:sp modelId="{2C77F434-6169-4543-AF91-C635A2266B4E}">
      <dsp:nvSpPr>
        <dsp:cNvPr id="0" name=""/>
        <dsp:cNvSpPr/>
      </dsp:nvSpPr>
      <dsp:spPr>
        <a:xfrm>
          <a:off x="3036938" y="500676"/>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INTEGRATED</a:t>
          </a:r>
          <a:r>
            <a:rPr lang="en-US" sz="2400" b="1" kern="1200" baseline="0" dirty="0" smtClean="0"/>
            <a:t> ELD/MATH</a:t>
          </a:r>
          <a:endParaRPr lang="en-US" sz="2400" b="1" kern="1200" dirty="0"/>
        </a:p>
      </dsp:txBody>
      <dsp:txXfrm>
        <a:off x="3036938" y="500676"/>
        <a:ext cx="2462595" cy="1477557"/>
      </dsp:txXfrm>
    </dsp:sp>
    <dsp:sp modelId="{414FF2A5-9EF5-4EF9-8736-1B57A85BD3ED}">
      <dsp:nvSpPr>
        <dsp:cNvPr id="0" name=""/>
        <dsp:cNvSpPr/>
      </dsp:nvSpPr>
      <dsp:spPr>
        <a:xfrm>
          <a:off x="8526727" y="1193735"/>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0465" y="1236620"/>
        <a:ext cx="28319" cy="5669"/>
      </dsp:txXfrm>
    </dsp:sp>
    <dsp:sp modelId="{5DC2262A-6A15-4218-958D-2D0C60D6A2A3}">
      <dsp:nvSpPr>
        <dsp:cNvPr id="0" name=""/>
        <dsp:cNvSpPr/>
      </dsp:nvSpPr>
      <dsp:spPr>
        <a:xfrm>
          <a:off x="6065931" y="500676"/>
          <a:ext cx="2462595" cy="1477557"/>
        </a:xfrm>
        <a:prstGeom prst="rect">
          <a:avLst/>
        </a:prstGeom>
        <a:solidFill>
          <a:schemeClr val="tx2"/>
        </a:solidFill>
        <a:ln w="26424"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baseline="0" dirty="0" smtClean="0"/>
            <a:t>THREE PHASE LESSON STRUCTURE</a:t>
          </a:r>
          <a:endParaRPr lang="en-US" sz="2400" b="1" kern="1200" dirty="0"/>
        </a:p>
      </dsp:txBody>
      <dsp:txXfrm>
        <a:off x="6065931" y="500676"/>
        <a:ext cx="2462595" cy="1477557"/>
      </dsp:txXfrm>
    </dsp:sp>
    <dsp:sp modelId="{F56DF62A-EAF6-44E2-B688-6FE4BCA7D85E}">
      <dsp:nvSpPr>
        <dsp:cNvPr id="0" name=""/>
        <dsp:cNvSpPr/>
      </dsp:nvSpPr>
      <dsp:spPr>
        <a:xfrm>
          <a:off x="1240573" y="1976433"/>
          <a:ext cx="9085648" cy="538323"/>
        </a:xfrm>
        <a:custGeom>
          <a:avLst/>
          <a:gdLst/>
          <a:ahLst/>
          <a:cxnLst/>
          <a:rect l="0" t="0" r="0" b="0"/>
          <a:pathLst>
            <a:path>
              <a:moveTo>
                <a:pt x="9085648" y="0"/>
              </a:moveTo>
              <a:lnTo>
                <a:pt x="9085648" y="286261"/>
              </a:lnTo>
              <a:lnTo>
                <a:pt x="0" y="286261"/>
              </a:lnTo>
              <a:lnTo>
                <a:pt x="0" y="538323"/>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55811" y="2242761"/>
        <a:ext cx="455172" cy="5669"/>
      </dsp:txXfrm>
    </dsp:sp>
    <dsp:sp modelId="{CA21C951-A33B-4946-BAEA-2054E7FF2B63}">
      <dsp:nvSpPr>
        <dsp:cNvPr id="0" name=""/>
        <dsp:cNvSpPr/>
      </dsp:nvSpPr>
      <dsp:spPr>
        <a:xfrm>
          <a:off x="9094924" y="500676"/>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INTEGRATED ELD/MATH RESOURCES</a:t>
          </a:r>
          <a:endParaRPr lang="en-US" sz="2400" b="1" kern="1200" dirty="0"/>
        </a:p>
      </dsp:txBody>
      <dsp:txXfrm>
        <a:off x="9094924" y="500676"/>
        <a:ext cx="2462595" cy="1477557"/>
      </dsp:txXfrm>
    </dsp:sp>
    <dsp:sp modelId="{28FCC420-DB26-4C90-B42E-4B7006E8770C}">
      <dsp:nvSpPr>
        <dsp:cNvPr id="0" name=""/>
        <dsp:cNvSpPr/>
      </dsp:nvSpPr>
      <dsp:spPr>
        <a:xfrm>
          <a:off x="2470071" y="3237689"/>
          <a:ext cx="534467" cy="91440"/>
        </a:xfrm>
        <a:custGeom>
          <a:avLst/>
          <a:gdLst/>
          <a:ahLst/>
          <a:cxnLst/>
          <a:rect l="0" t="0" r="0" b="0"/>
          <a:pathLst>
            <a:path>
              <a:moveTo>
                <a:pt x="0" y="48246"/>
              </a:moveTo>
              <a:lnTo>
                <a:pt x="284333" y="48246"/>
              </a:lnTo>
              <a:lnTo>
                <a:pt x="284333" y="45720"/>
              </a:lnTo>
              <a:lnTo>
                <a:pt x="53446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723178" y="3280574"/>
        <a:ext cx="28253" cy="5669"/>
      </dsp:txXfrm>
    </dsp:sp>
    <dsp:sp modelId="{0FCE8B48-8247-4C66-963F-DE6BDACDBA83}">
      <dsp:nvSpPr>
        <dsp:cNvPr id="0" name=""/>
        <dsp:cNvSpPr/>
      </dsp:nvSpPr>
      <dsp:spPr>
        <a:xfrm>
          <a:off x="9275" y="2547157"/>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LESSON OBJECTIVES</a:t>
          </a:r>
          <a:endParaRPr lang="en-US" sz="2400" b="1" kern="1200" dirty="0"/>
        </a:p>
      </dsp:txBody>
      <dsp:txXfrm>
        <a:off x="9275" y="2547157"/>
        <a:ext cx="2462595" cy="1477557"/>
      </dsp:txXfrm>
    </dsp:sp>
    <dsp:sp modelId="{0D19A43D-EDB4-403C-ADDF-224E9230FD89}">
      <dsp:nvSpPr>
        <dsp:cNvPr id="0" name=""/>
        <dsp:cNvSpPr/>
      </dsp:nvSpPr>
      <dsp:spPr>
        <a:xfrm>
          <a:off x="5497734" y="3237689"/>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51473" y="3280574"/>
        <a:ext cx="28319" cy="5669"/>
      </dsp:txXfrm>
    </dsp:sp>
    <dsp:sp modelId="{92A4E4C7-8B70-437E-87A2-7A77850FBA0B}">
      <dsp:nvSpPr>
        <dsp:cNvPr id="0" name=""/>
        <dsp:cNvSpPr/>
      </dsp:nvSpPr>
      <dsp:spPr>
        <a:xfrm>
          <a:off x="3036938" y="2544631"/>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BEFORE          PHASE</a:t>
          </a:r>
          <a:endParaRPr lang="en-US" sz="2400" b="1" kern="1200" dirty="0"/>
        </a:p>
      </dsp:txBody>
      <dsp:txXfrm>
        <a:off x="3036938" y="2544631"/>
        <a:ext cx="2462595" cy="1477557"/>
      </dsp:txXfrm>
    </dsp:sp>
    <dsp:sp modelId="{3D1EC571-53A3-4AA0-B8A4-04BCCE392E61}">
      <dsp:nvSpPr>
        <dsp:cNvPr id="0" name=""/>
        <dsp:cNvSpPr/>
      </dsp:nvSpPr>
      <dsp:spPr>
        <a:xfrm>
          <a:off x="8526727" y="3237689"/>
          <a:ext cx="535797" cy="91440"/>
        </a:xfrm>
        <a:custGeom>
          <a:avLst/>
          <a:gdLst/>
          <a:ahLst/>
          <a:cxnLst/>
          <a:rect l="0" t="0" r="0" b="0"/>
          <a:pathLst>
            <a:path>
              <a:moveTo>
                <a:pt x="0" y="45720"/>
              </a:moveTo>
              <a:lnTo>
                <a:pt x="535797" y="45720"/>
              </a:lnTo>
            </a:path>
          </a:pathLst>
        </a:custGeom>
        <a:noFill/>
        <a:ln w="25400" cap="flat" cmpd="sng" algn="ctr">
          <a:solidFill>
            <a:schemeClr val="accent2"/>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8780465" y="3280574"/>
        <a:ext cx="28319" cy="5669"/>
      </dsp:txXfrm>
    </dsp:sp>
    <dsp:sp modelId="{D98C08A9-08A8-4575-B05A-EEDE364A25CB}">
      <dsp:nvSpPr>
        <dsp:cNvPr id="0" name=""/>
        <dsp:cNvSpPr/>
      </dsp:nvSpPr>
      <dsp:spPr>
        <a:xfrm>
          <a:off x="6065931" y="2544631"/>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THREE READS PROTOCOL</a:t>
          </a:r>
          <a:endParaRPr lang="en-US" sz="2400" b="1" kern="1200" dirty="0"/>
        </a:p>
      </dsp:txBody>
      <dsp:txXfrm>
        <a:off x="6065931" y="2544631"/>
        <a:ext cx="2462595" cy="1477557"/>
      </dsp:txXfrm>
    </dsp:sp>
    <dsp:sp modelId="{D823C69C-CE74-4295-9965-3559BF9BD1C9}">
      <dsp:nvSpPr>
        <dsp:cNvPr id="0" name=""/>
        <dsp:cNvSpPr/>
      </dsp:nvSpPr>
      <dsp:spPr>
        <a:xfrm>
          <a:off x="9094924" y="2544631"/>
          <a:ext cx="2462595" cy="1477557"/>
        </a:xfrm>
        <a:prstGeom prst="rect">
          <a:avLst/>
        </a:prstGeom>
        <a:solidFill>
          <a:schemeClr val="tx2"/>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t>WRAP UP/ REFLECT</a:t>
          </a:r>
          <a:endParaRPr lang="en-US" sz="2400" b="1" kern="1200" dirty="0"/>
        </a:p>
      </dsp:txBody>
      <dsp:txXfrm>
        <a:off x="9094924" y="2544631"/>
        <a:ext cx="2462595" cy="147755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BB78B-5D5B-A74C-9B01-E87A162F8345}">
      <dsp:nvSpPr>
        <dsp:cNvPr id="0" name=""/>
        <dsp:cNvSpPr/>
      </dsp:nvSpPr>
      <dsp:spPr>
        <a:xfrm>
          <a:off x="0" y="112084"/>
          <a:ext cx="3626364" cy="1011092"/>
        </a:xfrm>
        <a:prstGeom prst="roundRect">
          <a:avLst>
            <a:gd name="adj" fmla="val 10000"/>
          </a:avLst>
        </a:prstGeom>
        <a:solidFill>
          <a:srgbClr val="FEFDA1"/>
        </a:solidFill>
        <a:ln>
          <a:solidFill>
            <a:schemeClr val="accent1"/>
          </a:solid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endParaRPr lang="en-US" sz="2400" b="1" kern="1200" dirty="0">
            <a:solidFill>
              <a:schemeClr val="tx1"/>
            </a:solidFill>
          </a:endParaRPr>
        </a:p>
      </dsp:txBody>
      <dsp:txXfrm>
        <a:off x="29614" y="141698"/>
        <a:ext cx="3567136" cy="951864"/>
      </dsp:txXfrm>
    </dsp:sp>
    <dsp:sp modelId="{ED6BE4A9-A27B-4740-926B-62679D15E33B}">
      <dsp:nvSpPr>
        <dsp:cNvPr id="0" name=""/>
        <dsp:cNvSpPr/>
      </dsp:nvSpPr>
      <dsp:spPr>
        <a:xfrm>
          <a:off x="362636" y="1123177"/>
          <a:ext cx="238824" cy="773330"/>
        </a:xfrm>
        <a:custGeom>
          <a:avLst/>
          <a:gdLst/>
          <a:ahLst/>
          <a:cxnLst/>
          <a:rect l="0" t="0" r="0" b="0"/>
          <a:pathLst>
            <a:path>
              <a:moveTo>
                <a:pt x="0" y="0"/>
              </a:moveTo>
              <a:lnTo>
                <a:pt x="0" y="773330"/>
              </a:lnTo>
              <a:lnTo>
                <a:pt x="238824" y="773330"/>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CCB167FD-43F3-8F45-841F-9908C0FFB74F}">
      <dsp:nvSpPr>
        <dsp:cNvPr id="0" name=""/>
        <dsp:cNvSpPr/>
      </dsp:nvSpPr>
      <dsp:spPr>
        <a:xfrm>
          <a:off x="601461" y="1308635"/>
          <a:ext cx="4182395" cy="1175745"/>
        </a:xfrm>
        <a:prstGeom prst="roundRect">
          <a:avLst>
            <a:gd name="adj" fmla="val 10000"/>
          </a:avLst>
        </a:prstGeom>
        <a:solidFill>
          <a:srgbClr val="DFBACE">
            <a:alpha val="90000"/>
          </a:srgbClr>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2311400">
            <a:lnSpc>
              <a:spcPct val="90000"/>
            </a:lnSpc>
            <a:spcBef>
              <a:spcPct val="0"/>
            </a:spcBef>
            <a:spcAft>
              <a:spcPct val="35000"/>
            </a:spcAft>
          </a:pPr>
          <a:endParaRPr lang="en-US" sz="900" kern="1200" dirty="0">
            <a:solidFill>
              <a:schemeClr val="tx1"/>
            </a:solidFill>
          </a:endParaRPr>
        </a:p>
      </dsp:txBody>
      <dsp:txXfrm>
        <a:off x="635897" y="1343071"/>
        <a:ext cx="4113523" cy="1106873"/>
      </dsp:txXfrm>
    </dsp:sp>
    <dsp:sp modelId="{7B8BEFA7-1036-E34F-88C5-DD0917C785E2}">
      <dsp:nvSpPr>
        <dsp:cNvPr id="0" name=""/>
        <dsp:cNvSpPr/>
      </dsp:nvSpPr>
      <dsp:spPr>
        <a:xfrm>
          <a:off x="362636" y="1123177"/>
          <a:ext cx="235847" cy="2207591"/>
        </a:xfrm>
        <a:custGeom>
          <a:avLst/>
          <a:gdLst/>
          <a:ahLst/>
          <a:cxnLst/>
          <a:rect l="0" t="0" r="0" b="0"/>
          <a:pathLst>
            <a:path>
              <a:moveTo>
                <a:pt x="0" y="0"/>
              </a:moveTo>
              <a:lnTo>
                <a:pt x="0" y="2207591"/>
              </a:lnTo>
              <a:lnTo>
                <a:pt x="235847" y="2207591"/>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186D6D71-57D7-7146-AC48-3B790488DB2D}">
      <dsp:nvSpPr>
        <dsp:cNvPr id="0" name=""/>
        <dsp:cNvSpPr/>
      </dsp:nvSpPr>
      <dsp:spPr>
        <a:xfrm>
          <a:off x="598483" y="2693370"/>
          <a:ext cx="4156532" cy="1274797"/>
        </a:xfrm>
        <a:prstGeom prst="roundRect">
          <a:avLst>
            <a:gd name="adj" fmla="val 10000"/>
          </a:avLst>
        </a:prstGeom>
        <a:solidFill>
          <a:srgbClr val="BACDE6"/>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ndParaRPr>
        </a:p>
      </dsp:txBody>
      <dsp:txXfrm>
        <a:off x="635821" y="2730708"/>
        <a:ext cx="4081856" cy="1200121"/>
      </dsp:txXfrm>
    </dsp:sp>
    <dsp:sp modelId="{C7165658-1737-814E-94D5-A6DA621DBF9B}">
      <dsp:nvSpPr>
        <dsp:cNvPr id="0" name=""/>
        <dsp:cNvSpPr/>
      </dsp:nvSpPr>
      <dsp:spPr>
        <a:xfrm>
          <a:off x="362636" y="1123177"/>
          <a:ext cx="281964" cy="3682659"/>
        </a:xfrm>
        <a:custGeom>
          <a:avLst/>
          <a:gdLst/>
          <a:ahLst/>
          <a:cxnLst/>
          <a:rect l="0" t="0" r="0" b="0"/>
          <a:pathLst>
            <a:path>
              <a:moveTo>
                <a:pt x="0" y="0"/>
              </a:moveTo>
              <a:lnTo>
                <a:pt x="0" y="3682659"/>
              </a:lnTo>
              <a:lnTo>
                <a:pt x="281964" y="3682659"/>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9A859394-A7AD-434E-B9E1-77EB846C4DA7}">
      <dsp:nvSpPr>
        <dsp:cNvPr id="0" name=""/>
        <dsp:cNvSpPr/>
      </dsp:nvSpPr>
      <dsp:spPr>
        <a:xfrm>
          <a:off x="644600" y="4168438"/>
          <a:ext cx="4100829" cy="1274797"/>
        </a:xfrm>
        <a:prstGeom prst="roundRect">
          <a:avLst>
            <a:gd name="adj" fmla="val 10000"/>
          </a:avLst>
        </a:prstGeom>
        <a:solidFill>
          <a:srgbClr val="FCD5B5"/>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200" i="1" kern="1200" baseline="0" dirty="0">
            <a:solidFill>
              <a:schemeClr val="tx1"/>
            </a:solidFill>
          </a:endParaRPr>
        </a:p>
      </dsp:txBody>
      <dsp:txXfrm>
        <a:off x="681938" y="4205776"/>
        <a:ext cx="4026153" cy="1200121"/>
      </dsp:txXfrm>
    </dsp:sp>
    <dsp:sp modelId="{B7B1610C-5158-354D-B7A6-BFEF76C24BF4}">
      <dsp:nvSpPr>
        <dsp:cNvPr id="0" name=""/>
        <dsp:cNvSpPr/>
      </dsp:nvSpPr>
      <dsp:spPr>
        <a:xfrm>
          <a:off x="6163070" y="65796"/>
          <a:ext cx="3136460" cy="1021890"/>
        </a:xfrm>
        <a:prstGeom prst="roundRect">
          <a:avLst>
            <a:gd name="adj" fmla="val 10000"/>
          </a:avLst>
        </a:prstGeom>
        <a:solidFill>
          <a:srgbClr val="FEFDA1"/>
        </a:solidFill>
        <a:ln>
          <a:solidFill>
            <a:schemeClr val="accent1"/>
          </a:solidFill>
        </a:ln>
        <a:effectLst>
          <a:glow rad="63500">
            <a:schemeClr val="tx1">
              <a:alpha val="40000"/>
            </a:schemeClr>
          </a:glo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endParaRPr lang="en-US" sz="2400" b="1" kern="1200" dirty="0">
            <a:solidFill>
              <a:schemeClr val="tx1"/>
            </a:solidFill>
          </a:endParaRPr>
        </a:p>
      </dsp:txBody>
      <dsp:txXfrm>
        <a:off x="6193000" y="95726"/>
        <a:ext cx="3076600" cy="962030"/>
      </dsp:txXfrm>
    </dsp:sp>
    <dsp:sp modelId="{6A0EF9A2-DDF5-994F-AC4A-6DE22744A1B6}">
      <dsp:nvSpPr>
        <dsp:cNvPr id="0" name=""/>
        <dsp:cNvSpPr/>
      </dsp:nvSpPr>
      <dsp:spPr>
        <a:xfrm>
          <a:off x="6476716" y="1087687"/>
          <a:ext cx="271694" cy="776408"/>
        </a:xfrm>
        <a:custGeom>
          <a:avLst/>
          <a:gdLst/>
          <a:ahLst/>
          <a:cxnLst/>
          <a:rect l="0" t="0" r="0" b="0"/>
          <a:pathLst>
            <a:path>
              <a:moveTo>
                <a:pt x="0" y="0"/>
              </a:moveTo>
              <a:lnTo>
                <a:pt x="0" y="776408"/>
              </a:lnTo>
              <a:lnTo>
                <a:pt x="271694" y="776408"/>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716F169A-342C-F44C-B39E-8E2143608AB7}">
      <dsp:nvSpPr>
        <dsp:cNvPr id="0" name=""/>
        <dsp:cNvSpPr/>
      </dsp:nvSpPr>
      <dsp:spPr>
        <a:xfrm>
          <a:off x="6748411" y="1277631"/>
          <a:ext cx="3933249" cy="1172928"/>
        </a:xfrm>
        <a:prstGeom prst="roundRect">
          <a:avLst>
            <a:gd name="adj" fmla="val 10000"/>
          </a:avLst>
        </a:prstGeom>
        <a:solidFill>
          <a:srgbClr val="DFBACE">
            <a:alpha val="89804"/>
          </a:srgbClr>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endParaRPr lang="en-US" sz="2000" b="1" kern="1200" dirty="0">
            <a:solidFill>
              <a:schemeClr val="tx1"/>
            </a:solidFill>
          </a:endParaRPr>
        </a:p>
      </dsp:txBody>
      <dsp:txXfrm>
        <a:off x="6782765" y="1311985"/>
        <a:ext cx="3864541" cy="1104220"/>
      </dsp:txXfrm>
    </dsp:sp>
    <dsp:sp modelId="{4023B260-C37C-5843-BCD4-7A581182EF79}">
      <dsp:nvSpPr>
        <dsp:cNvPr id="0" name=""/>
        <dsp:cNvSpPr/>
      </dsp:nvSpPr>
      <dsp:spPr>
        <a:xfrm>
          <a:off x="6476716" y="1087687"/>
          <a:ext cx="289338" cy="2224228"/>
        </a:xfrm>
        <a:custGeom>
          <a:avLst/>
          <a:gdLst/>
          <a:ahLst/>
          <a:cxnLst/>
          <a:rect l="0" t="0" r="0" b="0"/>
          <a:pathLst>
            <a:path>
              <a:moveTo>
                <a:pt x="0" y="0"/>
              </a:moveTo>
              <a:lnTo>
                <a:pt x="0" y="2224228"/>
              </a:lnTo>
              <a:lnTo>
                <a:pt x="289338" y="2224228"/>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9CA6151C-7DA3-9E45-88B7-4F62761E5633}">
      <dsp:nvSpPr>
        <dsp:cNvPr id="0" name=""/>
        <dsp:cNvSpPr/>
      </dsp:nvSpPr>
      <dsp:spPr>
        <a:xfrm>
          <a:off x="6766054" y="2674516"/>
          <a:ext cx="3884623" cy="1274797"/>
        </a:xfrm>
        <a:prstGeom prst="roundRect">
          <a:avLst>
            <a:gd name="adj" fmla="val 10000"/>
          </a:avLst>
        </a:prstGeom>
        <a:solidFill>
          <a:srgbClr val="BACDE6">
            <a:alpha val="90000"/>
          </a:srgbClr>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endParaRPr lang="en-US" sz="2000" b="1" kern="1200" dirty="0">
            <a:solidFill>
              <a:schemeClr val="tx1"/>
            </a:solidFill>
          </a:endParaRPr>
        </a:p>
      </dsp:txBody>
      <dsp:txXfrm>
        <a:off x="6803392" y="2711854"/>
        <a:ext cx="3809947" cy="1200121"/>
      </dsp:txXfrm>
    </dsp:sp>
    <dsp:sp modelId="{47E537F7-DF90-4247-8E0F-5DC843EF5FC4}">
      <dsp:nvSpPr>
        <dsp:cNvPr id="0" name=""/>
        <dsp:cNvSpPr/>
      </dsp:nvSpPr>
      <dsp:spPr>
        <a:xfrm>
          <a:off x="6476716" y="1087687"/>
          <a:ext cx="315609" cy="3721158"/>
        </a:xfrm>
        <a:custGeom>
          <a:avLst/>
          <a:gdLst/>
          <a:ahLst/>
          <a:cxnLst/>
          <a:rect l="0" t="0" r="0" b="0"/>
          <a:pathLst>
            <a:path>
              <a:moveTo>
                <a:pt x="0" y="0"/>
              </a:moveTo>
              <a:lnTo>
                <a:pt x="0" y="3721158"/>
              </a:lnTo>
              <a:lnTo>
                <a:pt x="315609" y="3721158"/>
              </a:lnTo>
            </a:path>
          </a:pathLst>
        </a:custGeom>
        <a:noFill/>
        <a:ln w="9525" cap="flat" cmpd="sng" algn="ctr">
          <a:solidFill>
            <a:schemeClr val="accent1"/>
          </a:solidFill>
          <a:prstDash val="solid"/>
        </a:ln>
        <a:effectLst/>
      </dsp:spPr>
      <dsp:style>
        <a:lnRef idx="1">
          <a:scrgbClr r="0" g="0" b="0"/>
        </a:lnRef>
        <a:fillRef idx="0">
          <a:scrgbClr r="0" g="0" b="0"/>
        </a:fillRef>
        <a:effectRef idx="0">
          <a:scrgbClr r="0" g="0" b="0"/>
        </a:effectRef>
        <a:fontRef idx="minor"/>
      </dsp:style>
    </dsp:sp>
    <dsp:sp modelId="{9F30E4C6-B47C-064D-9CF3-6B5028E03AA4}">
      <dsp:nvSpPr>
        <dsp:cNvPr id="0" name=""/>
        <dsp:cNvSpPr/>
      </dsp:nvSpPr>
      <dsp:spPr>
        <a:xfrm>
          <a:off x="6792325" y="4171447"/>
          <a:ext cx="3823249" cy="1274797"/>
        </a:xfrm>
        <a:prstGeom prst="roundRect">
          <a:avLst>
            <a:gd name="adj" fmla="val 10000"/>
          </a:avLst>
        </a:prstGeom>
        <a:solidFill>
          <a:srgbClr val="FCD5B5">
            <a:alpha val="90000"/>
          </a:srgbClr>
        </a:solidFill>
        <a:ln w="9525" cap="flat" cmpd="sng" algn="ctr">
          <a:solidFill>
            <a:schemeClr val="accent1"/>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endParaRPr lang="en-US" sz="2000" b="1" kern="1200" dirty="0">
            <a:solidFill>
              <a:schemeClr val="tx1"/>
            </a:solidFill>
          </a:endParaRPr>
        </a:p>
      </dsp:txBody>
      <dsp:txXfrm>
        <a:off x="6829663" y="4208785"/>
        <a:ext cx="3748573" cy="1200121"/>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97B5ABAB-22CC-004E-9BC0-C7BC61AE68DC}" type="datetimeFigureOut">
              <a:rPr lang="en-US" smtClean="0"/>
              <a:t>1/11/18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E76CCC-F4F0-4C45-8297-DA380BD48E70}" type="slidenum">
              <a:rPr lang="en-US" smtClean="0"/>
              <a:t>‹#›</a:t>
            </a:fld>
            <a:endParaRPr lang="en-US"/>
          </a:p>
        </p:txBody>
      </p:sp>
    </p:spTree>
    <p:extLst>
      <p:ext uri="{BB962C8B-B14F-4D97-AF65-F5344CB8AC3E}">
        <p14:creationId xmlns:p14="http://schemas.microsoft.com/office/powerpoint/2010/main" val="109694235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6DC48D20-0205-C04D-A1B3-529E922151F9}" type="datetimeFigureOut">
              <a:rPr lang="en-US" smtClean="0"/>
              <a:t>1/11/18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729D4E-866A-8F47-9A35-AF0ACE2F39CA}" type="slidenum">
              <a:rPr lang="en-US" smtClean="0"/>
              <a:t>‹#›</a:t>
            </a:fld>
            <a:endParaRPr lang="en-US"/>
          </a:p>
        </p:txBody>
      </p:sp>
    </p:spTree>
    <p:extLst>
      <p:ext uri="{BB962C8B-B14F-4D97-AF65-F5344CB8AC3E}">
        <p14:creationId xmlns:p14="http://schemas.microsoft.com/office/powerpoint/2010/main" val="89730848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charset="0"/>
                <a:cs typeface="Times New Roman" charset="0"/>
              </a:rPr>
              <a:t>This</a:t>
            </a:r>
            <a:r>
              <a:rPr lang="en-US" baseline="0" dirty="0" smtClean="0">
                <a:latin typeface="Times New Roman" charset="0"/>
                <a:cs typeface="Times New Roman" charset="0"/>
              </a:rPr>
              <a:t> presentation is designed for 1.5 hours</a:t>
            </a:r>
            <a:endParaRPr lang="en-US" dirty="0" smtClean="0">
              <a:latin typeface="Times New Roman" charset="0"/>
              <a:cs typeface="Times New Roman" charset="0"/>
            </a:endParaRPr>
          </a:p>
          <a:p>
            <a:endParaRPr lang="en-US" dirty="0">
              <a:latin typeface="Times New Roman" charset="0"/>
              <a:cs typeface="Times New Roman" charset="0"/>
            </a:endParaRPr>
          </a:p>
        </p:txBody>
      </p:sp>
    </p:spTree>
    <p:extLst>
      <p:ext uri="{BB962C8B-B14F-4D97-AF65-F5344CB8AC3E}">
        <p14:creationId xmlns:p14="http://schemas.microsoft.com/office/powerpoint/2010/main" val="744834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A Comprehensive ELD program includes both Designated and Integrated ELD.</a:t>
            </a:r>
          </a:p>
          <a:p>
            <a:pPr eaLnBrk="1" hangingPunct="1">
              <a:spcBef>
                <a:spcPct val="0"/>
              </a:spcBef>
            </a:pPr>
            <a:endParaRPr lang="en-US" dirty="0" smtClean="0">
              <a:latin typeface="Calibri" charset="0"/>
            </a:endParaRPr>
          </a:p>
          <a:p>
            <a:pPr eaLnBrk="1" hangingPunct="1">
              <a:spcBef>
                <a:spcPct val="0"/>
              </a:spcBef>
            </a:pPr>
            <a:r>
              <a:rPr lang="en-US" u="sng" dirty="0" smtClean="0">
                <a:latin typeface="Calibri" charset="0"/>
              </a:rPr>
              <a:t>Click animation </a:t>
            </a:r>
            <a:r>
              <a:rPr lang="en-US" dirty="0" smtClean="0">
                <a:latin typeface="Calibri" charset="0"/>
              </a:rPr>
              <a:t>(Designated ELD):</a:t>
            </a:r>
          </a:p>
          <a:p>
            <a:pPr eaLnBrk="1" hangingPunct="1">
              <a:spcBef>
                <a:spcPct val="0"/>
              </a:spcBef>
            </a:pPr>
            <a:r>
              <a:rPr lang="en-US" dirty="0" smtClean="0">
                <a:latin typeface="Calibri" charset="0"/>
              </a:rPr>
              <a:t>Designated ELD is the specific time of the day in which students are learning English.</a:t>
            </a:r>
          </a:p>
          <a:p>
            <a:pPr eaLnBrk="1" hangingPunct="1">
              <a:spcBef>
                <a:spcPct val="0"/>
              </a:spcBef>
            </a:pPr>
            <a:endParaRPr lang="en-US" dirty="0" smtClean="0">
              <a:latin typeface="Calibri" charset="0"/>
            </a:endParaRPr>
          </a:p>
          <a:p>
            <a:pPr eaLnBrk="1" hangingPunct="1">
              <a:spcBef>
                <a:spcPct val="0"/>
              </a:spcBef>
            </a:pPr>
            <a:r>
              <a:rPr lang="en-US" u="sng" dirty="0" smtClean="0">
                <a:latin typeface="Calibri" charset="0"/>
              </a:rPr>
              <a:t>Click animation </a:t>
            </a:r>
            <a:r>
              <a:rPr lang="en-US" dirty="0" smtClean="0">
                <a:latin typeface="Calibri" charset="0"/>
              </a:rPr>
              <a:t>(Integrated ELD):</a:t>
            </a:r>
          </a:p>
          <a:p>
            <a:pPr eaLnBrk="1" hangingPunct="1">
              <a:spcBef>
                <a:spcPct val="0"/>
              </a:spcBef>
            </a:pPr>
            <a:r>
              <a:rPr lang="en-US" dirty="0" smtClean="0">
                <a:latin typeface="Calibri" charset="0"/>
              </a:rPr>
              <a:t>Integrated ELD is throughout the day as ELs are learning content and English at</a:t>
            </a:r>
            <a:r>
              <a:rPr lang="en-US" baseline="0" dirty="0" smtClean="0">
                <a:latin typeface="Calibri" charset="0"/>
              </a:rPr>
              <a:t> the same time.  </a:t>
            </a:r>
            <a:endParaRPr lang="en-US" dirty="0" smtClean="0">
              <a:latin typeface="Calibri" charset="0"/>
            </a:endParaRPr>
          </a:p>
          <a:p>
            <a:pPr eaLnBrk="1" hangingPunct="1">
              <a:spcBef>
                <a:spcPct val="0"/>
              </a:spcBef>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788463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CA ELD</a:t>
            </a:r>
            <a:r>
              <a:rPr lang="en-US" baseline="0" dirty="0" smtClean="0"/>
              <a:t> FRAMEWORK says</a:t>
            </a:r>
          </a:p>
          <a:p>
            <a:r>
              <a:rPr lang="en-US" b="1" baseline="0" dirty="0" smtClean="0"/>
              <a:t>READ QUOTE</a:t>
            </a:r>
          </a:p>
          <a:p>
            <a:r>
              <a:rPr lang="en-US" b="0" baseline="0" dirty="0" smtClean="0"/>
              <a:t>This means Integrated ELD should be happening for our ELs during ELA, Math, Science, Social Studies, </a:t>
            </a:r>
            <a:r>
              <a:rPr lang="en-US" b="0" baseline="0" dirty="0" err="1" smtClean="0"/>
              <a:t>etc</a:t>
            </a:r>
            <a:r>
              <a:rPr lang="en-US" b="0" baseline="0" dirty="0" smtClean="0"/>
              <a:t>…</a:t>
            </a:r>
          </a:p>
        </p:txBody>
      </p:sp>
    </p:spTree>
    <p:extLst>
      <p:ext uri="{BB962C8B-B14F-4D97-AF65-F5344CB8AC3E}">
        <p14:creationId xmlns:p14="http://schemas.microsoft.com/office/powerpoint/2010/main" val="3765170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dirty="0" smtClean="0">
                <a:ea typeface="MS PGothic" panose="020B0600070205080204" pitchFamily="34" charset="-128"/>
              </a:rPr>
              <a:t>To understanding INTEGRATED ELD better,</a:t>
            </a:r>
            <a:r>
              <a:rPr lang="en-US" altLang="en-US" baseline="0" dirty="0" smtClean="0">
                <a:ea typeface="MS PGothic" panose="020B0600070205080204" pitchFamily="34" charset="-128"/>
              </a:rPr>
              <a:t> let’s read some key points about the purpose of INTEGRATED ELD.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baseline="0" dirty="0" smtClean="0">
                <a:ea typeface="MS PGothic" panose="020B0600070205080204" pitchFamily="34" charset="-128"/>
              </a:rPr>
              <a:t>Click to show each bullet.  Ask participants to read each one out loud.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baseline="0" dirty="0" smtClean="0">
                <a:ea typeface="MS PGothic" panose="020B0600070205080204" pitchFamily="34" charset="-128"/>
              </a:rPr>
              <a:t>Ask:  Which of these do you think are happening now in your Math classroom?  Share your ideas with a partner.   </a:t>
            </a:r>
            <a:endParaRPr lang="en-US" altLang="en-US" dirty="0" smtClean="0">
              <a:ea typeface="MS PGothic" panose="020B0600070205080204" pitchFamily="34" charset="-128"/>
            </a:endParaRPr>
          </a:p>
          <a:p>
            <a:pPr eaLnBrk="1" hangingPunct="1">
              <a:spcBef>
                <a:spcPct val="0"/>
              </a:spcBef>
            </a:pPr>
            <a:endParaRPr lang="en-US" altLang="en-US" dirty="0">
              <a:ea typeface="ＭＳ Ｐゴシック" charset="-128"/>
            </a:endParaRPr>
          </a:p>
        </p:txBody>
      </p:sp>
    </p:spTree>
    <p:extLst>
      <p:ext uri="{BB962C8B-B14F-4D97-AF65-F5344CB8AC3E}">
        <p14:creationId xmlns:p14="http://schemas.microsoft.com/office/powerpoint/2010/main" val="1916727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essential elements of a comprehensive ELD program have the following:</a:t>
            </a:r>
          </a:p>
          <a:p>
            <a:pPr marL="228600" indent="-228600">
              <a:buFont typeface="+mj-lt"/>
              <a:buAutoNum type="arabicPeriod"/>
            </a:pPr>
            <a:r>
              <a:rPr lang="en-US" baseline="0" dirty="0" smtClean="0"/>
              <a:t>CA ELD Standards working in tandem with CONTENT STANDARDS</a:t>
            </a:r>
          </a:p>
          <a:p>
            <a:pPr marL="228600" indent="-228600">
              <a:buFont typeface="+mj-lt"/>
              <a:buAutoNum type="arabicPeriod"/>
            </a:pPr>
            <a:r>
              <a:rPr lang="en-US" baseline="0" dirty="0" smtClean="0"/>
              <a:t>Content and language objective ( this is for integrated ELD) </a:t>
            </a:r>
          </a:p>
          <a:p>
            <a:pPr marL="228600" indent="-228600">
              <a:buFont typeface="+mj-lt"/>
              <a:buAutoNum type="arabicPeriod"/>
            </a:pPr>
            <a:r>
              <a:rPr lang="en-US" baseline="0" dirty="0" smtClean="0"/>
              <a:t>Scaffolds</a:t>
            </a:r>
          </a:p>
          <a:p>
            <a:pPr marL="228600" indent="-228600">
              <a:buFont typeface="+mj-lt"/>
              <a:buAutoNum type="arabicPeriod"/>
            </a:pPr>
            <a:r>
              <a:rPr lang="en-US" baseline="0" dirty="0" smtClean="0"/>
              <a:t>Strategic group to offer instructional support that meet students’ specific needs</a:t>
            </a:r>
          </a:p>
          <a:p>
            <a:pPr marL="228600" indent="-228600">
              <a:buFont typeface="+mj-lt"/>
              <a:buAutoNum type="arabicPeriod"/>
            </a:pPr>
            <a:r>
              <a:rPr lang="en-US" baseline="0" dirty="0" smtClean="0"/>
              <a:t>Formative assessment (SPF) </a:t>
            </a:r>
          </a:p>
          <a:p>
            <a:pPr marL="228600" indent="-228600">
              <a:buFont typeface="+mj-lt"/>
              <a:buAutoNum type="arabicPeriod"/>
            </a:pPr>
            <a:r>
              <a:rPr lang="en-US" baseline="0" dirty="0" smtClean="0"/>
              <a:t>And for our district we have the HIGH IMPACT ESSENTIAL PRACTICES. These practices come from the book called Common Core in Diverse Classrooms by Jeff </a:t>
            </a:r>
            <a:r>
              <a:rPr lang="en-US" baseline="0" dirty="0" err="1" smtClean="0"/>
              <a:t>Zweirs</a:t>
            </a:r>
            <a:r>
              <a:rPr lang="en-US" baseline="0" dirty="0" smtClean="0"/>
              <a:t>.  Our Constructive Conversation Skills support our ELs in participating in these High Impact Essential practices.  </a:t>
            </a:r>
          </a:p>
        </p:txBody>
      </p:sp>
    </p:spTree>
    <p:extLst>
      <p:ext uri="{BB962C8B-B14F-4D97-AF65-F5344CB8AC3E}">
        <p14:creationId xmlns:p14="http://schemas.microsoft.com/office/powerpoint/2010/main" val="12492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smtClean="0"/>
              <a:t>Constructive Conversation Skills support the High Impact Essential Practices.</a:t>
            </a:r>
          </a:p>
          <a:p>
            <a:pPr marL="0" indent="0">
              <a:buFont typeface="Arial" panose="020B0604020202020204" pitchFamily="34" charset="0"/>
              <a:buNone/>
            </a:pPr>
            <a:r>
              <a:rPr lang="en-US" sz="1200" dirty="0" smtClean="0"/>
              <a:t>The High Impact Practices are: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smtClean="0"/>
              <a:t>FOSTERING ACADEMIC INTERACTIONS, USING COMPLEX TEXT, AND FORTIFYING COMPLEX OUTPUT </a:t>
            </a:r>
            <a:endParaRPr lang="en-US" sz="1200" dirty="0" smtClean="0"/>
          </a:p>
          <a:p>
            <a:pPr marL="0" indent="0">
              <a:buFont typeface="Arial" panose="020B0604020202020204" pitchFamily="34" charset="0"/>
              <a:buNone/>
            </a:pPr>
            <a:r>
              <a:rPr lang="en-US" sz="1200" dirty="0" smtClean="0"/>
              <a:t>Both</a:t>
            </a:r>
            <a:r>
              <a:rPr lang="en-US" sz="1200" baseline="0" dirty="0" smtClean="0"/>
              <a:t> come </a:t>
            </a:r>
            <a:r>
              <a:rPr lang="en-US" sz="1200" dirty="0" smtClean="0"/>
              <a:t>from the work of Jeff </a:t>
            </a:r>
            <a:r>
              <a:rPr lang="en-US" sz="1200" dirty="0" err="1" smtClean="0"/>
              <a:t>Zwiers</a:t>
            </a:r>
            <a:r>
              <a:rPr lang="en-US" sz="1200" baseline="0" dirty="0" smtClean="0"/>
              <a:t> out of Stanford University.  In his work Jeff </a:t>
            </a:r>
            <a:r>
              <a:rPr lang="en-US" sz="1200" baseline="0" dirty="0" err="1" smtClean="0"/>
              <a:t>Zwiers</a:t>
            </a:r>
            <a:r>
              <a:rPr lang="en-US" sz="1200" baseline="0" dirty="0" smtClean="0"/>
              <a:t> talks about how important the High Impact Practices are during INTEGRATED ELD.  </a:t>
            </a:r>
            <a:r>
              <a:rPr lang="en-US" sz="1200" dirty="0" smtClean="0"/>
              <a:t>  </a:t>
            </a:r>
          </a:p>
          <a:p>
            <a:pPr marL="0" indent="0">
              <a:buFont typeface="Arial" panose="020B0604020202020204" pitchFamily="34" charset="0"/>
              <a:buNone/>
            </a:pPr>
            <a:endParaRPr lang="en-US" sz="1200" dirty="0" smtClean="0"/>
          </a:p>
          <a:p>
            <a:pPr marL="0" indent="0">
              <a:buFont typeface="Arial" panose="020B0604020202020204" pitchFamily="34" charset="0"/>
              <a:buNone/>
            </a:pPr>
            <a:r>
              <a:rPr lang="en-US" sz="1200" dirty="0" smtClean="0"/>
              <a:t>The Constructive Conversation Skills are a part of our Designated ELD Instruction and should also be used to support our English Learners during Integrated ELD Instruction.  </a:t>
            </a:r>
          </a:p>
          <a:p>
            <a:pPr marL="0" indent="0">
              <a:buFont typeface="Arial" panose="020B0604020202020204" pitchFamily="34" charset="0"/>
              <a:buNone/>
            </a:pPr>
            <a:r>
              <a:rPr lang="en-US" sz="1200" dirty="0" smtClean="0"/>
              <a:t>Having</a:t>
            </a:r>
            <a:r>
              <a:rPr lang="en-US" sz="1200" baseline="0" dirty="0" smtClean="0"/>
              <a:t> our students become proficient in these skills helps our English Learners engage in the High Impact Practices.  </a:t>
            </a:r>
            <a:endParaRPr lang="en-US" sz="1200" dirty="0"/>
          </a:p>
        </p:txBody>
      </p:sp>
    </p:spTree>
    <p:extLst>
      <p:ext uri="{BB962C8B-B14F-4D97-AF65-F5344CB8AC3E}">
        <p14:creationId xmlns:p14="http://schemas.microsoft.com/office/powerpoint/2010/main" val="873117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0158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INTEGRATED ELD/MATH</a:t>
            </a:r>
            <a:r>
              <a:rPr lang="en-US" baseline="0" dirty="0" smtClean="0"/>
              <a:t> LESSON RESOURCES created by LAUSD were developed with the intent of supporting the Three Phase Lesson in Math.  The Three Phase Lesson is a problem solving lesson, </a:t>
            </a:r>
            <a:r>
              <a:rPr lang="en-US" dirty="0" smtClean="0"/>
              <a:t>NOT a DIRECT INSTRUCTION lesson.  </a:t>
            </a:r>
          </a:p>
          <a:p>
            <a:endParaRPr lang="en-US" dirty="0" smtClean="0"/>
          </a:p>
          <a:p>
            <a:r>
              <a:rPr lang="en-US" dirty="0" smtClean="0"/>
              <a:t>The</a:t>
            </a:r>
            <a:r>
              <a:rPr lang="en-US" baseline="0" dirty="0" smtClean="0"/>
              <a:t> INTEGRATED ELD/MATH LESSON PROTOCOLS, like the THREE READS, MATH INTERVIEW, AND MATH SUMMIT, can also be used independently during a regular Math Lesson.  </a:t>
            </a:r>
          </a:p>
          <a:p>
            <a:endParaRPr lang="en-US" baseline="0" dirty="0" smtClean="0"/>
          </a:p>
          <a:p>
            <a:r>
              <a:rPr lang="en-US" baseline="0" dirty="0" smtClean="0"/>
              <a:t>Let’s take a look at the structure of a THREE PHASE LESSON.  </a:t>
            </a:r>
          </a:p>
        </p:txBody>
      </p:sp>
    </p:spTree>
    <p:extLst>
      <p:ext uri="{BB962C8B-B14F-4D97-AF65-F5344CB8AC3E}">
        <p14:creationId xmlns:p14="http://schemas.microsoft.com/office/powerpoint/2010/main" val="3123121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Take a moment to read about this phase on your handout.</a:t>
            </a:r>
            <a:r>
              <a:rPr lang="en-US" baseline="0" dirty="0" smtClean="0"/>
              <a:t>  </a:t>
            </a:r>
            <a:endParaRPr lang="en-US" dirty="0" smtClean="0"/>
          </a:p>
          <a:p>
            <a:endParaRPr lang="en-US" dirty="0"/>
          </a:p>
        </p:txBody>
      </p:sp>
    </p:spTree>
    <p:extLst>
      <p:ext uri="{BB962C8B-B14F-4D97-AF65-F5344CB8AC3E}">
        <p14:creationId xmlns:p14="http://schemas.microsoft.com/office/powerpoint/2010/main" val="3726135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Take a moment to read about this phase on your handout.</a:t>
            </a:r>
            <a:r>
              <a:rPr lang="en-US" baseline="0" dirty="0" smtClean="0"/>
              <a:t>  </a:t>
            </a:r>
            <a:endParaRPr lang="en-US" dirty="0" smtClean="0"/>
          </a:p>
          <a:p>
            <a:endParaRPr lang="en-US" dirty="0"/>
          </a:p>
        </p:txBody>
      </p:sp>
    </p:spTree>
    <p:extLst>
      <p:ext uri="{BB962C8B-B14F-4D97-AF65-F5344CB8AC3E}">
        <p14:creationId xmlns:p14="http://schemas.microsoft.com/office/powerpoint/2010/main" val="1963925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Take a moment to read about this phase on your handout.</a:t>
            </a:r>
            <a:r>
              <a:rPr lang="en-US" baseline="0" dirty="0" smtClean="0"/>
              <a:t>  </a:t>
            </a:r>
            <a:endParaRPr lang="en-US" dirty="0" smtClean="0"/>
          </a:p>
          <a:p>
            <a:endParaRPr lang="en-US" dirty="0"/>
          </a:p>
        </p:txBody>
      </p:sp>
    </p:spTree>
    <p:extLst>
      <p:ext uri="{BB962C8B-B14F-4D97-AF65-F5344CB8AC3E}">
        <p14:creationId xmlns:p14="http://schemas.microsoft.com/office/powerpoint/2010/main" val="1344826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0158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0158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a number of INTEGRATED ELD RESOURCES our MMED (Multilingual Multicultural Education Department) office in LAUSD has created.</a:t>
            </a:r>
          </a:p>
          <a:p>
            <a:r>
              <a:rPr lang="en-US" baseline="0" dirty="0" smtClean="0"/>
              <a:t>They include the Integrated ELD Lesson Component List</a:t>
            </a:r>
          </a:p>
          <a:p>
            <a:r>
              <a:rPr lang="en-US" baseline="0" dirty="0" smtClean="0"/>
              <a:t>Model Lesson At a Glance Handout</a:t>
            </a:r>
          </a:p>
          <a:p>
            <a:r>
              <a:rPr lang="en-US" baseline="0" dirty="0" smtClean="0"/>
              <a:t>Integrated ELD Model Lessons</a:t>
            </a:r>
          </a:p>
          <a:p>
            <a:r>
              <a:rPr lang="en-US" baseline="0" dirty="0" smtClean="0"/>
              <a:t>Posters and Companion Cards for Protocols to support ELs</a:t>
            </a:r>
          </a:p>
          <a:p>
            <a:r>
              <a:rPr lang="en-US" baseline="0" dirty="0" smtClean="0"/>
              <a:t>Videos</a:t>
            </a:r>
            <a:endParaRPr lang="en-US" dirty="0" smtClean="0"/>
          </a:p>
          <a:p>
            <a:endParaRPr lang="en-US" dirty="0"/>
          </a:p>
        </p:txBody>
      </p:sp>
      <p:sp>
        <p:nvSpPr>
          <p:cNvPr id="4" name="Slide Number Placeholder 3"/>
          <p:cNvSpPr>
            <a:spLocks noGrp="1"/>
          </p:cNvSpPr>
          <p:nvPr>
            <p:ph type="sldNum" sz="quarter" idx="10"/>
          </p:nvPr>
        </p:nvSpPr>
        <p:spPr/>
        <p:txBody>
          <a:bodyPr/>
          <a:lstStyle/>
          <a:p>
            <a:fld id="{472C58DC-120B-1C44-903E-3F99B24CB348}" type="slidenum">
              <a:rPr lang="en-US" smtClean="0"/>
              <a:t>21</a:t>
            </a:fld>
            <a:endParaRPr lang="en-US"/>
          </a:p>
        </p:txBody>
      </p:sp>
    </p:spTree>
    <p:extLst>
      <p:ext uri="{BB962C8B-B14F-4D97-AF65-F5344CB8AC3E}">
        <p14:creationId xmlns:p14="http://schemas.microsoft.com/office/powerpoint/2010/main" val="743770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Today we will be using one of these MODEL INTEGRATED ELD LESSONS.  There is 1 MODEL lesson that has been created for each grade K-6.  </a:t>
            </a:r>
          </a:p>
          <a:p>
            <a:endParaRPr lang="en-US" baseline="0" dirty="0" smtClean="0"/>
          </a:p>
          <a:p>
            <a:r>
              <a:rPr lang="en-US" baseline="0" dirty="0" smtClean="0"/>
              <a:t>We will be studying the Kinder Lesson together.  Each lesson has the same structure and format.</a:t>
            </a:r>
            <a:endParaRPr lang="en-US" baseline="0" dirty="0"/>
          </a:p>
        </p:txBody>
      </p:sp>
      <p:sp>
        <p:nvSpPr>
          <p:cNvPr id="4" name="Slide Number Placeholder 3"/>
          <p:cNvSpPr>
            <a:spLocks noGrp="1"/>
          </p:cNvSpPr>
          <p:nvPr>
            <p:ph type="sldNum" sz="quarter" idx="10"/>
          </p:nvPr>
        </p:nvSpPr>
        <p:spPr/>
        <p:txBody>
          <a:bodyPr/>
          <a:lstStyle/>
          <a:p>
            <a:fld id="{C8729D4E-866A-8F47-9A35-AF0ACE2F39CA}" type="slidenum">
              <a:rPr lang="en-US" smtClean="0"/>
              <a:t>22</a:t>
            </a:fld>
            <a:endParaRPr lang="en-US"/>
          </a:p>
        </p:txBody>
      </p:sp>
    </p:spTree>
    <p:extLst>
      <p:ext uri="{BB962C8B-B14F-4D97-AF65-F5344CB8AC3E}">
        <p14:creationId xmlns:p14="http://schemas.microsoft.com/office/powerpoint/2010/main" val="1584930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a:t>
            </a:r>
            <a:r>
              <a:rPr lang="en-US" baseline="0" dirty="0" smtClean="0"/>
              <a:t> Lesson is divided into 3 sections.</a:t>
            </a:r>
          </a:p>
          <a:p>
            <a:r>
              <a:rPr lang="en-US" baseline="0" dirty="0" smtClean="0"/>
              <a:t>PLANNING THE LESSON</a:t>
            </a:r>
          </a:p>
          <a:p>
            <a:r>
              <a:rPr lang="en-US" baseline="0" dirty="0" smtClean="0"/>
              <a:t>TEACHING THE LESSON</a:t>
            </a:r>
          </a:p>
          <a:p>
            <a:r>
              <a:rPr lang="en-US" baseline="0" dirty="0" smtClean="0"/>
              <a:t>ADDITIONAL RESOURCES</a:t>
            </a:r>
            <a:endParaRPr lang="en-US" dirty="0" smtClean="0"/>
          </a:p>
          <a:p>
            <a:endParaRPr lang="en-US" dirty="0"/>
          </a:p>
        </p:txBody>
      </p:sp>
    </p:spTree>
    <p:extLst>
      <p:ext uri="{BB962C8B-B14F-4D97-AF65-F5344CB8AC3E}">
        <p14:creationId xmlns:p14="http://schemas.microsoft.com/office/powerpoint/2010/main" val="3555562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0158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what the first</a:t>
            </a:r>
            <a:r>
              <a:rPr lang="en-US" baseline="0" dirty="0" smtClean="0"/>
              <a:t> two elements (orange and purple) look like in an INTEGRATED ELD/MATH LESSON.  </a:t>
            </a:r>
          </a:p>
          <a:p>
            <a:endParaRPr lang="en-US" baseline="0" dirty="0"/>
          </a:p>
          <a:p>
            <a:endParaRPr lang="en-US" baseline="0" dirty="0"/>
          </a:p>
          <a:p>
            <a:endParaRPr lang="en-US" dirty="0"/>
          </a:p>
        </p:txBody>
      </p:sp>
    </p:spTree>
    <p:extLst>
      <p:ext uri="{BB962C8B-B14F-4D97-AF65-F5344CB8AC3E}">
        <p14:creationId xmlns:p14="http://schemas.microsoft.com/office/powerpoint/2010/main" val="1249241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Model lesson</a:t>
            </a:r>
            <a:r>
              <a:rPr lang="en-US" baseline="0" dirty="0" smtClean="0"/>
              <a:t> details:</a:t>
            </a:r>
          </a:p>
          <a:p>
            <a:r>
              <a:rPr lang="en-US" baseline="0" dirty="0" smtClean="0"/>
              <a:t>The potential language demands for the lesson/task</a:t>
            </a:r>
          </a:p>
          <a:p>
            <a:r>
              <a:rPr lang="en-US" baseline="0" dirty="0" smtClean="0"/>
              <a:t>The ELD Standards that are being used in tandem with the Math Standards</a:t>
            </a:r>
          </a:p>
          <a:p>
            <a:r>
              <a:rPr lang="en-US" baseline="0" dirty="0" smtClean="0"/>
              <a:t>A Language Objective for the lesson the teacher is using to guide planning, formative assessment, and decision making during the lesson</a:t>
            </a:r>
            <a:endParaRPr lang="en-US" dirty="0" smtClean="0"/>
          </a:p>
          <a:p>
            <a:endParaRPr lang="en-US" dirty="0"/>
          </a:p>
        </p:txBody>
      </p:sp>
    </p:spTree>
    <p:extLst>
      <p:ext uri="{BB962C8B-B14F-4D97-AF65-F5344CB8AC3E}">
        <p14:creationId xmlns:p14="http://schemas.microsoft.com/office/powerpoint/2010/main" val="2860847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watch this</a:t>
            </a:r>
            <a:r>
              <a:rPr lang="en-US" baseline="0" dirty="0" smtClean="0"/>
              <a:t> portion of the video, think about the following:</a:t>
            </a:r>
          </a:p>
          <a:p>
            <a:r>
              <a:rPr lang="en-US" b="1" baseline="0" dirty="0" smtClean="0"/>
              <a:t>READ FROM THE SLIDE</a:t>
            </a:r>
          </a:p>
          <a:p>
            <a:r>
              <a:rPr lang="en-US" b="0" baseline="0" dirty="0" smtClean="0"/>
              <a:t>Allow time for participants to watch the video and discuss.  </a:t>
            </a:r>
          </a:p>
          <a:p>
            <a:endParaRPr lang="en-US" dirty="0" smtClean="0"/>
          </a:p>
          <a:p>
            <a:r>
              <a:rPr lang="en-US" dirty="0" smtClean="0"/>
              <a:t>You can find the video at:</a:t>
            </a:r>
          </a:p>
          <a:p>
            <a:r>
              <a:rPr lang="en-US" dirty="0" smtClean="0"/>
              <a:t>http://achieve.lausd.net/Page/11671#spn-content</a:t>
            </a:r>
            <a:endParaRPr lang="en-US" dirty="0"/>
          </a:p>
        </p:txBody>
      </p:sp>
    </p:spTree>
    <p:extLst>
      <p:ext uri="{BB962C8B-B14F-4D97-AF65-F5344CB8AC3E}">
        <p14:creationId xmlns:p14="http://schemas.microsoft.com/office/powerpoint/2010/main" val="19622026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watch this</a:t>
            </a:r>
            <a:r>
              <a:rPr lang="en-US" baseline="0" dirty="0" smtClean="0"/>
              <a:t> portion of the video, think about the following:</a:t>
            </a:r>
          </a:p>
          <a:p>
            <a:r>
              <a:rPr lang="en-US" b="1" baseline="0" dirty="0" smtClean="0"/>
              <a:t>READ FROM THE SLIDE</a:t>
            </a:r>
          </a:p>
          <a:p>
            <a:r>
              <a:rPr lang="en-US" b="0" baseline="0" dirty="0" smtClean="0"/>
              <a:t>Allow time for participants to watch the video and discuss.  </a:t>
            </a:r>
          </a:p>
          <a:p>
            <a:endParaRPr lang="en-US" dirty="0" smtClean="0"/>
          </a:p>
          <a:p>
            <a:r>
              <a:rPr lang="en-US" dirty="0" smtClean="0"/>
              <a:t>You can find the video at:</a:t>
            </a:r>
          </a:p>
          <a:p>
            <a:r>
              <a:rPr lang="en-US" dirty="0" smtClean="0"/>
              <a:t>http://achieve.lausd.net/Page/11671#spn-content</a:t>
            </a:r>
          </a:p>
          <a:p>
            <a:endParaRPr lang="en-US" dirty="0"/>
          </a:p>
        </p:txBody>
      </p:sp>
    </p:spTree>
    <p:extLst>
      <p:ext uri="{BB962C8B-B14F-4D97-AF65-F5344CB8AC3E}">
        <p14:creationId xmlns:p14="http://schemas.microsoft.com/office/powerpoint/2010/main" val="1962202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we do this, </a:t>
            </a:r>
            <a:r>
              <a:rPr lang="en-US" baseline="0" dirty="0" smtClean="0"/>
              <a:t>we are developing in the following element of our Teaching and Leaning Framework.  </a:t>
            </a:r>
          </a:p>
        </p:txBody>
      </p:sp>
    </p:spTree>
    <p:extLst>
      <p:ext uri="{BB962C8B-B14F-4D97-AF65-F5344CB8AC3E}">
        <p14:creationId xmlns:p14="http://schemas.microsoft.com/office/powerpoint/2010/main" val="207998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Play 3 minute video</a:t>
            </a:r>
            <a:r>
              <a:rPr lang="en-US" baseline="0" dirty="0" smtClean="0"/>
              <a:t> </a:t>
            </a:r>
            <a:endParaRPr lang="en-US" dirty="0" smtClean="0"/>
          </a:p>
          <a:p>
            <a:endParaRPr lang="en-US" dirty="0"/>
          </a:p>
        </p:txBody>
      </p:sp>
    </p:spTree>
    <p:extLst>
      <p:ext uri="{BB962C8B-B14F-4D97-AF65-F5344CB8AC3E}">
        <p14:creationId xmlns:p14="http://schemas.microsoft.com/office/powerpoint/2010/main" val="2021679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0158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let’s learn a little bit about the</a:t>
            </a:r>
            <a:r>
              <a:rPr lang="en-US" baseline="0" dirty="0" smtClean="0"/>
              <a:t> BEFORE PHASE.  </a:t>
            </a:r>
          </a:p>
          <a:p>
            <a:r>
              <a:rPr lang="en-US" baseline="0" dirty="0" smtClean="0"/>
              <a:t>In the BEFORE PHASE of a THREE PHASE LESSON you want to</a:t>
            </a:r>
          </a:p>
          <a:p>
            <a:r>
              <a:rPr lang="en-US" b="1" baseline="0" dirty="0" smtClean="0"/>
              <a:t>READ BULLET POINTS FROM THE SLIDE</a:t>
            </a:r>
          </a:p>
          <a:p>
            <a:endParaRPr lang="en-US" baseline="0" dirty="0" smtClean="0"/>
          </a:p>
          <a:p>
            <a:r>
              <a:rPr lang="en-US" baseline="0" dirty="0" smtClean="0"/>
              <a:t>In the Kinder MODEL LESSON we are looking at today, the teacher could activate prior knowledge and review vocabulary in the task by showing students some pictures that go with the problem and asking them, WHAT DO YOU NOTICE AND WHAT DO YOU WONDER?  </a:t>
            </a:r>
          </a:p>
        </p:txBody>
      </p:sp>
    </p:spTree>
    <p:extLst>
      <p:ext uri="{BB962C8B-B14F-4D97-AF65-F5344CB8AC3E}">
        <p14:creationId xmlns:p14="http://schemas.microsoft.com/office/powerpoint/2010/main" val="674131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0158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protocols developed</a:t>
            </a:r>
            <a:r>
              <a:rPr lang="en-US" baseline="0" dirty="0" smtClean="0"/>
              <a:t> by MMED to support English Learners during the Three Phase Lesson (BEFORE, DURING, AFTER) are:</a:t>
            </a:r>
          </a:p>
          <a:p>
            <a:r>
              <a:rPr lang="en-US" baseline="0" dirty="0" smtClean="0"/>
              <a:t>Three Reads Protocol, Math Interview, and Math Summit.  </a:t>
            </a:r>
          </a:p>
          <a:p>
            <a:r>
              <a:rPr lang="en-US" baseline="0" dirty="0" smtClean="0"/>
              <a:t>These protocols do not have to be used within a THREE PHASE LESSON.  They can also stand alone during a Math Lesson.  </a:t>
            </a:r>
          </a:p>
          <a:p>
            <a:endParaRPr lang="en-US" baseline="0" dirty="0" smtClean="0"/>
          </a:p>
          <a:p>
            <a:r>
              <a:rPr lang="en-US" baseline="0" dirty="0" smtClean="0"/>
              <a:t>Each protocol comes with a poster for classroom use and a companion card for the teacher.  </a:t>
            </a:r>
          </a:p>
        </p:txBody>
      </p:sp>
      <p:sp>
        <p:nvSpPr>
          <p:cNvPr id="4" name="Slide Number Placeholder 3"/>
          <p:cNvSpPr>
            <a:spLocks noGrp="1"/>
          </p:cNvSpPr>
          <p:nvPr>
            <p:ph type="sldNum" sz="quarter" idx="10"/>
          </p:nvPr>
        </p:nvSpPr>
        <p:spPr/>
        <p:txBody>
          <a:bodyPr/>
          <a:lstStyle/>
          <a:p>
            <a:fld id="{C8729D4E-866A-8F47-9A35-AF0ACE2F39CA}" type="slidenum">
              <a:rPr lang="en-US" smtClean="0"/>
              <a:t>35</a:t>
            </a:fld>
            <a:endParaRPr lang="en-US"/>
          </a:p>
        </p:txBody>
      </p:sp>
    </p:spTree>
    <p:extLst>
      <p:ext uri="{BB962C8B-B14F-4D97-AF65-F5344CB8AC3E}">
        <p14:creationId xmlns:p14="http://schemas.microsoft.com/office/powerpoint/2010/main" val="21270684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747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7477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7833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you watch</a:t>
            </a:r>
            <a:r>
              <a:rPr lang="en-US" baseline="0" dirty="0" smtClean="0"/>
              <a:t> the video, feel free to take notes.  </a:t>
            </a:r>
          </a:p>
          <a:p>
            <a:r>
              <a:rPr lang="en-US" dirty="0" smtClean="0"/>
              <a:t>You can find the video at:</a:t>
            </a:r>
          </a:p>
          <a:p>
            <a:r>
              <a:rPr lang="en-US" dirty="0" smtClean="0"/>
              <a:t>http://achieve.lausd.net/Page/11671#spn-content</a:t>
            </a:r>
          </a:p>
          <a:p>
            <a:endParaRPr lang="en-US" dirty="0" smtClean="0"/>
          </a:p>
          <a:p>
            <a:r>
              <a:rPr lang="en-US" dirty="0" smtClean="0"/>
              <a:t>Have</a:t>
            </a:r>
            <a:r>
              <a:rPr lang="en-US" baseline="0" dirty="0" smtClean="0"/>
              <a:t> participants share what they noticed and wonder about the video</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p>
        </p:txBody>
      </p:sp>
    </p:spTree>
    <p:extLst>
      <p:ext uri="{BB962C8B-B14F-4D97-AF65-F5344CB8AC3E}">
        <p14:creationId xmlns:p14="http://schemas.microsoft.com/office/powerpoint/2010/main" val="19622026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these page of our sample lesson plan.</a:t>
            </a:r>
            <a:r>
              <a:rPr lang="en-US" baseline="0" dirty="0" smtClean="0"/>
              <a:t>  Read the vignette that shows how the teacher sets up the Three Read with students.</a:t>
            </a:r>
          </a:p>
          <a:p>
            <a:endParaRPr lang="en-US" baseline="0" dirty="0" smtClean="0"/>
          </a:p>
          <a:p>
            <a:r>
              <a:rPr lang="en-US" baseline="0" dirty="0" smtClean="0"/>
              <a:t>READ DIRECTIONS FROM SLIDE</a:t>
            </a:r>
          </a:p>
          <a:p>
            <a:r>
              <a:rPr lang="en-US" baseline="0" dirty="0" smtClean="0"/>
              <a:t>   </a:t>
            </a:r>
            <a:endParaRPr lang="en-US" dirty="0"/>
          </a:p>
        </p:txBody>
      </p:sp>
    </p:spTree>
    <p:extLst>
      <p:ext uri="{BB962C8B-B14F-4D97-AF65-F5344CB8AC3E}">
        <p14:creationId xmlns:p14="http://schemas.microsoft.com/office/powerpoint/2010/main" val="28149598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defRPr/>
            </a:pPr>
            <a:endParaRPr lang="en-US" dirty="0"/>
          </a:p>
        </p:txBody>
      </p:sp>
      <p:sp>
        <p:nvSpPr>
          <p:cNvPr id="4" name="Slide Number Placeholder 3"/>
          <p:cNvSpPr>
            <a:spLocks noGrp="1"/>
          </p:cNvSpPr>
          <p:nvPr>
            <p:ph type="sldNum" sz="quarter" idx="10"/>
          </p:nvPr>
        </p:nvSpPr>
        <p:spPr/>
        <p:txBody>
          <a:bodyPr/>
          <a:lstStyle/>
          <a:p>
            <a:fld id="{7C2C0BA0-EBFE-D14A-8E02-3A73A656AF8D}" type="slidenum">
              <a:rPr lang="en-US" smtClean="0"/>
              <a:t>41</a:t>
            </a:fld>
            <a:endParaRPr lang="en-US"/>
          </a:p>
        </p:txBody>
      </p:sp>
    </p:spTree>
    <p:extLst>
      <p:ext uri="{BB962C8B-B14F-4D97-AF65-F5344CB8AC3E}">
        <p14:creationId xmlns:p14="http://schemas.microsoft.com/office/powerpoint/2010/main" val="444395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14506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CA Math Framework says that </a:t>
            </a:r>
          </a:p>
          <a:p>
            <a:r>
              <a:rPr lang="en-US" baseline="0" dirty="0" smtClean="0"/>
              <a:t>READ QUOTE </a:t>
            </a:r>
          </a:p>
          <a:p>
            <a:endParaRPr lang="en-US" baseline="0" dirty="0" smtClean="0"/>
          </a:p>
          <a:p>
            <a:r>
              <a:rPr lang="en-US" baseline="0" dirty="0" smtClean="0"/>
              <a:t>Ask:  What comes to mind when you read this quote?  </a:t>
            </a:r>
          </a:p>
          <a:p>
            <a:endParaRPr lang="en-US" baseline="0" dirty="0" smtClean="0"/>
          </a:p>
          <a:p>
            <a:r>
              <a:rPr lang="en-US" baseline="0" dirty="0" smtClean="0"/>
              <a:t>CLICK</a:t>
            </a:r>
          </a:p>
          <a:p>
            <a:r>
              <a:rPr lang="en-US" baseline="0" dirty="0" smtClean="0"/>
              <a:t>The Constructive Conversation Skills!  </a:t>
            </a:r>
          </a:p>
          <a:p>
            <a:r>
              <a:rPr lang="en-US" baseline="0" dirty="0" smtClean="0"/>
              <a:t>Using them during the Three Reads is a critical part of Developing Mathematical Discourse</a:t>
            </a:r>
          </a:p>
          <a:p>
            <a:endParaRPr lang="en-US" baseline="0" dirty="0" smtClean="0"/>
          </a:p>
          <a:p>
            <a:endParaRPr lang="en-US" baseline="0" dirty="0" smtClean="0"/>
          </a:p>
        </p:txBody>
      </p:sp>
    </p:spTree>
    <p:extLst>
      <p:ext uri="{BB962C8B-B14F-4D97-AF65-F5344CB8AC3E}">
        <p14:creationId xmlns:p14="http://schemas.microsoft.com/office/powerpoint/2010/main" val="22770194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8731176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a:t>
            </a:r>
            <a:r>
              <a:rPr lang="en-US" baseline="0" dirty="0" smtClean="0"/>
              <a:t> this protocol, the teacher was focusing on one ELD standard in particular.  </a:t>
            </a:r>
          </a:p>
          <a:p>
            <a:r>
              <a:rPr lang="en-US" baseline="0" dirty="0" smtClean="0"/>
              <a:t>CLICK.  </a:t>
            </a:r>
          </a:p>
          <a:p>
            <a:r>
              <a:rPr lang="en-US" baseline="0" dirty="0" smtClean="0"/>
              <a:t>But the teacher is also focusing on Math Standards.  In this case a Math Practice was also a focus.  </a:t>
            </a:r>
          </a:p>
          <a:p>
            <a:r>
              <a:rPr lang="en-US" baseline="0" dirty="0" smtClean="0"/>
              <a:t>Take a few minutes to read about this Math Practice.</a:t>
            </a:r>
          </a:p>
          <a:p>
            <a:r>
              <a:rPr lang="en-US" baseline="0" dirty="0" smtClean="0"/>
              <a:t>CLICK</a:t>
            </a:r>
          </a:p>
          <a:p>
            <a:r>
              <a:rPr lang="en-US" baseline="0" dirty="0" smtClean="0"/>
              <a:t>Now, think about how the ELD standard, the Math Practice, and the protocol are connected.  </a:t>
            </a:r>
          </a:p>
          <a:p>
            <a:r>
              <a:rPr lang="en-US" baseline="0" dirty="0" smtClean="0"/>
              <a:t>Take a couple minutes to answer this guiding question with a partner.  </a:t>
            </a:r>
            <a:endParaRPr lang="en-US" dirty="0"/>
          </a:p>
        </p:txBody>
      </p:sp>
    </p:spTree>
    <p:extLst>
      <p:ext uri="{BB962C8B-B14F-4D97-AF65-F5344CB8AC3E}">
        <p14:creationId xmlns:p14="http://schemas.microsoft.com/office/powerpoint/2010/main" val="30444878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01585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58541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Today, we have seen what the INTEGRATED ELD LESSON COMPONENTS look like in a Kindergarten lesson.  </a:t>
            </a:r>
          </a:p>
          <a:p>
            <a:r>
              <a:rPr lang="en-US" baseline="0" dirty="0" smtClean="0"/>
              <a:t>What elements of an Integrated ELD Lesson are you already doing/using in your classroom?  </a:t>
            </a:r>
          </a:p>
          <a:p>
            <a:r>
              <a:rPr lang="en-US" baseline="0" dirty="0" smtClean="0"/>
              <a:t>What might be new for you or your grade level?  </a:t>
            </a:r>
          </a:p>
          <a:p>
            <a:r>
              <a:rPr lang="en-US" baseline="0" dirty="0" smtClean="0"/>
              <a:t>What might be our next steps?</a:t>
            </a:r>
            <a:endParaRPr lang="en-US" baseline="0" dirty="0"/>
          </a:p>
          <a:p>
            <a:endParaRPr lang="en-US" baseline="0" dirty="0"/>
          </a:p>
          <a:p>
            <a:endParaRPr lang="en-US" dirty="0"/>
          </a:p>
        </p:txBody>
      </p:sp>
    </p:spTree>
    <p:extLst>
      <p:ext uri="{BB962C8B-B14F-4D97-AF65-F5344CB8AC3E}">
        <p14:creationId xmlns:p14="http://schemas.microsoft.com/office/powerpoint/2010/main" val="12492419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Remember, these learning outcomes</a:t>
            </a:r>
            <a:r>
              <a:rPr lang="en-US" baseline="0" dirty="0" smtClean="0"/>
              <a:t> address </a:t>
            </a:r>
            <a:r>
              <a:rPr lang="en-US" dirty="0" smtClean="0"/>
              <a:t>the entire set of PD’s on Integrated ELD</a:t>
            </a:r>
            <a:r>
              <a:rPr lang="en-US" baseline="0" dirty="0" smtClean="0"/>
              <a:t> Math.  We may not have accomplished all of them today.  </a:t>
            </a:r>
            <a:endParaRPr lang="en-US" dirty="0" smtClean="0"/>
          </a:p>
          <a:p>
            <a:r>
              <a:rPr lang="en-US" dirty="0" smtClean="0"/>
              <a:t>What</a:t>
            </a:r>
            <a:r>
              <a:rPr lang="en-US" baseline="0" dirty="0" smtClean="0"/>
              <a:t> Learning Outcomes did we reach today?  </a:t>
            </a:r>
            <a:endParaRPr lang="en-US" dirty="0" smtClean="0"/>
          </a:p>
          <a:p>
            <a:endParaRPr lang="en-US" dirty="0"/>
          </a:p>
        </p:txBody>
      </p:sp>
    </p:spTree>
    <p:extLst>
      <p:ext uri="{BB962C8B-B14F-4D97-AF65-F5344CB8AC3E}">
        <p14:creationId xmlns:p14="http://schemas.microsoft.com/office/powerpoint/2010/main" val="9992401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bwMode="auto">
          <a:xfrm>
            <a:off x="685800" y="1143000"/>
            <a:ext cx="5486400" cy="3086100"/>
          </a:xfr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dirty="0" smtClean="0">
                <a:latin typeface="Times New Roman" pitchFamily="18" charset="0"/>
              </a:rPr>
              <a:t>If you are already implementing the THREE PHASE LESSON</a:t>
            </a:r>
            <a:r>
              <a:rPr lang="en-US" baseline="0" dirty="0" smtClean="0">
                <a:latin typeface="Times New Roman" pitchFamily="18" charset="0"/>
              </a:rPr>
              <a:t> AT YOUR SCHOOL, t</a:t>
            </a:r>
            <a:r>
              <a:rPr lang="en-US" dirty="0" smtClean="0">
                <a:latin typeface="Times New Roman" pitchFamily="18" charset="0"/>
              </a:rPr>
              <a:t>his</a:t>
            </a:r>
            <a:r>
              <a:rPr lang="en-US" baseline="0" dirty="0" smtClean="0">
                <a:latin typeface="Times New Roman" pitchFamily="18" charset="0"/>
              </a:rPr>
              <a:t> handout can help us to remember what each phase for the THREE PHASE LESSON IS ABOUT and how the PROTOCOLS support the THREE PHASE LESSON.  </a:t>
            </a:r>
            <a:endParaRPr lang="en-US" dirty="0">
              <a:latin typeface="Times New Roman" pitchFamily="18" charset="0"/>
            </a:endParaRPr>
          </a:p>
        </p:txBody>
      </p:sp>
    </p:spTree>
    <p:extLst>
      <p:ext uri="{BB962C8B-B14F-4D97-AF65-F5344CB8AC3E}">
        <p14:creationId xmlns:p14="http://schemas.microsoft.com/office/powerpoint/2010/main" val="38703650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a number of INTEGRATED ELD RESOURCES our MMED (Multilingual Multicultural Education Department) office in LAUSD has created.</a:t>
            </a:r>
          </a:p>
          <a:p>
            <a:r>
              <a:rPr lang="en-US" baseline="0" dirty="0" smtClean="0"/>
              <a:t>They include the Integrated ELD Lesson Component List</a:t>
            </a:r>
          </a:p>
          <a:p>
            <a:r>
              <a:rPr lang="en-US" baseline="0" dirty="0" smtClean="0"/>
              <a:t>Model Lesson At a Glance Handout</a:t>
            </a:r>
          </a:p>
          <a:p>
            <a:r>
              <a:rPr lang="en-US" baseline="0" dirty="0" smtClean="0"/>
              <a:t>Integrated ELD Model Lessons</a:t>
            </a:r>
          </a:p>
          <a:p>
            <a:r>
              <a:rPr lang="en-US" baseline="0" dirty="0" smtClean="0"/>
              <a:t>Posters and Companion Cards for Protocols to support ELs</a:t>
            </a:r>
          </a:p>
          <a:p>
            <a:r>
              <a:rPr lang="en-US" baseline="0" dirty="0" smtClean="0"/>
              <a:t>Videos</a:t>
            </a:r>
            <a:endParaRPr lang="en-US" dirty="0" smtClean="0"/>
          </a:p>
          <a:p>
            <a:endParaRPr lang="en-US" dirty="0"/>
          </a:p>
        </p:txBody>
      </p:sp>
      <p:sp>
        <p:nvSpPr>
          <p:cNvPr id="4" name="Slide Number Placeholder 3"/>
          <p:cNvSpPr>
            <a:spLocks noGrp="1"/>
          </p:cNvSpPr>
          <p:nvPr>
            <p:ph type="sldNum" sz="quarter" idx="10"/>
          </p:nvPr>
        </p:nvSpPr>
        <p:spPr/>
        <p:txBody>
          <a:bodyPr/>
          <a:lstStyle/>
          <a:p>
            <a:fld id="{472C58DC-120B-1C44-903E-3F99B24CB348}" type="slidenum">
              <a:rPr lang="en-US" smtClean="0"/>
              <a:t>50</a:t>
            </a:fld>
            <a:endParaRPr lang="en-US"/>
          </a:p>
        </p:txBody>
      </p:sp>
    </p:spTree>
    <p:extLst>
      <p:ext uri="{BB962C8B-B14F-4D97-AF65-F5344CB8AC3E}">
        <p14:creationId xmlns:p14="http://schemas.microsoft.com/office/powerpoint/2010/main" val="7437702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learn</a:t>
            </a:r>
            <a:r>
              <a:rPr lang="en-US" baseline="0" dirty="0" smtClean="0"/>
              <a:t> more about these resources you can go to the MMED website.  </a:t>
            </a:r>
            <a:endParaRPr lang="en-US" dirty="0" smtClean="0"/>
          </a:p>
          <a:p>
            <a:endParaRPr lang="en-US" dirty="0"/>
          </a:p>
        </p:txBody>
      </p:sp>
    </p:spTree>
    <p:extLst>
      <p:ext uri="{BB962C8B-B14F-4D97-AF65-F5344CB8AC3E}">
        <p14:creationId xmlns:p14="http://schemas.microsoft.com/office/powerpoint/2010/main" val="1222994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learning outcomes</a:t>
            </a:r>
            <a:r>
              <a:rPr lang="en-US" baseline="0" dirty="0" smtClean="0"/>
              <a:t> address </a:t>
            </a:r>
            <a:r>
              <a:rPr lang="en-US" dirty="0" smtClean="0"/>
              <a:t>the entire set of PD’s on Integrated ELD</a:t>
            </a:r>
            <a:r>
              <a:rPr lang="en-US" baseline="0" dirty="0" smtClean="0"/>
              <a:t> Math.  We may not accomplish all of them today.  </a:t>
            </a:r>
            <a:endParaRPr lang="en-US" dirty="0" smtClean="0"/>
          </a:p>
          <a:p>
            <a:endParaRPr lang="en-US" dirty="0"/>
          </a:p>
        </p:txBody>
      </p:sp>
    </p:spTree>
    <p:extLst>
      <p:ext uri="{BB962C8B-B14F-4D97-AF65-F5344CB8AC3E}">
        <p14:creationId xmlns:p14="http://schemas.microsoft.com/office/powerpoint/2010/main" val="9992401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latin typeface="Times New Roman" charset="0"/>
                <a:cs typeface="Times New Roman" charset="0"/>
              </a:rPr>
              <a:t>Thank you!</a:t>
            </a:r>
            <a:endParaRPr lang="en-US" dirty="0">
              <a:latin typeface="Times New Roman" charset="0"/>
              <a:cs typeface="Times New Roman" charset="0"/>
            </a:endParaRPr>
          </a:p>
        </p:txBody>
      </p:sp>
    </p:spTree>
    <p:extLst>
      <p:ext uri="{BB962C8B-B14F-4D97-AF65-F5344CB8AC3E}">
        <p14:creationId xmlns:p14="http://schemas.microsoft.com/office/powerpoint/2010/main" val="744834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a look at this data from the CDE website for English</a:t>
            </a:r>
            <a:r>
              <a:rPr lang="en-US" baseline="0" dirty="0" smtClean="0"/>
              <a:t> Learners in Math for LAUSD.</a:t>
            </a:r>
          </a:p>
          <a:p>
            <a:r>
              <a:rPr lang="en-US" baseline="0" dirty="0" smtClean="0"/>
              <a:t>What do you notice? </a:t>
            </a:r>
          </a:p>
          <a:p>
            <a:endParaRPr lang="en-US" baseline="0" dirty="0" smtClean="0"/>
          </a:p>
          <a:p>
            <a:r>
              <a:rPr lang="en-US" baseline="0" dirty="0" smtClean="0"/>
              <a:t>You will see that in all grades 3-8 and 11</a:t>
            </a:r>
            <a:r>
              <a:rPr lang="en-US" baseline="30000" dirty="0" smtClean="0"/>
              <a:t>th</a:t>
            </a:r>
            <a:r>
              <a:rPr lang="en-US" baseline="0" dirty="0" smtClean="0"/>
              <a:t>, LAUSD had a total of:</a:t>
            </a:r>
          </a:p>
          <a:p>
            <a:pPr marL="171450" indent="-171450">
              <a:buFont typeface="Arial" panose="020B0604020202020204" pitchFamily="34" charset="0"/>
              <a:buChar char="•"/>
            </a:pPr>
            <a:r>
              <a:rPr lang="en-US" baseline="0" dirty="0" smtClean="0"/>
              <a:t>6% of our ELs who scored Standard Exceeded and Standard Met (combined)</a:t>
            </a:r>
          </a:p>
          <a:p>
            <a:pPr marL="171450" indent="-171450">
              <a:buFont typeface="Arial" panose="020B0604020202020204" pitchFamily="34" charset="0"/>
              <a:buChar char="•"/>
            </a:pPr>
            <a:r>
              <a:rPr lang="en-US" dirty="0" smtClean="0"/>
              <a:t>94%</a:t>
            </a:r>
            <a:r>
              <a:rPr lang="en-US" baseline="0" dirty="0" smtClean="0"/>
              <a:t> of our ELs who scored Standard Nearly Met and Standard Not Met (combined)</a:t>
            </a:r>
          </a:p>
          <a:p>
            <a:pPr marL="171450" indent="-171450">
              <a:buFont typeface="Arial" panose="020B0604020202020204" pitchFamily="34" charset="0"/>
              <a:buChar char="•"/>
            </a:pPr>
            <a:r>
              <a:rPr lang="en-US" baseline="0" dirty="0" smtClean="0"/>
              <a:t>76% of our ELs who scored Standard Not Met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Our English Learners need our support in Math.   </a:t>
            </a:r>
          </a:p>
          <a:p>
            <a:pPr marL="0" indent="0">
              <a:buFont typeface="Arial" panose="020B0604020202020204" pitchFamily="34" charset="0"/>
              <a:buNone/>
            </a:pPr>
            <a:r>
              <a:rPr lang="en-US" baseline="0" dirty="0" smtClean="0"/>
              <a:t>At the very least, there should be more students scoring at LEVEL 2 (nearly met) and less students scoring at LEVEL 1 (not met).</a:t>
            </a:r>
          </a:p>
          <a:p>
            <a:pPr marL="0" indent="0">
              <a:buFont typeface="Arial" panose="020B0604020202020204" pitchFamily="34" charset="0"/>
              <a:buNone/>
            </a:pPr>
            <a:r>
              <a:rPr lang="en-US" baseline="0" dirty="0" smtClean="0"/>
              <a:t>Today we will be looking at the type of support we can provide to make sure we don’t have as many ELs in the LEVEL 1 group.  </a:t>
            </a:r>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CD20482A-77F2-BB4F-A8FD-2D4A4049F1D1}" type="slidenum">
              <a:rPr lang="en-US" smtClean="0"/>
              <a:pPr/>
              <a:t>6</a:t>
            </a:fld>
            <a:endParaRPr lang="en-US"/>
          </a:p>
        </p:txBody>
      </p:sp>
    </p:spTree>
    <p:extLst>
      <p:ext uri="{BB962C8B-B14F-4D97-AF65-F5344CB8AC3E}">
        <p14:creationId xmlns:p14="http://schemas.microsoft.com/office/powerpoint/2010/main" val="542208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CA Math Framework</a:t>
            </a:r>
            <a:r>
              <a:rPr lang="en-US" baseline="0" dirty="0" smtClean="0"/>
              <a:t> on the CDE website states the following:  </a:t>
            </a:r>
          </a:p>
          <a:p>
            <a:r>
              <a:rPr lang="en-US" b="1" baseline="0" dirty="0" smtClean="0"/>
              <a:t>READ QUOTE</a:t>
            </a:r>
          </a:p>
          <a:p>
            <a:r>
              <a:rPr lang="en-US" baseline="0" dirty="0" smtClean="0"/>
              <a:t>It says that when teaching Math we DO need to consider our ELs because we cannot separate the content of mathematics from language</a:t>
            </a:r>
          </a:p>
          <a:p>
            <a:r>
              <a:rPr lang="en-US" baseline="0" dirty="0" smtClean="0"/>
              <a:t>The language needs of our ELs need to be supported during Math instruction.</a:t>
            </a:r>
          </a:p>
          <a:p>
            <a:endParaRPr lang="en-US" dirty="0"/>
          </a:p>
        </p:txBody>
      </p:sp>
    </p:spTree>
    <p:extLst>
      <p:ext uri="{BB962C8B-B14F-4D97-AF65-F5344CB8AC3E}">
        <p14:creationId xmlns:p14="http://schemas.microsoft.com/office/powerpoint/2010/main" val="1992148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we do this, </a:t>
            </a:r>
            <a:r>
              <a:rPr lang="en-US" baseline="0" dirty="0" smtClean="0"/>
              <a:t>we are developing in the following element of our Teaching and Leaning Framework.  </a:t>
            </a:r>
          </a:p>
        </p:txBody>
      </p:sp>
    </p:spTree>
    <p:extLst>
      <p:ext uri="{BB962C8B-B14F-4D97-AF65-F5344CB8AC3E}">
        <p14:creationId xmlns:p14="http://schemas.microsoft.com/office/powerpoint/2010/main" val="1550771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0158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5"/>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Thursday, January 11,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C057FC-95B6-4D89-AFDA-ABA33EE921E5}" type="datetime2">
              <a:rPr lang="en-US" smtClean="0"/>
              <a:t>Thursday, January 11,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Thursday, January 11,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609600" y="274637"/>
            <a:ext cx="10972800" cy="657274"/>
          </a:xfrm>
          <a:prstGeom prst="rect">
            <a:avLst/>
          </a:prstGeom>
        </p:spPr>
        <p:txBody>
          <a:bodyPr lIns="91425" tIns="91425" rIns="91425" bIns="91425" anchor="ctr" anchorCtr="0"/>
          <a:lstStyle>
            <a:lvl1pPr>
              <a:spcBef>
                <a:spcPts val="0"/>
              </a:spcBef>
              <a:defRPr sz="4400">
                <a:solidFill>
                  <a:srgbClr val="1464B4"/>
                </a:solidFill>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609600" y="1151189"/>
            <a:ext cx="10972800" cy="5416715"/>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11409058" y="6333139"/>
            <a:ext cx="731599" cy="524699"/>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505140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A610F90-3D08-DC4F-8705-DFE2BE2F9E2C}" type="datetimeFigureOut">
              <a:rPr lang="en-US" altLang="en-US"/>
              <a:pPr>
                <a:defRPr/>
              </a:pPr>
              <a:t>1/11/18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01A875F-AE8C-F04A-B588-B51BEA7A69B3}" type="slidenum">
              <a:rPr lang="en-US" altLang="en-US"/>
              <a:pPr>
                <a:defRPr/>
              </a:pPr>
              <a:t>‹#›</a:t>
            </a:fld>
            <a:endParaRPr lang="en-US" altLang="en-US"/>
          </a:p>
        </p:txBody>
      </p:sp>
    </p:spTree>
    <p:extLst>
      <p:ext uri="{BB962C8B-B14F-4D97-AF65-F5344CB8AC3E}">
        <p14:creationId xmlns:p14="http://schemas.microsoft.com/office/powerpoint/2010/main" val="20721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42F2B78-DDBF-514F-8F29-32312BFED622}" type="datetimeFigureOut">
              <a:rPr lang="en-US" altLang="en-US"/>
              <a:pPr>
                <a:defRPr/>
              </a:pPr>
              <a:t>1/11/18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AE55869-3EA2-314A-B364-366B3BD5269A}" type="slidenum">
              <a:rPr lang="en-US" altLang="en-US"/>
              <a:pPr>
                <a:defRPr/>
              </a:pPr>
              <a:t>‹#›</a:t>
            </a:fld>
            <a:endParaRPr lang="en-US" altLang="en-US"/>
          </a:p>
        </p:txBody>
      </p:sp>
    </p:spTree>
    <p:extLst>
      <p:ext uri="{BB962C8B-B14F-4D97-AF65-F5344CB8AC3E}">
        <p14:creationId xmlns:p14="http://schemas.microsoft.com/office/powerpoint/2010/main" val="1653498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9F40000-E947-7D4B-84EC-A2BC88A1A47B}" type="datetimeFigureOut">
              <a:rPr lang="en-US" altLang="en-US"/>
              <a:pPr>
                <a:defRPr/>
              </a:pPr>
              <a:t>1/11/18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6B5B4F2-4A54-8A44-8CDB-4356964FE6E8}" type="slidenum">
              <a:rPr lang="en-US" altLang="en-US"/>
              <a:pPr>
                <a:defRPr/>
              </a:pPr>
              <a:t>‹#›</a:t>
            </a:fld>
            <a:endParaRPr lang="en-US" altLang="en-US"/>
          </a:p>
        </p:txBody>
      </p:sp>
    </p:spTree>
    <p:extLst>
      <p:ext uri="{BB962C8B-B14F-4D97-AF65-F5344CB8AC3E}">
        <p14:creationId xmlns:p14="http://schemas.microsoft.com/office/powerpoint/2010/main" val="295975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6A243E6-9FCA-C745-BA08-18885CBEFCCC}" type="datetimeFigureOut">
              <a:rPr lang="en-US" altLang="en-US"/>
              <a:pPr>
                <a:defRPr/>
              </a:pPr>
              <a:t>1/11/18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A322457-45B8-A241-A5AE-31D69858EDA1}" type="slidenum">
              <a:rPr lang="en-US" altLang="en-US"/>
              <a:pPr>
                <a:defRPr/>
              </a:pPr>
              <a:t>‹#›</a:t>
            </a:fld>
            <a:endParaRPr lang="en-US" altLang="en-US"/>
          </a:p>
        </p:txBody>
      </p:sp>
    </p:spTree>
    <p:extLst>
      <p:ext uri="{BB962C8B-B14F-4D97-AF65-F5344CB8AC3E}">
        <p14:creationId xmlns:p14="http://schemas.microsoft.com/office/powerpoint/2010/main" val="475707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71AE3F4-D91A-5947-854D-49ECA3F5BB70}" type="datetimeFigureOut">
              <a:rPr lang="en-US" altLang="en-US"/>
              <a:pPr>
                <a:defRPr/>
              </a:pPr>
              <a:t>1/11/18</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627402E-C9B0-784D-AC8F-78D0E2EE7B88}" type="slidenum">
              <a:rPr lang="en-US" altLang="en-US"/>
              <a:pPr>
                <a:defRPr/>
              </a:pPr>
              <a:t>‹#›</a:t>
            </a:fld>
            <a:endParaRPr lang="en-US" altLang="en-US"/>
          </a:p>
        </p:txBody>
      </p:sp>
    </p:spTree>
    <p:extLst>
      <p:ext uri="{BB962C8B-B14F-4D97-AF65-F5344CB8AC3E}">
        <p14:creationId xmlns:p14="http://schemas.microsoft.com/office/powerpoint/2010/main" val="679578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A136F82-DC01-BB4E-A6BE-0180F45D87CB}" type="datetimeFigureOut">
              <a:rPr lang="en-US" altLang="en-US"/>
              <a:pPr>
                <a:defRPr/>
              </a:pPr>
              <a:t>1/11/18</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2130882-55B7-FC4F-8D16-383DF1A9198E}" type="slidenum">
              <a:rPr lang="en-US" altLang="en-US"/>
              <a:pPr>
                <a:defRPr/>
              </a:pPr>
              <a:t>‹#›</a:t>
            </a:fld>
            <a:endParaRPr lang="en-US" altLang="en-US"/>
          </a:p>
        </p:txBody>
      </p:sp>
    </p:spTree>
    <p:extLst>
      <p:ext uri="{BB962C8B-B14F-4D97-AF65-F5344CB8AC3E}">
        <p14:creationId xmlns:p14="http://schemas.microsoft.com/office/powerpoint/2010/main" val="1451104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26BEF0C-6C8E-CC4A-A33E-C7AE32704374}" type="datetimeFigureOut">
              <a:rPr lang="en-US" altLang="en-US"/>
              <a:pPr>
                <a:defRPr/>
              </a:pPr>
              <a:t>1/11/18</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3CB09C4-90F3-D844-A148-4E916C7FE4E5}" type="slidenum">
              <a:rPr lang="en-US" altLang="en-US"/>
              <a:pPr>
                <a:defRPr/>
              </a:pPr>
              <a:t>‹#›</a:t>
            </a:fld>
            <a:endParaRPr lang="en-US" altLang="en-US"/>
          </a:p>
        </p:txBody>
      </p:sp>
    </p:spTree>
    <p:extLst>
      <p:ext uri="{BB962C8B-B14F-4D97-AF65-F5344CB8AC3E}">
        <p14:creationId xmlns:p14="http://schemas.microsoft.com/office/powerpoint/2010/main" val="373674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96A3A3-94A6-4E5B-AF39-173ACA3E61CC}" type="datetime2">
              <a:rPr lang="en-US" smtClean="0"/>
              <a:t>Thursday, January 11,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BB909C4-E239-D949-8F39-AA8E92E74E4C}" type="datetimeFigureOut">
              <a:rPr lang="en-US" altLang="en-US"/>
              <a:pPr>
                <a:defRPr/>
              </a:pPr>
              <a:t>1/11/18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69E02E0-D13C-C249-8FB6-8599006C5326}" type="slidenum">
              <a:rPr lang="en-US" altLang="en-US"/>
              <a:pPr>
                <a:defRPr/>
              </a:pPr>
              <a:t>‹#›</a:t>
            </a:fld>
            <a:endParaRPr lang="en-US" altLang="en-US"/>
          </a:p>
        </p:txBody>
      </p:sp>
    </p:spTree>
    <p:extLst>
      <p:ext uri="{BB962C8B-B14F-4D97-AF65-F5344CB8AC3E}">
        <p14:creationId xmlns:p14="http://schemas.microsoft.com/office/powerpoint/2010/main" val="1933005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4F7AF07-AE2B-C44C-8EDB-A746F2AB8E88}" type="datetimeFigureOut">
              <a:rPr lang="en-US" altLang="en-US"/>
              <a:pPr>
                <a:defRPr/>
              </a:pPr>
              <a:t>1/11/18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19047E-60D4-5444-9233-078A6BC02477}" type="slidenum">
              <a:rPr lang="en-US" altLang="en-US"/>
              <a:pPr>
                <a:defRPr/>
              </a:pPr>
              <a:t>‹#›</a:t>
            </a:fld>
            <a:endParaRPr lang="en-US" altLang="en-US"/>
          </a:p>
        </p:txBody>
      </p:sp>
    </p:spTree>
    <p:extLst>
      <p:ext uri="{BB962C8B-B14F-4D97-AF65-F5344CB8AC3E}">
        <p14:creationId xmlns:p14="http://schemas.microsoft.com/office/powerpoint/2010/main" val="289754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E34A1-425C-734D-AA23-E1050523E3FA}" type="datetimeFigureOut">
              <a:rPr lang="en-US" altLang="en-US"/>
              <a:pPr>
                <a:defRPr/>
              </a:pPr>
              <a:t>1/11/18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99E42E2-74C3-B64E-A045-7634283B1687}" type="slidenum">
              <a:rPr lang="en-US" altLang="en-US"/>
              <a:pPr>
                <a:defRPr/>
              </a:pPr>
              <a:t>‹#›</a:t>
            </a:fld>
            <a:endParaRPr lang="en-US" altLang="en-US"/>
          </a:p>
        </p:txBody>
      </p:sp>
    </p:spTree>
    <p:extLst>
      <p:ext uri="{BB962C8B-B14F-4D97-AF65-F5344CB8AC3E}">
        <p14:creationId xmlns:p14="http://schemas.microsoft.com/office/powerpoint/2010/main" val="605513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5C78254-3B1C-2047-A028-1811FA3C2B5B}" type="datetimeFigureOut">
              <a:rPr lang="en-US" altLang="en-US"/>
              <a:pPr>
                <a:defRPr/>
              </a:pPr>
              <a:t>1/11/18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C7EF05C-C02E-DB4F-850F-0DDD5A70DBA9}" type="slidenum">
              <a:rPr lang="en-US" altLang="en-US"/>
              <a:pPr>
                <a:defRPr/>
              </a:pPr>
              <a:t>‹#›</a:t>
            </a:fld>
            <a:endParaRPr lang="en-US" altLang="en-US"/>
          </a:p>
        </p:txBody>
      </p:sp>
    </p:spTree>
    <p:extLst>
      <p:ext uri="{BB962C8B-B14F-4D97-AF65-F5344CB8AC3E}">
        <p14:creationId xmlns:p14="http://schemas.microsoft.com/office/powerpoint/2010/main" val="183559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9"/>
            <a:ext cx="10363200" cy="1500187"/>
          </a:xfrm>
        </p:spPr>
        <p:txBody>
          <a:bodyPr anchor="t">
            <a:normAutofit/>
          </a:bodyPr>
          <a:lstStyle>
            <a:lvl1pPr marL="0" indent="0">
              <a:buNone/>
              <a:defRPr sz="2400">
                <a:solidFill>
                  <a:schemeClr val="tx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Thursday, January 11,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Thursday, January 11, 2018</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Thursday, January 11, 2018</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CD4847-11EF-4466-A8AD-85CDB7B49118}" type="datetime2">
              <a:rPr lang="en-US" smtClean="0"/>
              <a:t>Thursday, January 11, 2018</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Thursday, January 11, 2018</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7"/>
            <a:ext cx="2852928" cy="4243615"/>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Thursday, January 11, 2018</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912152" y="3579944"/>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Thursday, January 11, 2018</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Thursday, January 11, 2018</a:t>
            </a:fld>
            <a:endParaRPr lang="en-US" dirty="0"/>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p:hf sldNum="0" hdr="0" ftr="0" dt="0"/>
  <p:txStyles>
    <p:titleStyle>
      <a:lvl1pPr algn="l" defTabSz="914377" rtl="0" eaLnBrk="1" latinLnBrk="0" hangingPunct="1">
        <a:spcBef>
          <a:spcPct val="0"/>
        </a:spcBef>
        <a:buNone/>
        <a:defRPr sz="4000" kern="1200" spc="-100" baseline="0">
          <a:solidFill>
            <a:schemeClr val="tx2"/>
          </a:solidFill>
          <a:latin typeface="+mj-lt"/>
          <a:ea typeface="+mj-ea"/>
          <a:cs typeface="+mj-cs"/>
        </a:defRPr>
      </a:lvl1pPr>
    </p:titleStyle>
    <p:bodyStyle>
      <a:lvl1pPr marL="182875" indent="-182875" algn="l" defTabSz="914377"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189" indent="-182875" algn="l" defTabSz="914377"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02" indent="-182875" algn="l" defTabSz="914377"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15" indent="-182875" algn="l" defTabSz="914377"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690" indent="-137157" algn="l" defTabSz="914377"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566"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41"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17"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192" indent="-182875" algn="l" defTabSz="914377"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defRPr>
            </a:lvl1pPr>
          </a:lstStyle>
          <a:p>
            <a:pPr defTabSz="457200" fontAlgn="base">
              <a:spcBef>
                <a:spcPct val="0"/>
              </a:spcBef>
              <a:spcAft>
                <a:spcPct val="0"/>
              </a:spcAft>
              <a:defRPr/>
            </a:pPr>
            <a:fld id="{E4054C0B-4979-BD46-9F2F-718F7A32EDF6}" type="datetimeFigureOut">
              <a:rPr lang="en-US" altLang="en-US" smtClean="0">
                <a:ea typeface="ＭＳ Ｐゴシック" charset="-128"/>
                <a:sym typeface="Arial"/>
                <a:rtl val="0"/>
              </a:rPr>
              <a:pPr defTabSz="457200" fontAlgn="base">
                <a:spcBef>
                  <a:spcPct val="0"/>
                </a:spcBef>
                <a:spcAft>
                  <a:spcPct val="0"/>
                </a:spcAft>
                <a:defRPr/>
              </a:pPr>
              <a:t>1/11/18</a:t>
            </a:fld>
            <a:endParaRPr lang="en-US" altLang="en-US">
              <a:ea typeface="ＭＳ Ｐゴシック" charset="-128"/>
              <a:sym typeface="Arial"/>
              <a:rtl val="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sym typeface="Arial"/>
              <a:rtl val="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defTabSz="457200" fontAlgn="base">
              <a:spcBef>
                <a:spcPct val="0"/>
              </a:spcBef>
              <a:spcAft>
                <a:spcPct val="0"/>
              </a:spcAft>
              <a:defRPr/>
            </a:pPr>
            <a:fld id="{26D3A67C-3F81-D84D-A30C-7416983BAABB}" type="slidenum">
              <a:rPr lang="en-US" altLang="en-US" smtClean="0">
                <a:ea typeface="ＭＳ Ｐゴシック" charset="-128"/>
                <a:sym typeface="Arial"/>
                <a:rtl val="0"/>
              </a:rPr>
              <a:pPr defTabSz="457200" fontAlgn="base">
                <a:spcBef>
                  <a:spcPct val="0"/>
                </a:spcBef>
                <a:spcAft>
                  <a:spcPct val="0"/>
                </a:spcAft>
                <a:defRPr/>
              </a:pPr>
              <a:t>‹#›</a:t>
            </a:fld>
            <a:endParaRPr lang="en-US" altLang="en-US">
              <a:ea typeface="ＭＳ Ｐゴシック" charset="-128"/>
              <a:sym typeface="Arial"/>
              <a:rtl val="0"/>
            </a:endParaRPr>
          </a:p>
        </p:txBody>
      </p:sp>
    </p:spTree>
    <p:extLst>
      <p:ext uri="{BB962C8B-B14F-4D97-AF65-F5344CB8AC3E}">
        <p14:creationId xmlns:p14="http://schemas.microsoft.com/office/powerpoint/2010/main" val="1568865289"/>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png"/><Relationship Id="rId5" Type="http://schemas.openxmlformats.org/officeDocument/2006/relationships/image" Target="../media/image14.png"/><Relationship Id="rId6"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8.emf"/><Relationship Id="rId6" Type="http://schemas.openxmlformats.org/officeDocument/2006/relationships/image" Target="../media/image19.emf"/><Relationship Id="rId7" Type="http://schemas.openxmlformats.org/officeDocument/2006/relationships/image" Target="../media/image20.png"/><Relationship Id="rId8"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1" Type="http://schemas.openxmlformats.org/officeDocument/2006/relationships/image" Target="../media/image25.jpeg"/><Relationship Id="rId12" Type="http://schemas.openxmlformats.org/officeDocument/2006/relationships/image" Target="../media/image26.png"/><Relationship Id="rId13"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22.png"/><Relationship Id="rId9" Type="http://schemas.openxmlformats.org/officeDocument/2006/relationships/image" Target="../media/image23.jpeg"/><Relationship Id="rId10"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2.png"/><Relationship Id="rId5" Type="http://schemas.openxmlformats.org/officeDocument/2006/relationships/image" Target="../media/image29.png"/><Relationship Id="rId6"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 Type="http://schemas.openxmlformats.org/officeDocument/2006/relationships/slideLayout" Target="../slideLayouts/slideLayout1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8.emf"/><Relationship Id="rId6" Type="http://schemas.openxmlformats.org/officeDocument/2006/relationships/image" Target="../media/image19.emf"/><Relationship Id="rId7" Type="http://schemas.openxmlformats.org/officeDocument/2006/relationships/image" Target="../media/image20.png"/><Relationship Id="rId8"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 Id="rId3"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hyperlink" Target="http://achieve.lausd.net/Page/11671#spn-content" TargetMode="External"/><Relationship Id="rId5" Type="http://schemas.openxmlformats.org/officeDocument/2006/relationships/image" Target="../media/image59.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60.png"/><Relationship Id="rId1" Type="http://schemas.openxmlformats.org/officeDocument/2006/relationships/slideLayout" Target="../slideLayouts/slideLayout6.xml"/><Relationship Id="rId2" Type="http://schemas.openxmlformats.org/officeDocument/2006/relationships/image" Target="../media/image6.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1.emf"/></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9.png"/><Relationship Id="rId5"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emf"/><Relationship Id="rId7" Type="http://schemas.openxmlformats.org/officeDocument/2006/relationships/image" Target="../media/image66.emf"/><Relationship Id="rId8" Type="http://schemas.openxmlformats.org/officeDocument/2006/relationships/image" Target="../media/image67.emf"/><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3.png"/><Relationship Id="rId5" Type="http://schemas.openxmlformats.org/officeDocument/2006/relationships/image" Target="../media/image50.pn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3.png"/><Relationship Id="rId8" Type="http://schemas.openxmlformats.org/officeDocument/2006/relationships/image" Target="../media/image78.png"/><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79.png"/><Relationship Id="rId6" Type="http://schemas.openxmlformats.org/officeDocument/2006/relationships/image" Target="../media/image80.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1" Type="http://schemas.openxmlformats.org/officeDocument/2006/relationships/image" Target="../media/image25.jpeg"/><Relationship Id="rId12"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8" Type="http://schemas.openxmlformats.org/officeDocument/2006/relationships/image" Target="../media/image22.png"/><Relationship Id="rId9" Type="http://schemas.openxmlformats.org/officeDocument/2006/relationships/image" Target="../media/image23.jpeg"/><Relationship Id="rId10"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0.xml"/><Relationship Id="rId4" Type="http://schemas.openxmlformats.org/officeDocument/2006/relationships/diagramLayout" Target="../diagrams/layout10.xml"/><Relationship Id="rId5" Type="http://schemas.openxmlformats.org/officeDocument/2006/relationships/diagramQuickStyle" Target="../diagrams/quickStyle10.xml"/><Relationship Id="rId6" Type="http://schemas.openxmlformats.org/officeDocument/2006/relationships/diagramColors" Target="../diagrams/colors10.xml"/><Relationship Id="rId7" Type="http://schemas.microsoft.com/office/2007/relationships/diagramDrawing" Target="../diagrams/drawing10.xml"/><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68.png"/><Relationship Id="rId1" Type="http://schemas.openxmlformats.org/officeDocument/2006/relationships/slideLayout" Target="../slideLayouts/slideLayout19.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8.emf"/><Relationship Id="rId6" Type="http://schemas.openxmlformats.org/officeDocument/2006/relationships/image" Target="../media/image19.emf"/><Relationship Id="rId7" Type="http://schemas.openxmlformats.org/officeDocument/2006/relationships/image" Target="../media/image20.png"/><Relationship Id="rId8"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28.png"/><Relationship Id="rId5" Type="http://schemas.openxmlformats.org/officeDocument/2006/relationships/image" Target="../media/image37.png"/><Relationship Id="rId6" Type="http://schemas.openxmlformats.org/officeDocument/2006/relationships/image" Target="../media/image33.png"/><Relationship Id="rId7"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latin typeface="Century Gothic"/>
              </a:rPr>
              <a:t>Integrated </a:t>
            </a:r>
            <a:r>
              <a:rPr lang="en-US" b="1" dirty="0" err="1">
                <a:latin typeface="Century Gothic"/>
              </a:rPr>
              <a:t>eld</a:t>
            </a:r>
            <a:r>
              <a:rPr lang="en-US" b="1" dirty="0">
                <a:latin typeface="Century Gothic"/>
              </a:rPr>
              <a:t>/math</a:t>
            </a:r>
          </a:p>
        </p:txBody>
      </p:sp>
      <p:sp>
        <p:nvSpPr>
          <p:cNvPr id="3" name="Subtitle 2"/>
          <p:cNvSpPr>
            <a:spLocks noGrp="1"/>
          </p:cNvSpPr>
          <p:nvPr>
            <p:ph type="subTitle" idx="1"/>
          </p:nvPr>
        </p:nvSpPr>
        <p:spPr>
          <a:xfrm>
            <a:off x="914400" y="3505200"/>
            <a:ext cx="10464800" cy="1752600"/>
          </a:xfrm>
        </p:spPr>
        <p:txBody>
          <a:bodyPr vert="horz" lIns="91440" tIns="45720" rIns="91440" bIns="45720" rtlCol="0" anchor="t">
            <a:noAutofit/>
          </a:bodyPr>
          <a:lstStyle/>
          <a:p>
            <a:r>
              <a:rPr lang="en-US" sz="4400" dirty="0" smtClean="0">
                <a:latin typeface="Century Gothic"/>
              </a:rPr>
              <a:t>Three Reads Protocol</a:t>
            </a:r>
            <a:endParaRPr lang="en-US" sz="4400" dirty="0">
              <a:latin typeface="Century Gothic"/>
            </a:endParaRPr>
          </a:p>
        </p:txBody>
      </p:sp>
      <p:pic>
        <p:nvPicPr>
          <p:cNvPr id="5" name="Picture 4"/>
          <p:cNvPicPr>
            <a:picLocks noChangeAspect="1"/>
          </p:cNvPicPr>
          <p:nvPr/>
        </p:nvPicPr>
        <p:blipFill>
          <a:blip r:embed="rId3"/>
          <a:stretch>
            <a:fillRect/>
          </a:stretch>
        </p:blipFill>
        <p:spPr>
          <a:xfrm>
            <a:off x="678934" y="609605"/>
            <a:ext cx="1562100" cy="1524000"/>
          </a:xfrm>
          <a:prstGeom prst="rect">
            <a:avLst/>
          </a:prstGeom>
        </p:spPr>
      </p:pic>
      <p:sp>
        <p:nvSpPr>
          <p:cNvPr id="4" name="TextBox 3"/>
          <p:cNvSpPr txBox="1"/>
          <p:nvPr/>
        </p:nvSpPr>
        <p:spPr>
          <a:xfrm>
            <a:off x="2241034" y="1172230"/>
            <a:ext cx="7334059" cy="461665"/>
          </a:xfrm>
          <a:prstGeom prst="rect">
            <a:avLst/>
          </a:prstGeom>
          <a:noFill/>
        </p:spPr>
        <p:txBody>
          <a:bodyPr wrap="none" rtlCol="0" anchor="t">
            <a:spAutoFit/>
          </a:bodyPr>
          <a:lstStyle/>
          <a:p>
            <a:r>
              <a:rPr lang="en-US" sz="2400" dirty="0">
                <a:solidFill>
                  <a:schemeClr val="tx1">
                    <a:lumMod val="75000"/>
                    <a:lumOff val="25000"/>
                  </a:schemeClr>
                </a:solidFill>
                <a:latin typeface="Century Gothic"/>
              </a:rPr>
              <a:t>Multilingual</a:t>
            </a:r>
            <a:r>
              <a:rPr lang="en-US" sz="2400" dirty="0">
                <a:solidFill>
                  <a:schemeClr val="tx1">
                    <a:lumMod val="75000"/>
                    <a:lumOff val="25000"/>
                  </a:schemeClr>
                </a:solidFill>
              </a:rPr>
              <a:t> and Multicultural Education Department</a:t>
            </a:r>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527804">
            <a:off x="8260874" y="2011297"/>
            <a:ext cx="3257783" cy="42159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8396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8" name="Title 1"/>
          <p:cNvSpPr>
            <a:spLocks noGrp="1"/>
          </p:cNvSpPr>
          <p:nvPr>
            <p:ph type="title" idx="4294967295"/>
          </p:nvPr>
        </p:nvSpPr>
        <p:spPr>
          <a:xfrm>
            <a:off x="57659" y="550913"/>
            <a:ext cx="11999661" cy="800100"/>
          </a:xfrm>
          <a:solidFill>
            <a:schemeClr val="accent1"/>
          </a:solidFill>
        </p:spPr>
        <p:txBody>
          <a:bodyPr wrap="square" numCol="1" anchorCtr="0" compatLnSpc="1">
            <a:prstTxWarp prst="textNoShape">
              <a:avLst/>
            </a:prstTxWarp>
            <a:noAutofit/>
          </a:bodyPr>
          <a:lstStyle/>
          <a:p>
            <a:pPr>
              <a:defRPr/>
            </a:pPr>
            <a:r>
              <a:rPr lang="en-US" altLang="en-US" sz="4200" b="1" dirty="0" smtClean="0">
                <a:solidFill>
                  <a:schemeClr val="bg1"/>
                </a:solidFill>
                <a:effectLst>
                  <a:outerShdw blurRad="38100" dist="38100" dir="2700000" algn="tl">
                    <a:srgbClr val="000000"/>
                  </a:outerShdw>
                </a:effectLst>
                <a:latin typeface="Arial" charset="0"/>
                <a:ea typeface="Arial" charset="0"/>
                <a:cs typeface="Arial" charset="0"/>
              </a:rPr>
              <a:t>A Comprehensive ELD program consists of…</a:t>
            </a:r>
            <a:endParaRPr lang="en-US" altLang="en-US" sz="4200" b="1" dirty="0">
              <a:solidFill>
                <a:schemeClr val="bg1"/>
              </a:solidFill>
              <a:effectLst>
                <a:outerShdw blurRad="38100" dist="38100" dir="2700000" algn="tl">
                  <a:srgbClr val="000000"/>
                </a:outerShdw>
              </a:effectLst>
              <a:latin typeface="Arial" charset="0"/>
              <a:ea typeface="Arial" charset="0"/>
              <a:cs typeface="Arial" charset="0"/>
            </a:endParaRPr>
          </a:p>
        </p:txBody>
      </p:sp>
      <p:pic>
        <p:nvPicPr>
          <p:cNvPr id="10" name="Picture 9" descr="../IntegratedELD.pdf"/>
          <p:cNvPicPr/>
          <p:nvPr/>
        </p:nvPicPr>
        <p:blipFill rotWithShape="1">
          <a:blip r:embed="rId3">
            <a:extLst>
              <a:ext uri="{28A0092B-C50C-407E-A947-70E740481C1C}">
                <a14:useLocalDpi xmlns:a14="http://schemas.microsoft.com/office/drawing/2010/main" val="0"/>
              </a:ext>
            </a:extLst>
          </a:blip>
          <a:srcRect l="-1412" t="-2417" r="-1412" b="-2417"/>
          <a:stretch/>
        </p:blipFill>
        <p:spPr bwMode="auto">
          <a:xfrm>
            <a:off x="7925753" y="2911633"/>
            <a:ext cx="2475547" cy="2963387"/>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Screen%20Shot%202017-08-22%20at%209.14.20%20AM.png"/>
          <p:cNvPicPr/>
          <p:nvPr/>
        </p:nvPicPr>
        <p:blipFill>
          <a:blip r:embed="rId4">
            <a:extLst>
              <a:ext uri="{28A0092B-C50C-407E-A947-70E740481C1C}">
                <a14:useLocalDpi xmlns:a14="http://schemas.microsoft.com/office/drawing/2010/main" val="0"/>
              </a:ext>
            </a:extLst>
          </a:blip>
          <a:srcRect/>
          <a:stretch>
            <a:fillRect/>
          </a:stretch>
        </p:blipFill>
        <p:spPr bwMode="auto">
          <a:xfrm>
            <a:off x="1225549" y="2911633"/>
            <a:ext cx="4009391" cy="296338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1225549" y="2103119"/>
            <a:ext cx="4009391" cy="646331"/>
          </a:xfrm>
          <a:prstGeom prst="rect">
            <a:avLst/>
          </a:prstGeom>
          <a:noFill/>
        </p:spPr>
        <p:txBody>
          <a:bodyPr wrap="square" rtlCol="0">
            <a:spAutoFit/>
          </a:bodyPr>
          <a:lstStyle/>
          <a:p>
            <a:pPr algn="ctr"/>
            <a:r>
              <a:rPr lang="en-US" sz="3600" b="1" dirty="0" smtClean="0"/>
              <a:t>Designated ELD</a:t>
            </a:r>
            <a:endParaRPr lang="en-US" sz="3600" b="1" dirty="0"/>
          </a:p>
        </p:txBody>
      </p:sp>
      <p:sp>
        <p:nvSpPr>
          <p:cNvPr id="7" name="TextBox 6"/>
          <p:cNvSpPr txBox="1"/>
          <p:nvPr/>
        </p:nvSpPr>
        <p:spPr>
          <a:xfrm>
            <a:off x="7158830" y="2103119"/>
            <a:ext cx="4009391" cy="646331"/>
          </a:xfrm>
          <a:prstGeom prst="rect">
            <a:avLst/>
          </a:prstGeom>
          <a:noFill/>
        </p:spPr>
        <p:txBody>
          <a:bodyPr wrap="square" rtlCol="0">
            <a:spAutoFit/>
          </a:bodyPr>
          <a:lstStyle/>
          <a:p>
            <a:pPr algn="ctr"/>
            <a:r>
              <a:rPr lang="en-US" sz="3600" b="1" dirty="0" smtClean="0"/>
              <a:t>Integrated ELD</a:t>
            </a:r>
            <a:endParaRPr lang="en-US" sz="3600" b="1" dirty="0"/>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colorTemperature colorTemp="6998"/>
                    </a14:imgEffect>
                    <a14:imgEffect>
                      <a14:saturation sat="103000"/>
                    </a14:imgEffect>
                  </a14:imgLayer>
                </a14:imgProps>
              </a:ext>
              <a:ext uri="{28A0092B-C50C-407E-A947-70E740481C1C}">
                <a14:useLocalDpi xmlns:a14="http://schemas.microsoft.com/office/drawing/2010/main" val="0"/>
              </a:ext>
            </a:extLst>
          </a:blip>
          <a:stretch>
            <a:fillRect/>
          </a:stretch>
        </p:blipFill>
        <p:spPr>
          <a:xfrm>
            <a:off x="5897880" y="3450274"/>
            <a:ext cx="1479116" cy="1883661"/>
          </a:xfrm>
          <a:prstGeom prst="rect">
            <a:avLst/>
          </a:prstGeom>
        </p:spPr>
      </p:pic>
    </p:spTree>
    <p:extLst>
      <p:ext uri="{BB962C8B-B14F-4D97-AF65-F5344CB8AC3E}">
        <p14:creationId xmlns:p14="http://schemas.microsoft.com/office/powerpoint/2010/main" val="308423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1.png"/>
          <p:cNvPicPr>
            <a:picLocks noChangeAspect="1"/>
          </p:cNvPicPr>
          <p:nvPr/>
        </p:nvPicPr>
        <p:blipFill>
          <a:blip r:embed="rId3"/>
          <a:stretch>
            <a:fillRect/>
          </a:stretch>
        </p:blipFill>
        <p:spPr>
          <a:xfrm>
            <a:off x="365758" y="1131179"/>
            <a:ext cx="1607789" cy="1232217"/>
          </a:xfrm>
          <a:prstGeom prst="rect">
            <a:avLst/>
          </a:prstGeom>
        </p:spPr>
      </p:pic>
      <p:sp>
        <p:nvSpPr>
          <p:cNvPr id="2" name="Title 1"/>
          <p:cNvSpPr>
            <a:spLocks noGrp="1"/>
          </p:cNvSpPr>
          <p:nvPr>
            <p:ph type="title" idx="4294967295"/>
          </p:nvPr>
        </p:nvSpPr>
        <p:spPr>
          <a:xfrm>
            <a:off x="380085" y="334254"/>
            <a:ext cx="10206132" cy="796925"/>
          </a:xfrm>
        </p:spPr>
        <p:txBody>
          <a:bodyPr>
            <a:normAutofit fontScale="90000"/>
          </a:bodyPr>
          <a:lstStyle/>
          <a:p>
            <a:r>
              <a:rPr lang="en-US" sz="4800" b="1" dirty="0"/>
              <a:t>ELA/ELD FRAMEWORK</a:t>
            </a:r>
          </a:p>
        </p:txBody>
      </p:sp>
      <p:sp>
        <p:nvSpPr>
          <p:cNvPr id="19" name="TextBox 18"/>
          <p:cNvSpPr txBox="1"/>
          <p:nvPr/>
        </p:nvSpPr>
        <p:spPr>
          <a:xfrm>
            <a:off x="689242" y="1623380"/>
            <a:ext cx="10996426" cy="4555093"/>
          </a:xfrm>
          <a:prstGeom prst="rect">
            <a:avLst/>
          </a:prstGeom>
          <a:noFill/>
        </p:spPr>
        <p:txBody>
          <a:bodyPr wrap="square" rtlCol="0" anchor="t">
            <a:spAutoFit/>
          </a:bodyPr>
          <a:lstStyle/>
          <a:p>
            <a:r>
              <a:rPr lang="en-US" sz="3400" i="1" dirty="0">
                <a:latin typeface="Century Gothic"/>
              </a:rPr>
              <a:t>This framework uses the term integrated ELD to refer to ELD taught </a:t>
            </a:r>
            <a:r>
              <a:rPr lang="en-US" sz="3400" b="1" i="1" dirty="0">
                <a:latin typeface="Century Gothic"/>
              </a:rPr>
              <a:t>throughout the day</a:t>
            </a:r>
            <a:r>
              <a:rPr lang="en-US" sz="3400" i="1" dirty="0">
                <a:latin typeface="Century Gothic"/>
              </a:rPr>
              <a:t> and </a:t>
            </a:r>
            <a:r>
              <a:rPr lang="en-US" sz="3400" b="1" i="1" dirty="0">
                <a:latin typeface="Century Gothic"/>
              </a:rPr>
              <a:t>across the disciplines</a:t>
            </a:r>
            <a:r>
              <a:rPr lang="en-US" sz="3400" i="1" dirty="0">
                <a:latin typeface="Century Gothic"/>
              </a:rPr>
              <a:t>. All teachers with ELs in their classrooms should use the CA ELD Standards in addition to their focal CA CCSS for ELA/Literacy and other content standards to </a:t>
            </a:r>
            <a:r>
              <a:rPr lang="en-US" sz="3400" b="1" i="1" dirty="0">
                <a:latin typeface="Century Gothic"/>
              </a:rPr>
              <a:t>support their ELs’ linguistic </a:t>
            </a:r>
            <a:endParaRPr lang="en-US" sz="3400" b="1" i="1" dirty="0" smtClean="0">
              <a:latin typeface="Century Gothic"/>
            </a:endParaRPr>
          </a:p>
          <a:p>
            <a:r>
              <a:rPr lang="en-US" sz="3400" b="1" i="1" dirty="0" smtClean="0">
                <a:latin typeface="Century Gothic"/>
              </a:rPr>
              <a:t>and </a:t>
            </a:r>
            <a:r>
              <a:rPr lang="en-US" sz="3400" b="1" i="1" dirty="0">
                <a:latin typeface="Century Gothic"/>
              </a:rPr>
              <a:t>academic progress</a:t>
            </a:r>
            <a:r>
              <a:rPr lang="en-US" sz="3400" b="1" i="1" dirty="0" smtClean="0">
                <a:latin typeface="Century Gothic"/>
              </a:rPr>
              <a:t>.</a:t>
            </a:r>
          </a:p>
          <a:p>
            <a:endParaRPr lang="en-US" sz="1200" b="1" i="1" dirty="0" smtClean="0">
              <a:latin typeface="Century Gothic"/>
            </a:endParaRPr>
          </a:p>
          <a:p>
            <a:endParaRPr lang="en-US" sz="1200" b="1" i="1" dirty="0">
              <a:latin typeface="Century Gothic"/>
            </a:endParaRPr>
          </a:p>
          <a:p>
            <a:r>
              <a:rPr lang="en-US" sz="2800" dirty="0">
                <a:latin typeface="Century Gothic"/>
              </a:rPr>
              <a:t>-- </a:t>
            </a:r>
            <a:r>
              <a:rPr lang="en-US" sz="2800" dirty="0" smtClean="0">
                <a:latin typeface="Century Gothic"/>
              </a:rPr>
              <a:t>Chapter 2, p. 108</a:t>
            </a:r>
            <a:endParaRPr lang="en-US" sz="2800" dirty="0">
              <a:latin typeface="Century Gothic"/>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056170" y="4457785"/>
            <a:ext cx="1629498" cy="21454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51666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Box 6"/>
          <p:cNvSpPr txBox="1">
            <a:spLocks noChangeArrowheads="1"/>
          </p:cNvSpPr>
          <p:nvPr/>
        </p:nvSpPr>
        <p:spPr bwMode="auto">
          <a:xfrm>
            <a:off x="579056" y="426117"/>
            <a:ext cx="4508500" cy="554038"/>
          </a:xfrm>
          <a:prstGeom prst="rect">
            <a:avLst/>
          </a:prstGeom>
          <a:solidFill>
            <a:schemeClr val="accent1"/>
          </a:solidFill>
          <a:ln>
            <a:solidFill>
              <a:schemeClr val="accent2"/>
            </a:solidFill>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defRPr/>
            </a:pPr>
            <a:r>
              <a:rPr lang="en-US" sz="3000" b="1" dirty="0">
                <a:solidFill>
                  <a:schemeClr val="bg1"/>
                </a:solidFill>
                <a:latin typeface="Avenir Next" charset="0"/>
                <a:ea typeface="Avenir Next" charset="0"/>
                <a:cs typeface="Avenir Next" charset="0"/>
              </a:rPr>
              <a:t>Integrated ELD</a:t>
            </a:r>
          </a:p>
        </p:txBody>
      </p:sp>
      <p:sp>
        <p:nvSpPr>
          <p:cNvPr id="5" name="TextBox 4"/>
          <p:cNvSpPr txBox="1"/>
          <p:nvPr/>
        </p:nvSpPr>
        <p:spPr>
          <a:xfrm>
            <a:off x="579056" y="4959136"/>
            <a:ext cx="4508500" cy="1631950"/>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defRPr/>
            </a:pPr>
            <a:r>
              <a:rPr lang="en-US" altLang="x-none" sz="2000" b="1" u="sng" dirty="0">
                <a:latin typeface="Avenir Next" charset="0"/>
              </a:rPr>
              <a:t>OUTCOME</a:t>
            </a:r>
            <a:endParaRPr lang="en-US" altLang="x-none" sz="2000" b="1" dirty="0">
              <a:latin typeface="Avenir Next" charset="0"/>
            </a:endParaRPr>
          </a:p>
          <a:p>
            <a:pPr algn="ctr" eaLnBrk="1" hangingPunct="1">
              <a:defRPr/>
            </a:pPr>
            <a:r>
              <a:rPr lang="en-US" altLang="x-none" sz="2000" dirty="0">
                <a:latin typeface="Avenir Next" charset="0"/>
              </a:rPr>
              <a:t>EL students learn and apply content knowledge, the purposes for using language and how English works. </a:t>
            </a:r>
            <a:r>
              <a:rPr lang="en-US" altLang="x-none" sz="2000" b="1" dirty="0">
                <a:latin typeface="Avenir Next" charset="0"/>
              </a:rPr>
              <a:t> </a:t>
            </a:r>
            <a:r>
              <a:rPr lang="en-US" altLang="x-none" sz="2000" dirty="0">
                <a:latin typeface="Avenir Next" charset="0"/>
              </a:rPr>
              <a:t>Ch. 2 pg. 109  </a:t>
            </a:r>
          </a:p>
        </p:txBody>
      </p:sp>
      <p:sp>
        <p:nvSpPr>
          <p:cNvPr id="2" name="TextBox 1"/>
          <p:cNvSpPr txBox="1"/>
          <p:nvPr/>
        </p:nvSpPr>
        <p:spPr>
          <a:xfrm>
            <a:off x="5422605" y="419894"/>
            <a:ext cx="6392825" cy="6186309"/>
          </a:xfrm>
          <a:prstGeom prst="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defRPr/>
            </a:pPr>
            <a:r>
              <a:rPr lang="en-US" altLang="x-none" sz="2000" b="1" u="sng" dirty="0" smtClean="0">
                <a:solidFill>
                  <a:srgbClr val="000000"/>
                </a:solidFill>
                <a:latin typeface="Avenir Next" charset="0"/>
              </a:rPr>
              <a:t>PURPOSE</a:t>
            </a:r>
          </a:p>
          <a:p>
            <a:pPr algn="ctr" eaLnBrk="1" hangingPunct="1">
              <a:defRPr/>
            </a:pPr>
            <a:endParaRPr lang="en-US" altLang="x-none" sz="2400" b="1" u="sng" dirty="0">
              <a:solidFill>
                <a:srgbClr val="000000"/>
              </a:solidFill>
              <a:latin typeface="Avenir Next" charset="0"/>
            </a:endParaRPr>
          </a:p>
          <a:p>
            <a:pPr eaLnBrk="1" hangingPunct="1">
              <a:buFont typeface="Arial" charset="0"/>
              <a:buChar char="•"/>
              <a:defRPr/>
            </a:pPr>
            <a:r>
              <a:rPr lang="en-US" altLang="x-none" sz="2000" dirty="0">
                <a:latin typeface="Avenir Next" charset="0"/>
              </a:rPr>
              <a:t>Throughout the day and across the disciplines, ELs </a:t>
            </a:r>
            <a:r>
              <a:rPr lang="en-US" altLang="x-none" sz="2000" b="1" dirty="0">
                <a:latin typeface="Avenir Next" charset="0"/>
              </a:rPr>
              <a:t>learn to use English as they simultaneously develop academic English and academic content</a:t>
            </a:r>
            <a:r>
              <a:rPr lang="en-US" altLang="x-none" sz="2000" dirty="0">
                <a:latin typeface="Avenir Next" charset="0"/>
              </a:rPr>
              <a:t>. Ch. 2 pg. 107</a:t>
            </a:r>
          </a:p>
          <a:p>
            <a:pPr eaLnBrk="1" hangingPunct="1">
              <a:defRPr/>
            </a:pPr>
            <a:endParaRPr lang="en-US" altLang="x-none" sz="800" dirty="0">
              <a:latin typeface="Avenir Next" charset="0"/>
            </a:endParaRPr>
          </a:p>
          <a:p>
            <a:pPr eaLnBrk="1" hangingPunct="1">
              <a:buFont typeface="Arial" charset="0"/>
              <a:buChar char="•"/>
              <a:defRPr/>
            </a:pPr>
            <a:r>
              <a:rPr lang="en-US" altLang="x-none" sz="2000" dirty="0">
                <a:latin typeface="Avenir Next" charset="0"/>
              </a:rPr>
              <a:t>All teachers with ELs in their classroom </a:t>
            </a:r>
            <a:r>
              <a:rPr lang="en-US" altLang="x-none" sz="2000" b="1" dirty="0">
                <a:latin typeface="Avenir Next" charset="0"/>
              </a:rPr>
              <a:t>use CA ELD Standards in tandem with the CA CCSS </a:t>
            </a:r>
            <a:r>
              <a:rPr lang="en-US" altLang="x-none" sz="2000" dirty="0">
                <a:latin typeface="Avenir Next" charset="0"/>
              </a:rPr>
              <a:t>for ELA/ Literacy and other content standards Ch. 2 pg. 106</a:t>
            </a:r>
          </a:p>
          <a:p>
            <a:pPr eaLnBrk="1" hangingPunct="1">
              <a:buFont typeface="Arial" charset="0"/>
              <a:buChar char="•"/>
              <a:defRPr/>
            </a:pPr>
            <a:endParaRPr lang="en-US" altLang="x-none" sz="800" dirty="0">
              <a:latin typeface="Avenir Next" charset="0"/>
            </a:endParaRPr>
          </a:p>
          <a:p>
            <a:pPr eaLnBrk="1" hangingPunct="1">
              <a:buFont typeface="Arial" charset="0"/>
              <a:buChar char="•"/>
              <a:defRPr/>
            </a:pPr>
            <a:r>
              <a:rPr lang="en-US" altLang="x-none" sz="2000" dirty="0">
                <a:latin typeface="Avenir Next" charset="0"/>
              </a:rPr>
              <a:t>Values and build on </a:t>
            </a:r>
            <a:r>
              <a:rPr lang="en-US" altLang="x-none" sz="2000" b="1" dirty="0">
                <a:latin typeface="Avenir Next" charset="0"/>
              </a:rPr>
              <a:t>primary language and culture </a:t>
            </a:r>
            <a:r>
              <a:rPr lang="en-US" altLang="x-none" sz="2000" dirty="0">
                <a:latin typeface="Avenir Next" charset="0"/>
              </a:rPr>
              <a:t>and other forms of prior knowledge Ch. 2 pg. 114</a:t>
            </a:r>
          </a:p>
          <a:p>
            <a:pPr eaLnBrk="1" hangingPunct="1">
              <a:buFont typeface="Arial" charset="0"/>
              <a:buChar char="•"/>
              <a:defRPr/>
            </a:pPr>
            <a:endParaRPr lang="en-US" altLang="x-none" sz="800" dirty="0">
              <a:latin typeface="Avenir Next" charset="0"/>
            </a:endParaRPr>
          </a:p>
          <a:p>
            <a:pPr eaLnBrk="1" hangingPunct="1">
              <a:buFont typeface="Arial" charset="0"/>
              <a:buChar char="•"/>
              <a:defRPr/>
            </a:pPr>
            <a:r>
              <a:rPr lang="en-US" altLang="x-none" sz="2000" dirty="0">
                <a:latin typeface="Avenir Next" charset="0"/>
              </a:rPr>
              <a:t>Instruction that includes an abundance of </a:t>
            </a:r>
            <a:r>
              <a:rPr lang="en-US" altLang="x-none" sz="2000" b="1" dirty="0">
                <a:latin typeface="Avenir Next" charset="0"/>
              </a:rPr>
              <a:t>collaborative discussions about content, meaningful interaction with complex texts, and engaging and intellectually rich tasks</a:t>
            </a:r>
            <a:r>
              <a:rPr lang="en-US" altLang="x-none" sz="2000" dirty="0">
                <a:latin typeface="Avenir Next" charset="0"/>
              </a:rPr>
              <a:t>. Ch. 2 pg. 108</a:t>
            </a:r>
          </a:p>
          <a:p>
            <a:pPr eaLnBrk="1" hangingPunct="1">
              <a:buFont typeface="Arial" charset="0"/>
              <a:buChar char="•"/>
              <a:defRPr/>
            </a:pPr>
            <a:endParaRPr lang="en-US" altLang="x-none" sz="800" dirty="0">
              <a:latin typeface="Avenir Next" charset="0"/>
            </a:endParaRPr>
          </a:p>
          <a:p>
            <a:pPr eaLnBrk="1" hangingPunct="1">
              <a:buFont typeface="Arial" charset="0"/>
              <a:buChar char="•"/>
              <a:defRPr/>
            </a:pPr>
            <a:r>
              <a:rPr lang="en-US" altLang="x-none" sz="2000" dirty="0">
                <a:latin typeface="Avenir Next" charset="0"/>
              </a:rPr>
              <a:t>Builds both </a:t>
            </a:r>
            <a:r>
              <a:rPr lang="en-US" altLang="x-none" sz="2000" b="1" dirty="0">
                <a:latin typeface="Avenir Next" charset="0"/>
              </a:rPr>
              <a:t>content knowledge and academic English</a:t>
            </a:r>
            <a:r>
              <a:rPr lang="en-US" altLang="x-none" sz="2000" dirty="0">
                <a:latin typeface="Avenir Next" charset="0"/>
              </a:rPr>
              <a:t> Ch. 2 pg. 114</a:t>
            </a:r>
          </a:p>
        </p:txBody>
      </p:sp>
      <p:pic>
        <p:nvPicPr>
          <p:cNvPr id="7" name="Picture 6" descr="../IntegratedELD.pdf"/>
          <p:cNvPicPr/>
          <p:nvPr/>
        </p:nvPicPr>
        <p:blipFill rotWithShape="1">
          <a:blip r:embed="rId3">
            <a:extLst>
              <a:ext uri="{28A0092B-C50C-407E-A947-70E740481C1C}">
                <a14:useLocalDpi xmlns:a14="http://schemas.microsoft.com/office/drawing/2010/main" val="0"/>
              </a:ext>
            </a:extLst>
          </a:blip>
          <a:srcRect l="-1412" t="-2417" r="-1412" b="-2417"/>
          <a:stretch/>
        </p:blipFill>
        <p:spPr bwMode="auto">
          <a:xfrm>
            <a:off x="1228582" y="1364618"/>
            <a:ext cx="3232308" cy="3379629"/>
          </a:xfrm>
          <a:prstGeom prst="roundRect">
            <a:avLst>
              <a:gd name="adj" fmla="val 16667"/>
            </a:avLst>
          </a:prstGeom>
          <a:ln w="38100">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7475558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Block Arc 31"/>
          <p:cNvSpPr/>
          <p:nvPr/>
        </p:nvSpPr>
        <p:spPr>
          <a:xfrm>
            <a:off x="-3439888" y="-134843"/>
            <a:ext cx="5351744" cy="7983416"/>
          </a:xfrm>
          <a:prstGeom prst="blockArc">
            <a:avLst>
              <a:gd name="adj1" fmla="val 18478206"/>
              <a:gd name="adj2" fmla="val 3067439"/>
              <a:gd name="adj3" fmla="val 0"/>
            </a:avLst>
          </a:prstGeom>
          <a:ln w="76200">
            <a:solidFill>
              <a:schemeClr val="tx1">
                <a:lumMod val="75000"/>
                <a:lumOff val="25000"/>
              </a:schemeClr>
            </a:solidFill>
          </a:ln>
        </p:spPr>
        <p:style>
          <a:lnRef idx="1">
            <a:schemeClr val="accent1">
              <a:tint val="90000"/>
              <a:hueOff val="0"/>
              <a:satOff val="0"/>
              <a:lumOff val="0"/>
              <a:alphaOff val="0"/>
            </a:schemeClr>
          </a:lnRef>
          <a:fillRef idx="0">
            <a:schemeClr val="accent1">
              <a:tint val="90000"/>
              <a:hueOff val="0"/>
              <a:satOff val="0"/>
              <a:lumOff val="0"/>
              <a:alphaOff val="0"/>
            </a:schemeClr>
          </a:fillRef>
          <a:effectRef idx="0">
            <a:schemeClr val="accent1">
              <a:tint val="90000"/>
              <a:hueOff val="0"/>
              <a:satOff val="0"/>
              <a:lumOff val="0"/>
              <a:alphaOff val="0"/>
            </a:schemeClr>
          </a:effectRef>
          <a:fontRef idx="minor">
            <a:schemeClr val="tx1">
              <a:hueOff val="0"/>
              <a:satOff val="0"/>
              <a:lumOff val="0"/>
              <a:alphaOff val="0"/>
            </a:schemeClr>
          </a:fontRef>
        </p:style>
        <p:txBody>
          <a:bodyPr/>
          <a:lstStyle/>
          <a:p>
            <a:endParaRPr lang="en-US" dirty="0"/>
          </a:p>
        </p:txBody>
      </p:sp>
      <p:grpSp>
        <p:nvGrpSpPr>
          <p:cNvPr id="34" name="Group 33"/>
          <p:cNvGrpSpPr/>
          <p:nvPr/>
        </p:nvGrpSpPr>
        <p:grpSpPr>
          <a:xfrm>
            <a:off x="1556207" y="1246099"/>
            <a:ext cx="9825666" cy="818273"/>
            <a:chOff x="1948497" y="2545227"/>
            <a:chExt cx="8085307" cy="602220"/>
          </a:xfrm>
        </p:grpSpPr>
        <p:grpSp>
          <p:nvGrpSpPr>
            <p:cNvPr id="6" name="Group 5"/>
            <p:cNvGrpSpPr/>
            <p:nvPr/>
          </p:nvGrpSpPr>
          <p:grpSpPr>
            <a:xfrm>
              <a:off x="2226210" y="2605448"/>
              <a:ext cx="7807594" cy="517305"/>
              <a:chOff x="849804" y="1095532"/>
              <a:chExt cx="7807594" cy="517305"/>
            </a:xfrm>
          </p:grpSpPr>
          <p:sp>
            <p:nvSpPr>
              <p:cNvPr id="28" name="Rectangle 27"/>
              <p:cNvSpPr/>
              <p:nvPr/>
            </p:nvSpPr>
            <p:spPr>
              <a:xfrm>
                <a:off x="849804" y="1095532"/>
                <a:ext cx="7726213" cy="481776"/>
              </a:xfrm>
              <a:prstGeom prst="rect">
                <a:avLst/>
              </a:prstGeom>
              <a:gradFill rotWithShape="0">
                <a:gsLst>
                  <a:gs pos="0">
                    <a:srgbClr val="FFC000"/>
                  </a:gs>
                  <a:gs pos="100000">
                    <a:srgbClr val="FFC000"/>
                  </a:gs>
                </a:gsLst>
              </a:gradFill>
            </p:spPr>
            <p:style>
              <a:lnRef idx="0">
                <a:schemeClr val="lt1">
                  <a:hueOff val="0"/>
                  <a:satOff val="0"/>
                  <a:lumOff val="0"/>
                  <a:alphaOff val="0"/>
                </a:schemeClr>
              </a:lnRef>
              <a:fillRef idx="3">
                <a:scrgbClr r="0" g="0" b="0"/>
              </a:fillRef>
              <a:effectRef idx="2">
                <a:schemeClr val="accent1">
                  <a:shade val="50000"/>
                  <a:hueOff val="95503"/>
                  <a:satOff val="2559"/>
                  <a:lumOff val="11272"/>
                  <a:alphaOff val="0"/>
                </a:schemeClr>
              </a:effectRef>
              <a:fontRef idx="minor">
                <a:schemeClr val="lt1"/>
              </a:fontRef>
            </p:style>
          </p:sp>
          <p:sp>
            <p:nvSpPr>
              <p:cNvPr id="29" name="Rectangle 28"/>
              <p:cNvSpPr/>
              <p:nvPr/>
            </p:nvSpPr>
            <p:spPr>
              <a:xfrm>
                <a:off x="931187" y="1131061"/>
                <a:ext cx="7726211"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CA ELD Standards in Tandem with Content Standards</a:t>
                </a:r>
              </a:p>
            </p:txBody>
          </p:sp>
        </p:grpSp>
        <p:sp>
          <p:nvSpPr>
            <p:cNvPr id="7" name="Oval 6"/>
            <p:cNvSpPr/>
            <p:nvPr/>
          </p:nvSpPr>
          <p:spPr>
            <a:xfrm>
              <a:off x="1948497" y="2545227"/>
              <a:ext cx="700401" cy="602220"/>
            </a:xfrm>
            <a:prstGeom prst="ellipse">
              <a:avLst/>
            </a:prstGeom>
            <a:blipFill rotWithShape="0">
              <a:blip r:embed="rId3"/>
              <a:stretch>
                <a:fillRect/>
              </a:stretch>
            </a:blipFill>
          </p:spPr>
          <p:style>
            <a:lnRef idx="1">
              <a:schemeClr val="accent1">
                <a:shade val="50000"/>
                <a:hueOff val="95503"/>
                <a:satOff val="2559"/>
                <a:lumOff val="1127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36" name="Group 35"/>
          <p:cNvGrpSpPr/>
          <p:nvPr/>
        </p:nvGrpSpPr>
        <p:grpSpPr>
          <a:xfrm>
            <a:off x="1836398" y="2143104"/>
            <a:ext cx="9408997" cy="840649"/>
            <a:chOff x="2181179" y="4235925"/>
            <a:chExt cx="7697552" cy="586843"/>
          </a:xfrm>
        </p:grpSpPr>
        <p:grpSp>
          <p:nvGrpSpPr>
            <p:cNvPr id="10" name="Group 9"/>
            <p:cNvGrpSpPr/>
            <p:nvPr/>
          </p:nvGrpSpPr>
          <p:grpSpPr>
            <a:xfrm>
              <a:off x="2467942" y="4291237"/>
              <a:ext cx="7410789" cy="505602"/>
              <a:chOff x="1091536" y="2781321"/>
              <a:chExt cx="7410789" cy="505602"/>
            </a:xfrm>
          </p:grpSpPr>
          <p:sp>
            <p:nvSpPr>
              <p:cNvPr id="24" name="Rectangle 23"/>
              <p:cNvSpPr/>
              <p:nvPr/>
            </p:nvSpPr>
            <p:spPr>
              <a:xfrm>
                <a:off x="1091536" y="2781321"/>
                <a:ext cx="7410789" cy="481776"/>
              </a:xfrm>
              <a:prstGeom prst="rect">
                <a:avLst/>
              </a:prstGeom>
              <a:gradFill rotWithShape="0">
                <a:gsLst>
                  <a:gs pos="0">
                    <a:srgbClr val="C183E0"/>
                  </a:gs>
                  <a:gs pos="100000">
                    <a:srgbClr val="C183E0"/>
                  </a:gs>
                </a:gsLst>
              </a:gradFill>
            </p:spPr>
            <p:style>
              <a:lnRef idx="0">
                <a:schemeClr val="lt1">
                  <a:hueOff val="0"/>
                  <a:satOff val="0"/>
                  <a:lumOff val="0"/>
                  <a:alphaOff val="0"/>
                </a:schemeClr>
              </a:lnRef>
              <a:fillRef idx="3">
                <a:scrgbClr r="0" g="0" b="0"/>
              </a:fillRef>
              <a:effectRef idx="2">
                <a:schemeClr val="accent1">
                  <a:shade val="50000"/>
                  <a:hueOff val="286509"/>
                  <a:satOff val="7676"/>
                  <a:lumOff val="33817"/>
                  <a:alphaOff val="0"/>
                </a:schemeClr>
              </a:effectRef>
              <a:fontRef idx="minor">
                <a:schemeClr val="lt1"/>
              </a:fontRef>
            </p:style>
          </p:sp>
          <p:sp>
            <p:nvSpPr>
              <p:cNvPr id="25" name="Rectangle 24"/>
              <p:cNvSpPr/>
              <p:nvPr/>
            </p:nvSpPr>
            <p:spPr>
              <a:xfrm>
                <a:off x="1091536" y="2805147"/>
                <a:ext cx="7410789"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Content and Language </a:t>
                </a:r>
                <a:r>
                  <a:rPr lang="en-US" sz="2000" b="1" dirty="0" smtClean="0">
                    <a:solidFill>
                      <a:schemeClr val="tx1"/>
                    </a:solidFill>
                    <a:latin typeface="Avenir Next" charset="0"/>
                    <a:ea typeface="Avenir Next" charset="0"/>
                    <a:cs typeface="Avenir Next" charset="0"/>
                  </a:rPr>
                  <a:t>Objective</a:t>
                </a:r>
                <a:endParaRPr lang="en-US" sz="2000" b="1" dirty="0">
                  <a:solidFill>
                    <a:schemeClr val="tx1"/>
                  </a:solidFill>
                  <a:latin typeface="Avenir Next" charset="0"/>
                  <a:ea typeface="Avenir Next" charset="0"/>
                  <a:cs typeface="Avenir Next" charset="0"/>
                </a:endParaRPr>
              </a:p>
            </p:txBody>
          </p:sp>
        </p:grpSp>
        <p:sp>
          <p:nvSpPr>
            <p:cNvPr id="11" name="Oval 10"/>
            <p:cNvSpPr/>
            <p:nvPr/>
          </p:nvSpPr>
          <p:spPr>
            <a:xfrm>
              <a:off x="2181179" y="4235925"/>
              <a:ext cx="678449" cy="586843"/>
            </a:xfrm>
            <a:prstGeom prst="ellipse">
              <a:avLst/>
            </a:prstGeom>
            <a:blipFill rotWithShape="0">
              <a:blip r:embed="rId4"/>
              <a:stretch>
                <a:fillRect/>
              </a:stretch>
            </a:blipFill>
          </p:spPr>
          <p:style>
            <a:lnRef idx="1">
              <a:schemeClr val="accent1">
                <a:shade val="50000"/>
                <a:hueOff val="286509"/>
                <a:satOff val="7676"/>
                <a:lumOff val="33817"/>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grpSp>
      <p:grpSp>
        <p:nvGrpSpPr>
          <p:cNvPr id="12" name="Group 11"/>
          <p:cNvGrpSpPr/>
          <p:nvPr/>
        </p:nvGrpSpPr>
        <p:grpSpPr>
          <a:xfrm>
            <a:off x="2303071" y="3165365"/>
            <a:ext cx="8970767" cy="674527"/>
            <a:chOff x="867920" y="3463494"/>
            <a:chExt cx="7641640" cy="485171"/>
          </a:xfrm>
        </p:grpSpPr>
        <p:sp>
          <p:nvSpPr>
            <p:cNvPr id="22" name="Rectangle 21"/>
            <p:cNvSpPr/>
            <p:nvPr/>
          </p:nvSpPr>
          <p:spPr>
            <a:xfrm>
              <a:off x="867920" y="3466889"/>
              <a:ext cx="7616893" cy="481776"/>
            </a:xfrm>
            <a:prstGeom prst="rect">
              <a:avLst/>
            </a:prstGeom>
            <a:gradFill rotWithShape="0">
              <a:gsLst>
                <a:gs pos="0">
                  <a:srgbClr val="FFFF00"/>
                </a:gs>
                <a:gs pos="100000">
                  <a:srgbClr val="FFFF00"/>
                </a:gs>
              </a:gsLst>
            </a:gradFill>
          </p:spPr>
          <p:style>
            <a:lnRef idx="0">
              <a:schemeClr val="lt1">
                <a:hueOff val="0"/>
                <a:satOff val="0"/>
                <a:lumOff val="0"/>
                <a:alphaOff val="0"/>
              </a:schemeClr>
            </a:lnRef>
            <a:fillRef idx="3">
              <a:scrgbClr r="0" g="0" b="0"/>
            </a:fillRef>
            <a:effectRef idx="2">
              <a:schemeClr val="accent1">
                <a:shade val="50000"/>
                <a:hueOff val="286509"/>
                <a:satOff val="7676"/>
                <a:lumOff val="33817"/>
                <a:alphaOff val="0"/>
              </a:schemeClr>
            </a:effectRef>
            <a:fontRef idx="minor">
              <a:schemeClr val="lt1"/>
            </a:fontRef>
          </p:style>
        </p:sp>
        <p:sp>
          <p:nvSpPr>
            <p:cNvPr id="23" name="Rectangle 22"/>
            <p:cNvSpPr/>
            <p:nvPr/>
          </p:nvSpPr>
          <p:spPr>
            <a:xfrm>
              <a:off x="1022433" y="3463494"/>
              <a:ext cx="7487127"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Scaffolds</a:t>
              </a:r>
            </a:p>
          </p:txBody>
        </p:sp>
      </p:grpSp>
      <p:grpSp>
        <p:nvGrpSpPr>
          <p:cNvPr id="38" name="Group 37"/>
          <p:cNvGrpSpPr/>
          <p:nvPr/>
        </p:nvGrpSpPr>
        <p:grpSpPr>
          <a:xfrm>
            <a:off x="1941131" y="4024107"/>
            <a:ext cx="9475149" cy="800316"/>
            <a:chOff x="1879060" y="5752696"/>
            <a:chExt cx="8139014" cy="656300"/>
          </a:xfrm>
        </p:grpSpPr>
        <p:grpSp>
          <p:nvGrpSpPr>
            <p:cNvPr id="14" name="Group 13"/>
            <p:cNvGrpSpPr/>
            <p:nvPr/>
          </p:nvGrpSpPr>
          <p:grpSpPr>
            <a:xfrm>
              <a:off x="2160226" y="5821867"/>
              <a:ext cx="7857848" cy="524700"/>
              <a:chOff x="783820" y="4311951"/>
              <a:chExt cx="7857848" cy="524700"/>
            </a:xfrm>
          </p:grpSpPr>
          <p:sp>
            <p:nvSpPr>
              <p:cNvPr id="20" name="Rectangle 19"/>
              <p:cNvSpPr/>
              <p:nvPr/>
            </p:nvSpPr>
            <p:spPr>
              <a:xfrm>
                <a:off x="783820" y="4311951"/>
                <a:ext cx="7726214" cy="524700"/>
              </a:xfrm>
              <a:prstGeom prst="rect">
                <a:avLst/>
              </a:prstGeom>
              <a:gradFill rotWithShape="0">
                <a:gsLst>
                  <a:gs pos="0">
                    <a:srgbClr val="FF7E79"/>
                  </a:gs>
                  <a:gs pos="100000">
                    <a:srgbClr val="FF7E79"/>
                  </a:gs>
                </a:gsLst>
              </a:gradFill>
            </p:spPr>
            <p:style>
              <a:lnRef idx="0">
                <a:schemeClr val="lt1">
                  <a:hueOff val="0"/>
                  <a:satOff val="0"/>
                  <a:lumOff val="0"/>
                  <a:alphaOff val="0"/>
                </a:schemeClr>
              </a:lnRef>
              <a:fillRef idx="3">
                <a:scrgbClr r="0" g="0" b="0"/>
              </a:fillRef>
              <a:effectRef idx="2">
                <a:schemeClr val="accent1">
                  <a:shade val="50000"/>
                  <a:hueOff val="191006"/>
                  <a:satOff val="5117"/>
                  <a:lumOff val="22545"/>
                  <a:alphaOff val="0"/>
                </a:schemeClr>
              </a:effectRef>
              <a:fontRef idx="minor">
                <a:schemeClr val="lt1"/>
              </a:fontRef>
            </p:style>
          </p:sp>
          <p:sp>
            <p:nvSpPr>
              <p:cNvPr id="21" name="Rectangle 20"/>
              <p:cNvSpPr/>
              <p:nvPr/>
            </p:nvSpPr>
            <p:spPr>
              <a:xfrm>
                <a:off x="915455" y="4330236"/>
                <a:ext cx="7726213"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Strategic Grouping</a:t>
                </a:r>
              </a:p>
            </p:txBody>
          </p:sp>
        </p:grpSp>
        <p:sp>
          <p:nvSpPr>
            <p:cNvPr id="15" name="Oval 14"/>
            <p:cNvSpPr/>
            <p:nvPr/>
          </p:nvSpPr>
          <p:spPr>
            <a:xfrm>
              <a:off x="1879060" y="5752696"/>
              <a:ext cx="725095" cy="656300"/>
            </a:xfrm>
            <a:prstGeom prst="ellipse">
              <a:avLst/>
            </a:prstGeom>
            <a:blipFill rotWithShape="0">
              <a:blip r:embed="rId5"/>
              <a:stretch>
                <a:fillRect/>
              </a:stretch>
            </a:blipFill>
          </p:spPr>
          <p:style>
            <a:lnRef idx="1">
              <a:schemeClr val="accent1">
                <a:shade val="50000"/>
                <a:hueOff val="191006"/>
                <a:satOff val="5117"/>
                <a:lumOff val="22545"/>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grpSp>
      <p:grpSp>
        <p:nvGrpSpPr>
          <p:cNvPr id="39" name="Group 38"/>
          <p:cNvGrpSpPr/>
          <p:nvPr/>
        </p:nvGrpSpPr>
        <p:grpSpPr>
          <a:xfrm>
            <a:off x="1810966" y="4899830"/>
            <a:ext cx="9452070" cy="753041"/>
            <a:chOff x="1447177" y="6707211"/>
            <a:chExt cx="8463614" cy="568613"/>
          </a:xfrm>
        </p:grpSpPr>
        <p:grpSp>
          <p:nvGrpSpPr>
            <p:cNvPr id="16" name="Group 15"/>
            <p:cNvGrpSpPr/>
            <p:nvPr/>
          </p:nvGrpSpPr>
          <p:grpSpPr>
            <a:xfrm>
              <a:off x="1748287" y="6764042"/>
              <a:ext cx="8162504" cy="485380"/>
              <a:chOff x="371881" y="5254126"/>
              <a:chExt cx="8162504" cy="485380"/>
            </a:xfrm>
          </p:grpSpPr>
          <p:sp>
            <p:nvSpPr>
              <p:cNvPr id="18" name="Rectangle 17"/>
              <p:cNvSpPr/>
              <p:nvPr/>
            </p:nvSpPr>
            <p:spPr>
              <a:xfrm>
                <a:off x="371881" y="5254126"/>
                <a:ext cx="8162504" cy="481776"/>
              </a:xfrm>
              <a:prstGeom prst="rect">
                <a:avLst/>
              </a:prstGeom>
              <a:gradFill rotWithShape="0">
                <a:gsLst>
                  <a:gs pos="0">
                    <a:srgbClr val="0AC8E1"/>
                  </a:gs>
                  <a:gs pos="100000">
                    <a:srgbClr val="0AC8E1"/>
                  </a:gs>
                </a:gsLst>
              </a:gradFill>
            </p:spPr>
            <p:style>
              <a:lnRef idx="0">
                <a:schemeClr val="lt1">
                  <a:hueOff val="0"/>
                  <a:satOff val="0"/>
                  <a:lumOff val="0"/>
                  <a:alphaOff val="0"/>
                </a:schemeClr>
              </a:lnRef>
              <a:fillRef idx="3">
                <a:scrgbClr r="0" g="0" b="0"/>
              </a:fillRef>
              <a:effectRef idx="2">
                <a:schemeClr val="accent1">
                  <a:shade val="50000"/>
                  <a:hueOff val="95503"/>
                  <a:satOff val="2559"/>
                  <a:lumOff val="11272"/>
                  <a:alphaOff val="0"/>
                </a:schemeClr>
              </a:effectRef>
              <a:fontRef idx="minor">
                <a:schemeClr val="lt1"/>
              </a:fontRef>
            </p:style>
          </p:sp>
          <p:sp>
            <p:nvSpPr>
              <p:cNvPr id="19" name="Rectangle 18"/>
              <p:cNvSpPr/>
              <p:nvPr/>
            </p:nvSpPr>
            <p:spPr>
              <a:xfrm>
                <a:off x="371881" y="5257729"/>
                <a:ext cx="8162504" cy="4817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Formative Assessment</a:t>
                </a:r>
              </a:p>
            </p:txBody>
          </p:sp>
        </p:grpSp>
        <p:sp>
          <p:nvSpPr>
            <p:cNvPr id="17" name="Oval 16"/>
            <p:cNvSpPr/>
            <p:nvPr/>
          </p:nvSpPr>
          <p:spPr>
            <a:xfrm>
              <a:off x="1447177" y="6707211"/>
              <a:ext cx="745969" cy="568613"/>
            </a:xfrm>
            <a:prstGeom prst="ellipse">
              <a:avLst/>
            </a:prstGeom>
            <a:blipFill rotWithShape="0">
              <a:blip r:embed="rId6"/>
              <a:stretch>
                <a:fillRect/>
              </a:stretch>
            </a:blipFill>
          </p:spPr>
          <p:style>
            <a:lnRef idx="1">
              <a:schemeClr val="accent1">
                <a:shade val="50000"/>
                <a:hueOff val="95503"/>
                <a:satOff val="2559"/>
                <a:lumOff val="1127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4" name="Group 3"/>
          <p:cNvGrpSpPr/>
          <p:nvPr/>
        </p:nvGrpSpPr>
        <p:grpSpPr>
          <a:xfrm rot="5400000">
            <a:off x="6156309" y="1519291"/>
            <a:ext cx="764744" cy="9336187"/>
            <a:chOff x="8416196" y="-2960569"/>
            <a:chExt cx="734853" cy="4181083"/>
          </a:xfrm>
        </p:grpSpPr>
        <p:sp>
          <p:nvSpPr>
            <p:cNvPr id="30" name="Rectangle 29"/>
            <p:cNvSpPr/>
            <p:nvPr/>
          </p:nvSpPr>
          <p:spPr>
            <a:xfrm rot="16200000">
              <a:off x="6717011" y="-1227520"/>
              <a:ext cx="4167087" cy="700989"/>
            </a:xfrm>
            <a:prstGeom prst="rect">
              <a:avLst/>
            </a:prstGeom>
            <a:gradFill rotWithShape="0">
              <a:gsLst>
                <a:gs pos="0">
                  <a:schemeClr val="accent1">
                    <a:shade val="50000"/>
                    <a:hueOff val="0"/>
                    <a:satOff val="0"/>
                    <a:lumOff val="0"/>
                    <a:alphaOff val="0"/>
                    <a:tint val="100000"/>
                    <a:shade val="100000"/>
                    <a:satMod val="130000"/>
                  </a:schemeClr>
                </a:gs>
                <a:gs pos="100000">
                  <a:schemeClr val="accent1">
                    <a:shade val="50000"/>
                    <a:hueOff val="0"/>
                    <a:satOff val="0"/>
                    <a:lumOff val="0"/>
                    <a:alphaOff val="0"/>
                    <a:tint val="50000"/>
                    <a:shade val="100000"/>
                    <a:satMod val="350000"/>
                  </a:schemeClr>
                </a:gs>
              </a:gsLst>
            </a:gradFill>
          </p:spPr>
          <p:style>
            <a:lnRef idx="0">
              <a:schemeClr val="lt1">
                <a:hueOff val="0"/>
                <a:satOff val="0"/>
                <a:lumOff val="0"/>
                <a:alphaOff val="0"/>
              </a:schemeClr>
            </a:lnRef>
            <a:fillRef idx="3">
              <a:scrgbClr r="0" g="0" b="0"/>
            </a:fillRef>
            <a:effectRef idx="2">
              <a:schemeClr val="accent1">
                <a:shade val="50000"/>
                <a:hueOff val="0"/>
                <a:satOff val="0"/>
                <a:lumOff val="0"/>
                <a:alphaOff val="0"/>
              </a:schemeClr>
            </a:effectRef>
            <a:fontRef idx="minor">
              <a:schemeClr val="lt1"/>
            </a:fontRef>
          </p:style>
        </p:sp>
        <p:sp>
          <p:nvSpPr>
            <p:cNvPr id="31" name="Rectangle 30"/>
            <p:cNvSpPr/>
            <p:nvPr/>
          </p:nvSpPr>
          <p:spPr>
            <a:xfrm rot="16200000">
              <a:off x="6951567" y="-945102"/>
              <a:ext cx="3630245" cy="7009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High Impact Essential </a:t>
              </a:r>
              <a:r>
                <a:rPr lang="en-US" sz="2000" b="1" dirty="0" smtClean="0">
                  <a:solidFill>
                    <a:schemeClr val="tx1"/>
                  </a:solidFill>
                  <a:latin typeface="Avenir Next" charset="0"/>
                  <a:ea typeface="Avenir Next" charset="0"/>
                  <a:cs typeface="Avenir Next" charset="0"/>
                </a:rPr>
                <a:t>Practices </a:t>
              </a:r>
              <a:endParaRPr lang="en-US" sz="2000" b="1" dirty="0">
                <a:solidFill>
                  <a:schemeClr val="tx1"/>
                </a:solidFill>
                <a:latin typeface="Avenir Next" charset="0"/>
                <a:ea typeface="Avenir Next" charset="0"/>
                <a:cs typeface="Avenir Next" charset="0"/>
              </a:endParaRPr>
            </a:p>
          </p:txBody>
        </p:sp>
      </p:grpSp>
      <p:sp>
        <p:nvSpPr>
          <p:cNvPr id="40" name="Title 1"/>
          <p:cNvSpPr txBox="1">
            <a:spLocks/>
          </p:cNvSpPr>
          <p:nvPr/>
        </p:nvSpPr>
        <p:spPr>
          <a:xfrm>
            <a:off x="1223142" y="252166"/>
            <a:ext cx="10158731" cy="827512"/>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None/>
              <a:defRPr sz="3600" b="0" i="0" u="none" strike="noStrike" cap="none" baseline="0">
                <a:solidFill>
                  <a:schemeClr val="accent1"/>
                </a:solidFill>
                <a:latin typeface="Questrial"/>
                <a:ea typeface="Questrial"/>
                <a:cs typeface="Questrial"/>
                <a:sym typeface="Questrial"/>
                <a:rtl val="0"/>
              </a:defRPr>
            </a:lvl1pPr>
            <a:lvl2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2pPr>
            <a:lvl3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3pPr>
            <a:lvl4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4pPr>
            <a:lvl5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5pPr>
            <a:lvl6pPr marL="4572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6pPr>
            <a:lvl7pPr marL="9144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7pPr>
            <a:lvl8pPr marL="13716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8pPr>
            <a:lvl9pPr marL="18288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9pPr>
          </a:lstStyle>
          <a:p>
            <a:pPr algn="ctr"/>
            <a:r>
              <a:rPr lang="en-US" sz="3800" b="1" dirty="0">
                <a:solidFill>
                  <a:schemeClr val="tx2"/>
                </a:solidFill>
                <a:latin typeface="+mj-lt"/>
                <a:ea typeface="Avenir Next" charset="0"/>
                <a:cs typeface="Avenir Next" charset="0"/>
              </a:rPr>
              <a:t>INTEGRATED ELD LESSON COMPONENTS</a:t>
            </a:r>
          </a:p>
        </p:txBody>
      </p:sp>
      <p:pic>
        <p:nvPicPr>
          <p:cNvPr id="42" name="Picture 4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992599" y="3098059"/>
            <a:ext cx="864885" cy="7830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2" descr="https://www.stenhouse.com/sites/default/files/public/product_images/common-core-standards-in-diverse-classrooms.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563915" y="5786200"/>
            <a:ext cx="841675" cy="7973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34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1+#ppt_w/2"/>
                                          </p:val>
                                        </p:tav>
                                        <p:tav tm="100000">
                                          <p:val>
                                            <p:strVal val="#ppt_x"/>
                                          </p:val>
                                        </p:tav>
                                      </p:tavLst>
                                    </p:anim>
                                    <p:anim calcmode="lin" valueType="num">
                                      <p:cBhvr additive="base">
                                        <p:cTn id="14"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1+#ppt_w/2"/>
                                          </p:val>
                                        </p:tav>
                                        <p:tav tm="100000">
                                          <p:val>
                                            <p:strVal val="#ppt_x"/>
                                          </p:val>
                                        </p:tav>
                                      </p:tavLst>
                                    </p:anim>
                                    <p:anim calcmode="lin" valueType="num">
                                      <p:cBhvr additive="base">
                                        <p:cTn id="20" dur="500" fill="hold"/>
                                        <p:tgtEl>
                                          <p:spTgt spid="4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1+#ppt_w/2"/>
                                          </p:val>
                                        </p:tav>
                                        <p:tav tm="100000">
                                          <p:val>
                                            <p:strVal val="#ppt_x"/>
                                          </p:val>
                                        </p:tav>
                                      </p:tavLst>
                                    </p:anim>
                                    <p:anim calcmode="lin" valueType="num">
                                      <p:cBhvr additive="base">
                                        <p:cTn id="30"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500" fill="hold"/>
                                        <p:tgtEl>
                                          <p:spTgt spid="39"/>
                                        </p:tgtEl>
                                        <p:attrNameLst>
                                          <p:attrName>ppt_x</p:attrName>
                                        </p:attrNameLst>
                                      </p:cBhvr>
                                      <p:tavLst>
                                        <p:tav tm="0">
                                          <p:val>
                                            <p:strVal val="1+#ppt_w/2"/>
                                          </p:val>
                                        </p:tav>
                                        <p:tav tm="100000">
                                          <p:val>
                                            <p:strVal val="#ppt_x"/>
                                          </p:val>
                                        </p:tav>
                                      </p:tavLst>
                                    </p:anim>
                                    <p:anim calcmode="lin" valueType="num">
                                      <p:cBhvr additive="base">
                                        <p:cTn id="36"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1+#ppt_w/2"/>
                                          </p:val>
                                        </p:tav>
                                        <p:tav tm="100000">
                                          <p:val>
                                            <p:strVal val="#ppt_x"/>
                                          </p:val>
                                        </p:tav>
                                      </p:tavLst>
                                    </p:anim>
                                    <p:anim calcmode="lin" valueType="num">
                                      <p:cBhvr additive="base">
                                        <p:cTn id="42" dur="500" fill="hold"/>
                                        <p:tgtEl>
                                          <p:spTgt spid="4"/>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500" fill="hold"/>
                                        <p:tgtEl>
                                          <p:spTgt spid="43"/>
                                        </p:tgtEl>
                                        <p:attrNameLst>
                                          <p:attrName>ppt_x</p:attrName>
                                        </p:attrNameLst>
                                      </p:cBhvr>
                                      <p:tavLst>
                                        <p:tav tm="0">
                                          <p:val>
                                            <p:strVal val="1+#ppt_w/2"/>
                                          </p:val>
                                        </p:tav>
                                        <p:tav tm="100000">
                                          <p:val>
                                            <p:strVal val="#ppt_x"/>
                                          </p:val>
                                        </p:tav>
                                      </p:tavLst>
                                    </p:anim>
                                    <p:anim calcmode="lin" valueType="num">
                                      <p:cBhvr additive="base">
                                        <p:cTn id="46"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0450" y="398308"/>
            <a:ext cx="10206132" cy="796925"/>
          </a:xfrm>
        </p:spPr>
        <p:txBody>
          <a:bodyPr>
            <a:normAutofit fontScale="90000"/>
          </a:bodyPr>
          <a:lstStyle/>
          <a:p>
            <a:r>
              <a:rPr lang="en-US" sz="4800" b="1" dirty="0" smtClean="0"/>
              <a:t>HIGH IMPACT ESSENTIAL PRACTICES</a:t>
            </a:r>
            <a:endParaRPr lang="en-US" sz="4800" b="1" dirty="0"/>
          </a:p>
        </p:txBody>
      </p:sp>
      <p:graphicFrame>
        <p:nvGraphicFramePr>
          <p:cNvPr id="4" name="Diagram 3"/>
          <p:cNvGraphicFramePr/>
          <p:nvPr>
            <p:extLst/>
          </p:nvPr>
        </p:nvGraphicFramePr>
        <p:xfrm>
          <a:off x="510636" y="1319623"/>
          <a:ext cx="11681364" cy="5702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Shape 160"/>
          <p:cNvPicPr preferRelativeResize="0">
            <a:picLocks noChangeAspect="1" noChangeArrowheads="1"/>
          </p:cNvPicPr>
          <p:nvPr/>
        </p:nvPicPr>
        <p:blipFill>
          <a:blip r:embed="rId8" cstate="email">
            <a:extLst>
              <a:ext uri="{28A0092B-C50C-407E-A947-70E740481C1C}">
                <a14:useLocalDpi xmlns:a14="http://schemas.microsoft.com/office/drawing/2010/main" val="0"/>
              </a:ext>
            </a:extLst>
          </a:blip>
          <a:srcRect l="22810" t="48953" r="61720" b="19695"/>
          <a:stretch>
            <a:fillRect/>
          </a:stretch>
        </p:blipFill>
        <p:spPr bwMode="auto">
          <a:xfrm>
            <a:off x="10089644" y="1434063"/>
            <a:ext cx="1071369" cy="969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9" cstate="email">
            <a:extLst>
              <a:ext uri="{28A0092B-C50C-407E-A947-70E740481C1C}">
                <a14:useLocalDpi xmlns:a14="http://schemas.microsoft.com/office/drawing/2010/main" val="0"/>
              </a:ext>
            </a:extLst>
          </a:blip>
          <a:srcRect l="5714" r="4287"/>
          <a:stretch/>
        </p:blipFill>
        <p:spPr>
          <a:xfrm>
            <a:off x="4271770" y="1503505"/>
            <a:ext cx="1011118" cy="9079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510636" y="1503505"/>
            <a:ext cx="3567588" cy="830997"/>
          </a:xfrm>
          <a:prstGeom prst="rect">
            <a:avLst/>
          </a:prstGeom>
          <a:noFill/>
        </p:spPr>
        <p:txBody>
          <a:bodyPr wrap="square" rtlCol="0">
            <a:spAutoFit/>
          </a:bodyPr>
          <a:lstStyle/>
          <a:p>
            <a:pPr lvl="0" algn="ctr"/>
            <a:r>
              <a:rPr lang="en-US" sz="2400" b="1" dirty="0"/>
              <a:t>ELA/ELD Framework Integrated ELD</a:t>
            </a:r>
          </a:p>
        </p:txBody>
      </p:sp>
      <p:sp>
        <p:nvSpPr>
          <p:cNvPr id="7" name="TextBox 6"/>
          <p:cNvSpPr txBox="1"/>
          <p:nvPr/>
        </p:nvSpPr>
        <p:spPr>
          <a:xfrm>
            <a:off x="6784848" y="1475333"/>
            <a:ext cx="2962656" cy="830997"/>
          </a:xfrm>
          <a:prstGeom prst="rect">
            <a:avLst/>
          </a:prstGeom>
          <a:noFill/>
        </p:spPr>
        <p:txBody>
          <a:bodyPr wrap="square" rtlCol="0">
            <a:spAutoFit/>
          </a:bodyPr>
          <a:lstStyle/>
          <a:p>
            <a:pPr lvl="0" algn="ctr"/>
            <a:r>
              <a:rPr lang="en-US" sz="2400" b="1" dirty="0"/>
              <a:t>High-Impact </a:t>
            </a:r>
          </a:p>
          <a:p>
            <a:pPr lvl="0" algn="ctr"/>
            <a:r>
              <a:rPr lang="en-US" sz="2400" b="1" dirty="0"/>
              <a:t>Essential Practices</a:t>
            </a:r>
          </a:p>
        </p:txBody>
      </p:sp>
      <p:sp>
        <p:nvSpPr>
          <p:cNvPr id="8" name="TextBox 7"/>
          <p:cNvSpPr txBox="1"/>
          <p:nvPr/>
        </p:nvSpPr>
        <p:spPr>
          <a:xfrm>
            <a:off x="7346442" y="2752108"/>
            <a:ext cx="3814571" cy="830997"/>
          </a:xfrm>
          <a:prstGeom prst="rect">
            <a:avLst/>
          </a:prstGeom>
          <a:noFill/>
        </p:spPr>
        <p:txBody>
          <a:bodyPr wrap="square" rtlCol="0">
            <a:spAutoFit/>
          </a:bodyPr>
          <a:lstStyle/>
          <a:p>
            <a:pPr lvl="0" algn="ctr"/>
            <a:r>
              <a:rPr lang="en-US" sz="2400" b="1" dirty="0"/>
              <a:t>Fostering </a:t>
            </a:r>
          </a:p>
          <a:p>
            <a:pPr lvl="0" algn="ctr"/>
            <a:r>
              <a:rPr lang="en-US" sz="2400" b="1" dirty="0"/>
              <a:t>Academic Interactions</a:t>
            </a:r>
          </a:p>
        </p:txBody>
      </p:sp>
      <p:sp>
        <p:nvSpPr>
          <p:cNvPr id="9" name="TextBox 8"/>
          <p:cNvSpPr txBox="1"/>
          <p:nvPr/>
        </p:nvSpPr>
        <p:spPr>
          <a:xfrm>
            <a:off x="7790687" y="4204077"/>
            <a:ext cx="2926080" cy="830997"/>
          </a:xfrm>
          <a:prstGeom prst="rect">
            <a:avLst/>
          </a:prstGeom>
          <a:noFill/>
        </p:spPr>
        <p:txBody>
          <a:bodyPr wrap="square" rtlCol="0">
            <a:spAutoFit/>
          </a:bodyPr>
          <a:lstStyle/>
          <a:p>
            <a:pPr lvl="0" algn="ctr"/>
            <a:r>
              <a:rPr lang="en-US" sz="2400" b="1" dirty="0"/>
              <a:t>Using </a:t>
            </a:r>
          </a:p>
          <a:p>
            <a:pPr lvl="0" algn="ctr"/>
            <a:r>
              <a:rPr lang="en-US" sz="2400" b="1" dirty="0"/>
              <a:t>Complex Text</a:t>
            </a:r>
          </a:p>
        </p:txBody>
      </p:sp>
      <p:sp>
        <p:nvSpPr>
          <p:cNvPr id="10" name="TextBox 9"/>
          <p:cNvSpPr txBox="1"/>
          <p:nvPr/>
        </p:nvSpPr>
        <p:spPr>
          <a:xfrm>
            <a:off x="7735381" y="5689317"/>
            <a:ext cx="2926080" cy="830997"/>
          </a:xfrm>
          <a:prstGeom prst="rect">
            <a:avLst/>
          </a:prstGeom>
          <a:noFill/>
        </p:spPr>
        <p:txBody>
          <a:bodyPr wrap="square" rtlCol="0">
            <a:spAutoFit/>
          </a:bodyPr>
          <a:lstStyle/>
          <a:p>
            <a:pPr lvl="0" algn="ctr"/>
            <a:r>
              <a:rPr lang="en-US" sz="2400" b="1" dirty="0"/>
              <a:t>Fortifying </a:t>
            </a:r>
          </a:p>
          <a:p>
            <a:pPr lvl="0" algn="ctr"/>
            <a:r>
              <a:rPr lang="en-US" sz="2400" b="1" dirty="0"/>
              <a:t>Complex Output</a:t>
            </a:r>
          </a:p>
        </p:txBody>
      </p:sp>
      <p:sp>
        <p:nvSpPr>
          <p:cNvPr id="11" name="TextBox 10"/>
          <p:cNvSpPr txBox="1"/>
          <p:nvPr/>
        </p:nvSpPr>
        <p:spPr>
          <a:xfrm>
            <a:off x="1107009" y="2650296"/>
            <a:ext cx="4175879" cy="1169551"/>
          </a:xfrm>
          <a:prstGeom prst="rect">
            <a:avLst/>
          </a:prstGeom>
          <a:noFill/>
        </p:spPr>
        <p:txBody>
          <a:bodyPr wrap="square" rtlCol="0">
            <a:spAutoFit/>
          </a:bodyPr>
          <a:lstStyle/>
          <a:p>
            <a:pPr lvl="0" algn="ctr">
              <a:defRPr/>
            </a:pPr>
            <a:r>
              <a:rPr lang="en-US" sz="2200" b="1" dirty="0"/>
              <a:t>Promoting Collaborative </a:t>
            </a:r>
          </a:p>
          <a:p>
            <a:pPr lvl="0" algn="ctr">
              <a:defRPr/>
            </a:pPr>
            <a:r>
              <a:rPr lang="en-US" sz="2200" b="1" dirty="0"/>
              <a:t>Discussions About Content </a:t>
            </a:r>
          </a:p>
          <a:p>
            <a:pPr lvl="0" algn="ctr">
              <a:defRPr/>
            </a:pPr>
            <a:r>
              <a:rPr lang="en-US" sz="1300" i="1" dirty="0"/>
              <a:t>(A Focus on Language Development &amp; Content)</a:t>
            </a:r>
          </a:p>
          <a:p>
            <a:pPr lvl="0" algn="ctr">
              <a:defRPr/>
            </a:pPr>
            <a:r>
              <a:rPr lang="en-US" sz="1300" b="1" dirty="0"/>
              <a:t>Ch. 2, p. 110</a:t>
            </a:r>
          </a:p>
        </p:txBody>
      </p:sp>
      <p:sp>
        <p:nvSpPr>
          <p:cNvPr id="12" name="TextBox 11"/>
          <p:cNvSpPr txBox="1"/>
          <p:nvPr/>
        </p:nvSpPr>
        <p:spPr>
          <a:xfrm>
            <a:off x="1201512" y="5549802"/>
            <a:ext cx="3986871" cy="1169551"/>
          </a:xfrm>
          <a:prstGeom prst="rect">
            <a:avLst/>
          </a:prstGeom>
          <a:noFill/>
        </p:spPr>
        <p:txBody>
          <a:bodyPr wrap="square" rtlCol="0">
            <a:spAutoFit/>
          </a:bodyPr>
          <a:lstStyle/>
          <a:p>
            <a:pPr lvl="0" algn="ctr"/>
            <a:r>
              <a:rPr lang="en-US" sz="2200" b="1" dirty="0"/>
              <a:t>Supporting Academic </a:t>
            </a:r>
          </a:p>
          <a:p>
            <a:pPr lvl="0" algn="ctr"/>
            <a:r>
              <a:rPr lang="en-US" sz="2200" b="1" dirty="0"/>
              <a:t>Writing &amp; Speaking </a:t>
            </a:r>
          </a:p>
          <a:p>
            <a:pPr lvl="0" algn="ctr"/>
            <a:r>
              <a:rPr lang="en-US" sz="1300" i="1" dirty="0"/>
              <a:t>(A Focus on Effective Expression &amp; Content)</a:t>
            </a:r>
          </a:p>
          <a:p>
            <a:pPr lvl="0" algn="ctr"/>
            <a:r>
              <a:rPr lang="en-US" sz="1300" b="1" dirty="0"/>
              <a:t>Ch. 2, p. 113</a:t>
            </a:r>
          </a:p>
        </p:txBody>
      </p:sp>
      <p:sp>
        <p:nvSpPr>
          <p:cNvPr id="13" name="TextBox 12"/>
          <p:cNvSpPr txBox="1"/>
          <p:nvPr/>
        </p:nvSpPr>
        <p:spPr>
          <a:xfrm>
            <a:off x="1107009" y="4098316"/>
            <a:ext cx="4175879" cy="1138773"/>
          </a:xfrm>
          <a:prstGeom prst="rect">
            <a:avLst/>
          </a:prstGeom>
          <a:noFill/>
        </p:spPr>
        <p:txBody>
          <a:bodyPr wrap="square" rtlCol="0">
            <a:spAutoFit/>
          </a:bodyPr>
          <a:lstStyle/>
          <a:p>
            <a:pPr lvl="0" algn="ctr">
              <a:defRPr/>
            </a:pPr>
            <a:r>
              <a:rPr lang="en-US" sz="2100" b="1" dirty="0"/>
              <a:t>Supporting Comprehension &amp; Interpretation of Complex Text </a:t>
            </a:r>
          </a:p>
          <a:p>
            <a:pPr lvl="0" algn="ctr">
              <a:defRPr/>
            </a:pPr>
            <a:r>
              <a:rPr lang="en-US" sz="1300" i="1" dirty="0"/>
              <a:t>(A Focus on Meaning Making and Content) </a:t>
            </a:r>
          </a:p>
          <a:p>
            <a:pPr lvl="0" algn="ctr">
              <a:defRPr/>
            </a:pPr>
            <a:r>
              <a:rPr lang="en-US" sz="1300" b="1" dirty="0"/>
              <a:t>Ch. 2, p. 111</a:t>
            </a:r>
          </a:p>
        </p:txBody>
      </p:sp>
      <p:pic>
        <p:nvPicPr>
          <p:cNvPr id="14" name="Picture 13"/>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489047" y="2706370"/>
            <a:ext cx="1316103" cy="9224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5509350" y="4125987"/>
            <a:ext cx="1275498" cy="1088310"/>
          </a:xfrm>
          <a:prstGeom prst="triangle">
            <a:avLst/>
          </a:prstGeom>
          <a:ln>
            <a:noFill/>
          </a:ln>
          <a:effectLst>
            <a:outerShdw blurRad="190500" algn="tl" rotWithShape="0">
              <a:srgbClr val="000000">
                <a:alpha val="70000"/>
              </a:srgbClr>
            </a:outerShdw>
          </a:effectLst>
        </p:spPr>
      </p:pic>
      <p:pic>
        <p:nvPicPr>
          <p:cNvPr id="16" name="Picture 15"/>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483152" y="5689316"/>
            <a:ext cx="1327892" cy="830997"/>
          </a:xfrm>
          <a:prstGeom prst="rect">
            <a:avLst/>
          </a:prstGeom>
          <a:ln>
            <a:noFill/>
          </a:ln>
          <a:effectLst>
            <a:outerShdw blurRad="190500" algn="tl" rotWithShape="0">
              <a:srgbClr val="000000">
                <a:alpha val="70000"/>
              </a:srgbClr>
            </a:outerShdw>
          </a:effectLst>
        </p:spPr>
      </p:pic>
      <p:sp>
        <p:nvSpPr>
          <p:cNvPr id="19" name="TextBox 18"/>
          <p:cNvSpPr txBox="1"/>
          <p:nvPr/>
        </p:nvSpPr>
        <p:spPr>
          <a:xfrm>
            <a:off x="216975" y="1152612"/>
            <a:ext cx="5156541" cy="5632311"/>
          </a:xfrm>
          <a:prstGeom prst="rect">
            <a:avLst/>
          </a:prstGeom>
          <a:solidFill>
            <a:schemeClr val="bg1"/>
          </a:solidFill>
        </p:spPr>
        <p:txBody>
          <a:bodyPr wrap="square" rtlCol="0">
            <a:spAutoFit/>
          </a:bodyPr>
          <a:lstStyle/>
          <a:p>
            <a:pPr>
              <a:lnSpc>
                <a:spcPct val="150000"/>
              </a:lnSpc>
            </a:pPr>
            <a:endParaRPr lang="en-US" sz="1200" dirty="0">
              <a:latin typeface="Century Gothic" charset="0"/>
              <a:ea typeface="Century Gothic" charset="0"/>
              <a:cs typeface="Century Gothic" charset="0"/>
            </a:endParaRPr>
          </a:p>
          <a:p>
            <a:pPr>
              <a:lnSpc>
                <a:spcPct val="150000"/>
              </a:lnSpc>
            </a:pPr>
            <a:endParaRPr lang="en-US" sz="1200" dirty="0" smtClean="0">
              <a:latin typeface="Century Gothic" charset="0"/>
              <a:ea typeface="Century Gothic" charset="0"/>
              <a:cs typeface="Century Gothic" charset="0"/>
            </a:endParaRPr>
          </a:p>
          <a:p>
            <a:pPr>
              <a:lnSpc>
                <a:spcPct val="150000"/>
              </a:lnSpc>
            </a:pPr>
            <a:endParaRPr lang="en-US" sz="1200" dirty="0">
              <a:latin typeface="Century Gothic" charset="0"/>
              <a:ea typeface="Century Gothic" charset="0"/>
              <a:cs typeface="Century Gothic" charset="0"/>
            </a:endParaRPr>
          </a:p>
          <a:p>
            <a:pPr>
              <a:lnSpc>
                <a:spcPct val="150000"/>
              </a:lnSpc>
            </a:pPr>
            <a:endParaRPr lang="en-US" sz="1200" dirty="0" smtClean="0">
              <a:latin typeface="Century Gothic" charset="0"/>
              <a:ea typeface="Century Gothic" charset="0"/>
              <a:cs typeface="Century Gothic" charset="0"/>
            </a:endParaRPr>
          </a:p>
          <a:p>
            <a:pPr>
              <a:lnSpc>
                <a:spcPct val="150000"/>
              </a:lnSpc>
            </a:pPr>
            <a:endParaRPr lang="en-US" sz="1200" dirty="0">
              <a:latin typeface="Century Gothic" charset="0"/>
              <a:ea typeface="Century Gothic" charset="0"/>
              <a:cs typeface="Century Gothic" charset="0"/>
            </a:endParaRPr>
          </a:p>
          <a:p>
            <a:pPr>
              <a:lnSpc>
                <a:spcPct val="150000"/>
              </a:lnSpc>
            </a:pPr>
            <a:endParaRPr lang="en-US" sz="1200" dirty="0" smtClean="0">
              <a:latin typeface="Century Gothic" charset="0"/>
              <a:ea typeface="Century Gothic" charset="0"/>
              <a:cs typeface="Century Gothic" charset="0"/>
            </a:endParaRPr>
          </a:p>
          <a:p>
            <a:pPr>
              <a:lnSpc>
                <a:spcPct val="150000"/>
              </a:lnSpc>
            </a:pPr>
            <a:endParaRPr lang="en-US" sz="1200" dirty="0">
              <a:latin typeface="Century Gothic" charset="0"/>
              <a:ea typeface="Century Gothic" charset="0"/>
              <a:cs typeface="Century Gothic" charset="0"/>
            </a:endParaRPr>
          </a:p>
          <a:p>
            <a:pPr>
              <a:lnSpc>
                <a:spcPct val="150000"/>
              </a:lnSpc>
            </a:pPr>
            <a:endParaRPr lang="en-US" sz="1200" dirty="0" smtClean="0">
              <a:latin typeface="Century Gothic" charset="0"/>
              <a:ea typeface="Century Gothic" charset="0"/>
              <a:cs typeface="Century Gothic" charset="0"/>
            </a:endParaRPr>
          </a:p>
          <a:p>
            <a:pPr>
              <a:lnSpc>
                <a:spcPct val="150000"/>
              </a:lnSpc>
            </a:pPr>
            <a:endParaRPr lang="en-US" sz="1200" dirty="0">
              <a:latin typeface="Century Gothic" charset="0"/>
              <a:ea typeface="Century Gothic" charset="0"/>
              <a:cs typeface="Century Gothic" charset="0"/>
            </a:endParaRPr>
          </a:p>
          <a:p>
            <a:pPr>
              <a:lnSpc>
                <a:spcPct val="150000"/>
              </a:lnSpc>
            </a:pPr>
            <a:endParaRPr lang="en-US" sz="1200" dirty="0" smtClean="0">
              <a:latin typeface="Century Gothic" charset="0"/>
              <a:ea typeface="Century Gothic" charset="0"/>
              <a:cs typeface="Century Gothic" charset="0"/>
            </a:endParaRPr>
          </a:p>
          <a:p>
            <a:pPr>
              <a:lnSpc>
                <a:spcPct val="150000"/>
              </a:lnSpc>
            </a:pPr>
            <a:endParaRPr lang="en-US" sz="1200" dirty="0">
              <a:latin typeface="Century Gothic" charset="0"/>
              <a:ea typeface="Century Gothic" charset="0"/>
              <a:cs typeface="Century Gothic" charset="0"/>
            </a:endParaRPr>
          </a:p>
          <a:p>
            <a:pPr>
              <a:lnSpc>
                <a:spcPct val="150000"/>
              </a:lnSpc>
            </a:pPr>
            <a:endParaRPr lang="en-US" sz="1200" dirty="0" smtClean="0">
              <a:latin typeface="Century Gothic" charset="0"/>
              <a:ea typeface="Century Gothic" charset="0"/>
              <a:cs typeface="Century Gothic" charset="0"/>
            </a:endParaRPr>
          </a:p>
          <a:p>
            <a:pPr>
              <a:lnSpc>
                <a:spcPct val="150000"/>
              </a:lnSpc>
            </a:pPr>
            <a:endParaRPr lang="en-US" sz="1200" dirty="0">
              <a:latin typeface="Century Gothic" charset="0"/>
              <a:ea typeface="Century Gothic" charset="0"/>
              <a:cs typeface="Century Gothic" charset="0"/>
            </a:endParaRPr>
          </a:p>
          <a:p>
            <a:pPr>
              <a:lnSpc>
                <a:spcPct val="150000"/>
              </a:lnSpc>
            </a:pPr>
            <a:endParaRPr lang="en-US" sz="1200" dirty="0" smtClean="0">
              <a:latin typeface="Century Gothic" charset="0"/>
              <a:ea typeface="Century Gothic" charset="0"/>
              <a:cs typeface="Century Gothic" charset="0"/>
            </a:endParaRPr>
          </a:p>
          <a:p>
            <a:pPr>
              <a:lnSpc>
                <a:spcPct val="150000"/>
              </a:lnSpc>
            </a:pPr>
            <a:endParaRPr lang="en-US" sz="1200" dirty="0">
              <a:latin typeface="Century Gothic" charset="0"/>
              <a:ea typeface="Century Gothic" charset="0"/>
              <a:cs typeface="Century Gothic" charset="0"/>
            </a:endParaRPr>
          </a:p>
          <a:p>
            <a:pPr>
              <a:lnSpc>
                <a:spcPct val="150000"/>
              </a:lnSpc>
            </a:pPr>
            <a:endParaRPr lang="en-US" sz="1200" dirty="0" smtClean="0">
              <a:latin typeface="Century Gothic" charset="0"/>
              <a:ea typeface="Century Gothic" charset="0"/>
              <a:cs typeface="Century Gothic" charset="0"/>
            </a:endParaRPr>
          </a:p>
          <a:p>
            <a:pPr>
              <a:lnSpc>
                <a:spcPct val="150000"/>
              </a:lnSpc>
            </a:pPr>
            <a:endParaRPr lang="en-US" sz="1200" dirty="0">
              <a:latin typeface="Century Gothic" charset="0"/>
              <a:ea typeface="Century Gothic" charset="0"/>
              <a:cs typeface="Century Gothic" charset="0"/>
            </a:endParaRPr>
          </a:p>
          <a:p>
            <a:pPr>
              <a:lnSpc>
                <a:spcPct val="150000"/>
              </a:lnSpc>
            </a:pPr>
            <a:endParaRPr lang="en-US" sz="1200" dirty="0" smtClean="0">
              <a:latin typeface="Century Gothic" charset="0"/>
              <a:ea typeface="Century Gothic" charset="0"/>
              <a:cs typeface="Century Gothic" charset="0"/>
            </a:endParaRPr>
          </a:p>
          <a:p>
            <a:pPr>
              <a:lnSpc>
                <a:spcPct val="150000"/>
              </a:lnSpc>
            </a:pPr>
            <a:endParaRPr lang="en-US" sz="1200" dirty="0">
              <a:latin typeface="Century Gothic" charset="0"/>
              <a:ea typeface="Century Gothic" charset="0"/>
              <a:cs typeface="Century Gothic" charset="0"/>
            </a:endParaRPr>
          </a:p>
          <a:p>
            <a:pPr>
              <a:lnSpc>
                <a:spcPct val="150000"/>
              </a:lnSpc>
            </a:pPr>
            <a:endParaRPr lang="en-US" sz="1200" dirty="0">
              <a:latin typeface="Century Gothic" charset="0"/>
              <a:ea typeface="Century Gothic" charset="0"/>
              <a:cs typeface="Century Gothic" charset="0"/>
            </a:endParaRPr>
          </a:p>
        </p:txBody>
      </p:sp>
      <p:pic>
        <p:nvPicPr>
          <p:cNvPr id="20" name="Picture 2"/>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776621" y="1434063"/>
            <a:ext cx="3732447" cy="48462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302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32367858"/>
              </p:ext>
            </p:extLst>
          </p:nvPr>
        </p:nvGraphicFramePr>
        <p:xfrm>
          <a:off x="321734" y="1623935"/>
          <a:ext cx="11565466" cy="452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p:cNvSpPr txBox="1">
            <a:spLocks/>
          </p:cNvSpPr>
          <p:nvPr/>
        </p:nvSpPr>
        <p:spPr>
          <a:xfrm>
            <a:off x="321734" y="4378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8000" b="1" dirty="0">
                <a:solidFill>
                  <a:schemeClr val="accent4"/>
                </a:solidFill>
                <a:latin typeface="Century Gothic"/>
              </a:rPr>
              <a:t>AGENDA</a:t>
            </a:r>
          </a:p>
        </p:txBody>
      </p:sp>
      <p:sp>
        <p:nvSpPr>
          <p:cNvPr id="4" name="Rectangle 3"/>
          <p:cNvSpPr/>
          <p:nvPr/>
        </p:nvSpPr>
        <p:spPr>
          <a:xfrm>
            <a:off x="6364967" y="2084987"/>
            <a:ext cx="2538697" cy="1540042"/>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414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196" y="246765"/>
            <a:ext cx="10972800" cy="990600"/>
          </a:xfrm>
        </p:spPr>
        <p:txBody>
          <a:bodyPr/>
          <a:lstStyle/>
          <a:p>
            <a:r>
              <a:rPr lang="en-US" b="1" dirty="0">
                <a:latin typeface="Century Gothic"/>
              </a:rPr>
              <a:t>THREE PHASE LESSON STRUCTURE</a:t>
            </a:r>
          </a:p>
        </p:txBody>
      </p:sp>
      <p:pic>
        <p:nvPicPr>
          <p:cNvPr id="7" name="Picture 6"/>
          <p:cNvPicPr>
            <a:picLocks noChangeAspect="1"/>
          </p:cNvPicPr>
          <p:nvPr/>
        </p:nvPicPr>
        <p:blipFill>
          <a:blip r:embed="rId3"/>
          <a:stretch>
            <a:fillRect/>
          </a:stretch>
        </p:blipFill>
        <p:spPr>
          <a:xfrm>
            <a:off x="8719352" y="881136"/>
            <a:ext cx="3026571" cy="5698048"/>
          </a:xfrm>
          <a:prstGeom prst="rect">
            <a:avLst/>
          </a:prstGeom>
        </p:spPr>
      </p:pic>
      <p:pic>
        <p:nvPicPr>
          <p:cNvPr id="10" name="Picture 9"/>
          <p:cNvPicPr>
            <a:picLocks noChangeAspect="1"/>
          </p:cNvPicPr>
          <p:nvPr/>
        </p:nvPicPr>
        <p:blipFill>
          <a:blip r:embed="rId4"/>
          <a:stretch>
            <a:fillRect/>
          </a:stretch>
        </p:blipFill>
        <p:spPr>
          <a:xfrm>
            <a:off x="4895958" y="1306513"/>
            <a:ext cx="3816242" cy="4933169"/>
          </a:xfrm>
          <a:prstGeom prst="rect">
            <a:avLst/>
          </a:prstGeom>
          <a:ln>
            <a:noFill/>
          </a:ln>
          <a:effectLst>
            <a:outerShdw blurRad="292100" dist="139700" dir="2700000" algn="tl" rotWithShape="0">
              <a:srgbClr val="333333">
                <a:alpha val="65000"/>
              </a:srgbClr>
            </a:outerShdw>
          </a:effectLst>
        </p:spPr>
      </p:pic>
      <p:pic>
        <p:nvPicPr>
          <p:cNvPr id="13" name="Picture 3"/>
          <p:cNvPicPr>
            <a:picLocks noChangeAspect="1"/>
          </p:cNvPicPr>
          <p:nvPr/>
        </p:nvPicPr>
        <p:blipFill>
          <a:blip r:embed="rId5"/>
          <a:stretch>
            <a:fillRect/>
          </a:stretch>
        </p:blipFill>
        <p:spPr>
          <a:xfrm rot="-600000">
            <a:off x="982237" y="1372003"/>
            <a:ext cx="3309251" cy="2267774"/>
          </a:xfrm>
          <a:prstGeom prst="rect">
            <a:avLst/>
          </a:prstGeom>
          <a:ln>
            <a:noFill/>
          </a:ln>
          <a:effectLst>
            <a:outerShdw blurRad="292100" dist="139700" dir="2700000" algn="tl" rotWithShape="0">
              <a:srgbClr val="333333">
                <a:alpha val="65000"/>
              </a:srgbClr>
            </a:outerShdw>
          </a:effectLst>
        </p:spPr>
      </p:pic>
      <p:pic>
        <p:nvPicPr>
          <p:cNvPr id="16" name="Picture 4"/>
          <p:cNvPicPr>
            <a:picLocks noChangeAspect="1"/>
          </p:cNvPicPr>
          <p:nvPr/>
        </p:nvPicPr>
        <p:blipFill>
          <a:blip r:embed="rId6"/>
          <a:stretch>
            <a:fillRect/>
          </a:stretch>
        </p:blipFill>
        <p:spPr>
          <a:xfrm rot="540000">
            <a:off x="386576" y="4128930"/>
            <a:ext cx="3176320" cy="22649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83401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196" y="246765"/>
            <a:ext cx="10972800" cy="990600"/>
          </a:xfrm>
        </p:spPr>
        <p:txBody>
          <a:bodyPr/>
          <a:lstStyle/>
          <a:p>
            <a:r>
              <a:rPr lang="en-US" b="1" dirty="0">
                <a:latin typeface="Century Gothic"/>
              </a:rPr>
              <a:t>THREE PHASE LESSON STRUCTURE</a:t>
            </a:r>
          </a:p>
        </p:txBody>
      </p:sp>
      <p:pic>
        <p:nvPicPr>
          <p:cNvPr id="7" name="Picture 6"/>
          <p:cNvPicPr>
            <a:picLocks noChangeAspect="1"/>
          </p:cNvPicPr>
          <p:nvPr/>
        </p:nvPicPr>
        <p:blipFill>
          <a:blip r:embed="rId3"/>
          <a:stretch>
            <a:fillRect/>
          </a:stretch>
        </p:blipFill>
        <p:spPr>
          <a:xfrm>
            <a:off x="8719352" y="881136"/>
            <a:ext cx="3026571" cy="5698048"/>
          </a:xfrm>
          <a:prstGeom prst="rect">
            <a:avLst/>
          </a:prstGeom>
        </p:spPr>
      </p:pic>
      <p:pic>
        <p:nvPicPr>
          <p:cNvPr id="9" name="Picture 2"/>
          <p:cNvPicPr>
            <a:picLocks noChangeAspect="1"/>
          </p:cNvPicPr>
          <p:nvPr/>
        </p:nvPicPr>
        <p:blipFill>
          <a:blip r:embed="rId4"/>
          <a:stretch>
            <a:fillRect/>
          </a:stretch>
        </p:blipFill>
        <p:spPr>
          <a:xfrm>
            <a:off x="396875" y="1306513"/>
            <a:ext cx="4311650" cy="2238375"/>
          </a:xfrm>
          <a:prstGeom prst="rect">
            <a:avLst/>
          </a:prstGeom>
        </p:spPr>
      </p:pic>
      <p:pic>
        <p:nvPicPr>
          <p:cNvPr id="13" name="Picture 7"/>
          <p:cNvPicPr>
            <a:picLocks noChangeAspect="1"/>
          </p:cNvPicPr>
          <p:nvPr/>
        </p:nvPicPr>
        <p:blipFill>
          <a:blip r:embed="rId5"/>
          <a:stretch>
            <a:fillRect/>
          </a:stretch>
        </p:blipFill>
        <p:spPr>
          <a:xfrm>
            <a:off x="4894021" y="1305780"/>
            <a:ext cx="3816242" cy="4933169"/>
          </a:xfrm>
          <a:prstGeom prst="rect">
            <a:avLst/>
          </a:prstGeom>
          <a:ln>
            <a:noFill/>
          </a:ln>
          <a:effectLst>
            <a:outerShdw blurRad="292100" dist="139700" dir="2700000" algn="tl" rotWithShape="0">
              <a:srgbClr val="333333">
                <a:alpha val="65000"/>
              </a:srgbClr>
            </a:outerShdw>
          </a:effectLst>
        </p:spPr>
      </p:pic>
      <p:pic>
        <p:nvPicPr>
          <p:cNvPr id="16" name="Picture 10"/>
          <p:cNvPicPr>
            <a:picLocks noChangeAspect="1"/>
          </p:cNvPicPr>
          <p:nvPr/>
        </p:nvPicPr>
        <p:blipFill>
          <a:blip r:embed="rId6"/>
          <a:stretch>
            <a:fillRect/>
          </a:stretch>
        </p:blipFill>
        <p:spPr>
          <a:xfrm>
            <a:off x="835661" y="3641322"/>
            <a:ext cx="3865585" cy="2601593"/>
          </a:xfrm>
          <a:prstGeom prst="rect">
            <a:avLst/>
          </a:prstGeom>
        </p:spPr>
      </p:pic>
      <p:sp>
        <p:nvSpPr>
          <p:cNvPr id="11" name="Rectangle 10"/>
          <p:cNvSpPr/>
          <p:nvPr/>
        </p:nvSpPr>
        <p:spPr>
          <a:xfrm>
            <a:off x="5135732" y="1649559"/>
            <a:ext cx="3268039" cy="995670"/>
          </a:xfrm>
          <a:prstGeom prst="rect">
            <a:avLst/>
          </a:prstGeom>
          <a:noFill/>
          <a:ln w="635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051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196" y="246765"/>
            <a:ext cx="10972800" cy="990600"/>
          </a:xfrm>
        </p:spPr>
        <p:txBody>
          <a:bodyPr/>
          <a:lstStyle/>
          <a:p>
            <a:r>
              <a:rPr lang="en-US" b="1" dirty="0">
                <a:latin typeface="Century Gothic"/>
              </a:rPr>
              <a:t>THREE PHASE LESSON STRUCTURE</a:t>
            </a:r>
          </a:p>
        </p:txBody>
      </p:sp>
      <p:pic>
        <p:nvPicPr>
          <p:cNvPr id="7" name="Picture 6"/>
          <p:cNvPicPr>
            <a:picLocks noChangeAspect="1"/>
          </p:cNvPicPr>
          <p:nvPr/>
        </p:nvPicPr>
        <p:blipFill>
          <a:blip r:embed="rId3"/>
          <a:stretch>
            <a:fillRect/>
          </a:stretch>
        </p:blipFill>
        <p:spPr>
          <a:xfrm>
            <a:off x="8719352" y="881136"/>
            <a:ext cx="3026571" cy="5698048"/>
          </a:xfrm>
          <a:prstGeom prst="rect">
            <a:avLst/>
          </a:prstGeom>
        </p:spPr>
      </p:pic>
      <p:pic>
        <p:nvPicPr>
          <p:cNvPr id="13" name="Picture 12"/>
          <p:cNvPicPr>
            <a:picLocks noChangeAspect="1"/>
          </p:cNvPicPr>
          <p:nvPr/>
        </p:nvPicPr>
        <p:blipFill>
          <a:blip r:embed="rId4"/>
          <a:stretch>
            <a:fillRect/>
          </a:stretch>
        </p:blipFill>
        <p:spPr>
          <a:xfrm>
            <a:off x="4894021" y="1305780"/>
            <a:ext cx="3816242" cy="493316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stretch>
            <a:fillRect/>
          </a:stretch>
        </p:blipFill>
        <p:spPr>
          <a:xfrm>
            <a:off x="383632" y="1306513"/>
            <a:ext cx="4350293" cy="2235155"/>
          </a:xfrm>
          <a:prstGeom prst="rect">
            <a:avLst/>
          </a:prstGeom>
        </p:spPr>
      </p:pic>
      <p:pic>
        <p:nvPicPr>
          <p:cNvPr id="4" name="Picture 4"/>
          <p:cNvPicPr>
            <a:picLocks noChangeAspect="1"/>
          </p:cNvPicPr>
          <p:nvPr/>
        </p:nvPicPr>
        <p:blipFill>
          <a:blip r:embed="rId6"/>
          <a:stretch>
            <a:fillRect/>
          </a:stretch>
        </p:blipFill>
        <p:spPr>
          <a:xfrm>
            <a:off x="805543" y="3625399"/>
            <a:ext cx="3752578" cy="2604311"/>
          </a:xfrm>
          <a:prstGeom prst="rect">
            <a:avLst/>
          </a:prstGeom>
        </p:spPr>
      </p:pic>
      <p:sp>
        <p:nvSpPr>
          <p:cNvPr id="8" name="TextBox 7"/>
          <p:cNvSpPr txBox="1">
            <a:spLocks noChangeArrowheads="1"/>
          </p:cNvSpPr>
          <p:nvPr/>
        </p:nvSpPr>
        <p:spPr bwMode="auto">
          <a:xfrm>
            <a:off x="6048196" y="6307364"/>
            <a:ext cx="1507892" cy="369332"/>
          </a:xfrm>
          <a:prstGeom prst="rect">
            <a:avLst/>
          </a:prstGeom>
          <a:solidFill>
            <a:srgbClr val="FFFF00"/>
          </a:solidFill>
          <a:ln w="9525">
            <a:solidFill>
              <a:schemeClr val="tx1">
                <a:alpha val="94901"/>
              </a:schemeClr>
            </a:solidFill>
            <a:miter lim="800000"/>
            <a:headEnd/>
            <a:tailEnd/>
          </a:ln>
        </p:spPr>
        <p:txBody>
          <a:bodyPr wrap="square" anchor="t">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smtClean="0">
                <a:latin typeface="News Gothic MT" charset="0"/>
              </a:rPr>
              <a:t>HANDOUT</a:t>
            </a:r>
            <a:endParaRPr lang="en-US" sz="1800" b="1" dirty="0">
              <a:latin typeface="News Gothic MT" charset="0"/>
            </a:endParaRPr>
          </a:p>
        </p:txBody>
      </p:sp>
      <p:sp>
        <p:nvSpPr>
          <p:cNvPr id="10" name="Rectangle 9"/>
          <p:cNvSpPr/>
          <p:nvPr/>
        </p:nvSpPr>
        <p:spPr>
          <a:xfrm>
            <a:off x="5135731" y="2651468"/>
            <a:ext cx="3268039" cy="1067806"/>
          </a:xfrm>
          <a:prstGeom prst="rect">
            <a:avLst/>
          </a:prstGeom>
          <a:noFill/>
          <a:ln w="635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908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196" y="246765"/>
            <a:ext cx="10972800" cy="990600"/>
          </a:xfrm>
        </p:spPr>
        <p:txBody>
          <a:bodyPr/>
          <a:lstStyle/>
          <a:p>
            <a:r>
              <a:rPr lang="en-US" b="1" dirty="0">
                <a:latin typeface="Century Gothic"/>
              </a:rPr>
              <a:t>THREE PHASE LESSON STRUCTURE</a:t>
            </a:r>
          </a:p>
        </p:txBody>
      </p:sp>
      <p:pic>
        <p:nvPicPr>
          <p:cNvPr id="7" name="Picture 6"/>
          <p:cNvPicPr>
            <a:picLocks noChangeAspect="1"/>
          </p:cNvPicPr>
          <p:nvPr/>
        </p:nvPicPr>
        <p:blipFill>
          <a:blip r:embed="rId3"/>
          <a:stretch>
            <a:fillRect/>
          </a:stretch>
        </p:blipFill>
        <p:spPr>
          <a:xfrm>
            <a:off x="8719352" y="859904"/>
            <a:ext cx="3026571" cy="5698048"/>
          </a:xfrm>
          <a:prstGeom prst="rect">
            <a:avLst/>
          </a:prstGeom>
        </p:spPr>
      </p:pic>
      <p:pic>
        <p:nvPicPr>
          <p:cNvPr id="13" name="Picture 12"/>
          <p:cNvPicPr>
            <a:picLocks noChangeAspect="1"/>
          </p:cNvPicPr>
          <p:nvPr/>
        </p:nvPicPr>
        <p:blipFill>
          <a:blip r:embed="rId4"/>
          <a:stretch>
            <a:fillRect/>
          </a:stretch>
        </p:blipFill>
        <p:spPr>
          <a:xfrm>
            <a:off x="4894021" y="1305780"/>
            <a:ext cx="3816242" cy="493316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stretch>
            <a:fillRect/>
          </a:stretch>
        </p:blipFill>
        <p:spPr>
          <a:xfrm>
            <a:off x="295275" y="1306513"/>
            <a:ext cx="4300538" cy="2470150"/>
          </a:xfrm>
          <a:prstGeom prst="rect">
            <a:avLst/>
          </a:prstGeom>
        </p:spPr>
      </p:pic>
      <p:pic>
        <p:nvPicPr>
          <p:cNvPr id="6" name="Picture 4"/>
          <p:cNvPicPr>
            <a:picLocks noChangeAspect="1"/>
          </p:cNvPicPr>
          <p:nvPr/>
        </p:nvPicPr>
        <p:blipFill>
          <a:blip r:embed="rId6"/>
          <a:stretch>
            <a:fillRect/>
          </a:stretch>
        </p:blipFill>
        <p:spPr>
          <a:xfrm>
            <a:off x="699341" y="3524545"/>
            <a:ext cx="3840447" cy="2708550"/>
          </a:xfrm>
          <a:prstGeom prst="rect">
            <a:avLst/>
          </a:prstGeom>
        </p:spPr>
      </p:pic>
      <p:sp>
        <p:nvSpPr>
          <p:cNvPr id="8" name="TextBox 7"/>
          <p:cNvSpPr txBox="1">
            <a:spLocks noChangeArrowheads="1"/>
          </p:cNvSpPr>
          <p:nvPr/>
        </p:nvSpPr>
        <p:spPr bwMode="auto">
          <a:xfrm>
            <a:off x="6048196" y="6307364"/>
            <a:ext cx="1507892" cy="369332"/>
          </a:xfrm>
          <a:prstGeom prst="rect">
            <a:avLst/>
          </a:prstGeom>
          <a:solidFill>
            <a:srgbClr val="FFFF00"/>
          </a:solidFill>
          <a:ln w="9525">
            <a:solidFill>
              <a:schemeClr val="tx1">
                <a:alpha val="94901"/>
              </a:schemeClr>
            </a:solidFill>
            <a:miter lim="800000"/>
            <a:headEnd/>
            <a:tailEnd/>
          </a:ln>
        </p:spPr>
        <p:txBody>
          <a:bodyPr wrap="square" anchor="t">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smtClean="0">
                <a:latin typeface="News Gothic MT" charset="0"/>
              </a:rPr>
              <a:t>HANDOUT</a:t>
            </a:r>
            <a:endParaRPr lang="en-US" sz="1800" b="1" dirty="0">
              <a:latin typeface="News Gothic MT" charset="0"/>
            </a:endParaRPr>
          </a:p>
        </p:txBody>
      </p:sp>
      <p:sp>
        <p:nvSpPr>
          <p:cNvPr id="9" name="Rectangle 8"/>
          <p:cNvSpPr/>
          <p:nvPr/>
        </p:nvSpPr>
        <p:spPr>
          <a:xfrm>
            <a:off x="5135731" y="3696523"/>
            <a:ext cx="3268039" cy="2214419"/>
          </a:xfrm>
          <a:prstGeom prst="rect">
            <a:avLst/>
          </a:prstGeom>
          <a:noFill/>
          <a:ln w="635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787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32367858"/>
              </p:ext>
            </p:extLst>
          </p:nvPr>
        </p:nvGraphicFramePr>
        <p:xfrm>
          <a:off x="321734" y="1623935"/>
          <a:ext cx="11565466" cy="452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p:cNvSpPr txBox="1">
            <a:spLocks/>
          </p:cNvSpPr>
          <p:nvPr/>
        </p:nvSpPr>
        <p:spPr>
          <a:xfrm>
            <a:off x="321734" y="4378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8000" b="1" dirty="0">
                <a:solidFill>
                  <a:schemeClr val="accent4"/>
                </a:solidFill>
                <a:latin typeface="Century Gothic"/>
              </a:rPr>
              <a:t>AGENDA</a:t>
            </a:r>
          </a:p>
        </p:txBody>
      </p:sp>
      <p:sp>
        <p:nvSpPr>
          <p:cNvPr id="4" name="Rectangle 3"/>
          <p:cNvSpPr/>
          <p:nvPr/>
        </p:nvSpPr>
        <p:spPr>
          <a:xfrm>
            <a:off x="306494" y="2084987"/>
            <a:ext cx="2538697" cy="1540042"/>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414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32367858"/>
              </p:ext>
            </p:extLst>
          </p:nvPr>
        </p:nvGraphicFramePr>
        <p:xfrm>
          <a:off x="321734" y="1623935"/>
          <a:ext cx="11565466" cy="452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p:cNvSpPr txBox="1">
            <a:spLocks/>
          </p:cNvSpPr>
          <p:nvPr/>
        </p:nvSpPr>
        <p:spPr>
          <a:xfrm>
            <a:off x="321734" y="4378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8000" b="1" dirty="0">
                <a:solidFill>
                  <a:schemeClr val="accent4"/>
                </a:solidFill>
                <a:latin typeface="Century Gothic"/>
              </a:rPr>
              <a:t>AGENDA</a:t>
            </a:r>
          </a:p>
        </p:txBody>
      </p:sp>
      <p:sp>
        <p:nvSpPr>
          <p:cNvPr id="4" name="Rectangle 3"/>
          <p:cNvSpPr/>
          <p:nvPr/>
        </p:nvSpPr>
        <p:spPr>
          <a:xfrm>
            <a:off x="9363743" y="2100227"/>
            <a:ext cx="2538697" cy="1540042"/>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414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6"/>
            <a:ext cx="12192000" cy="591902"/>
          </a:xfrm>
          <a:solidFill>
            <a:schemeClr val="accent1">
              <a:lumMod val="40000"/>
              <a:lumOff val="60000"/>
            </a:schemeClr>
          </a:solidFill>
        </p:spPr>
        <p:txBody>
          <a:bodyPr>
            <a:normAutofit/>
          </a:bodyPr>
          <a:lstStyle/>
          <a:p>
            <a:pPr algn="ctr"/>
            <a:r>
              <a:rPr lang="en-US" sz="2200" b="1" dirty="0" smtClean="0">
                <a:latin typeface="Century Gothic" charset="0"/>
                <a:ea typeface="Century Gothic" charset="0"/>
                <a:cs typeface="Century Gothic" charset="0"/>
              </a:rPr>
              <a:t>Integrated ELD/Math Resources to Support ELs with Problem Solving and Math Discourse</a:t>
            </a:r>
            <a:endParaRPr lang="en-US" sz="2200" b="1" dirty="0">
              <a:latin typeface="Century Gothic" charset="0"/>
              <a:ea typeface="Century Gothic" charset="0"/>
              <a:cs typeface="Century Gothic" charset="0"/>
            </a:endParaRPr>
          </a:p>
        </p:txBody>
      </p:sp>
      <p:sp>
        <p:nvSpPr>
          <p:cNvPr id="7" name="TextBox 6"/>
          <p:cNvSpPr txBox="1"/>
          <p:nvPr/>
        </p:nvSpPr>
        <p:spPr>
          <a:xfrm>
            <a:off x="348160" y="845036"/>
            <a:ext cx="3427189" cy="646331"/>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solidFill>
                  <a:schemeClr val="tx1"/>
                </a:solidFill>
                <a:latin typeface="Century Gothic" charset="0"/>
                <a:ea typeface="Century Gothic" charset="0"/>
                <a:cs typeface="Century Gothic" charset="0"/>
              </a:rPr>
              <a:t>1. What are the expectations for Integrated ELD?</a:t>
            </a:r>
            <a:endParaRPr lang="en-US" dirty="0">
              <a:solidFill>
                <a:schemeClr val="tx1"/>
              </a:solidFill>
              <a:latin typeface="Century Gothic" charset="0"/>
              <a:ea typeface="Century Gothic" charset="0"/>
              <a:cs typeface="Century Gothic" charset="0"/>
            </a:endParaRPr>
          </a:p>
        </p:txBody>
      </p:sp>
      <p:sp>
        <p:nvSpPr>
          <p:cNvPr id="9" name="TextBox 8"/>
          <p:cNvSpPr txBox="1"/>
          <p:nvPr/>
        </p:nvSpPr>
        <p:spPr>
          <a:xfrm>
            <a:off x="8532565" y="854458"/>
            <a:ext cx="3227946" cy="646331"/>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smtClean="0">
                <a:solidFill>
                  <a:schemeClr val="tx1"/>
                </a:solidFill>
                <a:latin typeface="Century Gothic" charset="0"/>
                <a:ea typeface="Century Gothic" charset="0"/>
                <a:cs typeface="Century Gothic" charset="0"/>
              </a:rPr>
              <a:t>3. Model Lessons Gr. K-6</a:t>
            </a:r>
          </a:p>
          <a:p>
            <a:pPr algn="ctr"/>
            <a:r>
              <a:rPr lang="en-US" dirty="0" smtClean="0">
                <a:solidFill>
                  <a:schemeClr val="tx1"/>
                </a:solidFill>
                <a:latin typeface="Century Gothic" charset="0"/>
                <a:ea typeface="Century Gothic" charset="0"/>
                <a:cs typeface="Century Gothic" charset="0"/>
              </a:rPr>
              <a:t>One Per Grade Level</a:t>
            </a:r>
            <a:endParaRPr lang="en-US" dirty="0">
              <a:solidFill>
                <a:schemeClr val="tx1"/>
              </a:solidFill>
              <a:latin typeface="Century Gothic" charset="0"/>
              <a:ea typeface="Century Gothic" charset="0"/>
              <a:cs typeface="Century Gothic" charset="0"/>
            </a:endParaRPr>
          </a:p>
        </p:txBody>
      </p:sp>
      <p:sp>
        <p:nvSpPr>
          <p:cNvPr id="10" name="TextBox 9"/>
          <p:cNvSpPr txBox="1"/>
          <p:nvPr/>
        </p:nvSpPr>
        <p:spPr>
          <a:xfrm>
            <a:off x="8532565" y="4302368"/>
            <a:ext cx="3227946" cy="646331"/>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a:solidFill>
                  <a:schemeClr val="tx1"/>
                </a:solidFill>
                <a:latin typeface="Century Gothic" charset="0"/>
                <a:ea typeface="Century Gothic" charset="0"/>
                <a:cs typeface="Century Gothic" charset="0"/>
              </a:rPr>
              <a:t>5</a:t>
            </a:r>
            <a:r>
              <a:rPr lang="en-US" dirty="0" smtClean="0">
                <a:solidFill>
                  <a:schemeClr val="tx1"/>
                </a:solidFill>
                <a:latin typeface="Century Gothic" charset="0"/>
                <a:ea typeface="Century Gothic" charset="0"/>
                <a:cs typeface="Century Gothic" charset="0"/>
              </a:rPr>
              <a:t>. Video of Gr. K Lesson</a:t>
            </a:r>
          </a:p>
          <a:p>
            <a:pPr algn="ctr"/>
            <a:r>
              <a:rPr lang="en-US" dirty="0" smtClean="0">
                <a:solidFill>
                  <a:schemeClr val="tx1"/>
                </a:solidFill>
                <a:latin typeface="Century Gothic" charset="0"/>
                <a:ea typeface="Century Gothic" charset="0"/>
                <a:cs typeface="Century Gothic" charset="0"/>
              </a:rPr>
              <a:t>Gr. 3 &amp; Gr. 4 Coming Soon</a:t>
            </a:r>
            <a:endParaRPr lang="en-US" dirty="0">
              <a:solidFill>
                <a:schemeClr val="tx1"/>
              </a:solidFill>
              <a:latin typeface="Century Gothic" charset="0"/>
              <a:ea typeface="Century Gothic" charset="0"/>
              <a:cs typeface="Century Gothic" charset="0"/>
            </a:endParaRPr>
          </a:p>
        </p:txBody>
      </p:sp>
      <p:sp>
        <p:nvSpPr>
          <p:cNvPr id="13" name="TextBox 12"/>
          <p:cNvSpPr txBox="1"/>
          <p:nvPr/>
        </p:nvSpPr>
        <p:spPr>
          <a:xfrm>
            <a:off x="348159" y="4366536"/>
            <a:ext cx="1990601" cy="1477328"/>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smtClean="0">
                <a:solidFill>
                  <a:schemeClr val="tx1"/>
                </a:solidFill>
                <a:latin typeface="Century Gothic" charset="0"/>
                <a:ea typeface="Century Gothic" charset="0"/>
                <a:cs typeface="Century Gothic" charset="0"/>
              </a:rPr>
              <a:t>4. Posters </a:t>
            </a:r>
          </a:p>
          <a:p>
            <a:pPr algn="ctr"/>
            <a:r>
              <a:rPr lang="en-US" dirty="0" smtClean="0">
                <a:solidFill>
                  <a:schemeClr val="tx1"/>
                </a:solidFill>
                <a:latin typeface="Century Gothic" charset="0"/>
                <a:ea typeface="Century Gothic" charset="0"/>
                <a:cs typeface="Century Gothic" charset="0"/>
              </a:rPr>
              <a:t>&amp; </a:t>
            </a:r>
          </a:p>
          <a:p>
            <a:pPr algn="ctr"/>
            <a:r>
              <a:rPr lang="en-US" dirty="0" smtClean="0">
                <a:solidFill>
                  <a:schemeClr val="tx1"/>
                </a:solidFill>
                <a:latin typeface="Century Gothic" charset="0"/>
                <a:ea typeface="Century Gothic" charset="0"/>
                <a:cs typeface="Century Gothic" charset="0"/>
              </a:rPr>
              <a:t>Companion Cards For Protocols</a:t>
            </a:r>
            <a:endParaRPr lang="en-US" dirty="0">
              <a:solidFill>
                <a:schemeClr val="tx1"/>
              </a:solidFill>
              <a:latin typeface="Century Gothic" charset="0"/>
              <a:ea typeface="Century Gothic" charset="0"/>
              <a:cs typeface="Century Gothic" charset="0"/>
            </a:endParaRPr>
          </a:p>
        </p:txBody>
      </p:sp>
      <p:sp>
        <p:nvSpPr>
          <p:cNvPr id="15" name="TextBox 14"/>
          <p:cNvSpPr txBox="1"/>
          <p:nvPr/>
        </p:nvSpPr>
        <p:spPr>
          <a:xfrm>
            <a:off x="4203339" y="845036"/>
            <a:ext cx="1407157" cy="1200329"/>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smtClean="0">
                <a:solidFill>
                  <a:schemeClr val="tx1"/>
                </a:solidFill>
                <a:latin typeface="Century Gothic" charset="0"/>
                <a:ea typeface="Century Gothic" charset="0"/>
                <a:cs typeface="Century Gothic" charset="0"/>
              </a:rPr>
              <a:t>2. Model Lesson</a:t>
            </a:r>
          </a:p>
          <a:p>
            <a:pPr algn="ctr"/>
            <a:r>
              <a:rPr lang="en-US" dirty="0" smtClean="0">
                <a:solidFill>
                  <a:schemeClr val="tx1"/>
                </a:solidFill>
                <a:latin typeface="Century Gothic" charset="0"/>
                <a:ea typeface="Century Gothic" charset="0"/>
                <a:cs typeface="Century Gothic" charset="0"/>
              </a:rPr>
              <a:t>At-A-Glance</a:t>
            </a:r>
          </a:p>
        </p:txBody>
      </p:sp>
      <p:pic>
        <p:nvPicPr>
          <p:cNvPr id="17" name="Picture 16"/>
          <p:cNvPicPr>
            <a:picLocks noChangeAspect="1"/>
          </p:cNvPicPr>
          <p:nvPr/>
        </p:nvPicPr>
        <p:blipFill>
          <a:blip r:embed="rId3"/>
          <a:stretch>
            <a:fillRect/>
          </a:stretch>
        </p:blipFill>
        <p:spPr>
          <a:xfrm>
            <a:off x="300173" y="6131046"/>
            <a:ext cx="589926" cy="575537"/>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909698" y="5124957"/>
            <a:ext cx="2604059" cy="153351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8159" y="1708803"/>
            <a:ext cx="3224303" cy="2070294"/>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528687" y="4251163"/>
            <a:ext cx="5432765" cy="2428722"/>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733174" y="833691"/>
            <a:ext cx="2292446" cy="294540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539427" y="1615089"/>
            <a:ext cx="3227945" cy="2228168"/>
          </a:xfrm>
          <a:prstGeom prst="rect">
            <a:avLst/>
          </a:prstGeom>
        </p:spPr>
      </p:pic>
      <p:sp>
        <p:nvSpPr>
          <p:cNvPr id="16" name="TextBox 15"/>
          <p:cNvSpPr txBox="1"/>
          <p:nvPr/>
        </p:nvSpPr>
        <p:spPr>
          <a:xfrm>
            <a:off x="780135" y="6234148"/>
            <a:ext cx="846707" cy="369332"/>
          </a:xfrm>
          <a:prstGeom prst="rect">
            <a:avLst/>
          </a:prstGeom>
          <a:noFill/>
        </p:spPr>
        <p:txBody>
          <a:bodyPr wrap="none" rtlCol="0">
            <a:spAutoFit/>
          </a:bodyPr>
          <a:lstStyle/>
          <a:p>
            <a:r>
              <a:rPr lang="en-US" b="1" dirty="0" smtClean="0"/>
              <a:t>MMED</a:t>
            </a:r>
            <a:endParaRPr lang="en-US" b="1" dirty="0"/>
          </a:p>
        </p:txBody>
      </p:sp>
      <p:sp>
        <p:nvSpPr>
          <p:cNvPr id="4" name="Rectangle 3"/>
          <p:cNvSpPr/>
          <p:nvPr/>
        </p:nvSpPr>
        <p:spPr>
          <a:xfrm>
            <a:off x="228599" y="767777"/>
            <a:ext cx="3615339" cy="319863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046825" y="767777"/>
            <a:ext cx="4079966" cy="319863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329678" y="760435"/>
            <a:ext cx="3633720" cy="319863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28600" y="4188068"/>
            <a:ext cx="7898191" cy="2580311"/>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329678" y="4188068"/>
            <a:ext cx="3633720" cy="2580311"/>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415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7271" y="750730"/>
            <a:ext cx="2752201" cy="615553"/>
          </a:xfrm>
          <a:prstGeom prst="rect">
            <a:avLst/>
          </a:prstGeom>
          <a:solidFill>
            <a:srgbClr val="C00000"/>
          </a:solidFill>
        </p:spPr>
        <p:txBody>
          <a:bodyPr wrap="square" rtlCol="0" anchor="t">
            <a:spAutoFit/>
          </a:bodyPr>
          <a:lstStyle/>
          <a:p>
            <a:pPr algn="ctr"/>
            <a:endParaRPr lang="en-US" sz="800" b="1" dirty="0">
              <a:solidFill>
                <a:schemeClr val="accent1">
                  <a:lumMod val="75000"/>
                </a:schemeClr>
              </a:solidFill>
              <a:latin typeface="Avenir Next" charset="0"/>
              <a:ea typeface="Avenir Next" charset="0"/>
              <a:cs typeface="Avenir Next" charset="0"/>
            </a:endParaRPr>
          </a:p>
          <a:p>
            <a:pPr algn="ctr"/>
            <a:r>
              <a:rPr lang="en-US" b="1" dirty="0">
                <a:solidFill>
                  <a:schemeClr val="bg1"/>
                </a:solidFill>
                <a:latin typeface="Avenir Next" charset="0"/>
                <a:ea typeface="Avenir Next" charset="0"/>
                <a:cs typeface="Avenir Next" charset="0"/>
              </a:rPr>
              <a:t>KINDERGARTEN</a:t>
            </a:r>
          </a:p>
          <a:p>
            <a:pPr algn="ctr"/>
            <a:endParaRPr lang="en-US" sz="800" b="1" dirty="0">
              <a:solidFill>
                <a:schemeClr val="bg1"/>
              </a:solidFill>
              <a:latin typeface="Avenir Next" charset="0"/>
              <a:ea typeface="Avenir Next" charset="0"/>
              <a:cs typeface="Avenir Next" charset="0"/>
            </a:endParaRPr>
          </a:p>
        </p:txBody>
      </p:sp>
      <p:sp>
        <p:nvSpPr>
          <p:cNvPr id="11" name="Title 1"/>
          <p:cNvSpPr txBox="1">
            <a:spLocks/>
          </p:cNvSpPr>
          <p:nvPr/>
        </p:nvSpPr>
        <p:spPr>
          <a:xfrm>
            <a:off x="555173" y="-189467"/>
            <a:ext cx="10903077" cy="827512"/>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None/>
              <a:defRPr sz="3600" b="0" i="0" u="none" strike="noStrike" cap="none" baseline="0">
                <a:solidFill>
                  <a:schemeClr val="accent1"/>
                </a:solidFill>
                <a:latin typeface="Questrial"/>
                <a:ea typeface="Questrial"/>
                <a:cs typeface="Questrial"/>
                <a:sym typeface="Questrial"/>
                <a:rtl val="0"/>
              </a:defRPr>
            </a:lvl1pPr>
            <a:lvl2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2pPr>
            <a:lvl3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3pPr>
            <a:lvl4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4pPr>
            <a:lvl5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5pPr>
            <a:lvl6pPr marL="4572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6pPr>
            <a:lvl7pPr marL="9144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7pPr>
            <a:lvl8pPr marL="13716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8pPr>
            <a:lvl9pPr marL="18288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9pPr>
          </a:lstStyle>
          <a:p>
            <a:pPr algn="ctr"/>
            <a:r>
              <a:rPr lang="en-US" sz="3200" b="1" dirty="0">
                <a:solidFill>
                  <a:schemeClr val="accent2"/>
                </a:solidFill>
                <a:latin typeface="Century Gothic" charset="0"/>
                <a:ea typeface="Century Gothic" charset="0"/>
                <a:cs typeface="Century Gothic" charset="0"/>
              </a:rPr>
              <a:t>INTEGRATED ELD/MATH </a:t>
            </a:r>
            <a:r>
              <a:rPr lang="en-US" sz="3200" b="1" dirty="0" smtClean="0">
                <a:solidFill>
                  <a:schemeClr val="accent2"/>
                </a:solidFill>
                <a:latin typeface="Century Gothic" charset="0"/>
                <a:ea typeface="Century Gothic" charset="0"/>
                <a:cs typeface="Century Gothic" charset="0"/>
              </a:rPr>
              <a:t>THREE PHASE MODEL LESSONS</a:t>
            </a:r>
            <a:endParaRPr lang="en-US" sz="3200" b="1" dirty="0">
              <a:solidFill>
                <a:schemeClr val="accent2"/>
              </a:solidFill>
              <a:latin typeface="Century Gothic" charset="0"/>
              <a:ea typeface="Century Gothic" charset="0"/>
              <a:cs typeface="Century Gothic" charset="0"/>
            </a:endParaRPr>
          </a:p>
        </p:txBody>
      </p:sp>
      <p:sp>
        <p:nvSpPr>
          <p:cNvPr id="13" name="TextBox 12"/>
          <p:cNvSpPr txBox="1"/>
          <p:nvPr/>
        </p:nvSpPr>
        <p:spPr>
          <a:xfrm>
            <a:off x="4727619" y="750916"/>
            <a:ext cx="2749306" cy="615553"/>
          </a:xfrm>
          <a:prstGeom prst="rect">
            <a:avLst/>
          </a:prstGeom>
          <a:solidFill>
            <a:srgbClr val="C00000"/>
          </a:solidFill>
        </p:spPr>
        <p:txBody>
          <a:bodyPr wrap="square" rtlCol="0" anchor="t">
            <a:spAutoFit/>
          </a:bodyPr>
          <a:lstStyle/>
          <a:p>
            <a:pPr algn="ctr"/>
            <a:endParaRPr lang="en-US" sz="800" b="1" dirty="0">
              <a:solidFill>
                <a:schemeClr val="accent1">
                  <a:lumMod val="75000"/>
                </a:schemeClr>
              </a:solidFill>
              <a:latin typeface="Avenir Next" charset="0"/>
              <a:ea typeface="Avenir Next" charset="0"/>
              <a:cs typeface="Avenir Next" charset="0"/>
            </a:endParaRPr>
          </a:p>
          <a:p>
            <a:pPr algn="ctr"/>
            <a:r>
              <a:rPr lang="en-US" b="1" dirty="0">
                <a:solidFill>
                  <a:schemeClr val="bg1"/>
                </a:solidFill>
                <a:latin typeface="Avenir Next" charset="0"/>
                <a:ea typeface="Avenir Next" charset="0"/>
                <a:cs typeface="Avenir Next" charset="0"/>
              </a:rPr>
              <a:t>1ST GRADE</a:t>
            </a:r>
          </a:p>
          <a:p>
            <a:pPr algn="ctr"/>
            <a:endParaRPr lang="en-US" sz="800" b="1" dirty="0">
              <a:solidFill>
                <a:schemeClr val="bg1"/>
              </a:solidFill>
              <a:latin typeface="Avenir Next" charset="0"/>
              <a:ea typeface="Avenir Next" charset="0"/>
              <a:cs typeface="Avenir Next" charset="0"/>
            </a:endParaRPr>
          </a:p>
        </p:txBody>
      </p:sp>
      <p:sp>
        <p:nvSpPr>
          <p:cNvPr id="14" name="TextBox 13"/>
          <p:cNvSpPr txBox="1"/>
          <p:nvPr/>
        </p:nvSpPr>
        <p:spPr>
          <a:xfrm>
            <a:off x="8595072" y="734614"/>
            <a:ext cx="2797862" cy="615553"/>
          </a:xfrm>
          <a:prstGeom prst="rect">
            <a:avLst/>
          </a:prstGeom>
          <a:solidFill>
            <a:srgbClr val="C00000"/>
          </a:solidFill>
        </p:spPr>
        <p:txBody>
          <a:bodyPr wrap="square" rtlCol="0" anchor="t">
            <a:spAutoFit/>
          </a:bodyPr>
          <a:lstStyle/>
          <a:p>
            <a:pPr algn="ctr"/>
            <a:r>
              <a:rPr lang="en-US" sz="800" b="1" dirty="0">
                <a:solidFill>
                  <a:schemeClr val="accent1">
                    <a:lumMod val="75000"/>
                  </a:schemeClr>
                </a:solidFill>
                <a:latin typeface="Avenir Next" charset="0"/>
                <a:ea typeface="Avenir Next" charset="0"/>
                <a:cs typeface="Avenir Next" charset="0"/>
              </a:rPr>
              <a:t>2</a:t>
            </a:r>
          </a:p>
          <a:p>
            <a:pPr algn="ctr"/>
            <a:r>
              <a:rPr lang="en-US" b="1" dirty="0">
                <a:solidFill>
                  <a:schemeClr val="bg1"/>
                </a:solidFill>
                <a:latin typeface="Avenir Next" charset="0"/>
                <a:ea typeface="Avenir Next" charset="0"/>
                <a:cs typeface="Avenir Next" charset="0"/>
              </a:rPr>
              <a:t>2ND GRADE</a:t>
            </a:r>
          </a:p>
          <a:p>
            <a:pPr algn="ctr"/>
            <a:endParaRPr lang="en-US" sz="800" b="1" dirty="0">
              <a:solidFill>
                <a:schemeClr val="bg1"/>
              </a:solidFill>
              <a:latin typeface="Avenir Next" charset="0"/>
              <a:ea typeface="Avenir Next" charset="0"/>
              <a:cs typeface="Avenir Next" charset="0"/>
            </a:endParaRPr>
          </a:p>
        </p:txBody>
      </p:sp>
      <p:sp>
        <p:nvSpPr>
          <p:cNvPr id="15" name="TextBox 14"/>
          <p:cNvSpPr txBox="1"/>
          <p:nvPr/>
        </p:nvSpPr>
        <p:spPr>
          <a:xfrm>
            <a:off x="221345" y="3767259"/>
            <a:ext cx="2743199" cy="615553"/>
          </a:xfrm>
          <a:prstGeom prst="rect">
            <a:avLst/>
          </a:prstGeom>
          <a:solidFill>
            <a:srgbClr val="C00000"/>
          </a:solidFill>
        </p:spPr>
        <p:txBody>
          <a:bodyPr wrap="square" rtlCol="0" anchor="t">
            <a:spAutoFit/>
          </a:bodyPr>
          <a:lstStyle/>
          <a:p>
            <a:pPr algn="ctr"/>
            <a:endParaRPr lang="en-US" sz="800" b="1" dirty="0">
              <a:solidFill>
                <a:schemeClr val="accent1">
                  <a:lumMod val="75000"/>
                </a:schemeClr>
              </a:solidFill>
              <a:latin typeface="Avenir Next" charset="0"/>
              <a:ea typeface="Avenir Next" charset="0"/>
              <a:cs typeface="Avenir Next" charset="0"/>
            </a:endParaRPr>
          </a:p>
          <a:p>
            <a:pPr algn="ctr"/>
            <a:r>
              <a:rPr lang="en-US" b="1" dirty="0">
                <a:solidFill>
                  <a:schemeClr val="bg1"/>
                </a:solidFill>
                <a:latin typeface="Avenir Next" charset="0"/>
                <a:ea typeface="Avenir Next" charset="0"/>
                <a:cs typeface="Avenir Next" charset="0"/>
              </a:rPr>
              <a:t>3RD GRADE</a:t>
            </a:r>
          </a:p>
          <a:p>
            <a:pPr algn="ctr"/>
            <a:endParaRPr lang="en-US" sz="800" b="1" dirty="0">
              <a:solidFill>
                <a:schemeClr val="bg1"/>
              </a:solidFill>
              <a:latin typeface="Avenir Next" charset="0"/>
              <a:ea typeface="Avenir Next" charset="0"/>
              <a:cs typeface="Avenir Next" charset="0"/>
            </a:endParaRPr>
          </a:p>
        </p:txBody>
      </p:sp>
      <p:sp>
        <p:nvSpPr>
          <p:cNvPr id="16" name="TextBox 15"/>
          <p:cNvSpPr txBox="1"/>
          <p:nvPr/>
        </p:nvSpPr>
        <p:spPr>
          <a:xfrm>
            <a:off x="3246281" y="3773107"/>
            <a:ext cx="2753467" cy="615553"/>
          </a:xfrm>
          <a:prstGeom prst="rect">
            <a:avLst/>
          </a:prstGeom>
          <a:solidFill>
            <a:srgbClr val="C00000"/>
          </a:solidFill>
        </p:spPr>
        <p:txBody>
          <a:bodyPr wrap="square" rtlCol="0" anchor="t">
            <a:spAutoFit/>
          </a:bodyPr>
          <a:lstStyle/>
          <a:p>
            <a:pPr algn="ctr"/>
            <a:endParaRPr lang="en-US" sz="800" b="1" dirty="0">
              <a:solidFill>
                <a:schemeClr val="accent1">
                  <a:lumMod val="75000"/>
                </a:schemeClr>
              </a:solidFill>
              <a:latin typeface="Avenir Next" charset="0"/>
              <a:ea typeface="Avenir Next" charset="0"/>
              <a:cs typeface="Avenir Next" charset="0"/>
            </a:endParaRPr>
          </a:p>
          <a:p>
            <a:pPr algn="ctr"/>
            <a:r>
              <a:rPr lang="en-US" b="1" dirty="0">
                <a:solidFill>
                  <a:schemeClr val="bg1"/>
                </a:solidFill>
                <a:latin typeface="Avenir Next" charset="0"/>
                <a:ea typeface="Avenir Next" charset="0"/>
                <a:cs typeface="Avenir Next" charset="0"/>
              </a:rPr>
              <a:t>4TH GRADE</a:t>
            </a:r>
          </a:p>
          <a:p>
            <a:pPr algn="ctr"/>
            <a:endParaRPr lang="en-US" sz="800" b="1" dirty="0">
              <a:solidFill>
                <a:schemeClr val="bg1"/>
              </a:solidFill>
              <a:latin typeface="Avenir Next" charset="0"/>
              <a:ea typeface="Avenir Next" charset="0"/>
              <a:cs typeface="Avenir Next" charset="0"/>
            </a:endParaRPr>
          </a:p>
        </p:txBody>
      </p:sp>
      <p:sp>
        <p:nvSpPr>
          <p:cNvPr id="17" name="TextBox 16"/>
          <p:cNvSpPr txBox="1"/>
          <p:nvPr/>
        </p:nvSpPr>
        <p:spPr>
          <a:xfrm>
            <a:off x="6313569" y="3767258"/>
            <a:ext cx="2689623" cy="615553"/>
          </a:xfrm>
          <a:prstGeom prst="rect">
            <a:avLst/>
          </a:prstGeom>
          <a:solidFill>
            <a:srgbClr val="C00000"/>
          </a:solidFill>
        </p:spPr>
        <p:txBody>
          <a:bodyPr wrap="square" rtlCol="0" anchor="t">
            <a:spAutoFit/>
          </a:bodyPr>
          <a:lstStyle/>
          <a:p>
            <a:pPr algn="ctr"/>
            <a:r>
              <a:rPr lang="en-US" sz="800" b="1" dirty="0">
                <a:solidFill>
                  <a:schemeClr val="accent1">
                    <a:lumMod val="75000"/>
                  </a:schemeClr>
                </a:solidFill>
                <a:latin typeface="Avenir Next" charset="0"/>
                <a:ea typeface="Avenir Next" charset="0"/>
                <a:cs typeface="Avenir Next" charset="0"/>
              </a:rPr>
              <a:t>2</a:t>
            </a:r>
          </a:p>
          <a:p>
            <a:pPr algn="ctr"/>
            <a:r>
              <a:rPr lang="en-US" b="1" dirty="0">
                <a:solidFill>
                  <a:schemeClr val="bg1"/>
                </a:solidFill>
                <a:latin typeface="Avenir Next" charset="0"/>
                <a:ea typeface="Avenir Next" charset="0"/>
                <a:cs typeface="Avenir Next" charset="0"/>
              </a:rPr>
              <a:t>5TH GRADE</a:t>
            </a:r>
          </a:p>
          <a:p>
            <a:pPr algn="ctr"/>
            <a:endParaRPr lang="en-US" sz="800" b="1" dirty="0">
              <a:solidFill>
                <a:schemeClr val="bg1"/>
              </a:solidFill>
              <a:latin typeface="Avenir Next" charset="0"/>
              <a:ea typeface="Avenir Next" charset="0"/>
              <a:cs typeface="Avenir Next" charset="0"/>
            </a:endParaRPr>
          </a:p>
        </p:txBody>
      </p:sp>
      <p:pic>
        <p:nvPicPr>
          <p:cNvPr id="8" name="Picture 7"/>
          <p:cNvPicPr>
            <a:picLocks noChangeAspect="1"/>
          </p:cNvPicPr>
          <p:nvPr/>
        </p:nvPicPr>
        <p:blipFill>
          <a:blip r:embed="rId3"/>
          <a:stretch>
            <a:fillRect/>
          </a:stretch>
        </p:blipFill>
        <p:spPr>
          <a:xfrm>
            <a:off x="857271" y="1454698"/>
            <a:ext cx="2752202" cy="202869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6313568" y="4541291"/>
            <a:ext cx="2689624" cy="2095243"/>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3246281" y="4541292"/>
            <a:ext cx="2743200" cy="2095244"/>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6"/>
          <a:stretch>
            <a:fillRect/>
          </a:stretch>
        </p:blipFill>
        <p:spPr>
          <a:xfrm>
            <a:off x="221344" y="4524690"/>
            <a:ext cx="2743200" cy="2111845"/>
          </a:xfrm>
          <a:prstGeom prst="rect">
            <a:avLst/>
          </a:prstGeom>
          <a:ln>
            <a:noFill/>
          </a:ln>
          <a:effectLst>
            <a:outerShdw blurRad="292100" dist="139700" dir="2700000" algn="tl" rotWithShape="0">
              <a:srgbClr val="333333">
                <a:alpha val="65000"/>
              </a:srgbClr>
            </a:outerShdw>
          </a:effectLst>
        </p:spPr>
      </p:pic>
      <p:sp>
        <p:nvSpPr>
          <p:cNvPr id="18" name="Rectangle 17"/>
          <p:cNvSpPr/>
          <p:nvPr/>
        </p:nvSpPr>
        <p:spPr>
          <a:xfrm>
            <a:off x="635564" y="616992"/>
            <a:ext cx="3167124" cy="3008389"/>
          </a:xfrm>
          <a:prstGeom prst="rect">
            <a:avLst/>
          </a:prstGeom>
          <a:noFill/>
          <a:ln w="1270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595072" y="1454698"/>
            <a:ext cx="2797862" cy="2028690"/>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9286171" y="3767257"/>
            <a:ext cx="2713324" cy="615553"/>
          </a:xfrm>
          <a:prstGeom prst="rect">
            <a:avLst/>
          </a:prstGeom>
          <a:solidFill>
            <a:srgbClr val="C00000"/>
          </a:solidFill>
        </p:spPr>
        <p:txBody>
          <a:bodyPr wrap="square" rtlCol="0" anchor="t">
            <a:spAutoFit/>
          </a:bodyPr>
          <a:lstStyle/>
          <a:p>
            <a:pPr algn="ctr"/>
            <a:r>
              <a:rPr lang="en-US" sz="800" b="1" dirty="0">
                <a:solidFill>
                  <a:schemeClr val="accent1">
                    <a:lumMod val="75000"/>
                  </a:schemeClr>
                </a:solidFill>
                <a:latin typeface="Avenir Next" charset="0"/>
                <a:ea typeface="Avenir Next" charset="0"/>
                <a:cs typeface="Avenir Next" charset="0"/>
              </a:rPr>
              <a:t>2</a:t>
            </a:r>
          </a:p>
          <a:p>
            <a:pPr algn="ctr"/>
            <a:r>
              <a:rPr lang="en-US" b="1" dirty="0" smtClean="0">
                <a:solidFill>
                  <a:schemeClr val="bg1"/>
                </a:solidFill>
                <a:latin typeface="Avenir Next" charset="0"/>
                <a:ea typeface="Avenir Next" charset="0"/>
                <a:cs typeface="Avenir Next" charset="0"/>
              </a:rPr>
              <a:t>6TH </a:t>
            </a:r>
            <a:r>
              <a:rPr lang="en-US" b="1" dirty="0">
                <a:solidFill>
                  <a:schemeClr val="bg1"/>
                </a:solidFill>
                <a:latin typeface="Avenir Next" charset="0"/>
                <a:ea typeface="Avenir Next" charset="0"/>
                <a:cs typeface="Avenir Next" charset="0"/>
              </a:rPr>
              <a:t>GRADE</a:t>
            </a:r>
          </a:p>
          <a:p>
            <a:pPr algn="ctr"/>
            <a:endParaRPr lang="en-US" sz="800" b="1" dirty="0">
              <a:solidFill>
                <a:schemeClr val="bg1"/>
              </a:solidFill>
              <a:latin typeface="Avenir Next" charset="0"/>
              <a:ea typeface="Avenir Next" charset="0"/>
              <a:cs typeface="Avenir Next" charset="0"/>
            </a:endParaRPr>
          </a:p>
        </p:txBody>
      </p:sp>
      <p:pic>
        <p:nvPicPr>
          <p:cNvPr id="4" name="Picture 3"/>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286171" y="4544135"/>
            <a:ext cx="2719944" cy="209239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711926" y="1454699"/>
            <a:ext cx="2749716" cy="20286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351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20563" y="545125"/>
            <a:ext cx="10647335" cy="689116"/>
          </a:xfrm>
          <a:prstGeom prst="rect">
            <a:avLst/>
          </a:prstGeom>
        </p:spPr>
        <p:txBody>
          <a:bodyPr>
            <a:noAutofit/>
          </a:bodyPr>
          <a:lstStyle>
            <a:lvl1pPr algn="l" defTabSz="914377" rtl="0" eaLnBrk="1" latinLnBrk="0" hangingPunct="1">
              <a:spcBef>
                <a:spcPct val="0"/>
              </a:spcBef>
              <a:buNone/>
              <a:defRPr sz="4000" kern="1200" spc="-100" baseline="0">
                <a:solidFill>
                  <a:schemeClr val="tx2"/>
                </a:solidFill>
                <a:latin typeface="+mj-lt"/>
                <a:ea typeface="+mj-ea"/>
                <a:cs typeface="+mj-cs"/>
              </a:defRPr>
            </a:lvl1pPr>
          </a:lstStyle>
          <a:p>
            <a:r>
              <a:rPr lang="en-US" sz="3600" b="1" smtClean="0">
                <a:latin typeface="Century Gothic" charset="0"/>
                <a:ea typeface="Century Gothic" charset="0"/>
                <a:cs typeface="Century Gothic" charset="0"/>
              </a:rPr>
              <a:t>INTEGRATED ELD/MATH MODEL LESSON, GR.K</a:t>
            </a:r>
            <a:endParaRPr lang="en-US" sz="3600" b="1" dirty="0">
              <a:latin typeface="Century Gothic" charset="0"/>
              <a:ea typeface="Century Gothic" charset="0"/>
              <a:cs typeface="Century Gothic" charset="0"/>
            </a:endParaRPr>
          </a:p>
        </p:txBody>
      </p:sp>
      <p:pic>
        <p:nvPicPr>
          <p:cNvPr id="3"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6733" y="1435408"/>
            <a:ext cx="3677795" cy="27159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318796" y="1435408"/>
            <a:ext cx="4202644" cy="3908762"/>
          </a:xfrm>
          <a:prstGeom prst="rect">
            <a:avLst/>
          </a:prstGeom>
          <a:noFill/>
        </p:spPr>
        <p:txBody>
          <a:bodyPr wrap="square" rtlCol="0">
            <a:spAutoFit/>
          </a:bodyPr>
          <a:lstStyle/>
          <a:p>
            <a:pPr marL="285750" indent="-285750">
              <a:buFont typeface="Arial" charset="0"/>
              <a:buChar char="•"/>
            </a:pPr>
            <a:r>
              <a:rPr lang="en-US" sz="2800" dirty="0" smtClean="0">
                <a:latin typeface="Century Gothic" charset="0"/>
                <a:ea typeface="Century Gothic" charset="0"/>
                <a:cs typeface="Century Gothic" charset="0"/>
              </a:rPr>
              <a:t>PLANNING THE LESSON, p. 1 – 6</a:t>
            </a:r>
          </a:p>
          <a:p>
            <a:pPr marL="285750" indent="-285750">
              <a:buFont typeface="Arial" charset="0"/>
              <a:buChar char="•"/>
            </a:pPr>
            <a:endParaRPr lang="en-US" sz="2800" dirty="0" smtClean="0">
              <a:latin typeface="Century Gothic" charset="0"/>
              <a:ea typeface="Century Gothic" charset="0"/>
              <a:cs typeface="Century Gothic" charset="0"/>
            </a:endParaRPr>
          </a:p>
          <a:p>
            <a:pPr marL="285750" indent="-285750">
              <a:buFont typeface="Arial" charset="0"/>
              <a:buChar char="•"/>
            </a:pPr>
            <a:r>
              <a:rPr lang="en-US" sz="2800" dirty="0" smtClean="0">
                <a:latin typeface="Century Gothic" charset="0"/>
                <a:ea typeface="Century Gothic" charset="0"/>
                <a:cs typeface="Century Gothic" charset="0"/>
              </a:rPr>
              <a:t>TEACHING THE LESSON, p. 7 – 14</a:t>
            </a:r>
          </a:p>
          <a:p>
            <a:pPr marL="285750" indent="-285750">
              <a:buFont typeface="Arial" charset="0"/>
              <a:buChar char="•"/>
            </a:pPr>
            <a:endParaRPr lang="en-US" sz="2800" dirty="0">
              <a:latin typeface="Century Gothic" charset="0"/>
              <a:ea typeface="Century Gothic" charset="0"/>
              <a:cs typeface="Century Gothic" charset="0"/>
            </a:endParaRPr>
          </a:p>
          <a:p>
            <a:pPr marL="285750" indent="-285750">
              <a:buFont typeface="Arial" charset="0"/>
              <a:buChar char="•"/>
            </a:pPr>
            <a:r>
              <a:rPr lang="en-US" sz="2800" dirty="0" smtClean="0">
                <a:latin typeface="Century Gothic" charset="0"/>
                <a:ea typeface="Century Gothic" charset="0"/>
                <a:cs typeface="Century Gothic" charset="0"/>
              </a:rPr>
              <a:t>ADDITIONAL RESOURCES, p. 15– 19 </a:t>
            </a:r>
            <a:endParaRPr lang="en-US" sz="2800" dirty="0">
              <a:latin typeface="Century Gothic" charset="0"/>
              <a:ea typeface="Century Gothic" charset="0"/>
              <a:cs typeface="Century Gothic" charset="0"/>
            </a:endParaRPr>
          </a:p>
          <a:p>
            <a:endParaRPr lang="en-US" sz="2400" dirty="0">
              <a:latin typeface="Century Gothic" charset="0"/>
              <a:ea typeface="Century Gothic" charset="0"/>
              <a:cs typeface="Century Gothic" charset="0"/>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52296" y="2390196"/>
            <a:ext cx="3646390" cy="236414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148331" y="3267170"/>
            <a:ext cx="3658616" cy="241044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015774" y="4114800"/>
            <a:ext cx="3662874" cy="2322549"/>
          </a:xfrm>
          <a:prstGeom prst="rect">
            <a:avLst/>
          </a:prstGeom>
          <a:ln>
            <a:noFill/>
          </a:ln>
          <a:effectLst>
            <a:outerShdw blurRad="292100" dist="139700" dir="2700000" algn="tl" rotWithShape="0">
              <a:srgbClr val="333333">
                <a:alpha val="65000"/>
              </a:srgbClr>
            </a:outerShdw>
          </a:effectLst>
        </p:spPr>
      </p:pic>
      <p:sp>
        <p:nvSpPr>
          <p:cNvPr id="8" name="Right Arrow 7"/>
          <p:cNvSpPr/>
          <p:nvPr/>
        </p:nvSpPr>
        <p:spPr>
          <a:xfrm>
            <a:off x="1492721" y="2286000"/>
            <a:ext cx="655610" cy="413657"/>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2276509" y="3167762"/>
            <a:ext cx="655610" cy="413657"/>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637255" y="4005980"/>
            <a:ext cx="655610" cy="413657"/>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524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32367858"/>
              </p:ext>
            </p:extLst>
          </p:nvPr>
        </p:nvGraphicFramePr>
        <p:xfrm>
          <a:off x="321734" y="1623935"/>
          <a:ext cx="11565466" cy="452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p:cNvSpPr txBox="1">
            <a:spLocks/>
          </p:cNvSpPr>
          <p:nvPr/>
        </p:nvSpPr>
        <p:spPr>
          <a:xfrm>
            <a:off x="321734" y="4378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8000" b="1" dirty="0">
                <a:solidFill>
                  <a:schemeClr val="accent4"/>
                </a:solidFill>
                <a:latin typeface="Century Gothic"/>
              </a:rPr>
              <a:t>AGENDA</a:t>
            </a:r>
          </a:p>
        </p:txBody>
      </p:sp>
      <p:sp>
        <p:nvSpPr>
          <p:cNvPr id="4" name="Rectangle 3"/>
          <p:cNvSpPr/>
          <p:nvPr/>
        </p:nvSpPr>
        <p:spPr>
          <a:xfrm>
            <a:off x="276014" y="4142387"/>
            <a:ext cx="2538697" cy="1540042"/>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414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Block Arc 31"/>
          <p:cNvSpPr/>
          <p:nvPr/>
        </p:nvSpPr>
        <p:spPr>
          <a:xfrm>
            <a:off x="-3439888" y="-134843"/>
            <a:ext cx="5351744" cy="7983416"/>
          </a:xfrm>
          <a:prstGeom prst="blockArc">
            <a:avLst>
              <a:gd name="adj1" fmla="val 18478206"/>
              <a:gd name="adj2" fmla="val 3067439"/>
              <a:gd name="adj3" fmla="val 0"/>
            </a:avLst>
          </a:prstGeom>
          <a:ln w="76200">
            <a:solidFill>
              <a:schemeClr val="tx1">
                <a:lumMod val="75000"/>
                <a:lumOff val="25000"/>
              </a:schemeClr>
            </a:solidFill>
          </a:ln>
        </p:spPr>
        <p:style>
          <a:lnRef idx="1">
            <a:schemeClr val="accent1">
              <a:tint val="90000"/>
              <a:hueOff val="0"/>
              <a:satOff val="0"/>
              <a:lumOff val="0"/>
              <a:alphaOff val="0"/>
            </a:schemeClr>
          </a:lnRef>
          <a:fillRef idx="0">
            <a:schemeClr val="accent1">
              <a:tint val="90000"/>
              <a:hueOff val="0"/>
              <a:satOff val="0"/>
              <a:lumOff val="0"/>
              <a:alphaOff val="0"/>
            </a:schemeClr>
          </a:fillRef>
          <a:effectRef idx="0">
            <a:schemeClr val="accent1">
              <a:tint val="90000"/>
              <a:hueOff val="0"/>
              <a:satOff val="0"/>
              <a:lumOff val="0"/>
              <a:alphaOff val="0"/>
            </a:schemeClr>
          </a:effectRef>
          <a:fontRef idx="minor">
            <a:schemeClr val="tx1">
              <a:hueOff val="0"/>
              <a:satOff val="0"/>
              <a:lumOff val="0"/>
              <a:alphaOff val="0"/>
            </a:schemeClr>
          </a:fontRef>
        </p:style>
        <p:txBody>
          <a:bodyPr/>
          <a:lstStyle/>
          <a:p>
            <a:endParaRPr lang="en-US" dirty="0"/>
          </a:p>
        </p:txBody>
      </p:sp>
      <p:grpSp>
        <p:nvGrpSpPr>
          <p:cNvPr id="34" name="Group 33"/>
          <p:cNvGrpSpPr/>
          <p:nvPr/>
        </p:nvGrpSpPr>
        <p:grpSpPr>
          <a:xfrm>
            <a:off x="1556207" y="1246099"/>
            <a:ext cx="9825666" cy="818273"/>
            <a:chOff x="1948497" y="2545227"/>
            <a:chExt cx="8085307" cy="602220"/>
          </a:xfrm>
        </p:grpSpPr>
        <p:grpSp>
          <p:nvGrpSpPr>
            <p:cNvPr id="6" name="Group 5"/>
            <p:cNvGrpSpPr/>
            <p:nvPr/>
          </p:nvGrpSpPr>
          <p:grpSpPr>
            <a:xfrm>
              <a:off x="2226210" y="2605448"/>
              <a:ext cx="7807594" cy="517305"/>
              <a:chOff x="849804" y="1095532"/>
              <a:chExt cx="7807594" cy="517305"/>
            </a:xfrm>
          </p:grpSpPr>
          <p:sp>
            <p:nvSpPr>
              <p:cNvPr id="28" name="Rectangle 27"/>
              <p:cNvSpPr/>
              <p:nvPr/>
            </p:nvSpPr>
            <p:spPr>
              <a:xfrm>
                <a:off x="849804" y="1095532"/>
                <a:ext cx="7726213" cy="481776"/>
              </a:xfrm>
              <a:prstGeom prst="rect">
                <a:avLst/>
              </a:prstGeom>
              <a:gradFill rotWithShape="0">
                <a:gsLst>
                  <a:gs pos="0">
                    <a:srgbClr val="FFC000"/>
                  </a:gs>
                  <a:gs pos="100000">
                    <a:srgbClr val="FFC000"/>
                  </a:gs>
                </a:gsLst>
              </a:gradFill>
            </p:spPr>
            <p:style>
              <a:lnRef idx="0">
                <a:schemeClr val="lt1">
                  <a:hueOff val="0"/>
                  <a:satOff val="0"/>
                  <a:lumOff val="0"/>
                  <a:alphaOff val="0"/>
                </a:schemeClr>
              </a:lnRef>
              <a:fillRef idx="3">
                <a:scrgbClr r="0" g="0" b="0"/>
              </a:fillRef>
              <a:effectRef idx="2">
                <a:schemeClr val="accent1">
                  <a:shade val="50000"/>
                  <a:hueOff val="95503"/>
                  <a:satOff val="2559"/>
                  <a:lumOff val="11272"/>
                  <a:alphaOff val="0"/>
                </a:schemeClr>
              </a:effectRef>
              <a:fontRef idx="minor">
                <a:schemeClr val="lt1"/>
              </a:fontRef>
            </p:style>
          </p:sp>
          <p:sp>
            <p:nvSpPr>
              <p:cNvPr id="29" name="Rectangle 28"/>
              <p:cNvSpPr/>
              <p:nvPr/>
            </p:nvSpPr>
            <p:spPr>
              <a:xfrm>
                <a:off x="931187" y="1131061"/>
                <a:ext cx="7726211"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CA ELD Standards in Tandem with Content Standards</a:t>
                </a:r>
              </a:p>
            </p:txBody>
          </p:sp>
        </p:grpSp>
        <p:sp>
          <p:nvSpPr>
            <p:cNvPr id="7" name="Oval 6"/>
            <p:cNvSpPr/>
            <p:nvPr/>
          </p:nvSpPr>
          <p:spPr>
            <a:xfrm>
              <a:off x="1948497" y="2545227"/>
              <a:ext cx="700401" cy="602220"/>
            </a:xfrm>
            <a:prstGeom prst="ellipse">
              <a:avLst/>
            </a:prstGeom>
            <a:blipFill rotWithShape="0">
              <a:blip r:embed="rId3"/>
              <a:stretch>
                <a:fillRect/>
              </a:stretch>
            </a:blipFill>
          </p:spPr>
          <p:style>
            <a:lnRef idx="1">
              <a:schemeClr val="accent1">
                <a:shade val="50000"/>
                <a:hueOff val="95503"/>
                <a:satOff val="2559"/>
                <a:lumOff val="1127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36" name="Group 35"/>
          <p:cNvGrpSpPr/>
          <p:nvPr/>
        </p:nvGrpSpPr>
        <p:grpSpPr>
          <a:xfrm>
            <a:off x="1836398" y="2143104"/>
            <a:ext cx="9408997" cy="840649"/>
            <a:chOff x="2181179" y="4235925"/>
            <a:chExt cx="7697552" cy="586843"/>
          </a:xfrm>
        </p:grpSpPr>
        <p:grpSp>
          <p:nvGrpSpPr>
            <p:cNvPr id="10" name="Group 9"/>
            <p:cNvGrpSpPr/>
            <p:nvPr/>
          </p:nvGrpSpPr>
          <p:grpSpPr>
            <a:xfrm>
              <a:off x="2467942" y="4291237"/>
              <a:ext cx="7410789" cy="505602"/>
              <a:chOff x="1091536" y="2781321"/>
              <a:chExt cx="7410789" cy="505602"/>
            </a:xfrm>
          </p:grpSpPr>
          <p:sp>
            <p:nvSpPr>
              <p:cNvPr id="24" name="Rectangle 23"/>
              <p:cNvSpPr/>
              <p:nvPr/>
            </p:nvSpPr>
            <p:spPr>
              <a:xfrm>
                <a:off x="1091536" y="2781321"/>
                <a:ext cx="7410789" cy="481776"/>
              </a:xfrm>
              <a:prstGeom prst="rect">
                <a:avLst/>
              </a:prstGeom>
              <a:gradFill rotWithShape="0">
                <a:gsLst>
                  <a:gs pos="0">
                    <a:srgbClr val="C183E0"/>
                  </a:gs>
                  <a:gs pos="100000">
                    <a:srgbClr val="C183E0"/>
                  </a:gs>
                </a:gsLst>
              </a:gradFill>
            </p:spPr>
            <p:style>
              <a:lnRef idx="0">
                <a:schemeClr val="lt1">
                  <a:hueOff val="0"/>
                  <a:satOff val="0"/>
                  <a:lumOff val="0"/>
                  <a:alphaOff val="0"/>
                </a:schemeClr>
              </a:lnRef>
              <a:fillRef idx="3">
                <a:scrgbClr r="0" g="0" b="0"/>
              </a:fillRef>
              <a:effectRef idx="2">
                <a:schemeClr val="accent1">
                  <a:shade val="50000"/>
                  <a:hueOff val="286509"/>
                  <a:satOff val="7676"/>
                  <a:lumOff val="33817"/>
                  <a:alphaOff val="0"/>
                </a:schemeClr>
              </a:effectRef>
              <a:fontRef idx="minor">
                <a:schemeClr val="lt1"/>
              </a:fontRef>
            </p:style>
          </p:sp>
          <p:sp>
            <p:nvSpPr>
              <p:cNvPr id="25" name="Rectangle 24"/>
              <p:cNvSpPr/>
              <p:nvPr/>
            </p:nvSpPr>
            <p:spPr>
              <a:xfrm>
                <a:off x="1091536" y="2805147"/>
                <a:ext cx="7410789"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Content and Language Objective </a:t>
                </a:r>
              </a:p>
            </p:txBody>
          </p:sp>
        </p:grpSp>
        <p:sp>
          <p:nvSpPr>
            <p:cNvPr id="11" name="Oval 10"/>
            <p:cNvSpPr/>
            <p:nvPr/>
          </p:nvSpPr>
          <p:spPr>
            <a:xfrm>
              <a:off x="2181179" y="4235925"/>
              <a:ext cx="678449" cy="586843"/>
            </a:xfrm>
            <a:prstGeom prst="ellipse">
              <a:avLst/>
            </a:prstGeom>
            <a:blipFill rotWithShape="0">
              <a:blip r:embed="rId4"/>
              <a:stretch>
                <a:fillRect/>
              </a:stretch>
            </a:blipFill>
          </p:spPr>
          <p:style>
            <a:lnRef idx="1">
              <a:schemeClr val="accent1">
                <a:shade val="50000"/>
                <a:hueOff val="286509"/>
                <a:satOff val="7676"/>
                <a:lumOff val="33817"/>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grpSp>
      <p:grpSp>
        <p:nvGrpSpPr>
          <p:cNvPr id="38" name="Group 37"/>
          <p:cNvGrpSpPr/>
          <p:nvPr/>
        </p:nvGrpSpPr>
        <p:grpSpPr>
          <a:xfrm>
            <a:off x="1941131" y="4024107"/>
            <a:ext cx="9475149" cy="800316"/>
            <a:chOff x="1879060" y="5752696"/>
            <a:chExt cx="8139014" cy="656300"/>
          </a:xfrm>
        </p:grpSpPr>
        <p:grpSp>
          <p:nvGrpSpPr>
            <p:cNvPr id="14" name="Group 13"/>
            <p:cNvGrpSpPr/>
            <p:nvPr/>
          </p:nvGrpSpPr>
          <p:grpSpPr>
            <a:xfrm>
              <a:off x="2160226" y="5821867"/>
              <a:ext cx="7857848" cy="524700"/>
              <a:chOff x="783820" y="4311951"/>
              <a:chExt cx="7857848" cy="524700"/>
            </a:xfrm>
          </p:grpSpPr>
          <p:sp>
            <p:nvSpPr>
              <p:cNvPr id="20" name="Rectangle 19"/>
              <p:cNvSpPr/>
              <p:nvPr/>
            </p:nvSpPr>
            <p:spPr>
              <a:xfrm>
                <a:off x="783820" y="4311951"/>
                <a:ext cx="7726214" cy="524700"/>
              </a:xfrm>
              <a:prstGeom prst="rect">
                <a:avLst/>
              </a:prstGeom>
              <a:gradFill rotWithShape="0">
                <a:gsLst>
                  <a:gs pos="0">
                    <a:srgbClr val="FF7E79"/>
                  </a:gs>
                  <a:gs pos="100000">
                    <a:srgbClr val="FF7E79"/>
                  </a:gs>
                </a:gsLst>
              </a:gradFill>
            </p:spPr>
            <p:style>
              <a:lnRef idx="0">
                <a:schemeClr val="lt1">
                  <a:hueOff val="0"/>
                  <a:satOff val="0"/>
                  <a:lumOff val="0"/>
                  <a:alphaOff val="0"/>
                </a:schemeClr>
              </a:lnRef>
              <a:fillRef idx="3">
                <a:scrgbClr r="0" g="0" b="0"/>
              </a:fillRef>
              <a:effectRef idx="2">
                <a:schemeClr val="accent1">
                  <a:shade val="50000"/>
                  <a:hueOff val="191006"/>
                  <a:satOff val="5117"/>
                  <a:lumOff val="22545"/>
                  <a:alphaOff val="0"/>
                </a:schemeClr>
              </a:effectRef>
              <a:fontRef idx="minor">
                <a:schemeClr val="lt1"/>
              </a:fontRef>
            </p:style>
          </p:sp>
          <p:sp>
            <p:nvSpPr>
              <p:cNvPr id="21" name="Rectangle 20"/>
              <p:cNvSpPr/>
              <p:nvPr/>
            </p:nvSpPr>
            <p:spPr>
              <a:xfrm>
                <a:off x="915455" y="4330236"/>
                <a:ext cx="7726213"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Strategic Grouping</a:t>
                </a:r>
              </a:p>
            </p:txBody>
          </p:sp>
        </p:grpSp>
        <p:sp>
          <p:nvSpPr>
            <p:cNvPr id="15" name="Oval 14"/>
            <p:cNvSpPr/>
            <p:nvPr/>
          </p:nvSpPr>
          <p:spPr>
            <a:xfrm>
              <a:off x="1879060" y="5752696"/>
              <a:ext cx="725095" cy="656300"/>
            </a:xfrm>
            <a:prstGeom prst="ellipse">
              <a:avLst/>
            </a:prstGeom>
            <a:blipFill rotWithShape="0">
              <a:blip r:embed="rId5"/>
              <a:stretch>
                <a:fillRect/>
              </a:stretch>
            </a:blipFill>
          </p:spPr>
          <p:style>
            <a:lnRef idx="1">
              <a:schemeClr val="accent1">
                <a:shade val="50000"/>
                <a:hueOff val="191006"/>
                <a:satOff val="5117"/>
                <a:lumOff val="22545"/>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grpSp>
      <p:grpSp>
        <p:nvGrpSpPr>
          <p:cNvPr id="39" name="Group 38"/>
          <p:cNvGrpSpPr/>
          <p:nvPr/>
        </p:nvGrpSpPr>
        <p:grpSpPr>
          <a:xfrm>
            <a:off x="1810966" y="4899830"/>
            <a:ext cx="9452070" cy="753041"/>
            <a:chOff x="1447177" y="6707211"/>
            <a:chExt cx="8463614" cy="568613"/>
          </a:xfrm>
        </p:grpSpPr>
        <p:grpSp>
          <p:nvGrpSpPr>
            <p:cNvPr id="16" name="Group 15"/>
            <p:cNvGrpSpPr/>
            <p:nvPr/>
          </p:nvGrpSpPr>
          <p:grpSpPr>
            <a:xfrm>
              <a:off x="1748287" y="6764042"/>
              <a:ext cx="8162504" cy="485380"/>
              <a:chOff x="371881" y="5254126"/>
              <a:chExt cx="8162504" cy="485380"/>
            </a:xfrm>
          </p:grpSpPr>
          <p:sp>
            <p:nvSpPr>
              <p:cNvPr id="18" name="Rectangle 17"/>
              <p:cNvSpPr/>
              <p:nvPr/>
            </p:nvSpPr>
            <p:spPr>
              <a:xfrm>
                <a:off x="371881" y="5254126"/>
                <a:ext cx="8162504" cy="481776"/>
              </a:xfrm>
              <a:prstGeom prst="rect">
                <a:avLst/>
              </a:prstGeom>
              <a:gradFill rotWithShape="0">
                <a:gsLst>
                  <a:gs pos="0">
                    <a:srgbClr val="0AC8E1"/>
                  </a:gs>
                  <a:gs pos="100000">
                    <a:srgbClr val="0AC8E1"/>
                  </a:gs>
                </a:gsLst>
              </a:gradFill>
            </p:spPr>
            <p:style>
              <a:lnRef idx="0">
                <a:schemeClr val="lt1">
                  <a:hueOff val="0"/>
                  <a:satOff val="0"/>
                  <a:lumOff val="0"/>
                  <a:alphaOff val="0"/>
                </a:schemeClr>
              </a:lnRef>
              <a:fillRef idx="3">
                <a:scrgbClr r="0" g="0" b="0"/>
              </a:fillRef>
              <a:effectRef idx="2">
                <a:schemeClr val="accent1">
                  <a:shade val="50000"/>
                  <a:hueOff val="95503"/>
                  <a:satOff val="2559"/>
                  <a:lumOff val="11272"/>
                  <a:alphaOff val="0"/>
                </a:schemeClr>
              </a:effectRef>
              <a:fontRef idx="minor">
                <a:schemeClr val="lt1"/>
              </a:fontRef>
            </p:style>
          </p:sp>
          <p:sp>
            <p:nvSpPr>
              <p:cNvPr id="19" name="Rectangle 18"/>
              <p:cNvSpPr/>
              <p:nvPr/>
            </p:nvSpPr>
            <p:spPr>
              <a:xfrm>
                <a:off x="371881" y="5257729"/>
                <a:ext cx="8162504" cy="4817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Formative Assessment</a:t>
                </a:r>
              </a:p>
            </p:txBody>
          </p:sp>
        </p:grpSp>
        <p:sp>
          <p:nvSpPr>
            <p:cNvPr id="17" name="Oval 16"/>
            <p:cNvSpPr/>
            <p:nvPr/>
          </p:nvSpPr>
          <p:spPr>
            <a:xfrm>
              <a:off x="1447177" y="6707211"/>
              <a:ext cx="745969" cy="568613"/>
            </a:xfrm>
            <a:prstGeom prst="ellipse">
              <a:avLst/>
            </a:prstGeom>
            <a:blipFill rotWithShape="0">
              <a:blip r:embed="rId6"/>
              <a:stretch>
                <a:fillRect/>
              </a:stretch>
            </a:blipFill>
          </p:spPr>
          <p:style>
            <a:lnRef idx="1">
              <a:schemeClr val="accent1">
                <a:shade val="50000"/>
                <a:hueOff val="95503"/>
                <a:satOff val="2559"/>
                <a:lumOff val="1127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
        <p:nvSpPr>
          <p:cNvPr id="30" name="Rectangle 29"/>
          <p:cNvSpPr/>
          <p:nvPr/>
        </p:nvSpPr>
        <p:spPr>
          <a:xfrm>
            <a:off x="1901840" y="5840254"/>
            <a:ext cx="9304935" cy="729503"/>
          </a:xfrm>
          <a:prstGeom prst="rect">
            <a:avLst/>
          </a:prstGeom>
          <a:gradFill rotWithShape="0">
            <a:gsLst>
              <a:gs pos="0">
                <a:schemeClr val="accent1">
                  <a:shade val="50000"/>
                  <a:hueOff val="0"/>
                  <a:satOff val="0"/>
                  <a:lumOff val="0"/>
                  <a:alphaOff val="0"/>
                  <a:tint val="100000"/>
                  <a:shade val="100000"/>
                  <a:satMod val="130000"/>
                </a:schemeClr>
              </a:gs>
              <a:gs pos="100000">
                <a:schemeClr val="accent1">
                  <a:shade val="50000"/>
                  <a:hueOff val="0"/>
                  <a:satOff val="0"/>
                  <a:lumOff val="0"/>
                  <a:alphaOff val="0"/>
                  <a:tint val="50000"/>
                  <a:shade val="100000"/>
                  <a:satMod val="350000"/>
                </a:schemeClr>
              </a:gs>
            </a:gsLst>
          </a:gradFill>
        </p:spPr>
        <p:style>
          <a:lnRef idx="0">
            <a:schemeClr val="lt1">
              <a:hueOff val="0"/>
              <a:satOff val="0"/>
              <a:lumOff val="0"/>
              <a:alphaOff val="0"/>
            </a:schemeClr>
          </a:lnRef>
          <a:fillRef idx="3">
            <a:scrgbClr r="0" g="0" b="0"/>
          </a:fillRef>
          <a:effectRef idx="2">
            <a:schemeClr val="accent1">
              <a:shade val="50000"/>
              <a:hueOff val="0"/>
              <a:satOff val="0"/>
              <a:lumOff val="0"/>
              <a:alphaOff val="0"/>
            </a:schemeClr>
          </a:effectRef>
          <a:fontRef idx="minor">
            <a:schemeClr val="lt1"/>
          </a:fontRef>
        </p:style>
      </p:sp>
      <p:sp>
        <p:nvSpPr>
          <p:cNvPr id="40" name="Title 1"/>
          <p:cNvSpPr txBox="1">
            <a:spLocks/>
          </p:cNvSpPr>
          <p:nvPr/>
        </p:nvSpPr>
        <p:spPr>
          <a:xfrm>
            <a:off x="1223142" y="252166"/>
            <a:ext cx="10158731" cy="827512"/>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None/>
              <a:defRPr sz="3600" b="0" i="0" u="none" strike="noStrike" cap="none" baseline="0">
                <a:solidFill>
                  <a:schemeClr val="accent1"/>
                </a:solidFill>
                <a:latin typeface="Questrial"/>
                <a:ea typeface="Questrial"/>
                <a:cs typeface="Questrial"/>
                <a:sym typeface="Questrial"/>
                <a:rtl val="0"/>
              </a:defRPr>
            </a:lvl1pPr>
            <a:lvl2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2pPr>
            <a:lvl3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3pPr>
            <a:lvl4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4pPr>
            <a:lvl5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5pPr>
            <a:lvl6pPr marL="4572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6pPr>
            <a:lvl7pPr marL="9144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7pPr>
            <a:lvl8pPr marL="13716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8pPr>
            <a:lvl9pPr marL="18288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9pPr>
          </a:lstStyle>
          <a:p>
            <a:pPr algn="ctr"/>
            <a:r>
              <a:rPr lang="en-US" sz="3800" b="1" dirty="0">
                <a:solidFill>
                  <a:schemeClr val="tx2"/>
                </a:solidFill>
                <a:latin typeface="+mj-lt"/>
                <a:ea typeface="Avenir Next" charset="0"/>
                <a:cs typeface="Avenir Next" charset="0"/>
              </a:rPr>
              <a:t>INTEGRATED ELD LESSON COMPONENTS</a:t>
            </a:r>
          </a:p>
        </p:txBody>
      </p:sp>
      <p:grpSp>
        <p:nvGrpSpPr>
          <p:cNvPr id="3" name="Group 2"/>
          <p:cNvGrpSpPr/>
          <p:nvPr/>
        </p:nvGrpSpPr>
        <p:grpSpPr>
          <a:xfrm>
            <a:off x="1992599" y="3098059"/>
            <a:ext cx="9281239" cy="783048"/>
            <a:chOff x="1992599" y="3098059"/>
            <a:chExt cx="9281239" cy="783048"/>
          </a:xfrm>
        </p:grpSpPr>
        <p:grpSp>
          <p:nvGrpSpPr>
            <p:cNvPr id="12" name="Group 11"/>
            <p:cNvGrpSpPr/>
            <p:nvPr/>
          </p:nvGrpSpPr>
          <p:grpSpPr>
            <a:xfrm>
              <a:off x="2303071" y="3165365"/>
              <a:ext cx="8970767" cy="674527"/>
              <a:chOff x="867920" y="3463494"/>
              <a:chExt cx="7641640" cy="485171"/>
            </a:xfrm>
          </p:grpSpPr>
          <p:sp>
            <p:nvSpPr>
              <p:cNvPr id="22" name="Rectangle 21"/>
              <p:cNvSpPr/>
              <p:nvPr/>
            </p:nvSpPr>
            <p:spPr>
              <a:xfrm>
                <a:off x="867920" y="3466889"/>
                <a:ext cx="7616893" cy="481776"/>
              </a:xfrm>
              <a:prstGeom prst="rect">
                <a:avLst/>
              </a:prstGeom>
              <a:gradFill rotWithShape="0">
                <a:gsLst>
                  <a:gs pos="0">
                    <a:srgbClr val="FFFF00"/>
                  </a:gs>
                  <a:gs pos="100000">
                    <a:srgbClr val="FFFF00"/>
                  </a:gs>
                </a:gsLst>
              </a:gradFill>
            </p:spPr>
            <p:style>
              <a:lnRef idx="0">
                <a:schemeClr val="lt1">
                  <a:hueOff val="0"/>
                  <a:satOff val="0"/>
                  <a:lumOff val="0"/>
                  <a:alphaOff val="0"/>
                </a:schemeClr>
              </a:lnRef>
              <a:fillRef idx="3">
                <a:scrgbClr r="0" g="0" b="0"/>
              </a:fillRef>
              <a:effectRef idx="2">
                <a:schemeClr val="accent1">
                  <a:shade val="50000"/>
                  <a:hueOff val="286509"/>
                  <a:satOff val="7676"/>
                  <a:lumOff val="33817"/>
                  <a:alphaOff val="0"/>
                </a:schemeClr>
              </a:effectRef>
              <a:fontRef idx="minor">
                <a:schemeClr val="lt1"/>
              </a:fontRef>
            </p:style>
          </p:sp>
          <p:sp>
            <p:nvSpPr>
              <p:cNvPr id="23" name="Rectangle 22"/>
              <p:cNvSpPr/>
              <p:nvPr/>
            </p:nvSpPr>
            <p:spPr>
              <a:xfrm>
                <a:off x="1022433" y="3463494"/>
                <a:ext cx="7487127"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Scaffolds</a:t>
                </a:r>
              </a:p>
            </p:txBody>
          </p:sp>
        </p:grpSp>
        <p:pic>
          <p:nvPicPr>
            <p:cNvPr id="42" name="Picture 4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992599" y="3098059"/>
              <a:ext cx="864885" cy="7830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2" name="Group 1"/>
          <p:cNvGrpSpPr/>
          <p:nvPr/>
        </p:nvGrpSpPr>
        <p:grpSpPr>
          <a:xfrm>
            <a:off x="1563915" y="5786200"/>
            <a:ext cx="8412859" cy="797312"/>
            <a:chOff x="1563915" y="5786200"/>
            <a:chExt cx="8412859" cy="797312"/>
          </a:xfrm>
        </p:grpSpPr>
        <p:sp>
          <p:nvSpPr>
            <p:cNvPr id="31" name="Rectangle 30"/>
            <p:cNvSpPr/>
            <p:nvPr/>
          </p:nvSpPr>
          <p:spPr>
            <a:xfrm>
              <a:off x="1870586" y="5805012"/>
              <a:ext cx="8106188" cy="729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High Impact Essential Practices </a:t>
              </a:r>
            </a:p>
          </p:txBody>
        </p:sp>
        <p:pic>
          <p:nvPicPr>
            <p:cNvPr id="43" name="Picture 2" descr="https://www.stenhouse.com/sites/default/files/public/product_images/common-core-standards-in-diverse-classrooms.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563915" y="5786200"/>
              <a:ext cx="841675" cy="7973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062976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128" y="268196"/>
            <a:ext cx="10647335" cy="1359543"/>
          </a:xfrm>
        </p:spPr>
        <p:txBody>
          <a:bodyPr>
            <a:noAutofit/>
          </a:bodyPr>
          <a:lstStyle/>
          <a:p>
            <a:r>
              <a:rPr lang="en-US" sz="3600" b="1" dirty="0">
                <a:latin typeface="Century Gothic" charset="0"/>
                <a:ea typeface="Century Gothic" charset="0"/>
                <a:cs typeface="Century Gothic" charset="0"/>
              </a:rPr>
              <a:t>INTEGRATED ELD/MATH MODEL LESSON, </a:t>
            </a:r>
            <a:r>
              <a:rPr lang="en-US" sz="3600" b="1" dirty="0" smtClean="0">
                <a:latin typeface="Century Gothic" charset="0"/>
                <a:ea typeface="Century Gothic" charset="0"/>
                <a:cs typeface="Century Gothic" charset="0"/>
              </a:rPr>
              <a:t>GR.K</a:t>
            </a:r>
            <a:endParaRPr lang="en-US" sz="3600" b="1" dirty="0">
              <a:latin typeface="Century Gothic" charset="0"/>
              <a:ea typeface="Century Gothic" charset="0"/>
              <a:cs typeface="Century Gothic" charset="0"/>
            </a:endParaRPr>
          </a:p>
        </p:txBody>
      </p:sp>
      <p:sp>
        <p:nvSpPr>
          <p:cNvPr id="6" name="TextBox 5"/>
          <p:cNvSpPr txBox="1"/>
          <p:nvPr/>
        </p:nvSpPr>
        <p:spPr>
          <a:xfrm>
            <a:off x="410128" y="1627739"/>
            <a:ext cx="4079985" cy="4093428"/>
          </a:xfrm>
          <a:prstGeom prst="rect">
            <a:avLst/>
          </a:prstGeom>
          <a:noFill/>
        </p:spPr>
        <p:txBody>
          <a:bodyPr wrap="square" rtlCol="0" anchor="t">
            <a:spAutoFit/>
          </a:bodyPr>
          <a:lstStyle/>
          <a:p>
            <a:r>
              <a:rPr lang="en-US" sz="3600" dirty="0" smtClean="0">
                <a:latin typeface="Century Gothic" charset="0"/>
                <a:ea typeface="Century Gothic" charset="0"/>
                <a:cs typeface="Century Gothic" charset="0"/>
              </a:rPr>
              <a:t>Scan </a:t>
            </a:r>
            <a:r>
              <a:rPr lang="en-US" sz="3600" dirty="0">
                <a:latin typeface="Century Gothic" charset="0"/>
                <a:ea typeface="Century Gothic" charset="0"/>
                <a:cs typeface="Century Gothic" charset="0"/>
              </a:rPr>
              <a:t>p. </a:t>
            </a:r>
            <a:r>
              <a:rPr lang="en-US" sz="3600" dirty="0" smtClean="0">
                <a:latin typeface="Century Gothic" charset="0"/>
                <a:ea typeface="Century Gothic" charset="0"/>
                <a:cs typeface="Century Gothic" charset="0"/>
              </a:rPr>
              <a:t>1-2</a:t>
            </a:r>
          </a:p>
          <a:p>
            <a:endParaRPr lang="en-US" sz="3600" dirty="0" smtClean="0">
              <a:latin typeface="Century Gothic" charset="0"/>
              <a:ea typeface="Century Gothic" charset="0"/>
              <a:cs typeface="Century Gothic" charset="0"/>
            </a:endParaRPr>
          </a:p>
          <a:p>
            <a:r>
              <a:rPr lang="en-US" sz="3600" dirty="0" smtClean="0">
                <a:latin typeface="Century Gothic" charset="0"/>
                <a:ea typeface="Century Gothic" charset="0"/>
                <a:cs typeface="Century Gothic" charset="0"/>
              </a:rPr>
              <a:t>What do you notice?</a:t>
            </a:r>
          </a:p>
          <a:p>
            <a:endParaRPr lang="en-US" sz="3600" dirty="0">
              <a:latin typeface="Century Gothic" charset="0"/>
              <a:ea typeface="Century Gothic" charset="0"/>
              <a:cs typeface="Century Gothic" charset="0"/>
            </a:endParaRPr>
          </a:p>
          <a:p>
            <a:pPr marL="457200" indent="-457200">
              <a:buFont typeface="Arial" panose="020B0604020202020204" pitchFamily="34" charset="0"/>
              <a:buChar char="•"/>
            </a:pPr>
            <a:r>
              <a:rPr lang="en-US" sz="2400" dirty="0" smtClean="0">
                <a:latin typeface="Century Gothic" charset="0"/>
                <a:ea typeface="Century Gothic" charset="0"/>
                <a:cs typeface="Century Gothic" charset="0"/>
              </a:rPr>
              <a:t>MATH CONTENT</a:t>
            </a:r>
            <a:endParaRPr lang="en-US" sz="800" dirty="0" smtClean="0">
              <a:latin typeface="Century Gothic" charset="0"/>
              <a:ea typeface="Century Gothic" charset="0"/>
              <a:cs typeface="Century Gothic" charset="0"/>
            </a:endParaRPr>
          </a:p>
          <a:p>
            <a:pPr marL="457200" indent="-457200">
              <a:buFont typeface="Arial" panose="020B0604020202020204" pitchFamily="34" charset="0"/>
              <a:buChar char="•"/>
            </a:pPr>
            <a:r>
              <a:rPr lang="en-US" sz="2400" dirty="0" smtClean="0">
                <a:latin typeface="Century Gothic" charset="0"/>
                <a:ea typeface="Century Gothic" charset="0"/>
                <a:cs typeface="Century Gothic" charset="0"/>
              </a:rPr>
              <a:t>MATH PRACTICE</a:t>
            </a:r>
            <a:endParaRPr lang="en-US" sz="800" dirty="0" smtClean="0">
              <a:latin typeface="Century Gothic" charset="0"/>
              <a:ea typeface="Century Gothic" charset="0"/>
              <a:cs typeface="Century Gothic" charset="0"/>
            </a:endParaRPr>
          </a:p>
          <a:p>
            <a:pPr marL="457200" indent="-457200">
              <a:buFont typeface="Arial" panose="020B0604020202020204" pitchFamily="34" charset="0"/>
              <a:buChar char="•"/>
            </a:pPr>
            <a:r>
              <a:rPr lang="en-US" sz="2400" dirty="0" smtClean="0">
                <a:latin typeface="Century Gothic" charset="0"/>
                <a:ea typeface="Century Gothic" charset="0"/>
                <a:cs typeface="Century Gothic" charset="0"/>
              </a:rPr>
              <a:t>ELD STANDARDS</a:t>
            </a:r>
            <a:endParaRPr lang="en-US" sz="2400" dirty="0">
              <a:latin typeface="Century Gothic" charset="0"/>
              <a:ea typeface="Century Gothic" charset="0"/>
              <a:cs typeface="Century Gothic" charset="0"/>
            </a:endParaRPr>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790122" y="2634018"/>
            <a:ext cx="4497554" cy="3472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892431" y="5096138"/>
            <a:ext cx="4255284" cy="709684"/>
          </a:xfrm>
          <a:prstGeom prst="rect">
            <a:avLst/>
          </a:prstGeom>
          <a:noFill/>
          <a:ln w="635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30976" y="1538747"/>
            <a:ext cx="4419829" cy="3412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506572" y="1940256"/>
            <a:ext cx="4255284" cy="1744640"/>
          </a:xfrm>
          <a:prstGeom prst="rect">
            <a:avLst/>
          </a:prstGeom>
          <a:noFill/>
          <a:ln w="635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33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128" y="268196"/>
            <a:ext cx="10647335" cy="1359543"/>
          </a:xfrm>
        </p:spPr>
        <p:txBody>
          <a:bodyPr>
            <a:noAutofit/>
          </a:bodyPr>
          <a:lstStyle/>
          <a:p>
            <a:r>
              <a:rPr lang="en-US" sz="3600" b="1" dirty="0">
                <a:latin typeface="Century Gothic" charset="0"/>
                <a:ea typeface="Century Gothic" charset="0"/>
                <a:cs typeface="Century Gothic" charset="0"/>
              </a:rPr>
              <a:t>INTEGRATED ELD/MATH MODEL LESSON, </a:t>
            </a:r>
            <a:r>
              <a:rPr lang="en-US" sz="3600" b="1" dirty="0" smtClean="0">
                <a:latin typeface="Century Gothic" charset="0"/>
                <a:ea typeface="Century Gothic" charset="0"/>
                <a:cs typeface="Century Gothic" charset="0"/>
              </a:rPr>
              <a:t>GR.K</a:t>
            </a:r>
            <a:endParaRPr lang="en-US" sz="3600" b="1" dirty="0">
              <a:latin typeface="Century Gothic" charset="0"/>
              <a:ea typeface="Century Gothic" charset="0"/>
              <a:cs typeface="Century Gothic" charset="0"/>
            </a:endParaRPr>
          </a:p>
        </p:txBody>
      </p:sp>
      <p:sp>
        <p:nvSpPr>
          <p:cNvPr id="6" name="TextBox 5"/>
          <p:cNvSpPr txBox="1"/>
          <p:nvPr/>
        </p:nvSpPr>
        <p:spPr>
          <a:xfrm>
            <a:off x="235139" y="1399454"/>
            <a:ext cx="2889062" cy="1938992"/>
          </a:xfrm>
          <a:prstGeom prst="rect">
            <a:avLst/>
          </a:prstGeom>
          <a:noFill/>
          <a:ln>
            <a:solidFill>
              <a:schemeClr val="accent1"/>
            </a:solidFill>
          </a:ln>
        </p:spPr>
        <p:txBody>
          <a:bodyPr wrap="square" rtlCol="0" anchor="t">
            <a:spAutoFit/>
          </a:bodyPr>
          <a:lstStyle/>
          <a:p>
            <a:r>
              <a:rPr lang="en-US" sz="2000" dirty="0" smtClean="0">
                <a:latin typeface="Century Gothic" charset="0"/>
                <a:ea typeface="Century Gothic" charset="0"/>
                <a:cs typeface="Century Gothic" charset="0"/>
              </a:rPr>
              <a:t>Language Demand:</a:t>
            </a:r>
          </a:p>
          <a:p>
            <a:endParaRPr lang="en-US" sz="2000" dirty="0">
              <a:latin typeface="Century Gothic" charset="0"/>
              <a:ea typeface="Century Gothic" charset="0"/>
              <a:cs typeface="Century Gothic" charset="0"/>
            </a:endParaRPr>
          </a:p>
          <a:p>
            <a:r>
              <a:rPr lang="en-US" sz="2000" dirty="0" smtClean="0">
                <a:latin typeface="Century Gothic" charset="0"/>
                <a:ea typeface="Century Gothic" charset="0"/>
                <a:cs typeface="Century Gothic" charset="0"/>
              </a:rPr>
              <a:t>Explaining and </a:t>
            </a:r>
            <a:r>
              <a:rPr lang="en-US" sz="2000" dirty="0">
                <a:latin typeface="Century Gothic" charset="0"/>
                <a:ea typeface="Century Gothic" charset="0"/>
                <a:cs typeface="Century Gothic" charset="0"/>
              </a:rPr>
              <a:t>j</a:t>
            </a:r>
            <a:r>
              <a:rPr lang="en-US" sz="2000" dirty="0" smtClean="0">
                <a:latin typeface="Century Gothic" charset="0"/>
                <a:ea typeface="Century Gothic" charset="0"/>
                <a:cs typeface="Century Gothic" charset="0"/>
              </a:rPr>
              <a:t>ustifying their thinking clearly and precisely.</a:t>
            </a:r>
          </a:p>
          <a:p>
            <a:endParaRPr lang="en-US" sz="2000" dirty="0" smtClean="0">
              <a:latin typeface="Century Gothic" charset="0"/>
              <a:ea typeface="Century Gothic" charset="0"/>
              <a:cs typeface="Century Gothic" charset="0"/>
            </a:endParaRPr>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34624" y="3775008"/>
            <a:ext cx="3702910" cy="28589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415142" y="5090932"/>
            <a:ext cx="3535304" cy="728690"/>
          </a:xfrm>
          <a:prstGeom prst="rect">
            <a:avLst/>
          </a:prstGeom>
          <a:noFill/>
          <a:ln w="508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204865" y="3794510"/>
            <a:ext cx="3680278" cy="28415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957457" y="1384387"/>
            <a:ext cx="4108734" cy="2246769"/>
          </a:xfrm>
          <a:prstGeom prst="rect">
            <a:avLst/>
          </a:prstGeom>
          <a:noFill/>
          <a:ln>
            <a:solidFill>
              <a:schemeClr val="accent1"/>
            </a:solidFill>
          </a:ln>
        </p:spPr>
        <p:txBody>
          <a:bodyPr wrap="square" rtlCol="0" anchor="t">
            <a:spAutoFit/>
          </a:bodyPr>
          <a:lstStyle/>
          <a:p>
            <a:r>
              <a:rPr lang="en-US" sz="2000" dirty="0" smtClean="0">
                <a:latin typeface="Century Gothic" charset="0"/>
                <a:ea typeface="Century Gothic" charset="0"/>
                <a:cs typeface="Century Gothic" charset="0"/>
              </a:rPr>
              <a:t>Language Objective:</a:t>
            </a:r>
          </a:p>
          <a:p>
            <a:endParaRPr lang="en-US" sz="2000" dirty="0">
              <a:latin typeface="Century Gothic" charset="0"/>
              <a:ea typeface="Century Gothic" charset="0"/>
              <a:cs typeface="Century Gothic" charset="0"/>
            </a:endParaRPr>
          </a:p>
          <a:p>
            <a:r>
              <a:rPr lang="en-US" sz="2000" dirty="0" smtClean="0">
                <a:latin typeface="Century Gothic" charset="0"/>
                <a:ea typeface="Century Gothic" charset="0"/>
                <a:cs typeface="Century Gothic" charset="0"/>
              </a:rPr>
              <a:t>SWBAT explain and justify their solution using connecting words and phrases and math vocabulary in a conversation with a partner.  </a:t>
            </a:r>
          </a:p>
        </p:txBody>
      </p:sp>
      <p:sp>
        <p:nvSpPr>
          <p:cNvPr id="12" name="TextBox 11"/>
          <p:cNvSpPr txBox="1"/>
          <p:nvPr/>
        </p:nvSpPr>
        <p:spPr>
          <a:xfrm>
            <a:off x="3254828" y="1399454"/>
            <a:ext cx="4593771" cy="2215991"/>
          </a:xfrm>
          <a:prstGeom prst="rect">
            <a:avLst/>
          </a:prstGeom>
          <a:noFill/>
          <a:ln>
            <a:solidFill>
              <a:schemeClr val="accent1"/>
            </a:solidFill>
          </a:ln>
        </p:spPr>
        <p:txBody>
          <a:bodyPr wrap="square" rtlCol="0" anchor="t">
            <a:spAutoFit/>
          </a:bodyPr>
          <a:lstStyle/>
          <a:p>
            <a:r>
              <a:rPr lang="en-US" sz="2000" dirty="0" smtClean="0">
                <a:latin typeface="Century Gothic" charset="0"/>
                <a:ea typeface="Century Gothic" charset="0"/>
                <a:cs typeface="Century Gothic" charset="0"/>
              </a:rPr>
              <a:t>ELD Standards:</a:t>
            </a:r>
          </a:p>
          <a:p>
            <a:endParaRPr lang="en-US" sz="2000" dirty="0">
              <a:latin typeface="Century Gothic" charset="0"/>
              <a:ea typeface="Century Gothic" charset="0"/>
              <a:cs typeface="Century Gothic" charset="0"/>
            </a:endParaRPr>
          </a:p>
          <a:p>
            <a:r>
              <a:rPr lang="en-US" sz="2000" dirty="0" smtClean="0">
                <a:latin typeface="Century Gothic" charset="0"/>
                <a:ea typeface="Century Gothic" charset="0"/>
                <a:cs typeface="Century Gothic" charset="0"/>
              </a:rPr>
              <a:t>ELD P1.K.1 Exchanging Information/ Ideas</a:t>
            </a:r>
          </a:p>
          <a:p>
            <a:endParaRPr lang="en-US" sz="900" dirty="0">
              <a:latin typeface="Century Gothic" charset="0"/>
              <a:ea typeface="Century Gothic" charset="0"/>
              <a:cs typeface="Century Gothic" charset="0"/>
            </a:endParaRPr>
          </a:p>
          <a:p>
            <a:r>
              <a:rPr lang="en-US" sz="2000" dirty="0" smtClean="0">
                <a:latin typeface="Century Gothic" charset="0"/>
                <a:ea typeface="Century Gothic" charset="0"/>
                <a:cs typeface="Century Gothic" charset="0"/>
              </a:rPr>
              <a:t>ELD P1.K.5 Listening Actively</a:t>
            </a:r>
          </a:p>
          <a:p>
            <a:endParaRPr lang="en-US" sz="900" dirty="0">
              <a:latin typeface="Century Gothic" charset="0"/>
              <a:ea typeface="Century Gothic" charset="0"/>
              <a:cs typeface="Century Gothic" charset="0"/>
            </a:endParaRPr>
          </a:p>
          <a:p>
            <a:r>
              <a:rPr lang="en-US" sz="2000" dirty="0" smtClean="0">
                <a:latin typeface="Century Gothic" charset="0"/>
                <a:ea typeface="Century Gothic" charset="0"/>
                <a:cs typeface="Century Gothic" charset="0"/>
              </a:rPr>
              <a:t>ELD PII.K.2  Understanding Cohesion  </a:t>
            </a:r>
          </a:p>
        </p:txBody>
      </p:sp>
      <p:sp>
        <p:nvSpPr>
          <p:cNvPr id="13" name="Rectangle 12"/>
          <p:cNvSpPr/>
          <p:nvPr/>
        </p:nvSpPr>
        <p:spPr>
          <a:xfrm>
            <a:off x="6260196" y="4952999"/>
            <a:ext cx="3547841" cy="632906"/>
          </a:xfrm>
          <a:prstGeom prst="rect">
            <a:avLst/>
          </a:prstGeom>
          <a:noFill/>
          <a:ln w="508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6260196" y="5943601"/>
            <a:ext cx="3558723" cy="453643"/>
          </a:xfrm>
          <a:prstGeom prst="rect">
            <a:avLst/>
          </a:prstGeom>
          <a:noFill/>
          <a:ln w="508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0760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350838" y="573087"/>
            <a:ext cx="8550429" cy="1375456"/>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solidFill>
                  <a:schemeClr val="tx2"/>
                </a:solidFill>
                <a:latin typeface="Century Gothic" charset="0"/>
                <a:ea typeface="Century Gothic" charset="0"/>
                <a:cs typeface="Century Gothic" charset="0"/>
              </a:rPr>
              <a:t>INTEGRATED ELD/MATH K VIDEO</a:t>
            </a:r>
          </a:p>
          <a:p>
            <a:endParaRPr lang="en-US" sz="1100" b="1" dirty="0" smtClean="0">
              <a:solidFill>
                <a:schemeClr val="tx2"/>
              </a:solidFill>
              <a:latin typeface="Century Gothic" charset="0"/>
              <a:ea typeface="Century Gothic" charset="0"/>
              <a:cs typeface="Century Gothic" charset="0"/>
            </a:endParaRPr>
          </a:p>
          <a:p>
            <a:endParaRPr lang="en-US" sz="1200" b="1" dirty="0" smtClean="0">
              <a:solidFill>
                <a:schemeClr val="tx2"/>
              </a:solidFill>
              <a:latin typeface="Century Gothic" charset="0"/>
              <a:ea typeface="Century Gothic" charset="0"/>
              <a:cs typeface="Century Gothic" charset="0"/>
            </a:endParaRPr>
          </a:p>
          <a:p>
            <a:r>
              <a:rPr lang="en-US" b="1" dirty="0" smtClean="0">
                <a:solidFill>
                  <a:schemeClr val="tx2"/>
                </a:solidFill>
                <a:latin typeface="Century Gothic" charset="0"/>
                <a:ea typeface="Century Gothic" charset="0"/>
                <a:cs typeface="Century Gothic" charset="0"/>
              </a:rPr>
              <a:t>LESSON OBJECTIVES</a:t>
            </a:r>
            <a:endParaRPr lang="en-US" b="1" dirty="0">
              <a:solidFill>
                <a:schemeClr val="tx2"/>
              </a:solidFill>
              <a:latin typeface="Century Gothic" charset="0"/>
              <a:ea typeface="Century Gothic" charset="0"/>
              <a:cs typeface="Century Gothic" charset="0"/>
            </a:endParaRPr>
          </a:p>
        </p:txBody>
      </p:sp>
      <p:sp>
        <p:nvSpPr>
          <p:cNvPr id="7" name="TextBox 1"/>
          <p:cNvSpPr txBox="1"/>
          <p:nvPr/>
        </p:nvSpPr>
        <p:spPr>
          <a:xfrm>
            <a:off x="4805645" y="2510354"/>
            <a:ext cx="3048000" cy="369332"/>
          </a:xfrm>
          <a:prstGeom prst="rect">
            <a:avLst/>
          </a:prstGeom>
        </p:spPr>
        <p:txBody>
          <a:bodyPr rtlCol="0">
            <a:spAutoFit/>
          </a:bodyPr>
          <a:lstStyle/>
          <a:p>
            <a:r>
              <a:rPr lang="en-US"/>
              <a:t>_</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8" y="2312490"/>
            <a:ext cx="5810476" cy="37335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560458" y="1500103"/>
            <a:ext cx="5011055" cy="2477601"/>
          </a:xfrm>
          <a:prstGeom prst="rect">
            <a:avLst/>
          </a:prstGeom>
          <a:noFill/>
        </p:spPr>
        <p:txBody>
          <a:bodyPr wrap="square" rtlCol="0">
            <a:spAutoFit/>
          </a:bodyPr>
          <a:lstStyle/>
          <a:p>
            <a:r>
              <a:rPr lang="en-US" sz="2500" dirty="0" smtClean="0">
                <a:latin typeface="Century Gothic" charset="0"/>
                <a:ea typeface="Century Gothic" charset="0"/>
                <a:cs typeface="Century Gothic" charset="0"/>
                <a:hlinkClick r:id="rId4"/>
              </a:rPr>
              <a:t>Click here to find the Kindergarten Integrated ELD/Math video</a:t>
            </a:r>
            <a:endParaRPr lang="en-US" sz="2500" dirty="0" smtClean="0">
              <a:latin typeface="Century Gothic" charset="0"/>
              <a:ea typeface="Century Gothic" charset="0"/>
              <a:cs typeface="Century Gothic" charset="0"/>
            </a:endParaRPr>
          </a:p>
          <a:p>
            <a:endParaRPr lang="en-US" sz="2800" dirty="0" smtClean="0">
              <a:latin typeface="Century Gothic" charset="0"/>
              <a:ea typeface="Century Gothic" charset="0"/>
              <a:cs typeface="Century Gothic" charset="0"/>
            </a:endParaRPr>
          </a:p>
          <a:p>
            <a:pPr marL="285750" indent="-285750">
              <a:buFont typeface="Arial" charset="0"/>
              <a:buChar char="•"/>
            </a:pPr>
            <a:endParaRPr lang="en-US" sz="2800" dirty="0">
              <a:latin typeface="Century Gothic" charset="0"/>
              <a:ea typeface="Century Gothic" charset="0"/>
              <a:cs typeface="Century Gothic" charset="0"/>
            </a:endParaRPr>
          </a:p>
          <a:p>
            <a:endParaRPr lang="en-US" sz="2400" dirty="0">
              <a:latin typeface="Century Gothic" charset="0"/>
              <a:ea typeface="Century Gothic" charset="0"/>
              <a:cs typeface="Century Gothic" charset="0"/>
            </a:endParaRPr>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260995" y="2879686"/>
            <a:ext cx="2709545" cy="34617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86938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350838" y="573087"/>
            <a:ext cx="8550429" cy="1375456"/>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solidFill>
                  <a:schemeClr val="tx2"/>
                </a:solidFill>
                <a:latin typeface="Century Gothic" charset="0"/>
                <a:ea typeface="Century Gothic" charset="0"/>
                <a:cs typeface="Century Gothic" charset="0"/>
              </a:rPr>
              <a:t>INTEGRATED ELD/MATH K VIDEO</a:t>
            </a:r>
          </a:p>
          <a:p>
            <a:endParaRPr lang="en-US" sz="1100" b="1" dirty="0" smtClean="0">
              <a:solidFill>
                <a:schemeClr val="tx2"/>
              </a:solidFill>
              <a:latin typeface="Century Gothic" charset="0"/>
              <a:ea typeface="Century Gothic" charset="0"/>
              <a:cs typeface="Century Gothic" charset="0"/>
            </a:endParaRPr>
          </a:p>
          <a:p>
            <a:endParaRPr lang="en-US" sz="1200" b="1" dirty="0" smtClean="0">
              <a:solidFill>
                <a:schemeClr val="tx2"/>
              </a:solidFill>
              <a:latin typeface="Century Gothic" charset="0"/>
              <a:ea typeface="Century Gothic" charset="0"/>
              <a:cs typeface="Century Gothic" charset="0"/>
            </a:endParaRPr>
          </a:p>
          <a:p>
            <a:r>
              <a:rPr lang="en-US" b="1" dirty="0" smtClean="0">
                <a:solidFill>
                  <a:schemeClr val="tx2"/>
                </a:solidFill>
                <a:latin typeface="Century Gothic" charset="0"/>
                <a:ea typeface="Century Gothic" charset="0"/>
                <a:cs typeface="Century Gothic" charset="0"/>
              </a:rPr>
              <a:t>LESSON OBJECTIVES</a:t>
            </a:r>
            <a:endParaRPr lang="en-US" b="1" dirty="0">
              <a:solidFill>
                <a:schemeClr val="tx2"/>
              </a:solidFill>
              <a:latin typeface="Century Gothic" charset="0"/>
              <a:ea typeface="Century Gothic" charset="0"/>
              <a:cs typeface="Century Gothic" charset="0"/>
            </a:endParaRPr>
          </a:p>
        </p:txBody>
      </p:sp>
      <p:sp>
        <p:nvSpPr>
          <p:cNvPr id="7" name="TextBox 1"/>
          <p:cNvSpPr txBox="1"/>
          <p:nvPr/>
        </p:nvSpPr>
        <p:spPr>
          <a:xfrm>
            <a:off x="4805645" y="2510354"/>
            <a:ext cx="3048000" cy="369332"/>
          </a:xfrm>
          <a:prstGeom prst="rect">
            <a:avLst/>
          </a:prstGeom>
        </p:spPr>
        <p:txBody>
          <a:bodyPr rtlCol="0">
            <a:spAutoFit/>
          </a:bodyPr>
          <a:lstStyle/>
          <a:p>
            <a:r>
              <a:rPr lang="en-US"/>
              <a:t>_</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8" y="2312490"/>
            <a:ext cx="5810476" cy="37335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560458" y="1500103"/>
            <a:ext cx="5011055" cy="5447645"/>
          </a:xfrm>
          <a:prstGeom prst="rect">
            <a:avLst/>
          </a:prstGeom>
          <a:noFill/>
        </p:spPr>
        <p:txBody>
          <a:bodyPr wrap="square" rtlCol="0">
            <a:spAutoFit/>
          </a:bodyPr>
          <a:lstStyle/>
          <a:p>
            <a:pPr marL="285750" indent="-285750">
              <a:buFont typeface="Arial" charset="0"/>
              <a:buChar char="•"/>
            </a:pPr>
            <a:r>
              <a:rPr lang="en-US" sz="2800" dirty="0" smtClean="0">
                <a:latin typeface="Century Gothic" charset="0"/>
                <a:ea typeface="Century Gothic" charset="0"/>
                <a:cs typeface="Century Gothic" charset="0"/>
              </a:rPr>
              <a:t>How were standards used in planning the lesson?</a:t>
            </a:r>
          </a:p>
          <a:p>
            <a:endParaRPr lang="en-US" sz="2800" dirty="0" smtClean="0">
              <a:latin typeface="Century Gothic" charset="0"/>
              <a:ea typeface="Century Gothic" charset="0"/>
              <a:cs typeface="Century Gothic" charset="0"/>
            </a:endParaRPr>
          </a:p>
          <a:p>
            <a:pPr marL="914400" lvl="1" indent="-457200">
              <a:buFont typeface="Arial" panose="020B0604020202020204" pitchFamily="34" charset="0"/>
              <a:buChar char="•"/>
            </a:pPr>
            <a:r>
              <a:rPr lang="en-US" sz="2400" dirty="0">
                <a:latin typeface="Century Gothic" charset="0"/>
                <a:ea typeface="Century Gothic" charset="0"/>
                <a:cs typeface="Century Gothic" charset="0"/>
              </a:rPr>
              <a:t>Math Content Standards</a:t>
            </a:r>
          </a:p>
          <a:p>
            <a:pPr marL="914400" lvl="1" indent="-457200">
              <a:buFont typeface="Arial" panose="020B0604020202020204" pitchFamily="34" charset="0"/>
              <a:buChar char="•"/>
            </a:pPr>
            <a:r>
              <a:rPr lang="en-US" sz="2400" dirty="0">
                <a:latin typeface="Century Gothic" charset="0"/>
                <a:ea typeface="Century Gothic" charset="0"/>
                <a:cs typeface="Century Gothic" charset="0"/>
              </a:rPr>
              <a:t>Math Practice Standards</a:t>
            </a:r>
          </a:p>
          <a:p>
            <a:pPr marL="914400" lvl="1" indent="-457200">
              <a:buFont typeface="Arial" panose="020B0604020202020204" pitchFamily="34" charset="0"/>
              <a:buChar char="•"/>
            </a:pPr>
            <a:r>
              <a:rPr lang="en-US" sz="2400" dirty="0">
                <a:latin typeface="Century Gothic" charset="0"/>
                <a:ea typeface="Century Gothic" charset="0"/>
                <a:cs typeface="Century Gothic" charset="0"/>
              </a:rPr>
              <a:t>ELD Standards</a:t>
            </a:r>
          </a:p>
          <a:p>
            <a:pPr marL="285750" indent="-285750">
              <a:buFont typeface="Arial" charset="0"/>
              <a:buChar char="•"/>
            </a:pPr>
            <a:endParaRPr lang="en-US" sz="2800" dirty="0" smtClean="0">
              <a:latin typeface="Century Gothic" charset="0"/>
              <a:ea typeface="Century Gothic" charset="0"/>
              <a:cs typeface="Century Gothic" charset="0"/>
            </a:endParaRPr>
          </a:p>
          <a:p>
            <a:pPr marL="285750" indent="-285750">
              <a:buFont typeface="Arial" charset="0"/>
              <a:buChar char="•"/>
            </a:pPr>
            <a:endParaRPr lang="en-US" sz="2800" dirty="0">
              <a:latin typeface="Century Gothic" charset="0"/>
              <a:ea typeface="Century Gothic" charset="0"/>
              <a:cs typeface="Century Gothic" charset="0"/>
            </a:endParaRPr>
          </a:p>
          <a:p>
            <a:pPr marL="285750" indent="-285750">
              <a:buFont typeface="Arial" charset="0"/>
              <a:buChar char="•"/>
            </a:pPr>
            <a:r>
              <a:rPr lang="en-US" sz="2800" dirty="0" smtClean="0">
                <a:latin typeface="Century Gothic" charset="0"/>
                <a:ea typeface="Century Gothic" charset="0"/>
                <a:cs typeface="Century Gothic" charset="0"/>
              </a:rPr>
              <a:t>How were lesson objectives posed to the students?</a:t>
            </a:r>
          </a:p>
          <a:p>
            <a:pPr marL="285750" indent="-285750">
              <a:buFont typeface="Arial" charset="0"/>
              <a:buChar char="•"/>
            </a:pPr>
            <a:endParaRPr lang="en-US" sz="2800" dirty="0">
              <a:latin typeface="Century Gothic" charset="0"/>
              <a:ea typeface="Century Gothic" charset="0"/>
              <a:cs typeface="Century Gothic" charset="0"/>
            </a:endParaRPr>
          </a:p>
          <a:p>
            <a:endParaRPr lang="en-US" sz="2400" dirty="0">
              <a:latin typeface="Century Gothic" charset="0"/>
              <a:ea typeface="Century Gothic" charset="0"/>
              <a:cs typeface="Century Gothic" charset="0"/>
            </a:endParaRPr>
          </a:p>
        </p:txBody>
      </p:sp>
    </p:spTree>
    <p:extLst>
      <p:ext uri="{BB962C8B-B14F-4D97-AF65-F5344CB8AC3E}">
        <p14:creationId xmlns:p14="http://schemas.microsoft.com/office/powerpoint/2010/main" val="41399815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entury Gothic"/>
              </a:rPr>
              <a:t>GROUNDING VIDEO</a:t>
            </a:r>
            <a:r>
              <a:rPr lang="en-US" b="1" dirty="0" smtClean="0">
                <a:latin typeface="Arial"/>
              </a:rPr>
              <a:t> </a:t>
            </a:r>
            <a:endParaRPr lang="en-US" b="1" dirty="0"/>
          </a:p>
        </p:txBody>
      </p:sp>
      <p:pic>
        <p:nvPicPr>
          <p:cNvPr id="5" name="Content Placeholder 4"/>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2405349" y="1600200"/>
            <a:ext cx="7381301" cy="487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09572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21649" y="1905252"/>
            <a:ext cx="6626408" cy="3724096"/>
          </a:xfrm>
          <a:prstGeom prst="rect">
            <a:avLst/>
          </a:prstGeom>
          <a:noFill/>
        </p:spPr>
        <p:txBody>
          <a:bodyPr wrap="square" rtlCol="0">
            <a:spAutoFit/>
          </a:bodyPr>
          <a:lstStyle/>
          <a:p>
            <a:pPr marL="457200" indent="-457200">
              <a:buFont typeface="Wingdings" charset="2"/>
              <a:buChar char="§"/>
            </a:pPr>
            <a:r>
              <a:rPr lang="en-US" sz="3200" dirty="0">
                <a:latin typeface="Century Gothic" charset="0"/>
                <a:ea typeface="Century Gothic" charset="0"/>
                <a:cs typeface="Century Gothic" charset="0"/>
              </a:rPr>
              <a:t>Scan p. </a:t>
            </a:r>
            <a:r>
              <a:rPr lang="en-US" sz="3200" dirty="0" smtClean="0">
                <a:latin typeface="Century Gothic" charset="0"/>
                <a:ea typeface="Century Gothic" charset="0"/>
                <a:cs typeface="Century Gothic" charset="0"/>
              </a:rPr>
              <a:t>7 of </a:t>
            </a:r>
            <a:r>
              <a:rPr lang="en-US" sz="3200" dirty="0">
                <a:latin typeface="Century Gothic" charset="0"/>
                <a:ea typeface="Century Gothic" charset="0"/>
                <a:cs typeface="Century Gothic" charset="0"/>
              </a:rPr>
              <a:t>the lesson</a:t>
            </a:r>
          </a:p>
          <a:p>
            <a:pPr marL="457200" indent="-457200">
              <a:buFont typeface="Wingdings" charset="2"/>
              <a:buChar char="§"/>
            </a:pPr>
            <a:endParaRPr lang="en-US" sz="3200" dirty="0">
              <a:latin typeface="Century Gothic" charset="0"/>
              <a:ea typeface="Century Gothic" charset="0"/>
              <a:cs typeface="Century Gothic" charset="0"/>
            </a:endParaRPr>
          </a:p>
          <a:p>
            <a:pPr marL="457200" indent="-457200">
              <a:buFont typeface="Wingdings" charset="2"/>
              <a:buChar char="§"/>
            </a:pPr>
            <a:r>
              <a:rPr lang="en-US" sz="3200" dirty="0">
                <a:latin typeface="Century Gothic" charset="0"/>
                <a:ea typeface="Century Gothic" charset="0"/>
                <a:cs typeface="Century Gothic" charset="0"/>
              </a:rPr>
              <a:t>Discuss the following with a partner:</a:t>
            </a:r>
          </a:p>
          <a:p>
            <a:pPr marL="457200" indent="-457200">
              <a:buFont typeface="Wingdings" charset="2"/>
              <a:buChar char="§"/>
            </a:pPr>
            <a:endParaRPr lang="en-US" sz="1600" dirty="0">
              <a:latin typeface="Century Gothic" charset="0"/>
              <a:ea typeface="Century Gothic" charset="0"/>
              <a:cs typeface="Century Gothic" charset="0"/>
            </a:endParaRPr>
          </a:p>
          <a:p>
            <a:pPr marL="914400" lvl="1" indent="-457200">
              <a:buFont typeface="Wingdings" charset="2"/>
              <a:buChar char="§"/>
            </a:pPr>
            <a:r>
              <a:rPr lang="en-US" sz="3200" dirty="0">
                <a:latin typeface="Century Gothic" charset="0"/>
                <a:ea typeface="Century Gothic" charset="0"/>
                <a:cs typeface="Century Gothic" charset="0"/>
              </a:rPr>
              <a:t>What do you notice?</a:t>
            </a:r>
          </a:p>
          <a:p>
            <a:pPr marL="914400" lvl="1" indent="-457200">
              <a:buFont typeface="Wingdings" charset="2"/>
              <a:buChar char="§"/>
            </a:pPr>
            <a:endParaRPr lang="en-US" sz="1600" dirty="0">
              <a:latin typeface="Century Gothic" charset="0"/>
              <a:ea typeface="Century Gothic" charset="0"/>
              <a:cs typeface="Century Gothic" charset="0"/>
            </a:endParaRPr>
          </a:p>
          <a:p>
            <a:pPr marL="914400" lvl="1" indent="-457200">
              <a:buFont typeface="Wingdings" charset="2"/>
              <a:buChar char="§"/>
            </a:pPr>
            <a:r>
              <a:rPr lang="en-US" sz="3200" dirty="0">
                <a:latin typeface="Century Gothic" charset="0"/>
                <a:ea typeface="Century Gothic" charset="0"/>
                <a:cs typeface="Century Gothic" charset="0"/>
              </a:rPr>
              <a:t>What do you wonder?</a:t>
            </a:r>
          </a:p>
          <a:p>
            <a:pPr marL="914400" lvl="1" indent="-457200">
              <a:buFont typeface="Wingdings" charset="2"/>
              <a:buChar char="§"/>
            </a:pPr>
            <a:endParaRPr lang="en-US" sz="1200" dirty="0">
              <a:latin typeface="Century Gothic" charset="0"/>
              <a:ea typeface="Century Gothic" charset="0"/>
              <a:cs typeface="Century Gothic" charset="0"/>
            </a:endParaRPr>
          </a:p>
        </p:txBody>
      </p:sp>
      <p:pic>
        <p:nvPicPr>
          <p:cNvPr id="8" name="Picture 7"/>
          <p:cNvPicPr>
            <a:picLocks noChangeAspect="1"/>
          </p:cNvPicPr>
          <p:nvPr/>
        </p:nvPicPr>
        <p:blipFill>
          <a:blip r:embed="rId2"/>
          <a:stretch>
            <a:fillRect/>
          </a:stretch>
        </p:blipFill>
        <p:spPr>
          <a:xfrm>
            <a:off x="10306372" y="388901"/>
            <a:ext cx="1683272" cy="1150237"/>
          </a:xfrm>
          <a:prstGeom prst="rect">
            <a:avLst/>
          </a:prstGeom>
        </p:spPr>
      </p:pic>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9753" y="1517528"/>
            <a:ext cx="3014663" cy="2320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9752" y="4048172"/>
            <a:ext cx="3014663" cy="23257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a:spLocks noGrp="1"/>
          </p:cNvSpPr>
          <p:nvPr>
            <p:ph type="title"/>
          </p:nvPr>
        </p:nvSpPr>
        <p:spPr>
          <a:xfrm>
            <a:off x="410128" y="268196"/>
            <a:ext cx="10647335" cy="1359543"/>
          </a:xfrm>
        </p:spPr>
        <p:txBody>
          <a:bodyPr>
            <a:noAutofit/>
          </a:bodyPr>
          <a:lstStyle/>
          <a:p>
            <a:r>
              <a:rPr lang="en-US" sz="3600" b="1" dirty="0">
                <a:latin typeface="Century Gothic" charset="0"/>
                <a:ea typeface="Century Gothic" charset="0"/>
                <a:cs typeface="Century Gothic" charset="0"/>
              </a:rPr>
              <a:t>INTEGRATED ELD/MATH MODEL LESSON, </a:t>
            </a:r>
            <a:r>
              <a:rPr lang="en-US" sz="3600" b="1" dirty="0" smtClean="0">
                <a:latin typeface="Century Gothic" charset="0"/>
                <a:ea typeface="Century Gothic" charset="0"/>
                <a:cs typeface="Century Gothic" charset="0"/>
              </a:rPr>
              <a:t>GR.K</a:t>
            </a:r>
            <a:endParaRPr lang="en-US" sz="3600" b="1" dirty="0">
              <a:latin typeface="Century Gothic" charset="0"/>
              <a:ea typeface="Century Gothic" charset="0"/>
              <a:cs typeface="Century Gothic" charset="0"/>
            </a:endParaRPr>
          </a:p>
        </p:txBody>
      </p:sp>
    </p:spTree>
    <p:extLst>
      <p:ext uri="{BB962C8B-B14F-4D97-AF65-F5344CB8AC3E}">
        <p14:creationId xmlns:p14="http://schemas.microsoft.com/office/powerpoint/2010/main" val="42214936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9413" y="334963"/>
            <a:ext cx="11316117" cy="796925"/>
          </a:xfrm>
        </p:spPr>
        <p:txBody>
          <a:bodyPr>
            <a:normAutofit fontScale="90000"/>
          </a:bodyPr>
          <a:lstStyle/>
          <a:p>
            <a:r>
              <a:rPr lang="en-US" sz="4800" b="1" dirty="0">
                <a:latin typeface="Century Gothic" charset="0"/>
                <a:ea typeface="Century Gothic" charset="0"/>
                <a:cs typeface="Century Gothic" charset="0"/>
              </a:rPr>
              <a:t>TEACHING AND LEARNING FRAMEWORK</a:t>
            </a:r>
          </a:p>
        </p:txBody>
      </p:sp>
      <p:sp>
        <p:nvSpPr>
          <p:cNvPr id="6" name="TextBox 5"/>
          <p:cNvSpPr txBox="1"/>
          <p:nvPr/>
        </p:nvSpPr>
        <p:spPr>
          <a:xfrm>
            <a:off x="5491211" y="1489172"/>
            <a:ext cx="6486525" cy="4801314"/>
          </a:xfrm>
          <a:prstGeom prst="rect">
            <a:avLst/>
          </a:prstGeom>
        </p:spPr>
        <p:txBody>
          <a:bodyPr rtlCol="0">
            <a:spAutoFit/>
          </a:bodyPr>
          <a:lstStyle/>
          <a:p>
            <a:r>
              <a:rPr lang="en-US" sz="4000" b="1" i="1" dirty="0">
                <a:solidFill>
                  <a:srgbClr val="000000"/>
                </a:solidFill>
                <a:latin typeface="Century Gothic" charset="0"/>
                <a:ea typeface="Century Gothic" charset="0"/>
                <a:cs typeface="Century Gothic" charset="0"/>
              </a:rPr>
              <a:t>1d1. Standards-Based Learning Activities:</a:t>
            </a:r>
            <a:r>
              <a:rPr lang="en-US" sz="4800" dirty="0">
                <a:solidFill>
                  <a:srgbClr val="000000"/>
                </a:solidFill>
                <a:latin typeface="Century Gothic" charset="0"/>
                <a:ea typeface="Century Gothic" charset="0"/>
                <a:cs typeface="Century Gothic" charset="0"/>
              </a:rPr>
              <a:t> </a:t>
            </a:r>
          </a:p>
          <a:p>
            <a:endParaRPr lang="en-US" sz="2000" dirty="0">
              <a:solidFill>
                <a:srgbClr val="000000"/>
              </a:solidFill>
              <a:latin typeface="Century Gothic" charset="0"/>
              <a:ea typeface="Century Gothic" charset="0"/>
              <a:cs typeface="Century Gothic" charset="0"/>
            </a:endParaRPr>
          </a:p>
          <a:p>
            <a:r>
              <a:rPr lang="en-US" sz="3600" dirty="0">
                <a:solidFill>
                  <a:srgbClr val="000000"/>
                </a:solidFill>
                <a:latin typeface="Century Gothic" charset="0"/>
                <a:ea typeface="Century Gothic" charset="0"/>
                <a:cs typeface="Century Gothic" charset="0"/>
              </a:rPr>
              <a:t>Activities are designed to engage students in cognitively challenging work that is aligned to the standards.</a:t>
            </a:r>
          </a:p>
          <a:p>
            <a:pPr algn="ctr"/>
            <a:endParaRPr lang="en-US" dirty="0">
              <a:latin typeface="Century Gothic" charset="0"/>
              <a:ea typeface="Century Gothic" charset="0"/>
              <a:cs typeface="Century Gothic"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7961" y="1306286"/>
            <a:ext cx="4266087" cy="5167086"/>
          </a:xfrm>
          <a:prstGeom prst="rect">
            <a:avLst/>
          </a:prstGeom>
          <a:solidFill>
            <a:schemeClr val="bg1"/>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46943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32367858"/>
              </p:ext>
            </p:extLst>
          </p:nvPr>
        </p:nvGraphicFramePr>
        <p:xfrm>
          <a:off x="321734" y="1623935"/>
          <a:ext cx="11565466" cy="452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p:cNvSpPr txBox="1">
            <a:spLocks/>
          </p:cNvSpPr>
          <p:nvPr/>
        </p:nvSpPr>
        <p:spPr>
          <a:xfrm>
            <a:off x="321734" y="4378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8000" b="1" dirty="0">
                <a:solidFill>
                  <a:schemeClr val="accent4"/>
                </a:solidFill>
                <a:latin typeface="Century Gothic"/>
              </a:rPr>
              <a:t>AGENDA</a:t>
            </a:r>
          </a:p>
        </p:txBody>
      </p:sp>
      <p:sp>
        <p:nvSpPr>
          <p:cNvPr id="4" name="Rectangle 3"/>
          <p:cNvSpPr/>
          <p:nvPr/>
        </p:nvSpPr>
        <p:spPr>
          <a:xfrm>
            <a:off x="3301728" y="4142387"/>
            <a:ext cx="2538697" cy="1540042"/>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414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24" y="402060"/>
            <a:ext cx="8792489" cy="990600"/>
          </a:xfrm>
        </p:spPr>
        <p:txBody>
          <a:bodyPr/>
          <a:lstStyle/>
          <a:p>
            <a:r>
              <a:rPr lang="en-US" b="1" dirty="0">
                <a:latin typeface="Century Gothic"/>
              </a:rPr>
              <a:t>PLANNING FOR THE </a:t>
            </a:r>
            <a:r>
              <a:rPr lang="en-US" b="1" dirty="0" smtClean="0">
                <a:latin typeface="Century Gothic"/>
              </a:rPr>
              <a:t>BEFORE</a:t>
            </a:r>
            <a:r>
              <a:rPr lang="en-US" b="1" i="1" dirty="0" smtClean="0">
                <a:latin typeface="Century Gothic"/>
              </a:rPr>
              <a:t> </a:t>
            </a:r>
            <a:r>
              <a:rPr lang="en-US" b="1" dirty="0">
                <a:latin typeface="Century Gothic"/>
              </a:rPr>
              <a:t>PHASE</a:t>
            </a:r>
          </a:p>
        </p:txBody>
      </p:sp>
      <p:sp>
        <p:nvSpPr>
          <p:cNvPr id="6" name="TextBox 5"/>
          <p:cNvSpPr txBox="1"/>
          <p:nvPr/>
        </p:nvSpPr>
        <p:spPr>
          <a:xfrm>
            <a:off x="365340" y="1400927"/>
            <a:ext cx="5439258" cy="2246769"/>
          </a:xfrm>
          <a:prstGeom prst="rect">
            <a:avLst/>
          </a:prstGeom>
          <a:noFill/>
        </p:spPr>
        <p:txBody>
          <a:bodyPr wrap="square" rtlCol="0" anchor="t">
            <a:spAutoFit/>
          </a:bodyPr>
          <a:lstStyle/>
          <a:p>
            <a:pPr marL="342900" indent="-342900">
              <a:buFont typeface="Arial" panose="020B0604020202020204" pitchFamily="34" charset="0"/>
              <a:buChar char="•"/>
            </a:pPr>
            <a:r>
              <a:rPr lang="en-US" sz="2800" dirty="0">
                <a:solidFill>
                  <a:srgbClr val="000000"/>
                </a:solidFill>
                <a:latin typeface="Century Gothic" charset="0"/>
                <a:ea typeface="Century Gothic" charset="0"/>
                <a:cs typeface="Century Gothic" charset="0"/>
                <a:sym typeface="Wingdings" charset="0"/>
              </a:rPr>
              <a:t>Activate </a:t>
            </a:r>
            <a:r>
              <a:rPr lang="en-US" sz="2800" dirty="0">
                <a:solidFill>
                  <a:srgbClr val="000000"/>
                </a:solidFill>
                <a:latin typeface="Century Gothic" charset="0"/>
                <a:ea typeface="Century Gothic" charset="0"/>
                <a:cs typeface="Century Gothic" charset="0"/>
              </a:rPr>
              <a:t>prior knowledge</a:t>
            </a:r>
            <a:endParaRPr lang="en-US" sz="2800" dirty="0">
              <a:latin typeface="Century Gothic" charset="0"/>
              <a:ea typeface="Century Gothic" charset="0"/>
              <a:cs typeface="Century Gothic" charset="0"/>
            </a:endParaRPr>
          </a:p>
          <a:p>
            <a:pPr marL="342900" indent="-342900">
              <a:buFont typeface="Arial" panose="020B0604020202020204" pitchFamily="34" charset="0"/>
              <a:buChar char="•"/>
            </a:pPr>
            <a:r>
              <a:rPr lang="en-US" sz="2800" dirty="0">
                <a:solidFill>
                  <a:srgbClr val="000000"/>
                </a:solidFill>
                <a:latin typeface="Century Gothic" charset="0"/>
                <a:ea typeface="Century Gothic" charset="0"/>
                <a:cs typeface="Century Gothic" charset="0"/>
                <a:sym typeface="Wingdings" charset="0"/>
              </a:rPr>
              <a:t>Review </a:t>
            </a:r>
            <a:r>
              <a:rPr lang="en-US" sz="2800" dirty="0">
                <a:solidFill>
                  <a:srgbClr val="000000"/>
                </a:solidFill>
                <a:latin typeface="Century Gothic" charset="0"/>
                <a:ea typeface="Century Gothic" charset="0"/>
                <a:cs typeface="Century Gothic" charset="0"/>
              </a:rPr>
              <a:t>vocabulary</a:t>
            </a:r>
          </a:p>
          <a:p>
            <a:pPr marL="342900" indent="-342900">
              <a:buFont typeface="Arial" panose="020B0604020202020204" pitchFamily="34" charset="0"/>
              <a:buChar char="•"/>
            </a:pPr>
            <a:r>
              <a:rPr lang="en-US" sz="2800" dirty="0">
                <a:solidFill>
                  <a:srgbClr val="000000"/>
                </a:solidFill>
                <a:latin typeface="Century Gothic" charset="0"/>
                <a:ea typeface="Century Gothic" charset="0"/>
                <a:cs typeface="Century Gothic" charset="0"/>
                <a:sym typeface="Wingdings" charset="0"/>
              </a:rPr>
              <a:t>Pose </a:t>
            </a:r>
            <a:r>
              <a:rPr lang="en-US" sz="2800" dirty="0">
                <a:solidFill>
                  <a:srgbClr val="000000"/>
                </a:solidFill>
                <a:latin typeface="Century Gothic" charset="0"/>
                <a:ea typeface="Century Gothic" charset="0"/>
                <a:cs typeface="Century Gothic" charset="0"/>
              </a:rPr>
              <a:t>the problem</a:t>
            </a:r>
            <a:endParaRPr lang="en-US" sz="2800" dirty="0">
              <a:latin typeface="Century Gothic" charset="0"/>
              <a:ea typeface="Century Gothic" charset="0"/>
              <a:cs typeface="Century Gothic" charset="0"/>
            </a:endParaRPr>
          </a:p>
          <a:p>
            <a:pPr marL="342900" indent="-342900">
              <a:buFont typeface="Arial" panose="020B0604020202020204" pitchFamily="34" charset="0"/>
              <a:buChar char="•"/>
            </a:pPr>
            <a:r>
              <a:rPr lang="en-US" sz="2800" dirty="0">
                <a:solidFill>
                  <a:srgbClr val="000000"/>
                </a:solidFill>
                <a:latin typeface="Century Gothic" charset="0"/>
                <a:ea typeface="Century Gothic" charset="0"/>
                <a:cs typeface="Century Gothic" charset="0"/>
                <a:sym typeface="Wingdings" charset="0"/>
              </a:rPr>
              <a:t>Ensure </a:t>
            </a:r>
            <a:r>
              <a:rPr lang="en-US" sz="2800" dirty="0">
                <a:solidFill>
                  <a:srgbClr val="000000"/>
                </a:solidFill>
                <a:latin typeface="Century Gothic" charset="0"/>
                <a:ea typeface="Century Gothic" charset="0"/>
                <a:cs typeface="Century Gothic" charset="0"/>
              </a:rPr>
              <a:t>that students understand the task</a:t>
            </a:r>
          </a:p>
        </p:txBody>
      </p:sp>
      <p:pic>
        <p:nvPicPr>
          <p:cNvPr id="7" name="Picture 6"/>
          <p:cNvPicPr>
            <a:picLocks noChangeAspect="1"/>
          </p:cNvPicPr>
          <p:nvPr/>
        </p:nvPicPr>
        <p:blipFill>
          <a:blip r:embed="rId3"/>
          <a:stretch>
            <a:fillRect/>
          </a:stretch>
        </p:blipFill>
        <p:spPr>
          <a:xfrm>
            <a:off x="9281540" y="545431"/>
            <a:ext cx="2688104" cy="1390954"/>
          </a:xfrm>
          <a:prstGeom prst="rect">
            <a:avLst/>
          </a:prstGeom>
        </p:spPr>
      </p:pic>
      <p:pic>
        <p:nvPicPr>
          <p:cNvPr id="10" name="Picture 9"/>
          <p:cNvPicPr>
            <a:picLocks noChangeAspect="1"/>
          </p:cNvPicPr>
          <p:nvPr/>
        </p:nvPicPr>
        <p:blipFill>
          <a:blip r:embed="rId4"/>
          <a:stretch>
            <a:fillRect/>
          </a:stretch>
        </p:blipFill>
        <p:spPr>
          <a:xfrm>
            <a:off x="954425" y="3901444"/>
            <a:ext cx="2017061" cy="2610891"/>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132399" y="2149250"/>
            <a:ext cx="5647627" cy="4225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875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250926651"/>
              </p:ext>
            </p:extLst>
          </p:nvPr>
        </p:nvGraphicFramePr>
        <p:xfrm>
          <a:off x="321734" y="1623935"/>
          <a:ext cx="11565466" cy="452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p:cNvSpPr txBox="1">
            <a:spLocks/>
          </p:cNvSpPr>
          <p:nvPr/>
        </p:nvSpPr>
        <p:spPr>
          <a:xfrm>
            <a:off x="321734" y="4378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8000" b="1" dirty="0">
                <a:solidFill>
                  <a:schemeClr val="accent4"/>
                </a:solidFill>
                <a:latin typeface="Century Gothic"/>
              </a:rPr>
              <a:t>AGENDA</a:t>
            </a:r>
          </a:p>
        </p:txBody>
      </p:sp>
      <p:sp>
        <p:nvSpPr>
          <p:cNvPr id="4" name="Rectangle 3"/>
          <p:cNvSpPr/>
          <p:nvPr/>
        </p:nvSpPr>
        <p:spPr>
          <a:xfrm>
            <a:off x="6364968" y="4142387"/>
            <a:ext cx="2538697" cy="1540042"/>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4324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4"/>
          <p:cNvSpPr/>
          <p:nvPr/>
        </p:nvSpPr>
        <p:spPr>
          <a:xfrm>
            <a:off x="951133" y="5823284"/>
            <a:ext cx="2921172" cy="692709"/>
          </a:xfrm>
          <a:prstGeom prst="rect">
            <a:avLst/>
          </a:prstGeom>
          <a:solidFill>
            <a:schemeClr val="tx2"/>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50">
              <a:spcBef>
                <a:spcPct val="0"/>
              </a:spcBef>
              <a:spcAft>
                <a:spcPts val="450"/>
              </a:spcAft>
            </a:pPr>
            <a:r>
              <a:rPr lang="en-US" sz="2700" b="1" dirty="0">
                <a:latin typeface="Century Gothic" pitchFamily="34" charset="0"/>
              </a:rPr>
              <a:t>BEFORE</a:t>
            </a:r>
          </a:p>
        </p:txBody>
      </p:sp>
      <p:sp>
        <p:nvSpPr>
          <p:cNvPr id="28" name="Rounded Rectangle 8"/>
          <p:cNvSpPr/>
          <p:nvPr/>
        </p:nvSpPr>
        <p:spPr>
          <a:xfrm>
            <a:off x="4765261" y="5823284"/>
            <a:ext cx="2745994" cy="692709"/>
          </a:xfrm>
          <a:prstGeom prst="rect">
            <a:avLst/>
          </a:prstGeom>
          <a:solidFill>
            <a:schemeClr val="tx2"/>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700" b="1" dirty="0">
                <a:latin typeface="Century Gothic" pitchFamily="34" charset="0"/>
              </a:rPr>
              <a:t>DURING</a:t>
            </a:r>
          </a:p>
        </p:txBody>
      </p:sp>
      <p:sp>
        <p:nvSpPr>
          <p:cNvPr id="29" name="Rounded Rectangle 12"/>
          <p:cNvSpPr/>
          <p:nvPr/>
        </p:nvSpPr>
        <p:spPr>
          <a:xfrm>
            <a:off x="8441357" y="5820413"/>
            <a:ext cx="3043147" cy="695580"/>
          </a:xfrm>
          <a:prstGeom prst="rect">
            <a:avLst/>
          </a:prstGeom>
          <a:solidFill>
            <a:schemeClr val="tx2"/>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spcBef>
                <a:spcPct val="0"/>
              </a:spcBef>
            </a:pPr>
            <a:r>
              <a:rPr lang="en-US" sz="2700" b="1" dirty="0">
                <a:latin typeface="Century Gothic" pitchFamily="34" charset="0"/>
              </a:rPr>
              <a:t>AFTER</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1482" y="1741936"/>
            <a:ext cx="2960823" cy="383165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37427" y="1741936"/>
            <a:ext cx="3043146" cy="393818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441357" y="1741936"/>
            <a:ext cx="3043147" cy="3938189"/>
          </a:xfrm>
          <a:prstGeom prst="rect">
            <a:avLst/>
          </a:prstGeom>
          <a:ln>
            <a:noFill/>
          </a:ln>
          <a:effectLst>
            <a:outerShdw blurRad="292100" dist="139700" dir="2700000" algn="tl" rotWithShape="0">
              <a:srgbClr val="333333">
                <a:alpha val="65000"/>
              </a:srgbClr>
            </a:outerShdw>
          </a:effectLst>
        </p:spPr>
      </p:pic>
      <p:sp>
        <p:nvSpPr>
          <p:cNvPr id="12" name="Title 3"/>
          <p:cNvSpPr txBox="1">
            <a:spLocks/>
          </p:cNvSpPr>
          <p:nvPr/>
        </p:nvSpPr>
        <p:spPr>
          <a:xfrm>
            <a:off x="1383507" y="425843"/>
            <a:ext cx="9408945" cy="893627"/>
          </a:xfrm>
          <a:prstGeom prst="rect">
            <a:avLst/>
          </a:prstGeom>
          <a:noFill/>
        </p:spPr>
        <p:txBody>
          <a:bodyPr vert="horz" lIns="68580" tIns="34290" rIns="68580" bIns="3429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5400" b="1" dirty="0">
                <a:solidFill>
                  <a:schemeClr val="tx1"/>
                </a:solidFill>
                <a:latin typeface="Century Gothic" charset="0"/>
                <a:ea typeface="Century Gothic" charset="0"/>
                <a:cs typeface="Century Gothic" charset="0"/>
              </a:rPr>
              <a:t>Posters &amp; Companion Cards</a:t>
            </a:r>
          </a:p>
        </p:txBody>
      </p:sp>
      <p:pic>
        <p:nvPicPr>
          <p:cNvPr id="3" name="Picture 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700311" y="2985894"/>
            <a:ext cx="1518758" cy="19654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512884" y="2969298"/>
            <a:ext cx="1510115" cy="19542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224788" y="2971100"/>
            <a:ext cx="1530190" cy="1980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0121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ssolve">
                                      <p:cBhvr>
                                        <p:cTn id="13" dur="500"/>
                                        <p:tgtEl>
                                          <p:spTgt spid="29"/>
                                        </p:tgtEl>
                                      </p:cBhvr>
                                    </p:animEffect>
                                  </p:childTnLst>
                                </p:cTn>
                              </p:par>
                              <p:par>
                                <p:cTn id="14" presetID="9"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par>
                                <p:cTn id="17" presetID="9"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par>
                                <p:cTn id="20" presetID="9"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353543" y="583717"/>
            <a:ext cx="7287121" cy="77221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a:solidFill>
                  <a:schemeClr val="tx2"/>
                </a:solidFill>
                <a:latin typeface="Century Gothic" charset="0"/>
                <a:ea typeface="Century Gothic" charset="0"/>
                <a:cs typeface="Century Gothic" charset="0"/>
              </a:rPr>
              <a:t>THREE READS PROTOCOL</a:t>
            </a:r>
          </a:p>
        </p:txBody>
      </p:sp>
      <p:sp>
        <p:nvSpPr>
          <p:cNvPr id="3" name="TextBox 2"/>
          <p:cNvSpPr txBox="1"/>
          <p:nvPr/>
        </p:nvSpPr>
        <p:spPr>
          <a:xfrm>
            <a:off x="556071" y="1907415"/>
            <a:ext cx="1025695" cy="646331"/>
          </a:xfrm>
          <a:prstGeom prst="rect">
            <a:avLst/>
          </a:prstGeom>
          <a:solidFill>
            <a:schemeClr val="bg1"/>
          </a:solidFill>
        </p:spPr>
        <p:txBody>
          <a:bodyPr wrap="square" rtlCol="0">
            <a:spAutoFit/>
          </a:bodyPr>
          <a:lstStyle/>
          <a:p>
            <a:endParaRPr lang="en-US" dirty="0"/>
          </a:p>
          <a:p>
            <a:endParaRPr lang="en-US" dirty="0"/>
          </a:p>
        </p:txBody>
      </p:sp>
      <p:sp>
        <p:nvSpPr>
          <p:cNvPr id="4" name="TextBox 3"/>
          <p:cNvSpPr txBox="1"/>
          <p:nvPr/>
        </p:nvSpPr>
        <p:spPr>
          <a:xfrm>
            <a:off x="4563284" y="1361042"/>
            <a:ext cx="7235800" cy="5386090"/>
          </a:xfrm>
          <a:prstGeom prst="rect">
            <a:avLst/>
          </a:prstGeom>
          <a:noFill/>
        </p:spPr>
        <p:txBody>
          <a:bodyPr wrap="square" rtlCol="0" anchor="t">
            <a:spAutoFit/>
          </a:bodyPr>
          <a:lstStyle/>
          <a:p>
            <a:pPr marL="457200" indent="-457200">
              <a:buFont typeface="Wingdings" charset="2"/>
              <a:buChar char="§"/>
            </a:pPr>
            <a:r>
              <a:rPr lang="en-US" sz="2800" dirty="0">
                <a:latin typeface="Century Gothic" charset="0"/>
                <a:ea typeface="Century Gothic" charset="0"/>
                <a:cs typeface="Century Gothic" charset="0"/>
              </a:rPr>
              <a:t>Before students begin a problem</a:t>
            </a:r>
          </a:p>
          <a:p>
            <a:pPr marL="457200" indent="-457200">
              <a:buFont typeface="Wingdings" charset="2"/>
              <a:buChar char="§"/>
            </a:pPr>
            <a:endParaRPr lang="en-US" sz="1200" dirty="0">
              <a:latin typeface="Century Gothic" charset="0"/>
              <a:ea typeface="Century Gothic" charset="0"/>
              <a:cs typeface="Century Gothic" charset="0"/>
            </a:endParaRPr>
          </a:p>
          <a:p>
            <a:pPr marL="457200" indent="-457200">
              <a:buFont typeface="Wingdings" charset="2"/>
              <a:buChar char="§"/>
            </a:pPr>
            <a:r>
              <a:rPr lang="en-US" sz="2800" dirty="0">
                <a:latin typeface="Century Gothic" charset="0"/>
                <a:ea typeface="Century Gothic" charset="0"/>
                <a:cs typeface="Century Gothic" charset="0"/>
              </a:rPr>
              <a:t>Prepares students to make sense of the problem and persevere to solve (MP1)</a:t>
            </a:r>
          </a:p>
          <a:p>
            <a:pPr marL="457200" indent="-457200">
              <a:buFont typeface="Wingdings" charset="2"/>
              <a:buChar char="§"/>
            </a:pPr>
            <a:endParaRPr lang="en-US" sz="1200" dirty="0">
              <a:latin typeface="Century Gothic" charset="0"/>
              <a:ea typeface="Century Gothic" charset="0"/>
              <a:cs typeface="Century Gothic" charset="0"/>
            </a:endParaRPr>
          </a:p>
          <a:p>
            <a:pPr marL="457200" indent="-457200">
              <a:buFont typeface="Wingdings" charset="2"/>
              <a:buChar char="§"/>
            </a:pPr>
            <a:r>
              <a:rPr lang="en-US" sz="2800" dirty="0">
                <a:latin typeface="Century Gothic" charset="0"/>
                <a:ea typeface="Century Gothic" charset="0"/>
                <a:cs typeface="Century Gothic" charset="0"/>
              </a:rPr>
              <a:t>Prepares students </a:t>
            </a:r>
            <a:r>
              <a:rPr lang="en-US" sz="2800" dirty="0" smtClean="0">
                <a:latin typeface="Century Gothic" charset="0"/>
                <a:ea typeface="Century Gothic" charset="0"/>
                <a:cs typeface="Century Gothic" charset="0"/>
              </a:rPr>
              <a:t>to demonstrate actively listening to read </a:t>
            </a:r>
            <a:r>
              <a:rPr lang="en-US" sz="2800" dirty="0" err="1" smtClean="0">
                <a:latin typeface="Century Gothic" charset="0"/>
                <a:ea typeface="Century Gothic" charset="0"/>
                <a:cs typeface="Century Gothic" charset="0"/>
              </a:rPr>
              <a:t>alouds</a:t>
            </a:r>
            <a:r>
              <a:rPr lang="en-US" sz="2800" dirty="0" smtClean="0">
                <a:latin typeface="Century Gothic" charset="0"/>
                <a:ea typeface="Century Gothic" charset="0"/>
                <a:cs typeface="Century Gothic" charset="0"/>
              </a:rPr>
              <a:t> </a:t>
            </a:r>
          </a:p>
          <a:p>
            <a:r>
              <a:rPr lang="en-US" sz="2800" dirty="0">
                <a:latin typeface="Century Gothic" charset="0"/>
                <a:ea typeface="Century Gothic" charset="0"/>
                <a:cs typeface="Century Gothic" charset="0"/>
              </a:rPr>
              <a:t> </a:t>
            </a:r>
            <a:r>
              <a:rPr lang="en-US" sz="2800" dirty="0" smtClean="0">
                <a:latin typeface="Century Gothic" charset="0"/>
                <a:ea typeface="Century Gothic" charset="0"/>
                <a:cs typeface="Century Gothic" charset="0"/>
              </a:rPr>
              <a:t>    (CA </a:t>
            </a:r>
            <a:r>
              <a:rPr lang="en-US" sz="2800" dirty="0">
                <a:latin typeface="Century Gothic" charset="0"/>
                <a:ea typeface="Century Gothic" charset="0"/>
                <a:cs typeface="Century Gothic" charset="0"/>
              </a:rPr>
              <a:t>ELD PI </a:t>
            </a:r>
            <a:r>
              <a:rPr lang="en-US" sz="2800" dirty="0" smtClean="0">
                <a:latin typeface="Century Gothic" charset="0"/>
                <a:ea typeface="Century Gothic" charset="0"/>
                <a:cs typeface="Century Gothic" charset="0"/>
              </a:rPr>
              <a:t>B5) or close reading            </a:t>
            </a:r>
          </a:p>
          <a:p>
            <a:r>
              <a:rPr lang="en-US" sz="2800" dirty="0" smtClean="0">
                <a:latin typeface="Century Gothic" charset="0"/>
                <a:ea typeface="Century Gothic" charset="0"/>
                <a:cs typeface="Century Gothic" charset="0"/>
              </a:rPr>
              <a:t>     (CA ELD P1 B6)</a:t>
            </a:r>
            <a:endParaRPr lang="en-US" sz="2800" dirty="0">
              <a:latin typeface="Century Gothic" charset="0"/>
              <a:ea typeface="Century Gothic" charset="0"/>
              <a:cs typeface="Century Gothic" charset="0"/>
            </a:endParaRPr>
          </a:p>
          <a:p>
            <a:pPr marL="457200" indent="-457200">
              <a:buFont typeface="Wingdings" charset="2"/>
              <a:buChar char="§"/>
            </a:pPr>
            <a:endParaRPr lang="en-US" sz="1200" dirty="0">
              <a:latin typeface="Century Gothic" charset="0"/>
              <a:ea typeface="Century Gothic" charset="0"/>
              <a:cs typeface="Century Gothic" charset="0"/>
            </a:endParaRPr>
          </a:p>
          <a:p>
            <a:pPr marL="457200" indent="-457200">
              <a:buFont typeface="Wingdings" charset="2"/>
              <a:buChar char="§"/>
            </a:pPr>
            <a:r>
              <a:rPr lang="en-US" sz="2800" dirty="0">
                <a:latin typeface="Century Gothic" charset="0"/>
                <a:ea typeface="Century Gothic" charset="0"/>
                <a:cs typeface="Century Gothic" charset="0"/>
              </a:rPr>
              <a:t>Provides an entry point for students into the problem to begin thinking about the math</a:t>
            </a: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3543" y="1576670"/>
            <a:ext cx="3751637" cy="48550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709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500"/>
                                        <p:tgtEl>
                                          <p:spTgt spid="4">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dissolve">
                                      <p:cBhvr>
                                        <p:cTn id="3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353543" y="583717"/>
            <a:ext cx="7287121" cy="77221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a:solidFill>
                  <a:schemeClr val="tx2"/>
                </a:solidFill>
                <a:latin typeface="Century Gothic" charset="0"/>
                <a:ea typeface="Century Gothic" charset="0"/>
                <a:cs typeface="Century Gothic" charset="0"/>
              </a:rPr>
              <a:t>THREE READS PROTOCOL</a:t>
            </a:r>
          </a:p>
        </p:txBody>
      </p:sp>
      <p:sp>
        <p:nvSpPr>
          <p:cNvPr id="3" name="TextBox 2"/>
          <p:cNvSpPr txBox="1"/>
          <p:nvPr/>
        </p:nvSpPr>
        <p:spPr>
          <a:xfrm>
            <a:off x="556071" y="1907415"/>
            <a:ext cx="1025695" cy="646331"/>
          </a:xfrm>
          <a:prstGeom prst="rect">
            <a:avLst/>
          </a:prstGeom>
          <a:solidFill>
            <a:schemeClr val="bg1"/>
          </a:solidFill>
        </p:spPr>
        <p:txBody>
          <a:bodyPr wrap="square" rtlCol="0">
            <a:spAutoFit/>
          </a:bodyPr>
          <a:lstStyle/>
          <a:p>
            <a:endParaRPr lang="en-US" dirty="0"/>
          </a:p>
          <a:p>
            <a:endParaRPr lang="en-US" dirty="0"/>
          </a:p>
        </p:txBody>
      </p:sp>
      <p:sp>
        <p:nvSpPr>
          <p:cNvPr id="4" name="TextBox 3"/>
          <p:cNvSpPr txBox="1"/>
          <p:nvPr/>
        </p:nvSpPr>
        <p:spPr>
          <a:xfrm>
            <a:off x="4563284" y="1787762"/>
            <a:ext cx="7235800" cy="3724096"/>
          </a:xfrm>
          <a:prstGeom prst="rect">
            <a:avLst/>
          </a:prstGeom>
          <a:noFill/>
        </p:spPr>
        <p:txBody>
          <a:bodyPr wrap="square" rtlCol="0" anchor="t">
            <a:spAutoFit/>
          </a:bodyPr>
          <a:lstStyle/>
          <a:p>
            <a:pPr marL="457200" indent="-457200">
              <a:buFont typeface="Wingdings" charset="2"/>
              <a:buChar char="§"/>
            </a:pPr>
            <a:r>
              <a:rPr lang="en-US" sz="3200" dirty="0" smtClean="0">
                <a:latin typeface="Century Gothic" charset="0"/>
                <a:ea typeface="Century Gothic" charset="0"/>
                <a:cs typeface="Century Gothic" charset="0"/>
              </a:rPr>
              <a:t>Read the Three Reads poster</a:t>
            </a:r>
          </a:p>
          <a:p>
            <a:endParaRPr lang="en-US" sz="3200" dirty="0">
              <a:latin typeface="Century Gothic" charset="0"/>
              <a:ea typeface="Century Gothic" charset="0"/>
              <a:cs typeface="Century Gothic" charset="0"/>
            </a:endParaRPr>
          </a:p>
          <a:p>
            <a:pPr marL="457200" indent="-457200">
              <a:buFont typeface="Wingdings" charset="2"/>
              <a:buChar char="§"/>
            </a:pPr>
            <a:r>
              <a:rPr lang="en-US" sz="3200" dirty="0">
                <a:latin typeface="Century Gothic" charset="0"/>
                <a:ea typeface="Century Gothic" charset="0"/>
                <a:cs typeface="Century Gothic" charset="0"/>
              </a:rPr>
              <a:t>Discuss the following with a partner</a:t>
            </a:r>
            <a:r>
              <a:rPr lang="en-US" sz="3200" dirty="0" smtClean="0">
                <a:latin typeface="Century Gothic" charset="0"/>
                <a:ea typeface="Century Gothic" charset="0"/>
                <a:cs typeface="Century Gothic" charset="0"/>
              </a:rPr>
              <a:t>:</a:t>
            </a:r>
          </a:p>
          <a:p>
            <a:pPr marL="457200" indent="-457200">
              <a:buFont typeface="Wingdings" charset="2"/>
              <a:buChar char="§"/>
            </a:pPr>
            <a:endParaRPr lang="en-US" sz="3200" dirty="0">
              <a:latin typeface="Century Gothic" charset="0"/>
              <a:ea typeface="Century Gothic" charset="0"/>
              <a:cs typeface="Century Gothic" charset="0"/>
            </a:endParaRPr>
          </a:p>
          <a:p>
            <a:pPr marL="914400" lvl="1" indent="-457200">
              <a:buFont typeface="Wingdings" charset="2"/>
              <a:buChar char="§"/>
            </a:pPr>
            <a:r>
              <a:rPr lang="en-US" sz="3200" dirty="0" smtClean="0">
                <a:latin typeface="Century Gothic" charset="0"/>
                <a:ea typeface="Century Gothic" charset="0"/>
                <a:cs typeface="Century Gothic" charset="0"/>
              </a:rPr>
              <a:t>What do you notice?</a:t>
            </a:r>
          </a:p>
          <a:p>
            <a:pPr marL="914400" lvl="1" indent="-457200">
              <a:buFont typeface="Wingdings" charset="2"/>
              <a:buChar char="§"/>
            </a:pPr>
            <a:endParaRPr lang="en-US" sz="1200" dirty="0" smtClean="0">
              <a:latin typeface="Century Gothic" charset="0"/>
              <a:ea typeface="Century Gothic" charset="0"/>
              <a:cs typeface="Century Gothic" charset="0"/>
            </a:endParaRPr>
          </a:p>
          <a:p>
            <a:pPr marL="914400" lvl="1" indent="-457200">
              <a:buFont typeface="Wingdings" charset="2"/>
              <a:buChar char="§"/>
            </a:pPr>
            <a:r>
              <a:rPr lang="en-US" sz="3200" dirty="0" smtClean="0">
                <a:latin typeface="Century Gothic" charset="0"/>
                <a:ea typeface="Century Gothic" charset="0"/>
                <a:cs typeface="Century Gothic" charset="0"/>
              </a:rPr>
              <a:t>What do you wonder?</a:t>
            </a:r>
            <a:endParaRPr lang="en-US" sz="3200" dirty="0">
              <a:latin typeface="Century Gothic" charset="0"/>
              <a:ea typeface="Century Gothic" charset="0"/>
              <a:cs typeface="Century Gothic"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3543" y="1576670"/>
            <a:ext cx="3751637" cy="48550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914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dissolv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dissolve">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458" y="595695"/>
            <a:ext cx="9345478" cy="711342"/>
          </a:xfrm>
        </p:spPr>
        <p:txBody>
          <a:bodyPr>
            <a:normAutofit/>
          </a:bodyPr>
          <a:lstStyle/>
          <a:p>
            <a:r>
              <a:rPr lang="en-US" b="1" dirty="0">
                <a:latin typeface="Century Gothic" charset="0"/>
                <a:ea typeface="Century Gothic" charset="0"/>
                <a:cs typeface="Century Gothic" charset="0"/>
              </a:rPr>
              <a:t>THREE READS PROTOCOL – TURN &amp; TALK</a:t>
            </a:r>
          </a:p>
        </p:txBody>
      </p:sp>
      <p:sp>
        <p:nvSpPr>
          <p:cNvPr id="4" name="TextBox 3"/>
          <p:cNvSpPr txBox="1"/>
          <p:nvPr/>
        </p:nvSpPr>
        <p:spPr>
          <a:xfrm>
            <a:off x="5257797" y="1958704"/>
            <a:ext cx="6505413" cy="4093428"/>
          </a:xfrm>
          <a:prstGeom prst="rect">
            <a:avLst/>
          </a:prstGeom>
          <a:noFill/>
        </p:spPr>
        <p:txBody>
          <a:bodyPr wrap="square" rtlCol="0">
            <a:spAutoFit/>
          </a:bodyPr>
          <a:lstStyle/>
          <a:p>
            <a:pPr marL="457200" indent="-457200">
              <a:buFont typeface="Wingdings" charset="2"/>
              <a:buChar char="§"/>
            </a:pPr>
            <a:r>
              <a:rPr lang="en-US" sz="3200" dirty="0">
                <a:latin typeface="Century Gothic" charset="0"/>
                <a:ea typeface="Century Gothic" charset="0"/>
                <a:cs typeface="Century Gothic" charset="0"/>
              </a:rPr>
              <a:t>Read both sides of the companion card</a:t>
            </a:r>
          </a:p>
          <a:p>
            <a:pPr marL="457200" indent="-457200">
              <a:buFont typeface="Wingdings" charset="2"/>
              <a:buChar char="§"/>
            </a:pPr>
            <a:endParaRPr lang="en-US" sz="1200" dirty="0">
              <a:latin typeface="Century Gothic" charset="0"/>
              <a:ea typeface="Century Gothic" charset="0"/>
              <a:cs typeface="Century Gothic" charset="0"/>
            </a:endParaRPr>
          </a:p>
          <a:p>
            <a:pPr marL="457200" indent="-457200">
              <a:buFont typeface="Wingdings" charset="2"/>
              <a:buChar char="§"/>
            </a:pPr>
            <a:r>
              <a:rPr lang="en-US" sz="3200" dirty="0">
                <a:latin typeface="Century Gothic" charset="0"/>
                <a:ea typeface="Century Gothic" charset="0"/>
                <a:cs typeface="Century Gothic" charset="0"/>
              </a:rPr>
              <a:t>Discuss the following with a partner:</a:t>
            </a:r>
          </a:p>
          <a:p>
            <a:pPr marL="457200" indent="-457200">
              <a:buFont typeface="Wingdings" charset="2"/>
              <a:buChar char="§"/>
            </a:pPr>
            <a:endParaRPr lang="en-US" sz="1200" dirty="0">
              <a:latin typeface="Century Gothic" charset="0"/>
              <a:ea typeface="Century Gothic" charset="0"/>
              <a:cs typeface="Century Gothic" charset="0"/>
            </a:endParaRPr>
          </a:p>
          <a:p>
            <a:pPr marL="914400" lvl="1" indent="-457200">
              <a:buFont typeface="Wingdings" charset="2"/>
              <a:buChar char="§"/>
            </a:pPr>
            <a:endParaRPr lang="en-US" sz="1200" dirty="0">
              <a:latin typeface="Century Gothic" charset="0"/>
              <a:ea typeface="Century Gothic" charset="0"/>
              <a:cs typeface="Century Gothic" charset="0"/>
            </a:endParaRPr>
          </a:p>
          <a:p>
            <a:pPr marL="914400" lvl="1" indent="-457200">
              <a:buFont typeface="Wingdings" charset="2"/>
              <a:buChar char="§"/>
            </a:pPr>
            <a:r>
              <a:rPr lang="en-US" sz="3200" dirty="0">
                <a:latin typeface="Century Gothic" charset="0"/>
                <a:ea typeface="Century Gothic" charset="0"/>
                <a:cs typeface="Century Gothic" charset="0"/>
              </a:rPr>
              <a:t>How are students applying Constructive Conversation skills?</a:t>
            </a:r>
          </a:p>
        </p:txBody>
      </p:sp>
      <p:pic>
        <p:nvPicPr>
          <p:cNvPr id="8" name="Picture 7"/>
          <p:cNvPicPr>
            <a:picLocks noChangeAspect="1"/>
          </p:cNvPicPr>
          <p:nvPr/>
        </p:nvPicPr>
        <p:blipFill>
          <a:blip r:embed="rId3"/>
          <a:stretch>
            <a:fillRect/>
          </a:stretch>
        </p:blipFill>
        <p:spPr>
          <a:xfrm>
            <a:off x="10306372" y="388901"/>
            <a:ext cx="1683272" cy="1150237"/>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7458" y="1729374"/>
            <a:ext cx="2520091" cy="3172219"/>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387202" y="2712720"/>
            <a:ext cx="2586470" cy="33321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92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dissolve">
                                      <p:cBhvr>
                                        <p:cTn id="1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715817" y="859904"/>
            <a:ext cx="3026571" cy="5698048"/>
          </a:xfrm>
          <a:prstGeom prst="rect">
            <a:avLst/>
          </a:prstGeom>
        </p:spPr>
      </p:pic>
      <p:sp>
        <p:nvSpPr>
          <p:cNvPr id="7" name="TextBox 1"/>
          <p:cNvSpPr txBox="1"/>
          <p:nvPr/>
        </p:nvSpPr>
        <p:spPr>
          <a:xfrm>
            <a:off x="4805645" y="2510354"/>
            <a:ext cx="3048000" cy="369332"/>
          </a:xfrm>
          <a:prstGeom prst="rect">
            <a:avLst/>
          </a:prstGeom>
        </p:spPr>
        <p:txBody>
          <a:bodyPr rtlCol="0">
            <a:spAutoFit/>
          </a:bodyPr>
          <a:lstStyle/>
          <a:p>
            <a:r>
              <a:rPr lang="en-US"/>
              <a:t>_</a:t>
            </a:r>
          </a:p>
        </p:txBody>
      </p:sp>
      <p:pic>
        <p:nvPicPr>
          <p:cNvPr id="8" name="Picture 3"/>
          <p:cNvPicPr>
            <a:picLocks noChangeAspect="1"/>
          </p:cNvPicPr>
          <p:nvPr/>
        </p:nvPicPr>
        <p:blipFill>
          <a:blip r:embed="rId4"/>
          <a:stretch>
            <a:fillRect/>
          </a:stretch>
        </p:blipFill>
        <p:spPr>
          <a:xfrm>
            <a:off x="6613016" y="2556319"/>
            <a:ext cx="2004224" cy="2594202"/>
          </a:xfrm>
          <a:prstGeom prst="rect">
            <a:avLst/>
          </a:prstGeom>
          <a:ln>
            <a:noFill/>
          </a:ln>
          <a:effectLst>
            <a:outerShdw blurRad="292100" dist="139700" dir="2700000" algn="tl" rotWithShape="0">
              <a:srgbClr val="333333">
                <a:alpha val="65000"/>
              </a:srgbClr>
            </a:outerShdw>
          </a:effec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838" y="2263244"/>
            <a:ext cx="5961980" cy="37475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6705599" y="2781300"/>
            <a:ext cx="1809751" cy="561975"/>
          </a:xfrm>
          <a:prstGeom prst="rect">
            <a:avLst/>
          </a:prstGeom>
          <a:noFill/>
          <a:ln w="508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3"/>
          <p:cNvSpPr txBox="1">
            <a:spLocks/>
          </p:cNvSpPr>
          <p:nvPr/>
        </p:nvSpPr>
        <p:spPr>
          <a:xfrm>
            <a:off x="350838" y="573087"/>
            <a:ext cx="8550429" cy="1375456"/>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solidFill>
                  <a:schemeClr val="tx2"/>
                </a:solidFill>
                <a:latin typeface="Century Gothic" charset="0"/>
                <a:ea typeface="Century Gothic" charset="0"/>
                <a:cs typeface="Century Gothic" charset="0"/>
              </a:rPr>
              <a:t>INTEGRATED ELD/MATH K VIDEO</a:t>
            </a:r>
          </a:p>
          <a:p>
            <a:endParaRPr lang="en-US" sz="1100" b="1" dirty="0" smtClean="0">
              <a:solidFill>
                <a:schemeClr val="tx2"/>
              </a:solidFill>
              <a:latin typeface="Century Gothic" charset="0"/>
              <a:ea typeface="Century Gothic" charset="0"/>
              <a:cs typeface="Century Gothic" charset="0"/>
            </a:endParaRPr>
          </a:p>
          <a:p>
            <a:endParaRPr lang="en-US" sz="1200" b="1" dirty="0" smtClean="0">
              <a:solidFill>
                <a:schemeClr val="tx2"/>
              </a:solidFill>
              <a:latin typeface="Century Gothic" charset="0"/>
              <a:ea typeface="Century Gothic" charset="0"/>
              <a:cs typeface="Century Gothic" charset="0"/>
            </a:endParaRPr>
          </a:p>
          <a:p>
            <a:r>
              <a:rPr lang="en-US" b="1" dirty="0" smtClean="0">
                <a:solidFill>
                  <a:schemeClr val="tx2"/>
                </a:solidFill>
                <a:latin typeface="Century Gothic" charset="0"/>
                <a:ea typeface="Century Gothic" charset="0"/>
                <a:cs typeface="Century Gothic" charset="0"/>
              </a:rPr>
              <a:t>THREE READS</a:t>
            </a:r>
            <a:endParaRPr lang="en-US" b="1" dirty="0">
              <a:solidFill>
                <a:schemeClr val="tx2"/>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07072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6" y="533400"/>
            <a:ext cx="10972800" cy="990600"/>
          </a:xfrm>
        </p:spPr>
        <p:txBody>
          <a:bodyPr/>
          <a:lstStyle/>
          <a:p>
            <a:r>
              <a:rPr lang="en-US" b="1" dirty="0">
                <a:latin typeface="Century Gothic"/>
              </a:rPr>
              <a:t>GUIDING QUESTION – TURN &amp; TALK</a:t>
            </a:r>
            <a:r>
              <a:rPr lang="en-US" b="1" dirty="0">
                <a:latin typeface="Arial"/>
              </a:rPr>
              <a:t> </a:t>
            </a:r>
            <a:endParaRPr lang="en-US" b="1" dirty="0">
              <a:latin typeface="Century Gothic"/>
            </a:endParaRPr>
          </a:p>
        </p:txBody>
      </p:sp>
      <p:sp>
        <p:nvSpPr>
          <p:cNvPr id="3" name="Content Placeholder 2"/>
          <p:cNvSpPr>
            <a:spLocks noGrp="1"/>
          </p:cNvSpPr>
          <p:nvPr>
            <p:ph idx="1"/>
          </p:nvPr>
        </p:nvSpPr>
        <p:spPr>
          <a:xfrm>
            <a:off x="5088322" y="1978207"/>
            <a:ext cx="6504409" cy="3881556"/>
          </a:xfrm>
          <a:ln w="127000">
            <a:solidFill>
              <a:schemeClr val="accent2"/>
            </a:solidFill>
            <a:prstDash val="sysDash"/>
          </a:ln>
        </p:spPr>
        <p:txBody>
          <a:bodyPr>
            <a:normAutofit/>
          </a:bodyPr>
          <a:lstStyle/>
          <a:p>
            <a:pPr marL="0" indent="0">
              <a:buNone/>
            </a:pPr>
            <a:r>
              <a:rPr lang="en-US" sz="4800" dirty="0">
                <a:latin typeface="Century Gothic" charset="0"/>
                <a:ea typeface="Century Gothic" charset="0"/>
                <a:cs typeface="Century Gothic" charset="0"/>
              </a:rPr>
              <a:t>How do we diminish barriers and provide access to English Learners during math instruction?</a:t>
            </a:r>
          </a:p>
        </p:txBody>
      </p:sp>
      <p:pic>
        <p:nvPicPr>
          <p:cNvPr id="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0266" y="2231347"/>
            <a:ext cx="4217825" cy="3375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stretch>
            <a:fillRect/>
          </a:stretch>
        </p:blipFill>
        <p:spPr>
          <a:xfrm>
            <a:off x="10287357" y="439016"/>
            <a:ext cx="1725903" cy="1179368"/>
          </a:xfrm>
          <a:prstGeom prst="rect">
            <a:avLst/>
          </a:prstGeom>
        </p:spPr>
      </p:pic>
    </p:spTree>
    <p:extLst>
      <p:ext uri="{BB962C8B-B14F-4D97-AF65-F5344CB8AC3E}">
        <p14:creationId xmlns:p14="http://schemas.microsoft.com/office/powerpoint/2010/main" val="4375194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79964" y="1905252"/>
            <a:ext cx="7757783" cy="3785652"/>
          </a:xfrm>
          <a:prstGeom prst="rect">
            <a:avLst/>
          </a:prstGeom>
          <a:noFill/>
        </p:spPr>
        <p:txBody>
          <a:bodyPr wrap="square" rtlCol="0">
            <a:spAutoFit/>
          </a:bodyPr>
          <a:lstStyle/>
          <a:p>
            <a:pPr marL="457200" indent="-457200">
              <a:buFont typeface="Wingdings" charset="2"/>
              <a:buChar char="§"/>
            </a:pPr>
            <a:r>
              <a:rPr lang="en-US" sz="3200" dirty="0">
                <a:latin typeface="Century Gothic" charset="0"/>
                <a:ea typeface="Century Gothic" charset="0"/>
                <a:cs typeface="Century Gothic" charset="0"/>
              </a:rPr>
              <a:t>Scan p. 8</a:t>
            </a:r>
            <a:r>
              <a:rPr lang="en-US" sz="3200" dirty="0" smtClean="0">
                <a:latin typeface="Century Gothic" charset="0"/>
                <a:ea typeface="Century Gothic" charset="0"/>
                <a:cs typeface="Century Gothic" charset="0"/>
              </a:rPr>
              <a:t> </a:t>
            </a:r>
            <a:r>
              <a:rPr lang="en-US" sz="3200" dirty="0">
                <a:latin typeface="Century Gothic" charset="0"/>
                <a:ea typeface="Century Gothic" charset="0"/>
                <a:cs typeface="Century Gothic" charset="0"/>
              </a:rPr>
              <a:t>– 9</a:t>
            </a:r>
            <a:r>
              <a:rPr lang="en-US" sz="3200" dirty="0" smtClean="0">
                <a:latin typeface="Century Gothic" charset="0"/>
                <a:ea typeface="Century Gothic" charset="0"/>
                <a:cs typeface="Century Gothic" charset="0"/>
              </a:rPr>
              <a:t> </a:t>
            </a:r>
            <a:r>
              <a:rPr lang="en-US" sz="3200" dirty="0">
                <a:latin typeface="Century Gothic" charset="0"/>
                <a:ea typeface="Century Gothic" charset="0"/>
                <a:cs typeface="Century Gothic" charset="0"/>
              </a:rPr>
              <a:t>of the lesson</a:t>
            </a:r>
          </a:p>
          <a:p>
            <a:pPr marL="457200" indent="-457200">
              <a:buFont typeface="Wingdings" charset="2"/>
              <a:buChar char="§"/>
            </a:pPr>
            <a:endParaRPr lang="en-US" sz="1200" dirty="0">
              <a:latin typeface="Century Gothic" charset="0"/>
              <a:ea typeface="Century Gothic" charset="0"/>
              <a:cs typeface="Century Gothic" charset="0"/>
            </a:endParaRPr>
          </a:p>
          <a:p>
            <a:pPr marL="457200" indent="-457200">
              <a:buFont typeface="Wingdings" charset="2"/>
              <a:buChar char="§"/>
            </a:pPr>
            <a:r>
              <a:rPr lang="en-US" sz="3200" dirty="0">
                <a:latin typeface="Century Gothic" charset="0"/>
                <a:ea typeface="Century Gothic" charset="0"/>
                <a:cs typeface="Century Gothic" charset="0"/>
              </a:rPr>
              <a:t>Discuss the following with a partner:</a:t>
            </a:r>
          </a:p>
          <a:p>
            <a:pPr marL="457200" indent="-457200">
              <a:buFont typeface="Wingdings" charset="2"/>
              <a:buChar char="§"/>
            </a:pPr>
            <a:endParaRPr lang="en-US" sz="1200" dirty="0">
              <a:latin typeface="Century Gothic" charset="0"/>
              <a:ea typeface="Century Gothic" charset="0"/>
              <a:cs typeface="Century Gothic" charset="0"/>
            </a:endParaRPr>
          </a:p>
          <a:p>
            <a:pPr marL="914400" lvl="1" indent="-457200">
              <a:buFont typeface="Wingdings" charset="2"/>
              <a:buChar char="§"/>
            </a:pPr>
            <a:r>
              <a:rPr lang="en-US" sz="3200" dirty="0">
                <a:latin typeface="Century Gothic" charset="0"/>
                <a:ea typeface="Century Gothic" charset="0"/>
                <a:cs typeface="Century Gothic" charset="0"/>
              </a:rPr>
              <a:t>What do you notice?</a:t>
            </a:r>
          </a:p>
          <a:p>
            <a:pPr marL="914400" lvl="1" indent="-457200">
              <a:buFont typeface="Wingdings" charset="2"/>
              <a:buChar char="§"/>
            </a:pPr>
            <a:endParaRPr lang="en-US" sz="1200" dirty="0">
              <a:latin typeface="Century Gothic" charset="0"/>
              <a:ea typeface="Century Gothic" charset="0"/>
              <a:cs typeface="Century Gothic" charset="0"/>
            </a:endParaRPr>
          </a:p>
          <a:p>
            <a:pPr marL="914400" lvl="1" indent="-457200">
              <a:buFont typeface="Wingdings" charset="2"/>
              <a:buChar char="§"/>
            </a:pPr>
            <a:r>
              <a:rPr lang="en-US" sz="3200" dirty="0">
                <a:latin typeface="Century Gothic" charset="0"/>
                <a:ea typeface="Century Gothic" charset="0"/>
                <a:cs typeface="Century Gothic" charset="0"/>
              </a:rPr>
              <a:t>What do you wonder?</a:t>
            </a:r>
          </a:p>
          <a:p>
            <a:pPr marL="914400" lvl="1" indent="-457200">
              <a:buFont typeface="Wingdings" charset="2"/>
              <a:buChar char="§"/>
            </a:pPr>
            <a:endParaRPr lang="en-US" sz="1200" dirty="0">
              <a:latin typeface="Century Gothic" charset="0"/>
              <a:ea typeface="Century Gothic" charset="0"/>
              <a:cs typeface="Century Gothic" charset="0"/>
            </a:endParaRPr>
          </a:p>
          <a:p>
            <a:pPr marL="914400" lvl="1" indent="-457200">
              <a:buFont typeface="Wingdings" charset="2"/>
              <a:buChar char="§"/>
            </a:pPr>
            <a:r>
              <a:rPr lang="en-US" sz="3200" dirty="0">
                <a:latin typeface="Century Gothic" charset="0"/>
                <a:ea typeface="Century Gothic" charset="0"/>
                <a:cs typeface="Century Gothic" charset="0"/>
              </a:rPr>
              <a:t>How might you use this protocol in your classroom?</a:t>
            </a:r>
          </a:p>
        </p:txBody>
      </p:sp>
      <p:pic>
        <p:nvPicPr>
          <p:cNvPr id="8" name="Picture 7"/>
          <p:cNvPicPr>
            <a:picLocks noChangeAspect="1"/>
          </p:cNvPicPr>
          <p:nvPr/>
        </p:nvPicPr>
        <p:blipFill>
          <a:blip r:embed="rId3"/>
          <a:stretch>
            <a:fillRect/>
          </a:stretch>
        </p:blipFill>
        <p:spPr>
          <a:xfrm>
            <a:off x="10306372" y="388901"/>
            <a:ext cx="1683272" cy="1150237"/>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2849" y="1556336"/>
            <a:ext cx="2048365" cy="2650826"/>
          </a:xfrm>
          <a:prstGeom prst="rect">
            <a:avLst/>
          </a:prstGeom>
          <a:ln>
            <a:noFill/>
          </a:ln>
          <a:effectLst>
            <a:outerShdw blurRad="292100" dist="139700" dir="2700000" algn="tl" rotWithShape="0">
              <a:srgbClr val="333333">
                <a:alpha val="65000"/>
              </a:srgbClr>
            </a:outerShdw>
          </a:effectLst>
        </p:spPr>
      </p:pic>
      <p:pic>
        <p:nvPicPr>
          <p:cNvPr id="3074"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38174" y="4488615"/>
            <a:ext cx="2752725" cy="2118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a:spLocks noGrp="1"/>
          </p:cNvSpPr>
          <p:nvPr>
            <p:ph type="title"/>
          </p:nvPr>
        </p:nvSpPr>
        <p:spPr>
          <a:xfrm>
            <a:off x="410128" y="268196"/>
            <a:ext cx="10647335" cy="1359543"/>
          </a:xfrm>
        </p:spPr>
        <p:txBody>
          <a:bodyPr>
            <a:noAutofit/>
          </a:bodyPr>
          <a:lstStyle/>
          <a:p>
            <a:r>
              <a:rPr lang="en-US" sz="3600" b="1" dirty="0">
                <a:latin typeface="Century Gothic" charset="0"/>
                <a:ea typeface="Century Gothic" charset="0"/>
                <a:cs typeface="Century Gothic" charset="0"/>
              </a:rPr>
              <a:t>INTEGRATED ELD/MATH MODEL LESSON, </a:t>
            </a:r>
            <a:r>
              <a:rPr lang="en-US" sz="3600" b="1" dirty="0" smtClean="0">
                <a:latin typeface="Century Gothic" charset="0"/>
                <a:ea typeface="Century Gothic" charset="0"/>
                <a:cs typeface="Century Gothic" charset="0"/>
              </a:rPr>
              <a:t>GR.K</a:t>
            </a:r>
            <a:endParaRPr lang="en-US" sz="3600" b="1" dirty="0">
              <a:latin typeface="Century Gothic" charset="0"/>
              <a:ea typeface="Century Gothic" charset="0"/>
              <a:cs typeface="Century Gothic" charset="0"/>
            </a:endParaRPr>
          </a:p>
        </p:txBody>
      </p:sp>
    </p:spTree>
    <p:extLst>
      <p:ext uri="{BB962C8B-B14F-4D97-AF65-F5344CB8AC3E}">
        <p14:creationId xmlns:p14="http://schemas.microsoft.com/office/powerpoint/2010/main" val="14628148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49" y="405301"/>
            <a:ext cx="11384682" cy="865560"/>
          </a:xfrm>
        </p:spPr>
        <p:txBody>
          <a:bodyPr>
            <a:noAutofit/>
          </a:bodyPr>
          <a:lstStyle/>
          <a:p>
            <a:r>
              <a:rPr lang="en-US" sz="4400" b="1" dirty="0" smtClean="0">
                <a:latin typeface="Century Gothic" charset="0"/>
                <a:ea typeface="Century Gothic" charset="0"/>
                <a:cs typeface="Century Gothic" charset="0"/>
              </a:rPr>
              <a:t>CONSTRUCTIVE CONVERSATION SKILLS</a:t>
            </a:r>
            <a:endParaRPr lang="en-US" sz="4400" b="1" dirty="0">
              <a:latin typeface="Century Gothic" charset="0"/>
              <a:ea typeface="Century Gothic" charset="0"/>
              <a:cs typeface="Century Gothic" charset="0"/>
            </a:endParaRPr>
          </a:p>
        </p:txBody>
      </p:sp>
      <p:sp>
        <p:nvSpPr>
          <p:cNvPr id="5" name="TextBox 4"/>
          <p:cNvSpPr txBox="1"/>
          <p:nvPr/>
        </p:nvSpPr>
        <p:spPr>
          <a:xfrm>
            <a:off x="6551806" y="2487326"/>
            <a:ext cx="3278480" cy="707886"/>
          </a:xfrm>
          <a:prstGeom prst="rect">
            <a:avLst/>
          </a:prstGeom>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4000" b="1" dirty="0"/>
              <a:t>CREATE</a:t>
            </a:r>
          </a:p>
        </p:txBody>
      </p:sp>
      <p:sp>
        <p:nvSpPr>
          <p:cNvPr id="10" name="TextBox 9"/>
          <p:cNvSpPr txBox="1"/>
          <p:nvPr/>
        </p:nvSpPr>
        <p:spPr>
          <a:xfrm>
            <a:off x="6551806" y="4581874"/>
            <a:ext cx="3278480" cy="707886"/>
          </a:xfrm>
          <a:prstGeom prst="rect">
            <a:avLst/>
          </a:prstGeom>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4000" b="1" dirty="0"/>
              <a:t>FORTIFY</a:t>
            </a:r>
          </a:p>
        </p:txBody>
      </p:sp>
      <p:sp>
        <p:nvSpPr>
          <p:cNvPr id="11" name="TextBox 10"/>
          <p:cNvSpPr txBox="1"/>
          <p:nvPr/>
        </p:nvSpPr>
        <p:spPr>
          <a:xfrm>
            <a:off x="6551806" y="5639132"/>
            <a:ext cx="3278480" cy="707886"/>
          </a:xfrm>
          <a:prstGeom prst="rect">
            <a:avLst/>
          </a:prstGeom>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4000" b="1" dirty="0"/>
              <a:t>NEGOTIATE</a:t>
            </a:r>
          </a:p>
        </p:txBody>
      </p:sp>
      <p:sp>
        <p:nvSpPr>
          <p:cNvPr id="6" name="TextBox 5"/>
          <p:cNvSpPr txBox="1"/>
          <p:nvPr/>
        </p:nvSpPr>
        <p:spPr>
          <a:xfrm>
            <a:off x="223549" y="1259213"/>
            <a:ext cx="11124590" cy="1077218"/>
          </a:xfrm>
          <a:prstGeom prst="rect">
            <a:avLst/>
          </a:prstGeom>
          <a:noFill/>
        </p:spPr>
        <p:txBody>
          <a:bodyPr wrap="square" rtlCol="0">
            <a:spAutoFit/>
          </a:bodyPr>
          <a:lstStyle/>
          <a:p>
            <a:r>
              <a:rPr lang="en-US" sz="3200" dirty="0" smtClean="0">
                <a:solidFill>
                  <a:schemeClr val="accent4"/>
                </a:solidFill>
                <a:latin typeface="Century Gothic" charset="0"/>
                <a:ea typeface="Century Gothic" charset="0"/>
                <a:cs typeface="Century Gothic" charset="0"/>
              </a:rPr>
              <a:t>How were the Constructive Conversation Skills used during the Three Reads Protocol?</a:t>
            </a:r>
            <a:endParaRPr lang="en-US" sz="3200" dirty="0">
              <a:solidFill>
                <a:schemeClr val="accent4"/>
              </a:solidFill>
              <a:latin typeface="Century Gothic" charset="0"/>
              <a:ea typeface="Century Gothic" charset="0"/>
              <a:cs typeface="Century Gothic" charset="0"/>
            </a:endParaRPr>
          </a:p>
        </p:txBody>
      </p:sp>
      <p:sp>
        <p:nvSpPr>
          <p:cNvPr id="9" name="TextBox 8"/>
          <p:cNvSpPr txBox="1"/>
          <p:nvPr/>
        </p:nvSpPr>
        <p:spPr>
          <a:xfrm>
            <a:off x="6551806" y="3534600"/>
            <a:ext cx="3278480" cy="707886"/>
          </a:xfrm>
          <a:prstGeom prst="rect">
            <a:avLst/>
          </a:prstGeom>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4000" b="1" dirty="0"/>
              <a:t>CLARIFY</a:t>
            </a: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017941" y="2440832"/>
            <a:ext cx="1217153" cy="767413"/>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989959" y="3472608"/>
            <a:ext cx="1245135" cy="831311"/>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017941" y="4519693"/>
            <a:ext cx="1217153" cy="817491"/>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017941" y="5575331"/>
            <a:ext cx="1217153" cy="801889"/>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20889481">
            <a:off x="523785" y="2680199"/>
            <a:ext cx="2458046" cy="3181002"/>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990913" y="3510760"/>
            <a:ext cx="3968632" cy="25046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3479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1.png"/>
          <p:cNvPicPr>
            <a:picLocks noChangeAspect="1"/>
          </p:cNvPicPr>
          <p:nvPr/>
        </p:nvPicPr>
        <p:blipFill>
          <a:blip r:embed="rId3"/>
          <a:stretch>
            <a:fillRect/>
          </a:stretch>
        </p:blipFill>
        <p:spPr>
          <a:xfrm>
            <a:off x="306541" y="1240971"/>
            <a:ext cx="1600204" cy="1226403"/>
          </a:xfrm>
          <a:prstGeom prst="rect">
            <a:avLst/>
          </a:prstGeom>
        </p:spPr>
      </p:pic>
      <p:sp>
        <p:nvSpPr>
          <p:cNvPr id="2" name="Title 1"/>
          <p:cNvSpPr>
            <a:spLocks noGrp="1"/>
          </p:cNvSpPr>
          <p:nvPr>
            <p:ph type="title" idx="4294967295"/>
          </p:nvPr>
        </p:nvSpPr>
        <p:spPr>
          <a:xfrm>
            <a:off x="380085" y="334254"/>
            <a:ext cx="10206132" cy="796925"/>
          </a:xfrm>
        </p:spPr>
        <p:txBody>
          <a:bodyPr>
            <a:normAutofit fontScale="90000"/>
          </a:bodyPr>
          <a:lstStyle/>
          <a:p>
            <a:r>
              <a:rPr lang="en-US" sz="4800" b="1" dirty="0">
                <a:latin typeface="Century Gothic" charset="0"/>
                <a:ea typeface="Century Gothic" charset="0"/>
                <a:cs typeface="Century Gothic" charset="0"/>
              </a:rPr>
              <a:t>CA MATH </a:t>
            </a:r>
            <a:r>
              <a:rPr lang="en-US" sz="4800" b="1" dirty="0" smtClean="0">
                <a:latin typeface="Century Gothic" charset="0"/>
                <a:ea typeface="Century Gothic" charset="0"/>
                <a:cs typeface="Century Gothic" charset="0"/>
              </a:rPr>
              <a:t>FRAMEWORK</a:t>
            </a:r>
            <a:endParaRPr lang="en-US" sz="4800" b="1" dirty="0">
              <a:latin typeface="Century Gothic" charset="0"/>
              <a:ea typeface="Century Gothic" charset="0"/>
              <a:cs typeface="Century Gothic" charset="0"/>
            </a:endParaRPr>
          </a:p>
        </p:txBody>
      </p:sp>
      <p:sp>
        <p:nvSpPr>
          <p:cNvPr id="19" name="TextBox 18"/>
          <p:cNvSpPr txBox="1"/>
          <p:nvPr/>
        </p:nvSpPr>
        <p:spPr>
          <a:xfrm>
            <a:off x="760413" y="1392486"/>
            <a:ext cx="10599845" cy="4955203"/>
          </a:xfrm>
          <a:prstGeom prst="rect">
            <a:avLst/>
          </a:prstGeom>
          <a:noFill/>
        </p:spPr>
        <p:txBody>
          <a:bodyPr wrap="square" rtlCol="0" anchor="t">
            <a:spAutoFit/>
          </a:bodyPr>
          <a:lstStyle/>
          <a:p>
            <a:r>
              <a:rPr lang="en-US" sz="3200" b="1" dirty="0">
                <a:latin typeface="Century Gothic" charset="0"/>
              </a:rPr>
              <a:t>Mathematics discourse </a:t>
            </a:r>
            <a:r>
              <a:rPr lang="en-US" sz="3200" i="1" dirty="0">
                <a:latin typeface="Century Gothic" charset="0"/>
              </a:rPr>
              <a:t>is defined as </a:t>
            </a:r>
            <a:r>
              <a:rPr lang="en-US" sz="3200" b="1" i="1" dirty="0">
                <a:latin typeface="Century Gothic" charset="0"/>
              </a:rPr>
              <a:t>communication</a:t>
            </a:r>
            <a:r>
              <a:rPr lang="en-US" sz="3200" i="1" dirty="0">
                <a:latin typeface="Century Gothic" charset="0"/>
              </a:rPr>
              <a:t> that centers on</a:t>
            </a:r>
            <a:r>
              <a:rPr lang="en-US" sz="3200" dirty="0">
                <a:latin typeface="Century Gothic" charset="0"/>
              </a:rPr>
              <a:t> </a:t>
            </a:r>
            <a:r>
              <a:rPr lang="en-US" sz="3200" b="1" dirty="0">
                <a:latin typeface="Century Gothic" charset="0"/>
              </a:rPr>
              <a:t>making meaning </a:t>
            </a:r>
            <a:r>
              <a:rPr lang="en-US" sz="3200" dirty="0">
                <a:latin typeface="Century Gothic" charset="0"/>
              </a:rPr>
              <a:t>of mathematical concepts. </a:t>
            </a:r>
            <a:r>
              <a:rPr lang="en-US" sz="3200" i="1" dirty="0">
                <a:latin typeface="Century Gothic" charset="0"/>
              </a:rPr>
              <a:t>It involves </a:t>
            </a:r>
            <a:r>
              <a:rPr lang="en-US" sz="3200" b="1" i="1" dirty="0">
                <a:latin typeface="Century Gothic" charset="0"/>
              </a:rPr>
              <a:t>negotiating</a:t>
            </a:r>
            <a:r>
              <a:rPr lang="en-US" sz="3200" i="1" dirty="0">
                <a:latin typeface="Century Gothic" charset="0"/>
              </a:rPr>
              <a:t> meanings by </a:t>
            </a:r>
            <a:r>
              <a:rPr lang="en-US" sz="3200" b="1" i="1" dirty="0">
                <a:latin typeface="Century Gothic" charset="0"/>
              </a:rPr>
              <a:t>listening </a:t>
            </a:r>
            <a:r>
              <a:rPr lang="en-US" sz="3200" i="1" dirty="0">
                <a:latin typeface="Century Gothic" charset="0"/>
              </a:rPr>
              <a:t>and </a:t>
            </a:r>
            <a:r>
              <a:rPr lang="en-US" sz="3200" b="1" i="1" dirty="0">
                <a:latin typeface="Century Gothic" charset="0"/>
              </a:rPr>
              <a:t>responding</a:t>
            </a:r>
            <a:r>
              <a:rPr lang="en-US" sz="3200" i="1" dirty="0">
                <a:latin typeface="Century Gothic" charset="0"/>
              </a:rPr>
              <a:t>, </a:t>
            </a:r>
            <a:r>
              <a:rPr lang="en-US" sz="3200" b="1" i="1" dirty="0">
                <a:latin typeface="Century Gothic" charset="0"/>
              </a:rPr>
              <a:t>describing</a:t>
            </a:r>
            <a:r>
              <a:rPr lang="en-US" sz="3200" i="1" dirty="0">
                <a:latin typeface="Century Gothic" charset="0"/>
              </a:rPr>
              <a:t> understanding, </a:t>
            </a:r>
            <a:r>
              <a:rPr lang="en-US" sz="3200" b="1" i="1" dirty="0">
                <a:latin typeface="Century Gothic" charset="0"/>
              </a:rPr>
              <a:t>making conjectures</a:t>
            </a:r>
            <a:r>
              <a:rPr lang="en-US" sz="3200" i="1" dirty="0">
                <a:latin typeface="Century Gothic" charset="0"/>
              </a:rPr>
              <a:t>, </a:t>
            </a:r>
            <a:r>
              <a:rPr lang="en-US" sz="3200" b="1" i="1" dirty="0">
                <a:latin typeface="Century Gothic" charset="0"/>
              </a:rPr>
              <a:t>presenting solutions</a:t>
            </a:r>
            <a:r>
              <a:rPr lang="en-US" sz="3200" i="1" dirty="0">
                <a:latin typeface="Century Gothic" charset="0"/>
              </a:rPr>
              <a:t>, </a:t>
            </a:r>
            <a:r>
              <a:rPr lang="en-US" sz="3200" b="1" i="1" dirty="0">
                <a:latin typeface="Century Gothic" charset="0"/>
              </a:rPr>
              <a:t>challenging</a:t>
            </a:r>
            <a:r>
              <a:rPr lang="en-US" sz="3200" i="1" dirty="0">
                <a:latin typeface="Century Gothic" charset="0"/>
              </a:rPr>
              <a:t> the thinking of others, </a:t>
            </a:r>
            <a:endParaRPr lang="en-US" sz="3200" i="1" dirty="0" smtClean="0">
              <a:latin typeface="Century Gothic" charset="0"/>
            </a:endParaRPr>
          </a:p>
          <a:p>
            <a:r>
              <a:rPr lang="en-US" sz="3200" i="1" dirty="0" smtClean="0">
                <a:latin typeface="Century Gothic" charset="0"/>
              </a:rPr>
              <a:t>and </a:t>
            </a:r>
            <a:r>
              <a:rPr lang="en-US" sz="3200" b="1" i="1" dirty="0" smtClean="0">
                <a:latin typeface="Century Gothic" charset="0"/>
              </a:rPr>
              <a:t>connecting</a:t>
            </a:r>
            <a:r>
              <a:rPr lang="en-US" sz="3200" i="1" dirty="0" smtClean="0">
                <a:latin typeface="Century Gothic" charset="0"/>
              </a:rPr>
              <a:t> </a:t>
            </a:r>
            <a:r>
              <a:rPr lang="en-US" sz="3200" i="1" dirty="0">
                <a:latin typeface="Century Gothic" charset="0"/>
              </a:rPr>
              <a:t>mathematical notations </a:t>
            </a:r>
            <a:endParaRPr lang="en-US" sz="3200" i="1" dirty="0" smtClean="0">
              <a:latin typeface="Century Gothic" charset="0"/>
            </a:endParaRPr>
          </a:p>
          <a:p>
            <a:r>
              <a:rPr lang="en-US" sz="3200" i="1" dirty="0" smtClean="0">
                <a:latin typeface="Century Gothic" charset="0"/>
              </a:rPr>
              <a:t>and </a:t>
            </a:r>
            <a:r>
              <a:rPr lang="en-US" sz="3200" i="1" dirty="0">
                <a:latin typeface="Century Gothic" charset="0"/>
              </a:rPr>
              <a:t>representations.</a:t>
            </a:r>
          </a:p>
          <a:p>
            <a:endParaRPr lang="en-US" sz="3200" i="1" dirty="0">
              <a:latin typeface="Century Gothic" charset="0"/>
            </a:endParaRPr>
          </a:p>
          <a:p>
            <a:r>
              <a:rPr lang="en-US" sz="2800" dirty="0">
                <a:latin typeface="Century Gothic" charset="0"/>
              </a:rPr>
              <a:t>-- Universal Access </a:t>
            </a:r>
            <a:r>
              <a:rPr lang="en-US" sz="2800" dirty="0" smtClean="0">
                <a:latin typeface="Century Gothic" charset="0"/>
              </a:rPr>
              <a:t>Chapter, p</a:t>
            </a:r>
            <a:r>
              <a:rPr lang="en-US" sz="2800" dirty="0">
                <a:latin typeface="Century Gothic" charset="0"/>
              </a:rPr>
              <a:t>. 687</a:t>
            </a:r>
          </a:p>
        </p:txBody>
      </p:sp>
      <p:pic>
        <p:nvPicPr>
          <p:cNvPr id="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856873" y="4245424"/>
            <a:ext cx="1706795" cy="2230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270450" y="360208"/>
            <a:ext cx="10206132" cy="796925"/>
          </a:xfrm>
          <a:prstGeom prst="rect">
            <a:avLst/>
          </a:prstGeom>
        </p:spPr>
        <p:txBody>
          <a:bodyPr vert="horz" lIns="91440" tIns="45720" rIns="91440" bIns="45720" rtlCol="0" anchor="ctr">
            <a:normAutofit/>
          </a:bodyPr>
          <a:lstStyle>
            <a:lvl1pPr algn="l" defTabSz="914377" rtl="0" eaLnBrk="1" latinLnBrk="0" hangingPunct="1">
              <a:spcBef>
                <a:spcPct val="0"/>
              </a:spcBef>
              <a:buNone/>
              <a:defRPr sz="4000" kern="1200" spc="-100" baseline="0">
                <a:solidFill>
                  <a:schemeClr val="tx2"/>
                </a:solidFill>
                <a:latin typeface="+mj-lt"/>
                <a:ea typeface="+mj-ea"/>
                <a:cs typeface="+mj-cs"/>
              </a:defRPr>
            </a:lvl1pPr>
          </a:lstStyle>
          <a:p>
            <a:r>
              <a:rPr lang="en-US" b="1" dirty="0" smtClean="0"/>
              <a:t>CONSTRUCTIVE CONVERSATION SKILLS</a:t>
            </a:r>
            <a:endParaRPr lang="en-US" b="1" dirty="0"/>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6643" y="1288748"/>
            <a:ext cx="3998461" cy="5220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796924" y="2157390"/>
            <a:ext cx="5157071" cy="34835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212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0450" y="398308"/>
            <a:ext cx="10206132" cy="796925"/>
          </a:xfrm>
        </p:spPr>
        <p:txBody>
          <a:bodyPr>
            <a:normAutofit fontScale="90000"/>
          </a:bodyPr>
          <a:lstStyle/>
          <a:p>
            <a:r>
              <a:rPr lang="en-US" sz="4800" b="1"/>
              <a:t>THREE READS PROTOCOL</a:t>
            </a:r>
            <a:endParaRPr lang="en-US" sz="4800" b="1" dirty="0"/>
          </a:p>
        </p:txBody>
      </p:sp>
      <p:graphicFrame>
        <p:nvGraphicFramePr>
          <p:cNvPr id="4" name="Diagram 3"/>
          <p:cNvGraphicFramePr/>
          <p:nvPr>
            <p:extLst/>
          </p:nvPr>
        </p:nvGraphicFramePr>
        <p:xfrm>
          <a:off x="510636" y="1319623"/>
          <a:ext cx="11681364" cy="5702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Shape 160"/>
          <p:cNvPicPr preferRelativeResize="0">
            <a:picLocks noChangeAspect="1" noChangeArrowheads="1"/>
          </p:cNvPicPr>
          <p:nvPr/>
        </p:nvPicPr>
        <p:blipFill>
          <a:blip r:embed="rId8" cstate="email">
            <a:extLst>
              <a:ext uri="{28A0092B-C50C-407E-A947-70E740481C1C}">
                <a14:useLocalDpi xmlns:a14="http://schemas.microsoft.com/office/drawing/2010/main" val="0"/>
              </a:ext>
            </a:extLst>
          </a:blip>
          <a:srcRect l="22810" t="48953" r="61720" b="19695"/>
          <a:stretch>
            <a:fillRect/>
          </a:stretch>
        </p:blipFill>
        <p:spPr bwMode="auto">
          <a:xfrm>
            <a:off x="10089644" y="1434063"/>
            <a:ext cx="1071369" cy="969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9" cstate="email">
            <a:extLst>
              <a:ext uri="{28A0092B-C50C-407E-A947-70E740481C1C}">
                <a14:useLocalDpi xmlns:a14="http://schemas.microsoft.com/office/drawing/2010/main" val="0"/>
              </a:ext>
            </a:extLst>
          </a:blip>
          <a:srcRect l="5714" r="4287"/>
          <a:stretch/>
        </p:blipFill>
        <p:spPr>
          <a:xfrm>
            <a:off x="4271770" y="1503505"/>
            <a:ext cx="1011118" cy="9079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510636" y="1503505"/>
            <a:ext cx="3567588" cy="830997"/>
          </a:xfrm>
          <a:prstGeom prst="rect">
            <a:avLst/>
          </a:prstGeom>
          <a:noFill/>
        </p:spPr>
        <p:txBody>
          <a:bodyPr wrap="square" rtlCol="0">
            <a:spAutoFit/>
          </a:bodyPr>
          <a:lstStyle/>
          <a:p>
            <a:pPr lvl="0" algn="ctr"/>
            <a:r>
              <a:rPr lang="en-US" sz="2400" b="1" dirty="0"/>
              <a:t>ELA/ELD Framework Integrated ELD</a:t>
            </a:r>
          </a:p>
        </p:txBody>
      </p:sp>
      <p:sp>
        <p:nvSpPr>
          <p:cNvPr id="7" name="TextBox 6"/>
          <p:cNvSpPr txBox="1"/>
          <p:nvPr/>
        </p:nvSpPr>
        <p:spPr>
          <a:xfrm>
            <a:off x="6784848" y="1475333"/>
            <a:ext cx="2962656" cy="830997"/>
          </a:xfrm>
          <a:prstGeom prst="rect">
            <a:avLst/>
          </a:prstGeom>
          <a:noFill/>
        </p:spPr>
        <p:txBody>
          <a:bodyPr wrap="square" rtlCol="0">
            <a:spAutoFit/>
          </a:bodyPr>
          <a:lstStyle/>
          <a:p>
            <a:pPr lvl="0" algn="ctr"/>
            <a:r>
              <a:rPr lang="en-US" sz="2400" b="1" dirty="0"/>
              <a:t>High-Impact </a:t>
            </a:r>
          </a:p>
          <a:p>
            <a:pPr lvl="0" algn="ctr"/>
            <a:r>
              <a:rPr lang="en-US" sz="2400" b="1" dirty="0"/>
              <a:t>Essential Practices</a:t>
            </a:r>
          </a:p>
        </p:txBody>
      </p:sp>
      <p:sp>
        <p:nvSpPr>
          <p:cNvPr id="8" name="TextBox 7"/>
          <p:cNvSpPr txBox="1"/>
          <p:nvPr/>
        </p:nvSpPr>
        <p:spPr>
          <a:xfrm>
            <a:off x="7346442" y="2752108"/>
            <a:ext cx="3814571" cy="830997"/>
          </a:xfrm>
          <a:prstGeom prst="rect">
            <a:avLst/>
          </a:prstGeom>
          <a:noFill/>
        </p:spPr>
        <p:txBody>
          <a:bodyPr wrap="square" rtlCol="0">
            <a:spAutoFit/>
          </a:bodyPr>
          <a:lstStyle/>
          <a:p>
            <a:pPr lvl="0" algn="ctr"/>
            <a:r>
              <a:rPr lang="en-US" sz="2400" b="1" dirty="0"/>
              <a:t>Fostering </a:t>
            </a:r>
          </a:p>
          <a:p>
            <a:pPr lvl="0" algn="ctr"/>
            <a:r>
              <a:rPr lang="en-US" sz="2400" b="1" dirty="0"/>
              <a:t>Academic Interactions</a:t>
            </a:r>
          </a:p>
        </p:txBody>
      </p:sp>
      <p:sp>
        <p:nvSpPr>
          <p:cNvPr id="9" name="TextBox 8"/>
          <p:cNvSpPr txBox="1"/>
          <p:nvPr/>
        </p:nvSpPr>
        <p:spPr>
          <a:xfrm>
            <a:off x="7790687" y="4204077"/>
            <a:ext cx="2926080" cy="830997"/>
          </a:xfrm>
          <a:prstGeom prst="rect">
            <a:avLst/>
          </a:prstGeom>
          <a:noFill/>
        </p:spPr>
        <p:txBody>
          <a:bodyPr wrap="square" rtlCol="0">
            <a:spAutoFit/>
          </a:bodyPr>
          <a:lstStyle/>
          <a:p>
            <a:pPr lvl="0" algn="ctr"/>
            <a:r>
              <a:rPr lang="en-US" sz="2400" b="1" dirty="0"/>
              <a:t>Using </a:t>
            </a:r>
          </a:p>
          <a:p>
            <a:pPr lvl="0" algn="ctr"/>
            <a:r>
              <a:rPr lang="en-US" sz="2400" b="1" dirty="0"/>
              <a:t>Complex Text</a:t>
            </a:r>
          </a:p>
        </p:txBody>
      </p:sp>
      <p:sp>
        <p:nvSpPr>
          <p:cNvPr id="10" name="TextBox 9"/>
          <p:cNvSpPr txBox="1"/>
          <p:nvPr/>
        </p:nvSpPr>
        <p:spPr>
          <a:xfrm>
            <a:off x="7735381" y="5689317"/>
            <a:ext cx="2926080" cy="830997"/>
          </a:xfrm>
          <a:prstGeom prst="rect">
            <a:avLst/>
          </a:prstGeom>
          <a:noFill/>
        </p:spPr>
        <p:txBody>
          <a:bodyPr wrap="square" rtlCol="0">
            <a:spAutoFit/>
          </a:bodyPr>
          <a:lstStyle/>
          <a:p>
            <a:pPr lvl="0" algn="ctr"/>
            <a:r>
              <a:rPr lang="en-US" sz="2400" b="1" dirty="0"/>
              <a:t>Fortifying </a:t>
            </a:r>
          </a:p>
          <a:p>
            <a:pPr lvl="0" algn="ctr"/>
            <a:r>
              <a:rPr lang="en-US" sz="2400" b="1" dirty="0"/>
              <a:t>Complex Output</a:t>
            </a:r>
          </a:p>
        </p:txBody>
      </p:sp>
      <p:sp>
        <p:nvSpPr>
          <p:cNvPr id="11" name="TextBox 10"/>
          <p:cNvSpPr txBox="1"/>
          <p:nvPr/>
        </p:nvSpPr>
        <p:spPr>
          <a:xfrm>
            <a:off x="1107009" y="2650296"/>
            <a:ext cx="4175879" cy="1169551"/>
          </a:xfrm>
          <a:prstGeom prst="rect">
            <a:avLst/>
          </a:prstGeom>
          <a:noFill/>
        </p:spPr>
        <p:txBody>
          <a:bodyPr wrap="square" rtlCol="0">
            <a:spAutoFit/>
          </a:bodyPr>
          <a:lstStyle/>
          <a:p>
            <a:pPr lvl="0" algn="ctr">
              <a:defRPr/>
            </a:pPr>
            <a:r>
              <a:rPr lang="en-US" sz="2200" b="1" dirty="0"/>
              <a:t>Promoting Collaborative </a:t>
            </a:r>
          </a:p>
          <a:p>
            <a:pPr lvl="0" algn="ctr">
              <a:defRPr/>
            </a:pPr>
            <a:r>
              <a:rPr lang="en-US" sz="2200" b="1" dirty="0"/>
              <a:t>Discussions About Content </a:t>
            </a:r>
          </a:p>
          <a:p>
            <a:pPr lvl="0" algn="ctr">
              <a:defRPr/>
            </a:pPr>
            <a:r>
              <a:rPr lang="en-US" sz="1300" i="1" dirty="0"/>
              <a:t>(A Focus on Language Development &amp; Content)</a:t>
            </a:r>
          </a:p>
          <a:p>
            <a:pPr lvl="0" algn="ctr">
              <a:defRPr/>
            </a:pPr>
            <a:r>
              <a:rPr lang="en-US" sz="1300" b="1" dirty="0"/>
              <a:t>Ch. 2, p. 110</a:t>
            </a:r>
          </a:p>
        </p:txBody>
      </p:sp>
      <p:sp>
        <p:nvSpPr>
          <p:cNvPr id="12" name="TextBox 11"/>
          <p:cNvSpPr txBox="1"/>
          <p:nvPr/>
        </p:nvSpPr>
        <p:spPr>
          <a:xfrm>
            <a:off x="1201512" y="5549802"/>
            <a:ext cx="3986871" cy="1169551"/>
          </a:xfrm>
          <a:prstGeom prst="rect">
            <a:avLst/>
          </a:prstGeom>
          <a:noFill/>
        </p:spPr>
        <p:txBody>
          <a:bodyPr wrap="square" rtlCol="0">
            <a:spAutoFit/>
          </a:bodyPr>
          <a:lstStyle/>
          <a:p>
            <a:pPr lvl="0" algn="ctr"/>
            <a:r>
              <a:rPr lang="en-US" sz="2200" b="1" dirty="0"/>
              <a:t>Supporting Academic </a:t>
            </a:r>
          </a:p>
          <a:p>
            <a:pPr lvl="0" algn="ctr"/>
            <a:r>
              <a:rPr lang="en-US" sz="2200" b="1" dirty="0"/>
              <a:t>Writing &amp; Speaking </a:t>
            </a:r>
          </a:p>
          <a:p>
            <a:pPr lvl="0" algn="ctr"/>
            <a:r>
              <a:rPr lang="en-US" sz="1300" i="1" dirty="0"/>
              <a:t>(A Focus on Effective Expression &amp; Content)</a:t>
            </a:r>
          </a:p>
          <a:p>
            <a:pPr lvl="0" algn="ctr"/>
            <a:r>
              <a:rPr lang="en-US" sz="1300" b="1" dirty="0"/>
              <a:t>Ch. 2, p. 113</a:t>
            </a:r>
          </a:p>
        </p:txBody>
      </p:sp>
      <p:sp>
        <p:nvSpPr>
          <p:cNvPr id="13" name="TextBox 12"/>
          <p:cNvSpPr txBox="1"/>
          <p:nvPr/>
        </p:nvSpPr>
        <p:spPr>
          <a:xfrm>
            <a:off x="1107009" y="4098316"/>
            <a:ext cx="4175879" cy="1138773"/>
          </a:xfrm>
          <a:prstGeom prst="rect">
            <a:avLst/>
          </a:prstGeom>
          <a:noFill/>
        </p:spPr>
        <p:txBody>
          <a:bodyPr wrap="square" rtlCol="0">
            <a:spAutoFit/>
          </a:bodyPr>
          <a:lstStyle/>
          <a:p>
            <a:pPr lvl="0" algn="ctr">
              <a:defRPr/>
            </a:pPr>
            <a:r>
              <a:rPr lang="en-US" sz="2100" b="1" dirty="0"/>
              <a:t>Supporting Comprehension &amp; Interpretation of Complex Text </a:t>
            </a:r>
          </a:p>
          <a:p>
            <a:pPr lvl="0" algn="ctr">
              <a:defRPr/>
            </a:pPr>
            <a:r>
              <a:rPr lang="en-US" sz="1300" i="1" dirty="0"/>
              <a:t>(A Focus on Meaning Making and Content) </a:t>
            </a:r>
          </a:p>
          <a:p>
            <a:pPr lvl="0" algn="ctr">
              <a:defRPr/>
            </a:pPr>
            <a:r>
              <a:rPr lang="en-US" sz="1300" b="1" dirty="0"/>
              <a:t>Ch. 2, p. 111</a:t>
            </a:r>
          </a:p>
        </p:txBody>
      </p:sp>
      <p:pic>
        <p:nvPicPr>
          <p:cNvPr id="14" name="Picture 13"/>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489047" y="2706370"/>
            <a:ext cx="1316103" cy="9224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5509350" y="4125987"/>
            <a:ext cx="1275498" cy="1088310"/>
          </a:xfrm>
          <a:prstGeom prst="triangle">
            <a:avLst/>
          </a:prstGeom>
          <a:ln>
            <a:noFill/>
          </a:ln>
          <a:effectLst>
            <a:outerShdw blurRad="190500" algn="tl" rotWithShape="0">
              <a:srgbClr val="000000">
                <a:alpha val="70000"/>
              </a:srgbClr>
            </a:outerShdw>
          </a:effectLst>
        </p:spPr>
      </p:pic>
      <p:pic>
        <p:nvPicPr>
          <p:cNvPr id="16" name="Picture 15"/>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483152" y="5689316"/>
            <a:ext cx="1327892" cy="830997"/>
          </a:xfrm>
          <a:prstGeom prst="rect">
            <a:avLst/>
          </a:prstGeom>
          <a:ln>
            <a:noFill/>
          </a:ln>
          <a:effectLst>
            <a:outerShdw blurRad="190500" algn="tl" rotWithShape="0">
              <a:srgbClr val="000000">
                <a:alpha val="70000"/>
              </a:srgbClr>
            </a:outerShdw>
          </a:effectLst>
        </p:spPr>
      </p:pic>
      <p:sp>
        <p:nvSpPr>
          <p:cNvPr id="18" name="Rounded Rectangle 17"/>
          <p:cNvSpPr/>
          <p:nvPr/>
        </p:nvSpPr>
        <p:spPr>
          <a:xfrm>
            <a:off x="5483153" y="3836428"/>
            <a:ext cx="5861606" cy="1639011"/>
          </a:xfrm>
          <a:prstGeom prst="roundRect">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16975" y="1152612"/>
            <a:ext cx="5156541" cy="5701561"/>
          </a:xfrm>
          <a:prstGeom prst="rect">
            <a:avLst/>
          </a:prstGeom>
          <a:solidFill>
            <a:schemeClr val="bg1"/>
          </a:solidFill>
        </p:spPr>
        <p:txBody>
          <a:bodyPr wrap="square" rtlCol="0">
            <a:spAutoFit/>
          </a:bodyPr>
          <a:lstStyle/>
          <a:p>
            <a:pPr>
              <a:lnSpc>
                <a:spcPct val="150000"/>
              </a:lnSpc>
            </a:pPr>
            <a:endParaRPr lang="en-US" sz="1200" dirty="0">
              <a:latin typeface="Century Gothic" charset="0"/>
              <a:ea typeface="Century Gothic" charset="0"/>
              <a:cs typeface="Century Gothic" charset="0"/>
            </a:endParaRPr>
          </a:p>
          <a:p>
            <a:pPr>
              <a:lnSpc>
                <a:spcPct val="150000"/>
              </a:lnSpc>
            </a:pPr>
            <a:r>
              <a:rPr lang="en-US" sz="4300" dirty="0">
                <a:latin typeface="Century Gothic" charset="0"/>
                <a:ea typeface="Century Gothic" charset="0"/>
                <a:cs typeface="Century Gothic" charset="0"/>
              </a:rPr>
              <a:t>Which of the High-Impact Practices are we addressing with the </a:t>
            </a:r>
            <a:r>
              <a:rPr lang="en-US" sz="4300" b="1" dirty="0">
                <a:latin typeface="Century Gothic" charset="0"/>
                <a:ea typeface="Century Gothic" charset="0"/>
                <a:cs typeface="Century Gothic" charset="0"/>
              </a:rPr>
              <a:t>Three Reads</a:t>
            </a:r>
            <a:r>
              <a:rPr lang="en-US" sz="4300" dirty="0">
                <a:latin typeface="Century Gothic" charset="0"/>
                <a:ea typeface="Century Gothic" charset="0"/>
                <a:cs typeface="Century Gothic" charset="0"/>
              </a:rPr>
              <a:t> Protocol?</a:t>
            </a:r>
          </a:p>
          <a:p>
            <a:pPr>
              <a:lnSpc>
                <a:spcPct val="150000"/>
              </a:lnSpc>
            </a:pPr>
            <a:endParaRPr lang="en-US" sz="1200" dirty="0">
              <a:latin typeface="Century Gothic" charset="0"/>
              <a:ea typeface="Century Gothic" charset="0"/>
              <a:cs typeface="Century Gothic" charset="0"/>
            </a:endParaRPr>
          </a:p>
        </p:txBody>
      </p:sp>
    </p:spTree>
    <p:extLst>
      <p:ext uri="{BB962C8B-B14F-4D97-AF65-F5344CB8AC3E}">
        <p14:creationId xmlns:p14="http://schemas.microsoft.com/office/powerpoint/2010/main" val="194369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238125" y="421743"/>
            <a:ext cx="9580590" cy="771525"/>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a:solidFill>
                  <a:schemeClr val="tx2"/>
                </a:solidFill>
                <a:latin typeface="Century Gothic" charset="0"/>
                <a:ea typeface="Century Gothic" charset="0"/>
                <a:cs typeface="Century Gothic" charset="0"/>
              </a:rPr>
              <a:t>CA ELD and MATH PRACTICE STANDARDS </a:t>
            </a:r>
          </a:p>
        </p:txBody>
      </p:sp>
      <p:sp>
        <p:nvSpPr>
          <p:cNvPr id="3" name="TextBox 2"/>
          <p:cNvSpPr txBox="1"/>
          <p:nvPr/>
        </p:nvSpPr>
        <p:spPr>
          <a:xfrm>
            <a:off x="556071" y="1907415"/>
            <a:ext cx="1025695" cy="646331"/>
          </a:xfrm>
          <a:prstGeom prst="rect">
            <a:avLst/>
          </a:prstGeom>
          <a:solidFill>
            <a:schemeClr val="bg1"/>
          </a:solidFill>
        </p:spPr>
        <p:txBody>
          <a:bodyPr wrap="square" rtlCol="0">
            <a:spAutoFit/>
          </a:bodyPr>
          <a:lstStyle/>
          <a:p>
            <a:endParaRPr lang="en-US" dirty="0"/>
          </a:p>
          <a:p>
            <a:endParaRPr lang="en-US" dirty="0"/>
          </a:p>
        </p:txBody>
      </p:sp>
      <p:sp>
        <p:nvSpPr>
          <p:cNvPr id="4" name="TextBox 3"/>
          <p:cNvSpPr txBox="1"/>
          <p:nvPr/>
        </p:nvSpPr>
        <p:spPr>
          <a:xfrm>
            <a:off x="223461" y="1337318"/>
            <a:ext cx="5696121" cy="3539430"/>
          </a:xfrm>
          <a:prstGeom prst="rect">
            <a:avLst/>
          </a:prstGeom>
          <a:noFill/>
        </p:spPr>
        <p:txBody>
          <a:bodyPr wrap="square" rtlCol="0" anchor="t">
            <a:spAutoFit/>
          </a:bodyPr>
          <a:lstStyle/>
          <a:p>
            <a:r>
              <a:rPr lang="en-US" sz="2800" b="1" dirty="0">
                <a:latin typeface="Century Gothic" charset="0"/>
                <a:ea typeface="Century Gothic" charset="0"/>
                <a:cs typeface="Century Gothic" charset="0"/>
              </a:rPr>
              <a:t>PI B6- Reading/Viewing Closely</a:t>
            </a:r>
          </a:p>
          <a:p>
            <a:r>
              <a:rPr lang="en-US" sz="2800" dirty="0">
                <a:latin typeface="Century Gothic" charset="0"/>
                <a:ea typeface="Century Gothic" charset="0"/>
                <a:cs typeface="Century Gothic" charset="0"/>
              </a:rPr>
              <a:t>Reading closely literary and informational texts and viewing multimedia to determine how meaning is conveyed explicitly and implicitly through language. </a:t>
            </a:r>
          </a:p>
          <a:p>
            <a:r>
              <a:rPr lang="en-US" sz="2800" dirty="0">
                <a:latin typeface="Century Gothic" charset="0"/>
                <a:ea typeface="Century Gothic" charset="0"/>
                <a:cs typeface="Century Gothic" charset="0"/>
              </a:rPr>
              <a:t> </a:t>
            </a:r>
          </a:p>
        </p:txBody>
      </p:sp>
      <p:pic>
        <p:nvPicPr>
          <p:cNvPr id="9" name="Picture 8"/>
          <p:cNvPicPr>
            <a:picLocks noChangeAspect="1"/>
          </p:cNvPicPr>
          <p:nvPr/>
        </p:nvPicPr>
        <p:blipFill>
          <a:blip r:embed="rId3"/>
          <a:stretch>
            <a:fillRect/>
          </a:stretch>
        </p:blipFill>
        <p:spPr>
          <a:xfrm>
            <a:off x="6149385" y="1490985"/>
            <a:ext cx="1733572" cy="2801889"/>
          </a:xfrm>
          <a:prstGeom prst="rect">
            <a:avLst/>
          </a:prstGeom>
        </p:spPr>
      </p:pic>
      <p:sp>
        <p:nvSpPr>
          <p:cNvPr id="13" name="TextBox 12"/>
          <p:cNvSpPr txBox="1"/>
          <p:nvPr/>
        </p:nvSpPr>
        <p:spPr>
          <a:xfrm>
            <a:off x="2766660" y="5406385"/>
            <a:ext cx="8989785" cy="954107"/>
          </a:xfrm>
          <a:prstGeom prst="rect">
            <a:avLst/>
          </a:prstGeom>
          <a:ln>
            <a:solidFill>
              <a:schemeClr val="tx2"/>
            </a:solidFill>
            <a:prstDash val="dash"/>
          </a:ln>
        </p:spPr>
        <p:txBody>
          <a:bodyPr wrap="square" rtlCol="0" anchor="t">
            <a:spAutoFit/>
          </a:bodyPr>
          <a:lstStyle/>
          <a:p>
            <a:r>
              <a:rPr lang="en-US" sz="2800" dirty="0">
                <a:latin typeface="Century Gothic"/>
              </a:rPr>
              <a:t>How does the Three Reads Protocol support the CA ELD and Math Practice Standards?</a:t>
            </a:r>
            <a:endParaRPr lang="en-US" sz="2400" dirty="0">
              <a:latin typeface="Century Gothic"/>
            </a:endParaRPr>
          </a:p>
        </p:txBody>
      </p:sp>
      <p:pic>
        <p:nvPicPr>
          <p:cNvPr id="6" name="Picture 5"/>
          <p:cNvPicPr>
            <a:picLocks noChangeAspect="1"/>
          </p:cNvPicPr>
          <p:nvPr/>
        </p:nvPicPr>
        <p:blipFill>
          <a:blip r:embed="rId4"/>
          <a:stretch>
            <a:fillRect/>
          </a:stretch>
        </p:blipFill>
        <p:spPr>
          <a:xfrm>
            <a:off x="8112760" y="1531446"/>
            <a:ext cx="3643685" cy="2720969"/>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251284" y="4871483"/>
            <a:ext cx="1150598" cy="1489009"/>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6123939" y="2329954"/>
            <a:ext cx="1694849" cy="878467"/>
          </a:xfrm>
          <a:prstGeom prst="rect">
            <a:avLst/>
          </a:prstGeom>
          <a:noFill/>
          <a:ln w="508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051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32367858"/>
              </p:ext>
            </p:extLst>
          </p:nvPr>
        </p:nvGraphicFramePr>
        <p:xfrm>
          <a:off x="321734" y="1623935"/>
          <a:ext cx="11565466" cy="452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p:cNvSpPr txBox="1">
            <a:spLocks/>
          </p:cNvSpPr>
          <p:nvPr/>
        </p:nvSpPr>
        <p:spPr>
          <a:xfrm>
            <a:off x="321734" y="4378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8000" b="1" dirty="0">
                <a:solidFill>
                  <a:schemeClr val="accent4"/>
                </a:solidFill>
                <a:latin typeface="Century Gothic"/>
              </a:rPr>
              <a:t>AGENDA</a:t>
            </a:r>
          </a:p>
        </p:txBody>
      </p:sp>
      <p:sp>
        <p:nvSpPr>
          <p:cNvPr id="4" name="Rectangle 3"/>
          <p:cNvSpPr/>
          <p:nvPr/>
        </p:nvSpPr>
        <p:spPr>
          <a:xfrm>
            <a:off x="9363743" y="4142387"/>
            <a:ext cx="2538697" cy="1540042"/>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414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
          <p:cNvSpPr txBox="1">
            <a:spLocks/>
          </p:cNvSpPr>
          <p:nvPr/>
        </p:nvSpPr>
        <p:spPr>
          <a:xfrm>
            <a:off x="5791587" y="2393717"/>
            <a:ext cx="5892102" cy="3623592"/>
          </a:xfrm>
          <a:prstGeom prst="rect">
            <a:avLst/>
          </a:prstGeom>
          <a:ln w="127000">
            <a:solidFill>
              <a:schemeClr val="tx2"/>
            </a:solidFill>
            <a:prstDash val="sysDash"/>
          </a:ln>
        </p:spPr>
        <p:txBody>
          <a:bodyPr>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3600" dirty="0">
                <a:latin typeface="Century Gothic" charset="0"/>
                <a:ea typeface="Century Gothic" charset="0"/>
                <a:cs typeface="Century Gothic" charset="0"/>
              </a:rPr>
              <a:t>How </a:t>
            </a:r>
            <a:r>
              <a:rPr lang="en-US" sz="3600" dirty="0" smtClean="0">
                <a:latin typeface="Century Gothic" charset="0"/>
                <a:ea typeface="Century Gothic" charset="0"/>
                <a:cs typeface="Century Gothic" charset="0"/>
              </a:rPr>
              <a:t>does the Three Reads Protocol diminish </a:t>
            </a:r>
            <a:r>
              <a:rPr lang="en-US" sz="3600" dirty="0">
                <a:latin typeface="Century Gothic" charset="0"/>
                <a:ea typeface="Century Gothic" charset="0"/>
                <a:cs typeface="Century Gothic" charset="0"/>
              </a:rPr>
              <a:t>barriers and provide access to English Learners during math instruction?</a:t>
            </a:r>
          </a:p>
        </p:txBody>
      </p:sp>
      <p:sp>
        <p:nvSpPr>
          <p:cNvPr id="22" name="Rectangle 21"/>
          <p:cNvSpPr/>
          <p:nvPr/>
        </p:nvSpPr>
        <p:spPr>
          <a:xfrm>
            <a:off x="5902108" y="1289233"/>
            <a:ext cx="4055678" cy="584775"/>
          </a:xfrm>
          <a:prstGeom prst="rect">
            <a:avLst/>
          </a:prstGeom>
        </p:spPr>
        <p:txBody>
          <a:bodyPr wrap="square">
            <a:spAutoFit/>
          </a:bodyPr>
          <a:lstStyle/>
          <a:p>
            <a:r>
              <a:rPr lang="en-US" sz="3200" b="1" dirty="0">
                <a:solidFill>
                  <a:schemeClr val="bg1">
                    <a:lumMod val="50000"/>
                  </a:schemeClr>
                </a:solidFill>
                <a:latin typeface="Century Gothic"/>
              </a:rPr>
              <a:t>GUIDING QUESTION</a:t>
            </a:r>
            <a:endParaRPr lang="en-US" sz="3200" b="1" dirty="0">
              <a:solidFill>
                <a:schemeClr val="bg1">
                  <a:lumMod val="50000"/>
                </a:schemeClr>
              </a:solidFill>
            </a:endParaRPr>
          </a:p>
        </p:txBody>
      </p:sp>
      <p:pic>
        <p:nvPicPr>
          <p:cNvPr id="23" name="Picture 22"/>
          <p:cNvPicPr>
            <a:picLocks noChangeAspect="1"/>
          </p:cNvPicPr>
          <p:nvPr/>
        </p:nvPicPr>
        <p:blipFill>
          <a:blip r:embed="rId3"/>
          <a:stretch>
            <a:fillRect/>
          </a:stretch>
        </p:blipFill>
        <p:spPr>
          <a:xfrm>
            <a:off x="9957786" y="514521"/>
            <a:ext cx="1725903" cy="1179368"/>
          </a:xfrm>
          <a:prstGeom prst="rect">
            <a:avLst/>
          </a:prstGeom>
        </p:spPr>
      </p:pic>
      <p:sp>
        <p:nvSpPr>
          <p:cNvPr id="24" name="TextBox 23"/>
          <p:cNvSpPr txBox="1"/>
          <p:nvPr/>
        </p:nvSpPr>
        <p:spPr>
          <a:xfrm>
            <a:off x="6338807" y="521956"/>
            <a:ext cx="3182281" cy="707886"/>
          </a:xfrm>
          <a:prstGeom prst="rect">
            <a:avLst/>
          </a:prstGeom>
          <a:noFill/>
        </p:spPr>
        <p:txBody>
          <a:bodyPr wrap="none" rtlCol="0">
            <a:spAutoFit/>
          </a:bodyPr>
          <a:lstStyle/>
          <a:p>
            <a:r>
              <a:rPr lang="en-US" sz="4000" b="1" dirty="0">
                <a:solidFill>
                  <a:schemeClr val="tx2"/>
                </a:solidFill>
                <a:latin typeface="Century Gothic" charset="0"/>
                <a:ea typeface="Century Gothic" charset="0"/>
                <a:cs typeface="Century Gothic" charset="0"/>
              </a:rPr>
              <a:t>TURN &amp; TALK</a:t>
            </a:r>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8343" y="377434"/>
            <a:ext cx="4690897" cy="60705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30964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Block Arc 31"/>
          <p:cNvSpPr/>
          <p:nvPr/>
        </p:nvSpPr>
        <p:spPr>
          <a:xfrm>
            <a:off x="-3439888" y="-134843"/>
            <a:ext cx="5351744" cy="7983416"/>
          </a:xfrm>
          <a:prstGeom prst="blockArc">
            <a:avLst>
              <a:gd name="adj1" fmla="val 18478206"/>
              <a:gd name="adj2" fmla="val 3067439"/>
              <a:gd name="adj3" fmla="val 0"/>
            </a:avLst>
          </a:prstGeom>
          <a:ln w="76200">
            <a:solidFill>
              <a:schemeClr val="tx1">
                <a:lumMod val="75000"/>
                <a:lumOff val="25000"/>
              </a:schemeClr>
            </a:solidFill>
          </a:ln>
        </p:spPr>
        <p:style>
          <a:lnRef idx="1">
            <a:schemeClr val="accent1">
              <a:tint val="90000"/>
              <a:hueOff val="0"/>
              <a:satOff val="0"/>
              <a:lumOff val="0"/>
              <a:alphaOff val="0"/>
            </a:schemeClr>
          </a:lnRef>
          <a:fillRef idx="0">
            <a:schemeClr val="accent1">
              <a:tint val="90000"/>
              <a:hueOff val="0"/>
              <a:satOff val="0"/>
              <a:lumOff val="0"/>
              <a:alphaOff val="0"/>
            </a:schemeClr>
          </a:fillRef>
          <a:effectRef idx="0">
            <a:schemeClr val="accent1">
              <a:tint val="90000"/>
              <a:hueOff val="0"/>
              <a:satOff val="0"/>
              <a:lumOff val="0"/>
              <a:alphaOff val="0"/>
            </a:schemeClr>
          </a:effectRef>
          <a:fontRef idx="minor">
            <a:schemeClr val="tx1">
              <a:hueOff val="0"/>
              <a:satOff val="0"/>
              <a:lumOff val="0"/>
              <a:alphaOff val="0"/>
            </a:schemeClr>
          </a:fontRef>
        </p:style>
        <p:txBody>
          <a:bodyPr/>
          <a:lstStyle/>
          <a:p>
            <a:endParaRPr lang="en-US" dirty="0"/>
          </a:p>
        </p:txBody>
      </p:sp>
      <p:grpSp>
        <p:nvGrpSpPr>
          <p:cNvPr id="34" name="Group 33"/>
          <p:cNvGrpSpPr/>
          <p:nvPr/>
        </p:nvGrpSpPr>
        <p:grpSpPr>
          <a:xfrm>
            <a:off x="1556207" y="1246099"/>
            <a:ext cx="9825666" cy="818273"/>
            <a:chOff x="1948497" y="2545227"/>
            <a:chExt cx="8085307" cy="602220"/>
          </a:xfrm>
        </p:grpSpPr>
        <p:grpSp>
          <p:nvGrpSpPr>
            <p:cNvPr id="6" name="Group 5"/>
            <p:cNvGrpSpPr/>
            <p:nvPr/>
          </p:nvGrpSpPr>
          <p:grpSpPr>
            <a:xfrm>
              <a:off x="2226210" y="2605448"/>
              <a:ext cx="7807594" cy="517305"/>
              <a:chOff x="849804" y="1095532"/>
              <a:chExt cx="7807594" cy="517305"/>
            </a:xfrm>
          </p:grpSpPr>
          <p:sp>
            <p:nvSpPr>
              <p:cNvPr id="28" name="Rectangle 27"/>
              <p:cNvSpPr/>
              <p:nvPr/>
            </p:nvSpPr>
            <p:spPr>
              <a:xfrm>
                <a:off x="849804" y="1095532"/>
                <a:ext cx="7726213" cy="481776"/>
              </a:xfrm>
              <a:prstGeom prst="rect">
                <a:avLst/>
              </a:prstGeom>
              <a:gradFill rotWithShape="0">
                <a:gsLst>
                  <a:gs pos="0">
                    <a:srgbClr val="FFC000"/>
                  </a:gs>
                  <a:gs pos="100000">
                    <a:srgbClr val="FFC000"/>
                  </a:gs>
                </a:gsLst>
              </a:gradFill>
            </p:spPr>
            <p:style>
              <a:lnRef idx="0">
                <a:schemeClr val="lt1">
                  <a:hueOff val="0"/>
                  <a:satOff val="0"/>
                  <a:lumOff val="0"/>
                  <a:alphaOff val="0"/>
                </a:schemeClr>
              </a:lnRef>
              <a:fillRef idx="3">
                <a:scrgbClr r="0" g="0" b="0"/>
              </a:fillRef>
              <a:effectRef idx="2">
                <a:schemeClr val="accent1">
                  <a:shade val="50000"/>
                  <a:hueOff val="95503"/>
                  <a:satOff val="2559"/>
                  <a:lumOff val="11272"/>
                  <a:alphaOff val="0"/>
                </a:schemeClr>
              </a:effectRef>
              <a:fontRef idx="minor">
                <a:schemeClr val="lt1"/>
              </a:fontRef>
            </p:style>
          </p:sp>
          <p:sp>
            <p:nvSpPr>
              <p:cNvPr id="29" name="Rectangle 28"/>
              <p:cNvSpPr/>
              <p:nvPr/>
            </p:nvSpPr>
            <p:spPr>
              <a:xfrm>
                <a:off x="931187" y="1131061"/>
                <a:ext cx="7726211"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CA ELD Standards in Tandem with Content Standards</a:t>
                </a:r>
              </a:p>
            </p:txBody>
          </p:sp>
        </p:grpSp>
        <p:sp>
          <p:nvSpPr>
            <p:cNvPr id="7" name="Oval 6"/>
            <p:cNvSpPr/>
            <p:nvPr/>
          </p:nvSpPr>
          <p:spPr>
            <a:xfrm>
              <a:off x="1948497" y="2545227"/>
              <a:ext cx="700401" cy="602220"/>
            </a:xfrm>
            <a:prstGeom prst="ellipse">
              <a:avLst/>
            </a:prstGeom>
            <a:blipFill rotWithShape="0">
              <a:blip r:embed="rId3"/>
              <a:stretch>
                <a:fillRect/>
              </a:stretch>
            </a:blipFill>
          </p:spPr>
          <p:style>
            <a:lnRef idx="1">
              <a:schemeClr val="accent1">
                <a:shade val="50000"/>
                <a:hueOff val="95503"/>
                <a:satOff val="2559"/>
                <a:lumOff val="1127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36" name="Group 35"/>
          <p:cNvGrpSpPr/>
          <p:nvPr/>
        </p:nvGrpSpPr>
        <p:grpSpPr>
          <a:xfrm>
            <a:off x="1836398" y="2143104"/>
            <a:ext cx="9408997" cy="840649"/>
            <a:chOff x="2181179" y="4235925"/>
            <a:chExt cx="7697552" cy="586843"/>
          </a:xfrm>
        </p:grpSpPr>
        <p:grpSp>
          <p:nvGrpSpPr>
            <p:cNvPr id="10" name="Group 9"/>
            <p:cNvGrpSpPr/>
            <p:nvPr/>
          </p:nvGrpSpPr>
          <p:grpSpPr>
            <a:xfrm>
              <a:off x="2467942" y="4291237"/>
              <a:ext cx="7410789" cy="505602"/>
              <a:chOff x="1091536" y="2781321"/>
              <a:chExt cx="7410789" cy="505602"/>
            </a:xfrm>
          </p:grpSpPr>
          <p:sp>
            <p:nvSpPr>
              <p:cNvPr id="24" name="Rectangle 23"/>
              <p:cNvSpPr/>
              <p:nvPr/>
            </p:nvSpPr>
            <p:spPr>
              <a:xfrm>
                <a:off x="1091536" y="2781321"/>
                <a:ext cx="7410789" cy="481776"/>
              </a:xfrm>
              <a:prstGeom prst="rect">
                <a:avLst/>
              </a:prstGeom>
              <a:gradFill rotWithShape="0">
                <a:gsLst>
                  <a:gs pos="0">
                    <a:srgbClr val="C183E0"/>
                  </a:gs>
                  <a:gs pos="100000">
                    <a:srgbClr val="C183E0"/>
                  </a:gs>
                </a:gsLst>
              </a:gradFill>
            </p:spPr>
            <p:style>
              <a:lnRef idx="0">
                <a:schemeClr val="lt1">
                  <a:hueOff val="0"/>
                  <a:satOff val="0"/>
                  <a:lumOff val="0"/>
                  <a:alphaOff val="0"/>
                </a:schemeClr>
              </a:lnRef>
              <a:fillRef idx="3">
                <a:scrgbClr r="0" g="0" b="0"/>
              </a:fillRef>
              <a:effectRef idx="2">
                <a:schemeClr val="accent1">
                  <a:shade val="50000"/>
                  <a:hueOff val="286509"/>
                  <a:satOff val="7676"/>
                  <a:lumOff val="33817"/>
                  <a:alphaOff val="0"/>
                </a:schemeClr>
              </a:effectRef>
              <a:fontRef idx="minor">
                <a:schemeClr val="lt1"/>
              </a:fontRef>
            </p:style>
          </p:sp>
          <p:sp>
            <p:nvSpPr>
              <p:cNvPr id="25" name="Rectangle 24"/>
              <p:cNvSpPr/>
              <p:nvPr/>
            </p:nvSpPr>
            <p:spPr>
              <a:xfrm>
                <a:off x="1091536" y="2805147"/>
                <a:ext cx="7410789"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Content and Language </a:t>
                </a:r>
                <a:r>
                  <a:rPr lang="en-US" sz="2000" b="1" dirty="0" smtClean="0">
                    <a:solidFill>
                      <a:schemeClr val="tx1"/>
                    </a:solidFill>
                    <a:latin typeface="Avenir Next" charset="0"/>
                    <a:ea typeface="Avenir Next" charset="0"/>
                    <a:cs typeface="Avenir Next" charset="0"/>
                  </a:rPr>
                  <a:t>Objective</a:t>
                </a:r>
                <a:endParaRPr lang="en-US" sz="2000" b="1" dirty="0">
                  <a:solidFill>
                    <a:schemeClr val="tx1"/>
                  </a:solidFill>
                  <a:latin typeface="Avenir Next" charset="0"/>
                  <a:ea typeface="Avenir Next" charset="0"/>
                  <a:cs typeface="Avenir Next" charset="0"/>
                </a:endParaRPr>
              </a:p>
            </p:txBody>
          </p:sp>
        </p:grpSp>
        <p:sp>
          <p:nvSpPr>
            <p:cNvPr id="11" name="Oval 10"/>
            <p:cNvSpPr/>
            <p:nvPr/>
          </p:nvSpPr>
          <p:spPr>
            <a:xfrm>
              <a:off x="2181179" y="4235925"/>
              <a:ext cx="678449" cy="586843"/>
            </a:xfrm>
            <a:prstGeom prst="ellipse">
              <a:avLst/>
            </a:prstGeom>
            <a:blipFill rotWithShape="0">
              <a:blip r:embed="rId4"/>
              <a:stretch>
                <a:fillRect/>
              </a:stretch>
            </a:blipFill>
          </p:spPr>
          <p:style>
            <a:lnRef idx="1">
              <a:schemeClr val="accent1">
                <a:shade val="50000"/>
                <a:hueOff val="286509"/>
                <a:satOff val="7676"/>
                <a:lumOff val="33817"/>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grpSp>
      <p:grpSp>
        <p:nvGrpSpPr>
          <p:cNvPr id="38" name="Group 37"/>
          <p:cNvGrpSpPr/>
          <p:nvPr/>
        </p:nvGrpSpPr>
        <p:grpSpPr>
          <a:xfrm>
            <a:off x="1941131" y="4024107"/>
            <a:ext cx="9475149" cy="800316"/>
            <a:chOff x="1879060" y="5752696"/>
            <a:chExt cx="8139014" cy="656300"/>
          </a:xfrm>
        </p:grpSpPr>
        <p:grpSp>
          <p:nvGrpSpPr>
            <p:cNvPr id="14" name="Group 13"/>
            <p:cNvGrpSpPr/>
            <p:nvPr/>
          </p:nvGrpSpPr>
          <p:grpSpPr>
            <a:xfrm>
              <a:off x="2160226" y="5821867"/>
              <a:ext cx="7857848" cy="524700"/>
              <a:chOff x="783820" y="4311951"/>
              <a:chExt cx="7857848" cy="524700"/>
            </a:xfrm>
          </p:grpSpPr>
          <p:sp>
            <p:nvSpPr>
              <p:cNvPr id="20" name="Rectangle 19"/>
              <p:cNvSpPr/>
              <p:nvPr/>
            </p:nvSpPr>
            <p:spPr>
              <a:xfrm>
                <a:off x="783820" y="4311951"/>
                <a:ext cx="7726214" cy="524700"/>
              </a:xfrm>
              <a:prstGeom prst="rect">
                <a:avLst/>
              </a:prstGeom>
              <a:gradFill rotWithShape="0">
                <a:gsLst>
                  <a:gs pos="0">
                    <a:srgbClr val="FF7E79"/>
                  </a:gs>
                  <a:gs pos="100000">
                    <a:srgbClr val="FF7E79"/>
                  </a:gs>
                </a:gsLst>
              </a:gradFill>
            </p:spPr>
            <p:style>
              <a:lnRef idx="0">
                <a:schemeClr val="lt1">
                  <a:hueOff val="0"/>
                  <a:satOff val="0"/>
                  <a:lumOff val="0"/>
                  <a:alphaOff val="0"/>
                </a:schemeClr>
              </a:lnRef>
              <a:fillRef idx="3">
                <a:scrgbClr r="0" g="0" b="0"/>
              </a:fillRef>
              <a:effectRef idx="2">
                <a:schemeClr val="accent1">
                  <a:shade val="50000"/>
                  <a:hueOff val="191006"/>
                  <a:satOff val="5117"/>
                  <a:lumOff val="22545"/>
                  <a:alphaOff val="0"/>
                </a:schemeClr>
              </a:effectRef>
              <a:fontRef idx="minor">
                <a:schemeClr val="lt1"/>
              </a:fontRef>
            </p:style>
          </p:sp>
          <p:sp>
            <p:nvSpPr>
              <p:cNvPr id="21" name="Rectangle 20"/>
              <p:cNvSpPr/>
              <p:nvPr/>
            </p:nvSpPr>
            <p:spPr>
              <a:xfrm>
                <a:off x="915455" y="4330236"/>
                <a:ext cx="7726213"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Strategic Grouping</a:t>
                </a:r>
              </a:p>
            </p:txBody>
          </p:sp>
        </p:grpSp>
        <p:sp>
          <p:nvSpPr>
            <p:cNvPr id="15" name="Oval 14"/>
            <p:cNvSpPr/>
            <p:nvPr/>
          </p:nvSpPr>
          <p:spPr>
            <a:xfrm>
              <a:off x="1879060" y="5752696"/>
              <a:ext cx="725095" cy="656300"/>
            </a:xfrm>
            <a:prstGeom prst="ellipse">
              <a:avLst/>
            </a:prstGeom>
            <a:blipFill rotWithShape="0">
              <a:blip r:embed="rId5"/>
              <a:stretch>
                <a:fillRect/>
              </a:stretch>
            </a:blipFill>
          </p:spPr>
          <p:style>
            <a:lnRef idx="1">
              <a:schemeClr val="accent1">
                <a:shade val="50000"/>
                <a:hueOff val="191006"/>
                <a:satOff val="5117"/>
                <a:lumOff val="22545"/>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dirty="0"/>
            </a:p>
          </p:txBody>
        </p:sp>
      </p:grpSp>
      <p:grpSp>
        <p:nvGrpSpPr>
          <p:cNvPr id="39" name="Group 38"/>
          <p:cNvGrpSpPr/>
          <p:nvPr/>
        </p:nvGrpSpPr>
        <p:grpSpPr>
          <a:xfrm>
            <a:off x="1810966" y="4899830"/>
            <a:ext cx="9452070" cy="753041"/>
            <a:chOff x="1447177" y="6707211"/>
            <a:chExt cx="8463614" cy="568613"/>
          </a:xfrm>
        </p:grpSpPr>
        <p:grpSp>
          <p:nvGrpSpPr>
            <p:cNvPr id="16" name="Group 15"/>
            <p:cNvGrpSpPr/>
            <p:nvPr/>
          </p:nvGrpSpPr>
          <p:grpSpPr>
            <a:xfrm>
              <a:off x="1748287" y="6764042"/>
              <a:ext cx="8162504" cy="485380"/>
              <a:chOff x="371881" y="5254126"/>
              <a:chExt cx="8162504" cy="485380"/>
            </a:xfrm>
          </p:grpSpPr>
          <p:sp>
            <p:nvSpPr>
              <p:cNvPr id="18" name="Rectangle 17"/>
              <p:cNvSpPr/>
              <p:nvPr/>
            </p:nvSpPr>
            <p:spPr>
              <a:xfrm>
                <a:off x="371881" y="5254126"/>
                <a:ext cx="8162504" cy="481776"/>
              </a:xfrm>
              <a:prstGeom prst="rect">
                <a:avLst/>
              </a:prstGeom>
              <a:gradFill rotWithShape="0">
                <a:gsLst>
                  <a:gs pos="0">
                    <a:srgbClr val="0AC8E1"/>
                  </a:gs>
                  <a:gs pos="100000">
                    <a:srgbClr val="0AC8E1"/>
                  </a:gs>
                </a:gsLst>
              </a:gradFill>
            </p:spPr>
            <p:style>
              <a:lnRef idx="0">
                <a:schemeClr val="lt1">
                  <a:hueOff val="0"/>
                  <a:satOff val="0"/>
                  <a:lumOff val="0"/>
                  <a:alphaOff val="0"/>
                </a:schemeClr>
              </a:lnRef>
              <a:fillRef idx="3">
                <a:scrgbClr r="0" g="0" b="0"/>
              </a:fillRef>
              <a:effectRef idx="2">
                <a:schemeClr val="accent1">
                  <a:shade val="50000"/>
                  <a:hueOff val="95503"/>
                  <a:satOff val="2559"/>
                  <a:lumOff val="11272"/>
                  <a:alphaOff val="0"/>
                </a:schemeClr>
              </a:effectRef>
              <a:fontRef idx="minor">
                <a:schemeClr val="lt1"/>
              </a:fontRef>
            </p:style>
          </p:sp>
          <p:sp>
            <p:nvSpPr>
              <p:cNvPr id="19" name="Rectangle 18"/>
              <p:cNvSpPr/>
              <p:nvPr/>
            </p:nvSpPr>
            <p:spPr>
              <a:xfrm>
                <a:off x="371881" y="5257729"/>
                <a:ext cx="8162504" cy="4817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Formative Assessment</a:t>
                </a:r>
              </a:p>
            </p:txBody>
          </p:sp>
        </p:grpSp>
        <p:sp>
          <p:nvSpPr>
            <p:cNvPr id="17" name="Oval 16"/>
            <p:cNvSpPr/>
            <p:nvPr/>
          </p:nvSpPr>
          <p:spPr>
            <a:xfrm>
              <a:off x="1447177" y="6707211"/>
              <a:ext cx="745969" cy="568613"/>
            </a:xfrm>
            <a:prstGeom prst="ellipse">
              <a:avLst/>
            </a:prstGeom>
            <a:blipFill rotWithShape="0">
              <a:blip r:embed="rId6"/>
              <a:stretch>
                <a:fillRect/>
              </a:stretch>
            </a:blipFill>
          </p:spPr>
          <p:style>
            <a:lnRef idx="1">
              <a:schemeClr val="accent1">
                <a:shade val="50000"/>
                <a:hueOff val="95503"/>
                <a:satOff val="2559"/>
                <a:lumOff val="1127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
        <p:nvSpPr>
          <p:cNvPr id="30" name="Rectangle 29"/>
          <p:cNvSpPr/>
          <p:nvPr/>
        </p:nvSpPr>
        <p:spPr>
          <a:xfrm>
            <a:off x="1901840" y="5840254"/>
            <a:ext cx="9304935" cy="729503"/>
          </a:xfrm>
          <a:prstGeom prst="rect">
            <a:avLst/>
          </a:prstGeom>
          <a:gradFill rotWithShape="0">
            <a:gsLst>
              <a:gs pos="0">
                <a:schemeClr val="accent1">
                  <a:shade val="50000"/>
                  <a:hueOff val="0"/>
                  <a:satOff val="0"/>
                  <a:lumOff val="0"/>
                  <a:alphaOff val="0"/>
                  <a:tint val="100000"/>
                  <a:shade val="100000"/>
                  <a:satMod val="130000"/>
                </a:schemeClr>
              </a:gs>
              <a:gs pos="100000">
                <a:schemeClr val="accent1">
                  <a:shade val="50000"/>
                  <a:hueOff val="0"/>
                  <a:satOff val="0"/>
                  <a:lumOff val="0"/>
                  <a:alphaOff val="0"/>
                  <a:tint val="50000"/>
                  <a:shade val="100000"/>
                  <a:satMod val="350000"/>
                </a:schemeClr>
              </a:gs>
            </a:gsLst>
          </a:gradFill>
        </p:spPr>
        <p:style>
          <a:lnRef idx="0">
            <a:schemeClr val="lt1">
              <a:hueOff val="0"/>
              <a:satOff val="0"/>
              <a:lumOff val="0"/>
              <a:alphaOff val="0"/>
            </a:schemeClr>
          </a:lnRef>
          <a:fillRef idx="3">
            <a:scrgbClr r="0" g="0" b="0"/>
          </a:fillRef>
          <a:effectRef idx="2">
            <a:schemeClr val="accent1">
              <a:shade val="50000"/>
              <a:hueOff val="0"/>
              <a:satOff val="0"/>
              <a:lumOff val="0"/>
              <a:alphaOff val="0"/>
            </a:schemeClr>
          </a:effectRef>
          <a:fontRef idx="minor">
            <a:schemeClr val="lt1"/>
          </a:fontRef>
        </p:style>
      </p:sp>
      <p:sp>
        <p:nvSpPr>
          <p:cNvPr id="40" name="Title 1"/>
          <p:cNvSpPr txBox="1">
            <a:spLocks/>
          </p:cNvSpPr>
          <p:nvPr/>
        </p:nvSpPr>
        <p:spPr>
          <a:xfrm>
            <a:off x="1223142" y="252166"/>
            <a:ext cx="10158731" cy="827512"/>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None/>
              <a:defRPr sz="3600" b="0" i="0" u="none" strike="noStrike" cap="none" baseline="0">
                <a:solidFill>
                  <a:schemeClr val="accent1"/>
                </a:solidFill>
                <a:latin typeface="Questrial"/>
                <a:ea typeface="Questrial"/>
                <a:cs typeface="Questrial"/>
                <a:sym typeface="Questrial"/>
                <a:rtl val="0"/>
              </a:defRPr>
            </a:lvl1pPr>
            <a:lvl2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2pPr>
            <a:lvl3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3pPr>
            <a:lvl4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4pPr>
            <a:lvl5pPr marL="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5pPr>
            <a:lvl6pPr marL="4572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6pPr>
            <a:lvl7pPr marL="9144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7pPr>
            <a:lvl8pPr marL="13716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8pPr>
            <a:lvl9pPr marL="1828800" marR="0" indent="0" algn="l" rtl="0">
              <a:spcBef>
                <a:spcPts val="0"/>
              </a:spcBef>
              <a:spcAft>
                <a:spcPts val="0"/>
              </a:spcAft>
              <a:defRPr sz="3600" b="0" i="0" u="none" strike="noStrike" cap="none" baseline="0">
                <a:solidFill>
                  <a:schemeClr val="accent1"/>
                </a:solidFill>
                <a:latin typeface="Questrial"/>
                <a:ea typeface="Questrial"/>
                <a:cs typeface="Questrial"/>
                <a:sym typeface="Questrial"/>
              </a:defRPr>
            </a:lvl9pPr>
          </a:lstStyle>
          <a:p>
            <a:pPr algn="ctr"/>
            <a:r>
              <a:rPr lang="en-US" sz="3800" b="1" dirty="0">
                <a:solidFill>
                  <a:schemeClr val="tx2"/>
                </a:solidFill>
                <a:latin typeface="+mj-lt"/>
                <a:ea typeface="Avenir Next" charset="0"/>
                <a:cs typeface="Avenir Next" charset="0"/>
              </a:rPr>
              <a:t>INTEGRATED ELD LESSON COMPONENTS</a:t>
            </a:r>
          </a:p>
        </p:txBody>
      </p:sp>
      <p:grpSp>
        <p:nvGrpSpPr>
          <p:cNvPr id="3" name="Group 2"/>
          <p:cNvGrpSpPr/>
          <p:nvPr/>
        </p:nvGrpSpPr>
        <p:grpSpPr>
          <a:xfrm>
            <a:off x="1992599" y="3098059"/>
            <a:ext cx="9281239" cy="783048"/>
            <a:chOff x="1992599" y="3098059"/>
            <a:chExt cx="9281239" cy="783048"/>
          </a:xfrm>
        </p:grpSpPr>
        <p:grpSp>
          <p:nvGrpSpPr>
            <p:cNvPr id="12" name="Group 11"/>
            <p:cNvGrpSpPr/>
            <p:nvPr/>
          </p:nvGrpSpPr>
          <p:grpSpPr>
            <a:xfrm>
              <a:off x="2303071" y="3165365"/>
              <a:ext cx="8970767" cy="674527"/>
              <a:chOff x="867920" y="3463494"/>
              <a:chExt cx="7641640" cy="485171"/>
            </a:xfrm>
          </p:grpSpPr>
          <p:sp>
            <p:nvSpPr>
              <p:cNvPr id="22" name="Rectangle 21"/>
              <p:cNvSpPr/>
              <p:nvPr/>
            </p:nvSpPr>
            <p:spPr>
              <a:xfrm>
                <a:off x="867920" y="3466889"/>
                <a:ext cx="7616893" cy="481776"/>
              </a:xfrm>
              <a:prstGeom prst="rect">
                <a:avLst/>
              </a:prstGeom>
              <a:gradFill rotWithShape="0">
                <a:gsLst>
                  <a:gs pos="0">
                    <a:srgbClr val="FFFF00"/>
                  </a:gs>
                  <a:gs pos="100000">
                    <a:srgbClr val="FFFF00"/>
                  </a:gs>
                </a:gsLst>
              </a:gradFill>
            </p:spPr>
            <p:style>
              <a:lnRef idx="0">
                <a:schemeClr val="lt1">
                  <a:hueOff val="0"/>
                  <a:satOff val="0"/>
                  <a:lumOff val="0"/>
                  <a:alphaOff val="0"/>
                </a:schemeClr>
              </a:lnRef>
              <a:fillRef idx="3">
                <a:scrgbClr r="0" g="0" b="0"/>
              </a:fillRef>
              <a:effectRef idx="2">
                <a:schemeClr val="accent1">
                  <a:shade val="50000"/>
                  <a:hueOff val="286509"/>
                  <a:satOff val="7676"/>
                  <a:lumOff val="33817"/>
                  <a:alphaOff val="0"/>
                </a:schemeClr>
              </a:effectRef>
              <a:fontRef idx="minor">
                <a:schemeClr val="lt1"/>
              </a:fontRef>
            </p:style>
          </p:sp>
          <p:sp>
            <p:nvSpPr>
              <p:cNvPr id="23" name="Rectangle 22"/>
              <p:cNvSpPr/>
              <p:nvPr/>
            </p:nvSpPr>
            <p:spPr>
              <a:xfrm>
                <a:off x="1022433" y="3463494"/>
                <a:ext cx="7487127" cy="481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Scaffolds</a:t>
                </a:r>
              </a:p>
            </p:txBody>
          </p:sp>
        </p:grpSp>
        <p:pic>
          <p:nvPicPr>
            <p:cNvPr id="42" name="Picture 4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992599" y="3098059"/>
              <a:ext cx="864885" cy="7830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2" name="Group 1"/>
          <p:cNvGrpSpPr/>
          <p:nvPr/>
        </p:nvGrpSpPr>
        <p:grpSpPr>
          <a:xfrm>
            <a:off x="1563915" y="5786200"/>
            <a:ext cx="8412859" cy="797312"/>
            <a:chOff x="1563915" y="5786200"/>
            <a:chExt cx="8412859" cy="797312"/>
          </a:xfrm>
        </p:grpSpPr>
        <p:sp>
          <p:nvSpPr>
            <p:cNvPr id="31" name="Rectangle 30"/>
            <p:cNvSpPr/>
            <p:nvPr/>
          </p:nvSpPr>
          <p:spPr>
            <a:xfrm>
              <a:off x="1870586" y="5805012"/>
              <a:ext cx="8106188" cy="7295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86808" tIns="40005" rIns="40005" bIns="40005" numCol="1" spcCol="1270" anchor="ctr" anchorCtr="0">
              <a:noAutofit/>
            </a:bodyPr>
            <a:lstStyle/>
            <a:p>
              <a:pPr defTabSz="700070">
                <a:lnSpc>
                  <a:spcPct val="90000"/>
                </a:lnSpc>
                <a:spcBef>
                  <a:spcPct val="0"/>
                </a:spcBef>
                <a:spcAft>
                  <a:spcPct val="35000"/>
                </a:spcAft>
              </a:pPr>
              <a:r>
                <a:rPr lang="en-US" sz="2000" b="1" dirty="0">
                  <a:solidFill>
                    <a:schemeClr val="tx1"/>
                  </a:solidFill>
                  <a:latin typeface="Avenir Next" charset="0"/>
                  <a:ea typeface="Avenir Next" charset="0"/>
                  <a:cs typeface="Avenir Next" charset="0"/>
                </a:rPr>
                <a:t>    High Impact Essential Practices (Jeff </a:t>
              </a:r>
              <a:r>
                <a:rPr lang="en-US" sz="2000" b="1" dirty="0" err="1">
                  <a:solidFill>
                    <a:schemeClr val="tx1"/>
                  </a:solidFill>
                  <a:latin typeface="Avenir Next" charset="0"/>
                  <a:ea typeface="Avenir Next" charset="0"/>
                  <a:cs typeface="Avenir Next" charset="0"/>
                </a:rPr>
                <a:t>Zwiers</a:t>
              </a:r>
              <a:r>
                <a:rPr lang="en-US" sz="2000" b="1" dirty="0">
                  <a:solidFill>
                    <a:schemeClr val="tx1"/>
                  </a:solidFill>
                  <a:latin typeface="Avenir Next" charset="0"/>
                  <a:ea typeface="Avenir Next" charset="0"/>
                  <a:cs typeface="Avenir Next" charset="0"/>
                </a:rPr>
                <a:t>) </a:t>
              </a:r>
            </a:p>
          </p:txBody>
        </p:sp>
        <p:pic>
          <p:nvPicPr>
            <p:cNvPr id="43" name="Picture 2" descr="https://www.stenhouse.com/sites/default/files/public/product_images/common-core-standards-in-diverse-classrooms.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563915" y="5786200"/>
              <a:ext cx="841675" cy="7973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138315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681" y="338666"/>
            <a:ext cx="10972800" cy="829734"/>
          </a:xfrm>
        </p:spPr>
        <p:txBody>
          <a:bodyPr/>
          <a:lstStyle/>
          <a:p>
            <a:r>
              <a:rPr lang="en-US" b="1" dirty="0">
                <a:latin typeface="Century Gothic"/>
              </a:rPr>
              <a:t>LEARNING OUTCOMES</a:t>
            </a:r>
          </a:p>
        </p:txBody>
      </p:sp>
      <p:sp>
        <p:nvSpPr>
          <p:cNvPr id="3" name="Content Placeholder 2"/>
          <p:cNvSpPr>
            <a:spLocks noGrp="1"/>
          </p:cNvSpPr>
          <p:nvPr>
            <p:ph idx="1"/>
          </p:nvPr>
        </p:nvSpPr>
        <p:spPr>
          <a:xfrm>
            <a:off x="574825" y="1120021"/>
            <a:ext cx="11335207" cy="4114800"/>
          </a:xfrm>
        </p:spPr>
        <p:txBody>
          <a:bodyPr vert="horz" lIns="91440" tIns="45720" rIns="91440" bIns="45720" rtlCol="0" anchor="t">
            <a:noAutofit/>
          </a:bodyPr>
          <a:lstStyle/>
          <a:p>
            <a:pPr marL="0" indent="0">
              <a:buNone/>
            </a:pPr>
            <a:endParaRPr lang="en-US" sz="800" b="1" dirty="0" smtClean="0">
              <a:latin typeface="Century Gothic"/>
            </a:endParaRPr>
          </a:p>
          <a:p>
            <a:pPr marL="514338" indent="-514338">
              <a:buAutoNum type="arabicPeriod"/>
            </a:pPr>
            <a:endParaRPr lang="en-US" sz="800" b="1" dirty="0" smtClean="0">
              <a:latin typeface="Century Gothic"/>
            </a:endParaRPr>
          </a:p>
          <a:p>
            <a:pPr marL="514338" indent="-514338">
              <a:buAutoNum type="arabicPeriod"/>
            </a:pPr>
            <a:r>
              <a:rPr lang="en-US" sz="2600" b="1" dirty="0" smtClean="0">
                <a:latin typeface="Century Gothic"/>
              </a:rPr>
              <a:t>Review </a:t>
            </a:r>
            <a:r>
              <a:rPr lang="en-US" sz="2600" b="1" dirty="0">
                <a:latin typeface="Century Gothic"/>
              </a:rPr>
              <a:t>EL data and understand the instructional implications</a:t>
            </a:r>
          </a:p>
          <a:p>
            <a:pPr marL="514338" indent="-514338">
              <a:buAutoNum type="arabicPeriod"/>
            </a:pPr>
            <a:endParaRPr lang="en-US" sz="800" b="1" dirty="0"/>
          </a:p>
          <a:p>
            <a:pPr marL="514338" indent="-514338">
              <a:buFont typeface="Arial" pitchFamily="34" charset="0"/>
              <a:buAutoNum type="arabicPeriod"/>
            </a:pPr>
            <a:r>
              <a:rPr lang="en-US" sz="2600" b="1" dirty="0">
                <a:latin typeface="Century Gothic"/>
              </a:rPr>
              <a:t>Understand the essential components of Integrated ELD/Math instruction</a:t>
            </a:r>
            <a:endParaRPr lang="en-US" sz="800" b="1" dirty="0">
              <a:latin typeface="Century Gothic"/>
            </a:endParaRPr>
          </a:p>
          <a:p>
            <a:pPr marL="514338" indent="-514338">
              <a:buFont typeface="Arial" pitchFamily="34" charset="0"/>
              <a:buAutoNum type="arabicPeriod"/>
            </a:pPr>
            <a:endParaRPr lang="en-US" sz="800" b="1" dirty="0"/>
          </a:p>
          <a:p>
            <a:pPr marL="514338" indent="-514338">
              <a:buFont typeface="Arial" pitchFamily="34" charset="0"/>
              <a:buAutoNum type="arabicPeriod"/>
            </a:pPr>
            <a:r>
              <a:rPr lang="en-US" sz="2600" b="1" dirty="0">
                <a:latin typeface="Century Gothic"/>
              </a:rPr>
              <a:t>Experience and learn about protocols that support ELs during Integrated ELD/Math instruction within the context of a Three Phase math lesson</a:t>
            </a:r>
          </a:p>
          <a:p>
            <a:pPr marL="514338" indent="-514338">
              <a:buFont typeface="Arial" pitchFamily="34" charset="0"/>
              <a:buAutoNum type="arabicPeriod"/>
            </a:pPr>
            <a:endParaRPr lang="en-US" sz="800" b="1" dirty="0"/>
          </a:p>
          <a:p>
            <a:pPr marL="514338" indent="-514338">
              <a:buAutoNum type="arabicPeriod"/>
            </a:pPr>
            <a:r>
              <a:rPr lang="en-US" sz="2600" b="1" dirty="0">
                <a:latin typeface="Century Gothic"/>
              </a:rPr>
              <a:t>Understand instructional practices and available resources for Integrated ELD/Math</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262076" y="5100560"/>
            <a:ext cx="2680614" cy="1642533"/>
          </a:xfrm>
          <a:prstGeom prst="rect">
            <a:avLst/>
          </a:prstGeom>
        </p:spPr>
      </p:pic>
    </p:spTree>
    <p:extLst>
      <p:ext uri="{BB962C8B-B14F-4D97-AF65-F5344CB8AC3E}">
        <p14:creationId xmlns:p14="http://schemas.microsoft.com/office/powerpoint/2010/main" val="21004590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9" name="Rectangle 3"/>
          <p:cNvSpPr>
            <a:spLocks noGrp="1" noChangeArrowheads="1"/>
          </p:cNvSpPr>
          <p:nvPr>
            <p:ph type="title"/>
          </p:nvPr>
        </p:nvSpPr>
        <p:spPr>
          <a:xfrm>
            <a:off x="655323" y="530464"/>
            <a:ext cx="8229600" cy="990600"/>
          </a:xfrm>
        </p:spPr>
        <p:txBody>
          <a:bodyPr>
            <a:normAutofit fontScale="90000"/>
          </a:bodyPr>
          <a:lstStyle/>
          <a:p>
            <a:r>
              <a:rPr lang="en-US" b="1" dirty="0" smtClean="0">
                <a:solidFill>
                  <a:srgbClr val="D45235"/>
                </a:solidFill>
                <a:latin typeface="Century Gothic"/>
                <a:cs typeface="Century Gothic"/>
              </a:rPr>
              <a:t>INTEGRATED </a:t>
            </a:r>
            <a:r>
              <a:rPr lang="en-US" b="1" dirty="0">
                <a:solidFill>
                  <a:srgbClr val="D45235"/>
                </a:solidFill>
                <a:latin typeface="Century Gothic"/>
                <a:cs typeface="Century Gothic"/>
              </a:rPr>
              <a:t>ELD MATH </a:t>
            </a:r>
            <a:br>
              <a:rPr lang="en-US" b="1" dirty="0">
                <a:solidFill>
                  <a:srgbClr val="D45235"/>
                </a:solidFill>
                <a:latin typeface="Century Gothic"/>
                <a:cs typeface="Century Gothic"/>
              </a:rPr>
            </a:br>
            <a:r>
              <a:rPr lang="en-US" dirty="0">
                <a:solidFill>
                  <a:srgbClr val="D45235"/>
                </a:solidFill>
                <a:latin typeface="Century Gothic"/>
                <a:cs typeface="Century Gothic"/>
              </a:rPr>
              <a:t>THREE PHASE LESSON HANDOUT</a:t>
            </a:r>
          </a:p>
        </p:txBody>
      </p:sp>
      <p:pic>
        <p:nvPicPr>
          <p:cNvPr id="2" name="Picture 1"/>
          <p:cNvPicPr>
            <a:picLocks noChangeAspect="1"/>
          </p:cNvPicPr>
          <p:nvPr/>
        </p:nvPicPr>
        <p:blipFill>
          <a:blip r:embed="rId3"/>
          <a:stretch>
            <a:fillRect/>
          </a:stretch>
        </p:blipFill>
        <p:spPr>
          <a:xfrm>
            <a:off x="655323" y="1702517"/>
            <a:ext cx="3573573" cy="465051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8913004" y="1069335"/>
            <a:ext cx="3026571" cy="5698048"/>
          </a:xfrm>
          <a:prstGeom prst="rect">
            <a:avLst/>
          </a:prstGeom>
        </p:spPr>
      </p:pic>
      <p:pic>
        <p:nvPicPr>
          <p:cNvPr id="6" name="Picture 5"/>
          <p:cNvPicPr>
            <a:picLocks noChangeAspect="1"/>
          </p:cNvPicPr>
          <p:nvPr/>
        </p:nvPicPr>
        <p:blipFill>
          <a:blip r:embed="rId5"/>
          <a:stretch>
            <a:fillRect/>
          </a:stretch>
        </p:blipFill>
        <p:spPr>
          <a:xfrm>
            <a:off x="5830888" y="4671458"/>
            <a:ext cx="2808726" cy="1981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10"/>
          <p:cNvPicPr>
            <a:picLocks noChangeAspect="1"/>
          </p:cNvPicPr>
          <p:nvPr/>
        </p:nvPicPr>
        <p:blipFill>
          <a:blip r:embed="rId6"/>
          <a:stretch>
            <a:fillRect/>
          </a:stretch>
        </p:blipFill>
        <p:spPr>
          <a:xfrm>
            <a:off x="5416178" y="1643192"/>
            <a:ext cx="2705291" cy="19546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7"/>
          <a:stretch>
            <a:fillRect/>
          </a:stretch>
        </p:blipFill>
        <p:spPr>
          <a:xfrm>
            <a:off x="4629974" y="3102047"/>
            <a:ext cx="2778798" cy="19205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113013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681" y="338666"/>
            <a:ext cx="10972800" cy="829734"/>
          </a:xfrm>
        </p:spPr>
        <p:txBody>
          <a:bodyPr/>
          <a:lstStyle/>
          <a:p>
            <a:r>
              <a:rPr lang="en-US" b="1" dirty="0">
                <a:latin typeface="Century Gothic"/>
              </a:rPr>
              <a:t>LEARNING OUTCOMES</a:t>
            </a:r>
          </a:p>
        </p:txBody>
      </p:sp>
      <p:sp>
        <p:nvSpPr>
          <p:cNvPr id="3" name="Content Placeholder 2"/>
          <p:cNvSpPr>
            <a:spLocks noGrp="1"/>
          </p:cNvSpPr>
          <p:nvPr>
            <p:ph idx="1"/>
          </p:nvPr>
        </p:nvSpPr>
        <p:spPr>
          <a:xfrm>
            <a:off x="574825" y="1120021"/>
            <a:ext cx="11335207" cy="4114800"/>
          </a:xfrm>
        </p:spPr>
        <p:txBody>
          <a:bodyPr vert="horz" lIns="91440" tIns="45720" rIns="91440" bIns="45720" rtlCol="0" anchor="t">
            <a:noAutofit/>
          </a:bodyPr>
          <a:lstStyle/>
          <a:p>
            <a:pPr marL="0" indent="0">
              <a:buNone/>
            </a:pPr>
            <a:endParaRPr lang="en-US" sz="800" b="1" dirty="0" smtClean="0">
              <a:latin typeface="Century Gothic"/>
            </a:endParaRPr>
          </a:p>
          <a:p>
            <a:pPr marL="514338" indent="-514338">
              <a:buAutoNum type="arabicPeriod"/>
            </a:pPr>
            <a:endParaRPr lang="en-US" sz="800" b="1" dirty="0" smtClean="0">
              <a:latin typeface="Century Gothic"/>
            </a:endParaRPr>
          </a:p>
          <a:p>
            <a:pPr marL="514338" indent="-514338">
              <a:buAutoNum type="arabicPeriod"/>
            </a:pPr>
            <a:r>
              <a:rPr lang="en-US" sz="2600" b="1" dirty="0" smtClean="0">
                <a:latin typeface="Century Gothic"/>
              </a:rPr>
              <a:t>Review </a:t>
            </a:r>
            <a:r>
              <a:rPr lang="en-US" sz="2600" b="1" dirty="0">
                <a:latin typeface="Century Gothic"/>
              </a:rPr>
              <a:t>EL data and understand the instructional implications</a:t>
            </a:r>
          </a:p>
          <a:p>
            <a:pPr marL="514338" indent="-514338">
              <a:buAutoNum type="arabicPeriod"/>
            </a:pPr>
            <a:endParaRPr lang="en-US" sz="800" b="1" dirty="0"/>
          </a:p>
          <a:p>
            <a:pPr marL="514338" indent="-514338">
              <a:buFont typeface="Arial" pitchFamily="34" charset="0"/>
              <a:buAutoNum type="arabicPeriod"/>
            </a:pPr>
            <a:r>
              <a:rPr lang="en-US" sz="2600" b="1" dirty="0">
                <a:latin typeface="Century Gothic"/>
              </a:rPr>
              <a:t>Understand the essential components of Integrated ELD/Math instruction</a:t>
            </a:r>
            <a:endParaRPr lang="en-US" sz="800" b="1" dirty="0">
              <a:latin typeface="Century Gothic"/>
            </a:endParaRPr>
          </a:p>
          <a:p>
            <a:pPr marL="514338" indent="-514338">
              <a:buFont typeface="Arial" pitchFamily="34" charset="0"/>
              <a:buAutoNum type="arabicPeriod"/>
            </a:pPr>
            <a:endParaRPr lang="en-US" sz="800" b="1" dirty="0"/>
          </a:p>
          <a:p>
            <a:pPr marL="514338" indent="-514338">
              <a:buFont typeface="Arial" pitchFamily="34" charset="0"/>
              <a:buAutoNum type="arabicPeriod"/>
            </a:pPr>
            <a:r>
              <a:rPr lang="en-US" sz="2600" b="1" dirty="0">
                <a:latin typeface="Century Gothic"/>
              </a:rPr>
              <a:t>Experience and learn about protocols that support ELs during Integrated ELD/Math instruction within the context of a Three Phase math lesson</a:t>
            </a:r>
          </a:p>
          <a:p>
            <a:pPr marL="514338" indent="-514338">
              <a:buFont typeface="Arial" pitchFamily="34" charset="0"/>
              <a:buAutoNum type="arabicPeriod"/>
            </a:pPr>
            <a:endParaRPr lang="en-US" sz="800" b="1" dirty="0"/>
          </a:p>
          <a:p>
            <a:pPr marL="514338" indent="-514338">
              <a:buAutoNum type="arabicPeriod"/>
            </a:pPr>
            <a:r>
              <a:rPr lang="en-US" sz="2600" b="1" dirty="0">
                <a:latin typeface="Century Gothic"/>
              </a:rPr>
              <a:t>Understand instructional practices and available resources for Integrated ELD/Math</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262076" y="5100560"/>
            <a:ext cx="2680614" cy="1642533"/>
          </a:xfrm>
          <a:prstGeom prst="rect">
            <a:avLst/>
          </a:prstGeom>
        </p:spPr>
      </p:pic>
    </p:spTree>
    <p:extLst>
      <p:ext uri="{BB962C8B-B14F-4D97-AF65-F5344CB8AC3E}">
        <p14:creationId xmlns:p14="http://schemas.microsoft.com/office/powerpoint/2010/main" val="5642267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6"/>
            <a:ext cx="12192000" cy="591902"/>
          </a:xfrm>
          <a:solidFill>
            <a:schemeClr val="accent1">
              <a:lumMod val="40000"/>
              <a:lumOff val="60000"/>
            </a:schemeClr>
          </a:solidFill>
        </p:spPr>
        <p:txBody>
          <a:bodyPr>
            <a:normAutofit/>
          </a:bodyPr>
          <a:lstStyle/>
          <a:p>
            <a:pPr algn="ctr"/>
            <a:r>
              <a:rPr lang="en-US" sz="2200" b="1" dirty="0" smtClean="0">
                <a:latin typeface="Century Gothic" charset="0"/>
                <a:ea typeface="Century Gothic" charset="0"/>
                <a:cs typeface="Century Gothic" charset="0"/>
              </a:rPr>
              <a:t>Integrated ELD/Math Resources to Support ELs with Problem Solving and Math Discourse</a:t>
            </a:r>
            <a:endParaRPr lang="en-US" sz="2200" b="1" dirty="0">
              <a:latin typeface="Century Gothic" charset="0"/>
              <a:ea typeface="Century Gothic" charset="0"/>
              <a:cs typeface="Century Gothic" charset="0"/>
            </a:endParaRPr>
          </a:p>
        </p:txBody>
      </p:sp>
      <p:sp>
        <p:nvSpPr>
          <p:cNvPr id="7" name="TextBox 6"/>
          <p:cNvSpPr txBox="1"/>
          <p:nvPr/>
        </p:nvSpPr>
        <p:spPr>
          <a:xfrm>
            <a:off x="348160" y="845036"/>
            <a:ext cx="3427189" cy="646331"/>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solidFill>
                  <a:schemeClr val="tx1"/>
                </a:solidFill>
                <a:latin typeface="Century Gothic" charset="0"/>
                <a:ea typeface="Century Gothic" charset="0"/>
                <a:cs typeface="Century Gothic" charset="0"/>
              </a:rPr>
              <a:t>1. What are the expectations for Integrated ELD?</a:t>
            </a:r>
            <a:endParaRPr lang="en-US" dirty="0">
              <a:solidFill>
                <a:schemeClr val="tx1"/>
              </a:solidFill>
              <a:latin typeface="Century Gothic" charset="0"/>
              <a:ea typeface="Century Gothic" charset="0"/>
              <a:cs typeface="Century Gothic" charset="0"/>
            </a:endParaRPr>
          </a:p>
        </p:txBody>
      </p:sp>
      <p:sp>
        <p:nvSpPr>
          <p:cNvPr id="9" name="TextBox 8"/>
          <p:cNvSpPr txBox="1"/>
          <p:nvPr/>
        </p:nvSpPr>
        <p:spPr>
          <a:xfrm>
            <a:off x="8532565" y="854458"/>
            <a:ext cx="3227946" cy="646331"/>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smtClean="0">
                <a:solidFill>
                  <a:schemeClr val="tx1"/>
                </a:solidFill>
                <a:latin typeface="Century Gothic" charset="0"/>
                <a:ea typeface="Century Gothic" charset="0"/>
                <a:cs typeface="Century Gothic" charset="0"/>
              </a:rPr>
              <a:t>3. Model Lessons Gr. K-6</a:t>
            </a:r>
          </a:p>
          <a:p>
            <a:pPr algn="ctr"/>
            <a:r>
              <a:rPr lang="en-US" dirty="0" smtClean="0">
                <a:solidFill>
                  <a:schemeClr val="tx1"/>
                </a:solidFill>
                <a:latin typeface="Century Gothic" charset="0"/>
                <a:ea typeface="Century Gothic" charset="0"/>
                <a:cs typeface="Century Gothic" charset="0"/>
              </a:rPr>
              <a:t>One Per Grade Level</a:t>
            </a:r>
            <a:endParaRPr lang="en-US" dirty="0">
              <a:solidFill>
                <a:schemeClr val="tx1"/>
              </a:solidFill>
              <a:latin typeface="Century Gothic" charset="0"/>
              <a:ea typeface="Century Gothic" charset="0"/>
              <a:cs typeface="Century Gothic" charset="0"/>
            </a:endParaRPr>
          </a:p>
        </p:txBody>
      </p:sp>
      <p:sp>
        <p:nvSpPr>
          <p:cNvPr id="10" name="TextBox 9"/>
          <p:cNvSpPr txBox="1"/>
          <p:nvPr/>
        </p:nvSpPr>
        <p:spPr>
          <a:xfrm>
            <a:off x="8532565" y="4302368"/>
            <a:ext cx="3227946" cy="646331"/>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a:solidFill>
                  <a:schemeClr val="tx1"/>
                </a:solidFill>
                <a:latin typeface="Century Gothic" charset="0"/>
                <a:ea typeface="Century Gothic" charset="0"/>
                <a:cs typeface="Century Gothic" charset="0"/>
              </a:rPr>
              <a:t>5</a:t>
            </a:r>
            <a:r>
              <a:rPr lang="en-US" dirty="0" smtClean="0">
                <a:solidFill>
                  <a:schemeClr val="tx1"/>
                </a:solidFill>
                <a:latin typeface="Century Gothic" charset="0"/>
                <a:ea typeface="Century Gothic" charset="0"/>
                <a:cs typeface="Century Gothic" charset="0"/>
              </a:rPr>
              <a:t>. Video of Gr. K Lesson</a:t>
            </a:r>
          </a:p>
          <a:p>
            <a:pPr algn="ctr"/>
            <a:r>
              <a:rPr lang="en-US" dirty="0" smtClean="0">
                <a:solidFill>
                  <a:schemeClr val="tx1"/>
                </a:solidFill>
                <a:latin typeface="Century Gothic" charset="0"/>
                <a:ea typeface="Century Gothic" charset="0"/>
                <a:cs typeface="Century Gothic" charset="0"/>
              </a:rPr>
              <a:t>Gr. 3 &amp; Gr. 4 Coming Soon</a:t>
            </a:r>
            <a:endParaRPr lang="en-US" dirty="0">
              <a:solidFill>
                <a:schemeClr val="tx1"/>
              </a:solidFill>
              <a:latin typeface="Century Gothic" charset="0"/>
              <a:ea typeface="Century Gothic" charset="0"/>
              <a:cs typeface="Century Gothic" charset="0"/>
            </a:endParaRPr>
          </a:p>
        </p:txBody>
      </p:sp>
      <p:sp>
        <p:nvSpPr>
          <p:cNvPr id="13" name="TextBox 12"/>
          <p:cNvSpPr txBox="1"/>
          <p:nvPr/>
        </p:nvSpPr>
        <p:spPr>
          <a:xfrm>
            <a:off x="348159" y="4366536"/>
            <a:ext cx="1990601" cy="1477328"/>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smtClean="0">
                <a:solidFill>
                  <a:schemeClr val="tx1"/>
                </a:solidFill>
                <a:latin typeface="Century Gothic" charset="0"/>
                <a:ea typeface="Century Gothic" charset="0"/>
                <a:cs typeface="Century Gothic" charset="0"/>
              </a:rPr>
              <a:t>4. Posters </a:t>
            </a:r>
          </a:p>
          <a:p>
            <a:pPr algn="ctr"/>
            <a:r>
              <a:rPr lang="en-US" dirty="0" smtClean="0">
                <a:solidFill>
                  <a:schemeClr val="tx1"/>
                </a:solidFill>
                <a:latin typeface="Century Gothic" charset="0"/>
                <a:ea typeface="Century Gothic" charset="0"/>
                <a:cs typeface="Century Gothic" charset="0"/>
              </a:rPr>
              <a:t>&amp; </a:t>
            </a:r>
          </a:p>
          <a:p>
            <a:pPr algn="ctr"/>
            <a:r>
              <a:rPr lang="en-US" dirty="0" smtClean="0">
                <a:solidFill>
                  <a:schemeClr val="tx1"/>
                </a:solidFill>
                <a:latin typeface="Century Gothic" charset="0"/>
                <a:ea typeface="Century Gothic" charset="0"/>
                <a:cs typeface="Century Gothic" charset="0"/>
              </a:rPr>
              <a:t>Companion Cards For Protocols</a:t>
            </a:r>
            <a:endParaRPr lang="en-US" dirty="0">
              <a:solidFill>
                <a:schemeClr val="tx1"/>
              </a:solidFill>
              <a:latin typeface="Century Gothic" charset="0"/>
              <a:ea typeface="Century Gothic" charset="0"/>
              <a:cs typeface="Century Gothic" charset="0"/>
            </a:endParaRPr>
          </a:p>
        </p:txBody>
      </p:sp>
      <p:sp>
        <p:nvSpPr>
          <p:cNvPr id="15" name="TextBox 14"/>
          <p:cNvSpPr txBox="1"/>
          <p:nvPr/>
        </p:nvSpPr>
        <p:spPr>
          <a:xfrm>
            <a:off x="4203339" y="845036"/>
            <a:ext cx="1407157" cy="1200329"/>
          </a:xfrm>
          <a:prstGeom prst="rect">
            <a:avLst/>
          </a:prstGeom>
          <a:solidFill>
            <a:schemeClr val="accent1">
              <a:lumMod val="20000"/>
              <a:lumOff val="80000"/>
            </a:schemeClr>
          </a:solidFill>
          <a:ln w="63500">
            <a:solidFill>
              <a:schemeClr val="accent5"/>
            </a:solidFill>
            <a:prstDash val="sysDot"/>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smtClean="0">
                <a:solidFill>
                  <a:schemeClr val="tx1"/>
                </a:solidFill>
                <a:latin typeface="Century Gothic" charset="0"/>
                <a:ea typeface="Century Gothic" charset="0"/>
                <a:cs typeface="Century Gothic" charset="0"/>
              </a:rPr>
              <a:t>2. Model Lesson</a:t>
            </a:r>
          </a:p>
          <a:p>
            <a:pPr algn="ctr"/>
            <a:r>
              <a:rPr lang="en-US" dirty="0" smtClean="0">
                <a:solidFill>
                  <a:schemeClr val="tx1"/>
                </a:solidFill>
                <a:latin typeface="Century Gothic" charset="0"/>
                <a:ea typeface="Century Gothic" charset="0"/>
                <a:cs typeface="Century Gothic" charset="0"/>
              </a:rPr>
              <a:t>At-A-Glance</a:t>
            </a:r>
          </a:p>
        </p:txBody>
      </p:sp>
      <p:pic>
        <p:nvPicPr>
          <p:cNvPr id="17" name="Picture 16"/>
          <p:cNvPicPr>
            <a:picLocks noChangeAspect="1"/>
          </p:cNvPicPr>
          <p:nvPr/>
        </p:nvPicPr>
        <p:blipFill>
          <a:blip r:embed="rId3"/>
          <a:stretch>
            <a:fillRect/>
          </a:stretch>
        </p:blipFill>
        <p:spPr>
          <a:xfrm>
            <a:off x="300173" y="6131046"/>
            <a:ext cx="589926" cy="575537"/>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909698" y="5124957"/>
            <a:ext cx="2604059" cy="153351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8159" y="1708803"/>
            <a:ext cx="3224303" cy="2070294"/>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528687" y="4251163"/>
            <a:ext cx="5432765" cy="2428722"/>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733174" y="833691"/>
            <a:ext cx="2292446" cy="294540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539427" y="1615089"/>
            <a:ext cx="3227945" cy="2228168"/>
          </a:xfrm>
          <a:prstGeom prst="rect">
            <a:avLst/>
          </a:prstGeom>
        </p:spPr>
      </p:pic>
      <p:sp>
        <p:nvSpPr>
          <p:cNvPr id="16" name="TextBox 15"/>
          <p:cNvSpPr txBox="1"/>
          <p:nvPr/>
        </p:nvSpPr>
        <p:spPr>
          <a:xfrm>
            <a:off x="780135" y="6234148"/>
            <a:ext cx="846707" cy="369332"/>
          </a:xfrm>
          <a:prstGeom prst="rect">
            <a:avLst/>
          </a:prstGeom>
          <a:noFill/>
        </p:spPr>
        <p:txBody>
          <a:bodyPr wrap="none" rtlCol="0">
            <a:spAutoFit/>
          </a:bodyPr>
          <a:lstStyle/>
          <a:p>
            <a:r>
              <a:rPr lang="en-US" b="1" dirty="0" smtClean="0"/>
              <a:t>MMED</a:t>
            </a:r>
            <a:endParaRPr lang="en-US" b="1" dirty="0"/>
          </a:p>
        </p:txBody>
      </p:sp>
      <p:sp>
        <p:nvSpPr>
          <p:cNvPr id="4" name="Rectangle 3"/>
          <p:cNvSpPr/>
          <p:nvPr/>
        </p:nvSpPr>
        <p:spPr>
          <a:xfrm>
            <a:off x="228599" y="767777"/>
            <a:ext cx="3615339" cy="319863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046825" y="767777"/>
            <a:ext cx="4079966" cy="319863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329678" y="760435"/>
            <a:ext cx="3633720" cy="319863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28600" y="4188068"/>
            <a:ext cx="7898191" cy="2580311"/>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329678" y="4188068"/>
            <a:ext cx="3633720" cy="2580311"/>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19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8" y="1580240"/>
            <a:ext cx="6076667" cy="46481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674372" y="339990"/>
            <a:ext cx="10670350" cy="990600"/>
          </a:xfrm>
        </p:spPr>
        <p:txBody>
          <a:bodyPr>
            <a:noAutofit/>
          </a:bodyPr>
          <a:lstStyle/>
          <a:p>
            <a:pPr algn="ctr"/>
            <a:r>
              <a:rPr lang="en-US" sz="6000" b="1" dirty="0" smtClean="0">
                <a:latin typeface="Century Gothic" charset="0"/>
                <a:ea typeface="Century Gothic" charset="0"/>
                <a:cs typeface="Century Gothic" charset="0"/>
              </a:rPr>
              <a:t>mmed.lausd.net</a:t>
            </a:r>
            <a:endParaRPr lang="en-US" sz="6000" b="1" dirty="0">
              <a:latin typeface="Century Gothic" charset="0"/>
              <a:ea typeface="Century Gothic" charset="0"/>
              <a:cs typeface="Century Gothic" charset="0"/>
            </a:endParaRPr>
          </a:p>
        </p:txBody>
      </p:sp>
      <p:sp>
        <p:nvSpPr>
          <p:cNvPr id="7" name="Left Arrow 6"/>
          <p:cNvSpPr/>
          <p:nvPr/>
        </p:nvSpPr>
        <p:spPr>
          <a:xfrm rot="18474196">
            <a:off x="1950802" y="4655825"/>
            <a:ext cx="1188829" cy="645686"/>
          </a:xfrm>
          <a:prstGeom prst="leftArrow">
            <a:avLst>
              <a:gd name="adj1" fmla="val 45368"/>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0775" y="1580240"/>
            <a:ext cx="2654300" cy="2755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Left Arrow 7"/>
          <p:cNvSpPr/>
          <p:nvPr/>
        </p:nvSpPr>
        <p:spPr>
          <a:xfrm rot="3080044">
            <a:off x="6083004" y="4247320"/>
            <a:ext cx="1188829" cy="645686"/>
          </a:xfrm>
          <a:prstGeom prst="leftArrow">
            <a:avLst>
              <a:gd name="adj1" fmla="val 45368"/>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844" y="1813917"/>
            <a:ext cx="6244724" cy="4414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5174" y="2132689"/>
            <a:ext cx="2552700" cy="3149600"/>
          </a:xfrm>
          <a:prstGeom prst="rect">
            <a:avLst/>
          </a:prstGeom>
          <a:ln w="41275" cap="sq">
            <a:solidFill>
              <a:srgbClr val="000000"/>
            </a:solidFill>
            <a:prstDash val="solid"/>
            <a:miter lim="800000"/>
          </a:ln>
          <a:effectLst>
            <a:outerShdw blurRad="50800" dist="38100" dir="2700000" algn="tl" rotWithShape="0">
              <a:srgbClr val="000000">
                <a:alpha val="43000"/>
              </a:srgbClr>
            </a:outerShdw>
          </a:effectLst>
        </p:spPr>
      </p:pic>
      <p:sp>
        <p:nvSpPr>
          <p:cNvPr id="13" name="Left Arrow 12"/>
          <p:cNvSpPr/>
          <p:nvPr/>
        </p:nvSpPr>
        <p:spPr>
          <a:xfrm rot="3080044">
            <a:off x="2242841" y="3698335"/>
            <a:ext cx="1188829" cy="645686"/>
          </a:xfrm>
          <a:prstGeom prst="leftArrow">
            <a:avLst>
              <a:gd name="adj1" fmla="val 45368"/>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13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latin typeface="Century Gothic"/>
              </a:rPr>
              <a:t>Integrated </a:t>
            </a:r>
            <a:r>
              <a:rPr lang="en-US" b="1" dirty="0" err="1">
                <a:latin typeface="Century Gothic"/>
              </a:rPr>
              <a:t>eld</a:t>
            </a:r>
            <a:r>
              <a:rPr lang="en-US" b="1" dirty="0">
                <a:latin typeface="Century Gothic"/>
              </a:rPr>
              <a:t>/math</a:t>
            </a:r>
          </a:p>
        </p:txBody>
      </p:sp>
      <p:sp>
        <p:nvSpPr>
          <p:cNvPr id="3" name="Subtitle 2"/>
          <p:cNvSpPr>
            <a:spLocks noGrp="1"/>
          </p:cNvSpPr>
          <p:nvPr>
            <p:ph type="subTitle" idx="1"/>
          </p:nvPr>
        </p:nvSpPr>
        <p:spPr>
          <a:xfrm>
            <a:off x="914400" y="3505200"/>
            <a:ext cx="10464800" cy="1752600"/>
          </a:xfrm>
        </p:spPr>
        <p:txBody>
          <a:bodyPr vert="horz" lIns="91440" tIns="45720" rIns="91440" bIns="45720" rtlCol="0" anchor="t">
            <a:noAutofit/>
          </a:bodyPr>
          <a:lstStyle/>
          <a:p>
            <a:r>
              <a:rPr lang="en-US" sz="4400" dirty="0" smtClean="0">
                <a:latin typeface="Century Gothic"/>
              </a:rPr>
              <a:t>Three Reads Protocol</a:t>
            </a:r>
            <a:endParaRPr lang="en-US" sz="4400" dirty="0">
              <a:latin typeface="Century Gothic"/>
            </a:endParaRPr>
          </a:p>
        </p:txBody>
      </p:sp>
      <p:pic>
        <p:nvPicPr>
          <p:cNvPr id="5" name="Picture 4"/>
          <p:cNvPicPr>
            <a:picLocks noChangeAspect="1"/>
          </p:cNvPicPr>
          <p:nvPr/>
        </p:nvPicPr>
        <p:blipFill>
          <a:blip r:embed="rId3"/>
          <a:stretch>
            <a:fillRect/>
          </a:stretch>
        </p:blipFill>
        <p:spPr>
          <a:xfrm>
            <a:off x="678934" y="609605"/>
            <a:ext cx="1562100" cy="1524000"/>
          </a:xfrm>
          <a:prstGeom prst="rect">
            <a:avLst/>
          </a:prstGeom>
        </p:spPr>
      </p:pic>
      <p:sp>
        <p:nvSpPr>
          <p:cNvPr id="4" name="TextBox 3"/>
          <p:cNvSpPr txBox="1"/>
          <p:nvPr/>
        </p:nvSpPr>
        <p:spPr>
          <a:xfrm>
            <a:off x="2241034" y="1172230"/>
            <a:ext cx="7334059" cy="461665"/>
          </a:xfrm>
          <a:prstGeom prst="rect">
            <a:avLst/>
          </a:prstGeom>
          <a:noFill/>
        </p:spPr>
        <p:txBody>
          <a:bodyPr wrap="none" rtlCol="0" anchor="t">
            <a:spAutoFit/>
          </a:bodyPr>
          <a:lstStyle/>
          <a:p>
            <a:r>
              <a:rPr lang="en-US" sz="2400" dirty="0">
                <a:solidFill>
                  <a:schemeClr val="tx1">
                    <a:lumMod val="75000"/>
                    <a:lumOff val="25000"/>
                  </a:schemeClr>
                </a:solidFill>
                <a:latin typeface="Century Gothic"/>
              </a:rPr>
              <a:t>Multilingual</a:t>
            </a:r>
            <a:r>
              <a:rPr lang="en-US" sz="2400" dirty="0">
                <a:solidFill>
                  <a:schemeClr val="tx1">
                    <a:lumMod val="75000"/>
                    <a:lumOff val="25000"/>
                  </a:schemeClr>
                </a:solidFill>
              </a:rPr>
              <a:t> and Multicultural Education Department</a:t>
            </a:r>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527804">
            <a:off x="8260874" y="2011297"/>
            <a:ext cx="3257783" cy="42159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29884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64" y="1545772"/>
            <a:ext cx="10887770" cy="43510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23334" y="318965"/>
            <a:ext cx="10972800" cy="990600"/>
          </a:xfrm>
        </p:spPr>
        <p:txBody>
          <a:bodyPr/>
          <a:lstStyle/>
          <a:p>
            <a:r>
              <a:rPr lang="en-US" dirty="0"/>
              <a:t>SBAC – </a:t>
            </a:r>
            <a:r>
              <a:rPr lang="en-US" dirty="0" smtClean="0"/>
              <a:t>2016 MATHEMATICS </a:t>
            </a:r>
            <a:r>
              <a:rPr lang="en-US" dirty="0"/>
              <a:t>– LAUSD – ELs</a:t>
            </a:r>
          </a:p>
        </p:txBody>
      </p:sp>
      <p:sp>
        <p:nvSpPr>
          <p:cNvPr id="6" name="Rectangle 5"/>
          <p:cNvSpPr/>
          <p:nvPr/>
        </p:nvSpPr>
        <p:spPr>
          <a:xfrm>
            <a:off x="10210800" y="2019045"/>
            <a:ext cx="1023259" cy="3877733"/>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508364" y="4985657"/>
            <a:ext cx="10725695" cy="1088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98456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cture1.png"/>
          <p:cNvPicPr>
            <a:picLocks noChangeAspect="1"/>
          </p:cNvPicPr>
          <p:nvPr/>
        </p:nvPicPr>
        <p:blipFill>
          <a:blip r:embed="rId3"/>
          <a:stretch>
            <a:fillRect/>
          </a:stretch>
        </p:blipFill>
        <p:spPr>
          <a:xfrm>
            <a:off x="246016" y="1131179"/>
            <a:ext cx="1607789" cy="1232217"/>
          </a:xfrm>
          <a:prstGeom prst="rect">
            <a:avLst/>
          </a:prstGeom>
        </p:spPr>
      </p:pic>
      <p:sp>
        <p:nvSpPr>
          <p:cNvPr id="2" name="Title 1"/>
          <p:cNvSpPr>
            <a:spLocks noGrp="1"/>
          </p:cNvSpPr>
          <p:nvPr>
            <p:ph type="title" idx="4294967295"/>
          </p:nvPr>
        </p:nvSpPr>
        <p:spPr>
          <a:xfrm>
            <a:off x="380085" y="334254"/>
            <a:ext cx="10206132" cy="796925"/>
          </a:xfrm>
        </p:spPr>
        <p:txBody>
          <a:bodyPr>
            <a:normAutofit fontScale="90000"/>
          </a:bodyPr>
          <a:lstStyle/>
          <a:p>
            <a:r>
              <a:rPr lang="en-US" sz="4800" b="1" dirty="0"/>
              <a:t>CA MATH FRAMEWORK</a:t>
            </a:r>
          </a:p>
        </p:txBody>
      </p:sp>
      <p:sp>
        <p:nvSpPr>
          <p:cNvPr id="19" name="TextBox 18"/>
          <p:cNvSpPr txBox="1"/>
          <p:nvPr/>
        </p:nvSpPr>
        <p:spPr>
          <a:xfrm>
            <a:off x="760413" y="1535113"/>
            <a:ext cx="10182225" cy="4770537"/>
          </a:xfrm>
          <a:prstGeom prst="rect">
            <a:avLst/>
          </a:prstGeom>
          <a:noFill/>
        </p:spPr>
        <p:txBody>
          <a:bodyPr wrap="square" rtlCol="0" anchor="t">
            <a:spAutoFit/>
          </a:bodyPr>
          <a:lstStyle/>
          <a:p>
            <a:r>
              <a:rPr lang="en-US" sz="3600" i="1" dirty="0">
                <a:latin typeface="Century Gothic"/>
              </a:rPr>
              <a:t>The role of English language proficiency must be a consideration for English learners who experience difficulties in learning mathematics... </a:t>
            </a:r>
            <a:r>
              <a:rPr lang="en-US" sz="3600" b="1" i="1" dirty="0">
                <a:latin typeface="Century Gothic"/>
              </a:rPr>
              <a:t>It is not possible to separate the content of mathematics from the language in which it is discussed </a:t>
            </a:r>
            <a:endParaRPr lang="en-US" sz="3600" b="1" i="1" dirty="0" smtClean="0">
              <a:latin typeface="Century Gothic"/>
            </a:endParaRPr>
          </a:p>
          <a:p>
            <a:r>
              <a:rPr lang="en-US" sz="3600" b="1" i="1" dirty="0" smtClean="0">
                <a:latin typeface="Century Gothic"/>
              </a:rPr>
              <a:t>and </a:t>
            </a:r>
            <a:r>
              <a:rPr lang="en-US" sz="3600" b="1" i="1" dirty="0">
                <a:latin typeface="Century Gothic"/>
              </a:rPr>
              <a:t>taught.</a:t>
            </a:r>
          </a:p>
          <a:p>
            <a:endParaRPr lang="en-US" sz="1200" dirty="0" smtClean="0">
              <a:latin typeface="Century Gothic"/>
            </a:endParaRPr>
          </a:p>
          <a:p>
            <a:endParaRPr lang="en-US" sz="1200" dirty="0">
              <a:latin typeface="Century Gothic"/>
            </a:endParaRPr>
          </a:p>
          <a:p>
            <a:r>
              <a:rPr lang="en-US" sz="2800" dirty="0">
                <a:latin typeface="Century Gothic"/>
              </a:rPr>
              <a:t>-- Universal Access </a:t>
            </a:r>
            <a:r>
              <a:rPr lang="en-US" sz="2800" dirty="0" smtClean="0">
                <a:latin typeface="Century Gothic"/>
              </a:rPr>
              <a:t>Chapter, p</a:t>
            </a:r>
            <a:r>
              <a:rPr lang="en-US" sz="2800" dirty="0">
                <a:latin typeface="Century Gothic"/>
              </a:rPr>
              <a:t>. 684-685</a:t>
            </a:r>
          </a:p>
        </p:txBody>
      </p:sp>
      <p:pic>
        <p:nvPicPr>
          <p:cNvPr id="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856873" y="4245424"/>
            <a:ext cx="1706795" cy="22302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83414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9413" y="334963"/>
            <a:ext cx="11316117" cy="796925"/>
          </a:xfrm>
        </p:spPr>
        <p:txBody>
          <a:bodyPr>
            <a:normAutofit fontScale="90000"/>
          </a:bodyPr>
          <a:lstStyle/>
          <a:p>
            <a:r>
              <a:rPr lang="en-US" sz="4800" b="1" dirty="0"/>
              <a:t>TEACHING AND LEARNING FRAMEWORK</a:t>
            </a:r>
          </a:p>
        </p:txBody>
      </p:sp>
      <p:sp>
        <p:nvSpPr>
          <p:cNvPr id="6" name="TextBox 5"/>
          <p:cNvSpPr txBox="1"/>
          <p:nvPr/>
        </p:nvSpPr>
        <p:spPr>
          <a:xfrm>
            <a:off x="5209005" y="1607035"/>
            <a:ext cx="6486525" cy="4308872"/>
          </a:xfrm>
          <a:prstGeom prst="rect">
            <a:avLst/>
          </a:prstGeom>
        </p:spPr>
        <p:txBody>
          <a:bodyPr rtlCol="0">
            <a:spAutoFit/>
          </a:bodyPr>
          <a:lstStyle/>
          <a:p>
            <a:r>
              <a:rPr lang="en-US" sz="4000" b="1" i="1" dirty="0">
                <a:solidFill>
                  <a:srgbClr val="000000"/>
                </a:solidFill>
                <a:latin typeface="Calibri" charset="0"/>
              </a:rPr>
              <a:t>1b1. Awareness of Students' Skills, Knowledge, and Language Proficiency</a:t>
            </a:r>
            <a:r>
              <a:rPr lang="en-US" sz="4800" dirty="0">
                <a:solidFill>
                  <a:srgbClr val="000000"/>
                </a:solidFill>
                <a:latin typeface="Calibri" charset="0"/>
              </a:rPr>
              <a:t> </a:t>
            </a:r>
          </a:p>
          <a:p>
            <a:endParaRPr lang="en-US" sz="2000" dirty="0">
              <a:solidFill>
                <a:srgbClr val="000000"/>
              </a:solidFill>
              <a:latin typeface="Calibri" charset="0"/>
            </a:endParaRPr>
          </a:p>
          <a:p>
            <a:r>
              <a:rPr lang="en-US" sz="3600" dirty="0">
                <a:solidFill>
                  <a:srgbClr val="000000"/>
                </a:solidFill>
                <a:latin typeface="Calibri" charset="0"/>
              </a:rPr>
              <a:t>Uses information about students’ academic strengths and needs in planning.</a:t>
            </a:r>
          </a:p>
          <a:p>
            <a:pPr algn="ctr"/>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9413" y="1306286"/>
            <a:ext cx="4266087" cy="5167086"/>
          </a:xfrm>
          <a:prstGeom prst="rect">
            <a:avLst/>
          </a:prstGeom>
          <a:solidFill>
            <a:schemeClr val="bg1"/>
          </a:solid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06617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32367858"/>
              </p:ext>
            </p:extLst>
          </p:nvPr>
        </p:nvGraphicFramePr>
        <p:xfrm>
          <a:off x="321734" y="1623935"/>
          <a:ext cx="11565466" cy="452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3"/>
          <p:cNvSpPr txBox="1">
            <a:spLocks/>
          </p:cNvSpPr>
          <p:nvPr/>
        </p:nvSpPr>
        <p:spPr>
          <a:xfrm>
            <a:off x="321734" y="4378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8000" b="1" dirty="0">
                <a:solidFill>
                  <a:schemeClr val="accent4"/>
                </a:solidFill>
                <a:latin typeface="Century Gothic"/>
              </a:rPr>
              <a:t>AGENDA</a:t>
            </a:r>
          </a:p>
        </p:txBody>
      </p:sp>
      <p:sp>
        <p:nvSpPr>
          <p:cNvPr id="4" name="Rectangle 3"/>
          <p:cNvSpPr/>
          <p:nvPr/>
        </p:nvSpPr>
        <p:spPr>
          <a:xfrm>
            <a:off x="3316968" y="2069747"/>
            <a:ext cx="2538697" cy="1540042"/>
          </a:xfrm>
          <a:prstGeom prst="rect">
            <a:avLst/>
          </a:prstGeom>
          <a:noFill/>
          <a:ln w="1270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414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22963</TotalTime>
  <Words>3196</Words>
  <Application>Microsoft Macintosh PowerPoint</Application>
  <PresentationFormat>Widescreen</PresentationFormat>
  <Paragraphs>537</Paragraphs>
  <Slides>52</Slides>
  <Notes>50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52</vt:i4>
      </vt:variant>
    </vt:vector>
  </HeadingPairs>
  <TitlesOfParts>
    <vt:vector size="64" baseType="lpstr">
      <vt:lpstr>Avenir Next</vt:lpstr>
      <vt:lpstr>Calibri</vt:lpstr>
      <vt:lpstr>Century Gothic</vt:lpstr>
      <vt:lpstr>MS PGothic</vt:lpstr>
      <vt:lpstr>ＭＳ Ｐゴシック</vt:lpstr>
      <vt:lpstr>News Gothic MT</vt:lpstr>
      <vt:lpstr>Questrial</vt:lpstr>
      <vt:lpstr>Times New Roman</vt:lpstr>
      <vt:lpstr>Wingdings</vt:lpstr>
      <vt:lpstr>Arial</vt:lpstr>
      <vt:lpstr>Clarity</vt:lpstr>
      <vt:lpstr>Office Theme</vt:lpstr>
      <vt:lpstr>Integrated eld/math</vt:lpstr>
      <vt:lpstr>PowerPoint Presentation</vt:lpstr>
      <vt:lpstr>GROUNDING VIDEO </vt:lpstr>
      <vt:lpstr>GUIDING QUESTION – TURN &amp; TALK </vt:lpstr>
      <vt:lpstr>LEARNING OUTCOMES</vt:lpstr>
      <vt:lpstr>SBAC – 2016 MATHEMATICS – LAUSD – ELs</vt:lpstr>
      <vt:lpstr>CA MATH FRAMEWORK</vt:lpstr>
      <vt:lpstr>TEACHING AND LEARNING FRAMEWORK</vt:lpstr>
      <vt:lpstr>PowerPoint Presentation</vt:lpstr>
      <vt:lpstr>A Comprehensive ELD program consists of…</vt:lpstr>
      <vt:lpstr>ELA/ELD FRAMEWORK</vt:lpstr>
      <vt:lpstr>PowerPoint Presentation</vt:lpstr>
      <vt:lpstr>PowerPoint Presentation</vt:lpstr>
      <vt:lpstr>HIGH IMPACT ESSENTIAL PRACTICES</vt:lpstr>
      <vt:lpstr>PowerPoint Presentation</vt:lpstr>
      <vt:lpstr>THREE PHASE LESSON STRUCTURE</vt:lpstr>
      <vt:lpstr>THREE PHASE LESSON STRUCTURE</vt:lpstr>
      <vt:lpstr>THREE PHASE LESSON STRUCTURE</vt:lpstr>
      <vt:lpstr>THREE PHASE LESSON STRUCTURE</vt:lpstr>
      <vt:lpstr>PowerPoint Presentation</vt:lpstr>
      <vt:lpstr>Integrated ELD/Math Resources to Support ELs with Problem Solving and Math Discourse</vt:lpstr>
      <vt:lpstr>PowerPoint Presentation</vt:lpstr>
      <vt:lpstr>PowerPoint Presentation</vt:lpstr>
      <vt:lpstr>PowerPoint Presentation</vt:lpstr>
      <vt:lpstr>PowerPoint Presentation</vt:lpstr>
      <vt:lpstr>INTEGRATED ELD/MATH MODEL LESSON, GR.K</vt:lpstr>
      <vt:lpstr>INTEGRATED ELD/MATH MODEL LESSON, GR.K</vt:lpstr>
      <vt:lpstr>PowerPoint Presentation</vt:lpstr>
      <vt:lpstr>PowerPoint Presentation</vt:lpstr>
      <vt:lpstr>INTEGRATED ELD/MATH MODEL LESSON, GR.K</vt:lpstr>
      <vt:lpstr>TEACHING AND LEARNING FRAMEWORK</vt:lpstr>
      <vt:lpstr>PowerPoint Presentation</vt:lpstr>
      <vt:lpstr>PLANNING FOR THE BEFORE PHASE</vt:lpstr>
      <vt:lpstr>PowerPoint Presentation</vt:lpstr>
      <vt:lpstr>PowerPoint Presentation</vt:lpstr>
      <vt:lpstr>PowerPoint Presentation</vt:lpstr>
      <vt:lpstr>PowerPoint Presentation</vt:lpstr>
      <vt:lpstr>THREE READS PROTOCOL – TURN &amp; TALK</vt:lpstr>
      <vt:lpstr>PowerPoint Presentation</vt:lpstr>
      <vt:lpstr>INTEGRATED ELD/MATH MODEL LESSON, GR.K</vt:lpstr>
      <vt:lpstr>CONSTRUCTIVE CONVERSATION SKILLS</vt:lpstr>
      <vt:lpstr>CA MATH FRAMEWORK</vt:lpstr>
      <vt:lpstr>THREE READS PROTOCOL</vt:lpstr>
      <vt:lpstr>PowerPoint Presentation</vt:lpstr>
      <vt:lpstr>PowerPoint Presentation</vt:lpstr>
      <vt:lpstr>PowerPoint Presentation</vt:lpstr>
      <vt:lpstr>PowerPoint Presentation</vt:lpstr>
      <vt:lpstr>LEARNING OUTCOMES</vt:lpstr>
      <vt:lpstr>INTEGRATED ELD MATH  THREE PHASE LESSON HANDOUT</vt:lpstr>
      <vt:lpstr>Integrated ELD/Math Resources to Support ELs with Problem Solving and Math Discourse</vt:lpstr>
      <vt:lpstr>mmed.lausd.net</vt:lpstr>
      <vt:lpstr>Integrated eld/math</vt:lpstr>
    </vt:vector>
  </TitlesOfParts>
  <Company>Los Angeles Unified School District</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 user</dc:creator>
  <cp:lastModifiedBy>Lai, David</cp:lastModifiedBy>
  <cp:revision>731</cp:revision>
  <cp:lastPrinted>2016-07-18T16:07:06Z</cp:lastPrinted>
  <dcterms:created xsi:type="dcterms:W3CDTF">2016-03-16T22:18:34Z</dcterms:created>
  <dcterms:modified xsi:type="dcterms:W3CDTF">2018-01-11T19:42:55Z</dcterms:modified>
</cp:coreProperties>
</file>