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7" r:id="rId2"/>
    <p:sldMasterId id="2147483810" r:id="rId3"/>
    <p:sldMasterId id="2147483924" r:id="rId4"/>
    <p:sldMasterId id="2147484000" r:id="rId5"/>
    <p:sldMasterId id="2147484116" r:id="rId6"/>
  </p:sldMasterIdLst>
  <p:notesMasterIdLst>
    <p:notesMasterId r:id="rId49"/>
  </p:notesMasterIdLst>
  <p:sldIdLst>
    <p:sldId id="256" r:id="rId7"/>
    <p:sldId id="259" r:id="rId8"/>
    <p:sldId id="258" r:id="rId9"/>
    <p:sldId id="262" r:id="rId10"/>
    <p:sldId id="263" r:id="rId11"/>
    <p:sldId id="264" r:id="rId12"/>
    <p:sldId id="265" r:id="rId13"/>
    <p:sldId id="266" r:id="rId14"/>
    <p:sldId id="268" r:id="rId15"/>
    <p:sldId id="307" r:id="rId16"/>
    <p:sldId id="26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6" r:id="rId42"/>
    <p:sldId id="293" r:id="rId43"/>
    <p:sldId id="294" r:id="rId44"/>
    <p:sldId id="295" r:id="rId45"/>
    <p:sldId id="297" r:id="rId46"/>
    <p:sldId id="298" r:id="rId47"/>
    <p:sldId id="299" r:id="rId48"/>
  </p:sldIdLst>
  <p:sldSz cx="9144000" cy="5143500" type="screen16x9"/>
  <p:notesSz cx="6858000" cy="9144000"/>
  <p:embeddedFontLst>
    <p:embeddedFont>
      <p:font typeface="Boogaloo" panose="020B0604020202020204" charset="0"/>
      <p:regular r:id="rId50"/>
    </p:embeddedFont>
    <p:embeddedFont>
      <p:font typeface="Century Gothic" panose="020B0502020202020204" pitchFamily="34" charset="0"/>
      <p:regular r:id="rId51"/>
      <p:bold r:id="rId52"/>
      <p:italic r:id="rId53"/>
      <p:boldItalic r:id="rId54"/>
    </p:embeddedFont>
    <p:embeddedFont>
      <p:font typeface="Courgette" panose="020B0604020202020204" charset="0"/>
      <p:regular r:id="rId55"/>
    </p:embeddedFont>
    <p:embeddedFont>
      <p:font typeface="Gill Sans" panose="020B0604020202020204" charset="0"/>
      <p:regular r:id="rId56"/>
      <p:bold r:id="rId57"/>
    </p:embeddedFont>
    <p:embeddedFont>
      <p:font typeface="Helvetica Neue" panose="020B0604020202020204" charset="0"/>
      <p:regular r:id="rId58"/>
      <p:bold r:id="rId59"/>
      <p:italic r:id="rId60"/>
      <p:boldItalic r:id="rId61"/>
    </p:embeddedFont>
    <p:embeddedFont>
      <p:font typeface="Lato" panose="020F0502020204030203" pitchFamily="34" charset="0"/>
      <p:regular r:id="rId62"/>
      <p:bold r:id="rId63"/>
      <p:italic r:id="rId64"/>
      <p:boldItalic r:id="rId65"/>
    </p:embeddedFont>
    <p:embeddedFont>
      <p:font typeface="Londrina Solid" panose="020B0604020202020204" charset="0"/>
      <p:regular r:id="rId66"/>
    </p:embeddedFont>
    <p:embeddedFont>
      <p:font typeface="Poppins" panose="00000500000000000000" pitchFamily="2" charset="0"/>
      <p:regular r:id="rId67"/>
      <p:bold r:id="rId68"/>
      <p:italic r:id="rId69"/>
      <p:boldItalic r:id="rId70"/>
    </p:embeddedFont>
    <p:embeddedFont>
      <p:font typeface="Poppins Medium" panose="00000600000000000000" pitchFamily="2" charset="0"/>
      <p:regular r:id="rId71"/>
      <p:italic r:id="rId72"/>
    </p:embeddedFont>
    <p:embeddedFont>
      <p:font typeface="Poppins SemiBold" panose="00000700000000000000" pitchFamily="2" charset="0"/>
      <p:bold r:id="rId73"/>
      <p:boldItalic r:id="rId74"/>
    </p:embeddedFont>
    <p:embeddedFont>
      <p:font typeface="Roboto" panose="02000000000000000000" pitchFamily="2"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37">
          <p15:clr>
            <a:srgbClr val="A4A3A4"/>
          </p15:clr>
        </p15:guide>
        <p15:guide id="2" pos="2863">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9" roundtripDataSignature="AMtx7miyHwfsDfp49woUePFHWsq3nlU18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5619C5-E1CD-44B1-91F8-66E3803CDE22}">
  <a:tblStyle styleId="{0F5619C5-E1CD-44B1-91F8-66E3803CDE2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1B71300-79B5-4704-A44D-06BAC69FD7C2}"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05" d="100"/>
          <a:sy n="105" d="100"/>
        </p:scale>
        <p:origin x="912" y="90"/>
      </p:cViewPr>
      <p:guideLst>
        <p:guide orient="horz" pos="1637"/>
        <p:guide pos="2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4.fntdata"/><Relationship Id="rId68" Type="http://schemas.openxmlformats.org/officeDocument/2006/relationships/font" Target="fonts/font19.fntdata"/><Relationship Id="rId112"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113"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customschemas.google.com/relationships/presentationmetadata" Target="metadata"/><Relationship Id="rId34" Type="http://schemas.openxmlformats.org/officeDocument/2006/relationships/slide" Target="slides/slide28.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1.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7.fntdata"/><Relationship Id="rId1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_UucPr2M-qU&amp;t=390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forms.gle/eFBvhfk7bVz2bjdn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cyrkbgzAC7nyYJyy3J38oNrP7wcixIdj/view?usp=share_li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ausd.wistia.com/medias/uqlignw0o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orms.gle/iwM6jUPtSK5816xX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rive.google.com/file/d/1sF0M_4pLbXRWvZSgqr9T0SZl9_YxtJkF/view?usp=shar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sF0M_4pLbXRWvZSgqr9T0SZl9_YxtJkF/view?usp=shar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rive.google.com/file/d/1sF0M_4pLbXRWvZSgqr9T0SZl9_YxtJkF/view?usp=shar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cs.google.com/presentation/d/18LIR9c0zGwk-dFVRKRgabbF4_cj07vOh/edit?usp=sharing&amp;ouid=111643500403429059579&amp;rtpof=true&amp;sd=tru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lobalstorybooks.ne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hildrenslibrary.org/library/books_by_language.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apl.org/" TargetMode="External"/><Relationship Id="rId7" Type="http://schemas.openxmlformats.org/officeDocument/2006/relationships/hyperlink" Target="https://www.lapl.org/about-lapl/contact-us/e-card/solicitud-tarjeta-electronica"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lapl.org/about-lapl/contact-us/e-card/solicitud-de-tarjeta-electronica" TargetMode="External"/><Relationship Id="rId5" Type="http://schemas.openxmlformats.org/officeDocument/2006/relationships/hyperlink" Target="https://www.lapl.org/about-lapl/contact-us/e-card/e-card-registration" TargetMode="External"/><Relationship Id="rId4" Type="http://schemas.openxmlformats.org/officeDocument/2006/relationships/hyperlink" Target="https://www.lapl.org/sites/default/files/media/pdf/about/Library_Card_App.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aram.davtyan@lausd.net"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mailto:yxm9573@lausd.net" TargetMode="External"/><Relationship Id="rId5" Type="http://schemas.openxmlformats.org/officeDocument/2006/relationships/hyperlink" Target="mailto:elise.kim@lausd.net" TargetMode="External"/><Relationship Id="rId4" Type="http://schemas.openxmlformats.org/officeDocument/2006/relationships/hyperlink" Target="mailto:bvalle@lausd.net"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J_tnbmdH8hI"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ausd.wistia.com/medias/uqlignw0o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6"/>
        <p:cNvGrpSpPr/>
        <p:nvPr/>
      </p:nvGrpSpPr>
      <p:grpSpPr>
        <a:xfrm>
          <a:off x="0" y="0"/>
          <a:ext cx="0" cy="0"/>
          <a:chOff x="0" y="0"/>
          <a:chExt cx="0" cy="0"/>
        </a:xfrm>
      </p:grpSpPr>
      <p:sp>
        <p:nvSpPr>
          <p:cNvPr id="4247" name="Google Shape;42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8" name="Google Shape;424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Play Music as we wait to start: </a:t>
            </a:r>
            <a:r>
              <a:rPr lang="en-US" b="1" u="sng">
                <a:solidFill>
                  <a:srgbClr val="0000FF"/>
                </a:solidFill>
                <a:hlinkClick r:id="rId3">
                  <a:extLst>
                    <a:ext uri="{A12FA001-AC4F-418D-AE19-62706E023703}">
                      <ahyp:hlinkClr xmlns:ahyp="http://schemas.microsoft.com/office/drawing/2018/hyperlinkcolor" val="tx"/>
                    </a:ext>
                  </a:extLst>
                </a:hlinkClick>
              </a:rPr>
              <a:t>https://www.yout-ube.com/watch?v=_UucPr2M-qU&amp;t=390s</a:t>
            </a:r>
            <a:endParaRPr>
              <a:solidFill>
                <a:srgbClr val="0000FF"/>
              </a:solidFill>
              <a:highlight>
                <a:srgbClr val="FFE466"/>
              </a:highlight>
            </a:endParaRPr>
          </a:p>
          <a:p>
            <a:pPr marL="0" lvl="0" indent="0" algn="l" rtl="0">
              <a:lnSpc>
                <a:spcPct val="115000"/>
              </a:lnSpc>
              <a:spcBef>
                <a:spcPts val="0"/>
              </a:spcBef>
              <a:spcAft>
                <a:spcPts val="0"/>
              </a:spcAft>
              <a:buClr>
                <a:schemeClr val="dk1"/>
              </a:buClr>
              <a:buSzPts val="1100"/>
              <a:buFont typeface="Arial"/>
              <a:buNone/>
            </a:pPr>
            <a:endParaRPr>
              <a:highlight>
                <a:srgbClr val="FFE466"/>
              </a:highlight>
            </a:endParaRPr>
          </a:p>
          <a:p>
            <a:pPr marL="0" lvl="0" indent="0" algn="l" rtl="0">
              <a:lnSpc>
                <a:spcPct val="115000"/>
              </a:lnSpc>
              <a:spcBef>
                <a:spcPts val="0"/>
              </a:spcBef>
              <a:spcAft>
                <a:spcPts val="0"/>
              </a:spcAft>
              <a:buClr>
                <a:schemeClr val="dk1"/>
              </a:buClr>
              <a:buSzPts val="1100"/>
              <a:buFont typeface="Arial"/>
              <a:buNone/>
            </a:pPr>
            <a:r>
              <a:rPr lang="en-US" b="1"/>
              <a:t>Link to sign-in:</a:t>
            </a:r>
            <a:r>
              <a:rPr lang="en-US"/>
              <a:t> </a:t>
            </a:r>
            <a:r>
              <a:rPr lang="en-US" b="1" u="sng">
                <a:solidFill>
                  <a:srgbClr val="0000FF"/>
                </a:solidFill>
                <a:hlinkClick r:id="rId4">
                  <a:extLst>
                    <a:ext uri="{A12FA001-AC4F-418D-AE19-62706E023703}">
                      <ahyp:hlinkClr xmlns:ahyp="http://schemas.microsoft.com/office/drawing/2018/hyperlinkcolor" val="tx"/>
                    </a:ext>
                  </a:extLst>
                </a:hlinkClick>
              </a:rPr>
              <a:t>https://forms.gle/eFBvhfk7bVz2bjdn9</a:t>
            </a:r>
            <a:endParaRPr b="1">
              <a:solidFill>
                <a:srgbClr val="0000FF"/>
              </a:solidFill>
            </a:endParaRPr>
          </a:p>
          <a:p>
            <a:pPr marL="0" lvl="0" indent="0" algn="l" rtl="0">
              <a:lnSpc>
                <a:spcPct val="115000"/>
              </a:lnSpc>
              <a:spcBef>
                <a:spcPts val="0"/>
              </a:spcBef>
              <a:spcAft>
                <a:spcPts val="0"/>
              </a:spcAft>
              <a:buClr>
                <a:schemeClr val="dk1"/>
              </a:buClr>
              <a:buSzPts val="1100"/>
              <a:buFont typeface="Arial"/>
              <a:buNone/>
            </a:pPr>
            <a:endParaRPr b="1">
              <a:solidFill>
                <a:srgbClr val="0000FF"/>
              </a:solidFill>
            </a:endParaRPr>
          </a:p>
          <a:p>
            <a:pPr marL="0" lvl="0" indent="0" algn="l" rtl="0">
              <a:lnSpc>
                <a:spcPct val="115000"/>
              </a:lnSpc>
              <a:spcBef>
                <a:spcPts val="0"/>
              </a:spcBef>
              <a:spcAft>
                <a:spcPts val="0"/>
              </a:spcAft>
              <a:buClr>
                <a:schemeClr val="dk1"/>
              </a:buClr>
              <a:buSzPts val="1100"/>
              <a:buFont typeface="Arial"/>
              <a:buNone/>
            </a:pPr>
            <a:r>
              <a:rPr lang="en-US" sz="1050">
                <a:solidFill>
                  <a:srgbClr val="1A1924"/>
                </a:solidFill>
                <a:latin typeface="Helvetica Neue"/>
                <a:ea typeface="Helvetica Neue"/>
                <a:cs typeface="Helvetica Neue"/>
                <a:sym typeface="Helvetica Neue"/>
              </a:rPr>
              <a:t>Welcome! We’re glad you’re here for the 12th Grade Multilingual Awards Information Session. Please take a moment to sign in:  </a:t>
            </a:r>
            <a:r>
              <a:rPr lang="en-US" sz="1050" b="1">
                <a:solidFill>
                  <a:srgbClr val="1A1924"/>
                </a:solidFill>
                <a:latin typeface="Helvetica Neue"/>
                <a:ea typeface="Helvetica Neue"/>
                <a:cs typeface="Helvetica Neue"/>
                <a:sym typeface="Helvetica Neue"/>
              </a:rPr>
              <a:t>:</a:t>
            </a:r>
            <a:r>
              <a:rPr lang="en-US" sz="1050">
                <a:solidFill>
                  <a:srgbClr val="1A1924"/>
                </a:solidFill>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 </a:t>
            </a:r>
            <a:r>
              <a:rPr lang="en-US" sz="1050" b="1" u="sng">
                <a:solidFill>
                  <a:schemeClr val="hlink"/>
                </a:solidFill>
                <a:latin typeface="Helvetica Neue"/>
                <a:ea typeface="Helvetica Neue"/>
                <a:cs typeface="Helvetica Neue"/>
                <a:sym typeface="Helvetica Neue"/>
                <a:hlinkClick r:id="rId4"/>
              </a:rPr>
              <a:t>https://forms.gle/eFBvhfk7bVz2bjdn9</a:t>
            </a:r>
            <a:endParaRPr sz="1050" b="1" u="sng">
              <a:solidFill>
                <a:schemeClr val="hlink"/>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b="1">
              <a:solidFill>
                <a:srgbClr val="0000FF"/>
              </a:solidFill>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4">
          <a:extLst>
            <a:ext uri="{FF2B5EF4-FFF2-40B4-BE49-F238E27FC236}">
              <a16:creationId xmlns:a16="http://schemas.microsoft.com/office/drawing/2014/main" id="{3F407EC9-DE3A-B304-640F-6D0CF70855D8}"/>
            </a:ext>
          </a:extLst>
        </p:cNvPr>
        <p:cNvGrpSpPr/>
        <p:nvPr/>
      </p:nvGrpSpPr>
      <p:grpSpPr>
        <a:xfrm>
          <a:off x="0" y="0"/>
          <a:ext cx="0" cy="0"/>
          <a:chOff x="0" y="0"/>
          <a:chExt cx="0" cy="0"/>
        </a:xfrm>
      </p:grpSpPr>
      <p:sp>
        <p:nvSpPr>
          <p:cNvPr id="4775" name="Google Shape;4775;p30:notes">
            <a:extLst>
              <a:ext uri="{FF2B5EF4-FFF2-40B4-BE49-F238E27FC236}">
                <a16:creationId xmlns:a16="http://schemas.microsoft.com/office/drawing/2014/main" id="{9C927EC8-729B-57AC-457B-3CF68492AD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6" name="Google Shape;4776;p30:notes">
            <a:extLst>
              <a:ext uri="{FF2B5EF4-FFF2-40B4-BE49-F238E27FC236}">
                <a16:creationId xmlns:a16="http://schemas.microsoft.com/office/drawing/2014/main" id="{E68B3767-4FCE-6161-2A5D-DC4470FDC58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min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Read slide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highlight>
                  <a:srgbClr val="FFFF00"/>
                </a:highlight>
              </a:rPr>
              <a:t>LOTE Assessment Request Form:</a:t>
            </a:r>
            <a:r>
              <a:rPr lang="en-US"/>
              <a:t> https://forms.gle/m9jkassVi6uEkGm6A</a:t>
            </a:r>
            <a:endParaRPr/>
          </a:p>
        </p:txBody>
      </p:sp>
      <p:sp>
        <p:nvSpPr>
          <p:cNvPr id="4777" name="Google Shape;4777;p30:notes">
            <a:extLst>
              <a:ext uri="{FF2B5EF4-FFF2-40B4-BE49-F238E27FC236}">
                <a16:creationId xmlns:a16="http://schemas.microsoft.com/office/drawing/2014/main" id="{6AFE4EA4-C2AA-8858-AAA3-B3756EE5375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89007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5"/>
        <p:cNvGrpSpPr/>
        <p:nvPr/>
      </p:nvGrpSpPr>
      <p:grpSpPr>
        <a:xfrm>
          <a:off x="0" y="0"/>
          <a:ext cx="0" cy="0"/>
          <a:chOff x="0" y="0"/>
          <a:chExt cx="0" cy="0"/>
        </a:xfrm>
      </p:grpSpPr>
      <p:sp>
        <p:nvSpPr>
          <p:cNvPr id="4366" name="Google Shape;4366;g39811fed301_0_2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7" name="Google Shape;4367;g39811fed301_0_259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a:t>
            </a:r>
            <a:r>
              <a:rPr lang="en-US"/>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Here is the Pathway to bilingualism and Biliteracy that all students can follow in L.A. Unified, to become biliterate and eventually receive the honor of Seals of Biliteracy on their high school diplomas. You as family members can help your children embark on this journey, as UTK, K, and 1st Grade Promise to Bilingualism awards lay the foundation of multilingualism for our little ones.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are excited to announce all seven awards where we honor our learners, with UTK followed by the Kinder and 1st Grade awards, and then moving onto 3rd and 5th grade at the elementary level, and later moving onto middle school and high school with 8th and 12th grade. As you can see, earning an award at each of these key points in your child’s educational career for demonstrates a certain level of proficiency in speaking one or more languages in addition to English.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2023, </a:t>
            </a:r>
            <a:r>
              <a:rPr lang="en-US" b="1">
                <a:solidFill>
                  <a:schemeClr val="dk1"/>
                </a:solidFill>
              </a:rPr>
              <a:t>6,600</a:t>
            </a:r>
            <a:r>
              <a:rPr lang="en-US">
                <a:solidFill>
                  <a:schemeClr val="dk1"/>
                </a:solidFill>
              </a:rPr>
              <a:t> CDE seals of biliteracy or 24% were earned by the 2023 senior class. </a:t>
            </a:r>
            <a:endParaRPr>
              <a:solidFill>
                <a:schemeClr val="dk1"/>
              </a:solidFill>
              <a:highlight>
                <a:schemeClr val="accent4"/>
              </a:highligh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REF-062900.4 Pathway Awards Policy: </a:t>
            </a:r>
            <a:r>
              <a:rPr lang="en-US" u="sng">
                <a:solidFill>
                  <a:schemeClr val="hlink"/>
                </a:solidFill>
                <a:hlinkClick r:id="rId3"/>
              </a:rPr>
              <a:t>https://drive.google.com/file/d/1cyrkbgzAC7nyYJyy3J38oNrP7wcixIdj/view?usp=share_link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
        <p:nvSpPr>
          <p:cNvPr id="4368" name="Google Shape;4368;g39811fed301_0_2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0"/>
        <p:cNvGrpSpPr/>
        <p:nvPr/>
      </p:nvGrpSpPr>
      <p:grpSpPr>
        <a:xfrm>
          <a:off x="0" y="0"/>
          <a:ext cx="0" cy="0"/>
          <a:chOff x="0" y="0"/>
          <a:chExt cx="0" cy="0"/>
        </a:xfrm>
      </p:grpSpPr>
      <p:sp>
        <p:nvSpPr>
          <p:cNvPr id="4431" name="Google Shape;4431;g314f74be5a2_1_5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2" name="Google Shape;4432;g314f74be5a2_1_599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a:t>
            </a:r>
            <a:r>
              <a:rPr lang="en-US">
                <a:solidFill>
                  <a:schemeClr val="dk1"/>
                </a:solidFill>
              </a:rPr>
              <a:t> 30 seconds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From the Home Language Surveys, we have identified that 154 different languages are spoken in LAUSD schools: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The primary LOTE language is Spanish (88%)</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Other languages include: Armenian, Russian, Korean, Arabic, Farsi, Vietnamese, K’iche’ (a Mayan language of Guatemala), Bengali, Cantonese to name a few</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4433" name="Google Shape;4433;g314f74be5a2_1_59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5"/>
        <p:cNvGrpSpPr/>
        <p:nvPr/>
      </p:nvGrpSpPr>
      <p:grpSpPr>
        <a:xfrm>
          <a:off x="0" y="0"/>
          <a:ext cx="0" cy="0"/>
          <a:chOff x="0" y="0"/>
          <a:chExt cx="0" cy="0"/>
        </a:xfrm>
      </p:grpSpPr>
      <p:sp>
        <p:nvSpPr>
          <p:cNvPr id="4446" name="Google Shape;4446;g39811fed30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7" name="Google Shape;4447;g39811fed30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8" name="Google Shape;4448;g39811fed30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4"/>
        <p:cNvGrpSpPr/>
        <p:nvPr/>
      </p:nvGrpSpPr>
      <p:grpSpPr>
        <a:xfrm>
          <a:off x="0" y="0"/>
          <a:ext cx="0" cy="0"/>
          <a:chOff x="0" y="0"/>
          <a:chExt cx="0" cy="0"/>
        </a:xfrm>
      </p:grpSpPr>
      <p:sp>
        <p:nvSpPr>
          <p:cNvPr id="4455" name="Google Shape;4455;g314f74be5a2_1_5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6" name="Google Shape;4456;g314f74be5a2_1_59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2"/>
        <p:cNvGrpSpPr/>
        <p:nvPr/>
      </p:nvGrpSpPr>
      <p:grpSpPr>
        <a:xfrm>
          <a:off x="0" y="0"/>
          <a:ext cx="0" cy="0"/>
          <a:chOff x="0" y="0"/>
          <a:chExt cx="0" cy="0"/>
        </a:xfrm>
      </p:grpSpPr>
      <p:sp>
        <p:nvSpPr>
          <p:cNvPr id="4463" name="Google Shape;44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4" name="Google Shape;446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Read slide-</a:t>
            </a:r>
            <a:endParaRPr b="1"/>
          </a:p>
          <a:p>
            <a:pPr marL="0" lvl="0" indent="0" algn="l" rtl="0">
              <a:lnSpc>
                <a:spcPct val="100000"/>
              </a:lnSpc>
              <a:spcBef>
                <a:spcPts val="0"/>
              </a:spcBef>
              <a:spcAft>
                <a:spcPts val="0"/>
              </a:spcAft>
              <a:buClr>
                <a:schemeClr val="dk1"/>
              </a:buClr>
              <a:buSzPts val="1100"/>
              <a:buFont typeface="Arial"/>
              <a:buNone/>
            </a:pPr>
            <a:r>
              <a:rPr lang="en-US" sz="1700">
                <a:latin typeface="Gill Sans"/>
                <a:ea typeface="Gill Sans"/>
                <a:cs typeface="Gill Sans"/>
                <a:sym typeface="Gill Sans"/>
              </a:rPr>
              <a:t>Recognition by the Los Angeles Unified School District for graduating high school students who have attained a high level of proficiency in speaking, reading, and writing in one or more languages in addition to English, who may be English Learners.</a:t>
            </a:r>
            <a:endParaRPr b="1"/>
          </a:p>
          <a:p>
            <a:pPr marL="0" lvl="0" indent="0" algn="l" rtl="0">
              <a:lnSpc>
                <a:spcPct val="100000"/>
              </a:lnSpc>
              <a:spcBef>
                <a:spcPts val="0"/>
              </a:spcBef>
              <a:spcAft>
                <a:spcPts val="0"/>
              </a:spcAft>
              <a:buSzPts val="1400"/>
              <a:buNone/>
            </a:pPr>
            <a:r>
              <a:rPr lang="en-US">
                <a:solidFill>
                  <a:srgbClr val="C00000"/>
                </a:solidFill>
                <a:latin typeface="Arial"/>
                <a:ea typeface="Arial"/>
                <a:cs typeface="Arial"/>
                <a:sym typeface="Arial"/>
              </a:rPr>
              <a:t>El orador dice:</a:t>
            </a:r>
            <a:endParaRPr>
              <a:solidFill>
                <a:srgbClr val="C00000"/>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a:solidFill>
                  <a:srgbClr val="C00000"/>
                </a:solidFill>
              </a:rPr>
              <a:t>Reconocimiento por parte del Distrito Escolar Unificado de Los Ángeles para los estudiantes del  grado doce que han alcanzado un alto nivel de competencia en hablar, leer y escribir en uno o más idiomas además del inglés, que pueden ser estudiantes de aprendices de inglés.</a:t>
            </a:r>
            <a:endParaRPr>
              <a:solidFill>
                <a:srgbClr val="C00000"/>
              </a:solidFill>
            </a:endParaRPr>
          </a:p>
        </p:txBody>
      </p:sp>
      <p:sp>
        <p:nvSpPr>
          <p:cNvPr id="4465" name="Google Shape;446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1"/>
        <p:cNvGrpSpPr/>
        <p:nvPr/>
      </p:nvGrpSpPr>
      <p:grpSpPr>
        <a:xfrm>
          <a:off x="0" y="0"/>
          <a:ext cx="0" cy="0"/>
          <a:chOff x="0" y="0"/>
          <a:chExt cx="0" cy="0"/>
        </a:xfrm>
      </p:grpSpPr>
      <p:sp>
        <p:nvSpPr>
          <p:cNvPr id="4472" name="Google Shape;44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3" name="Google Shape;447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b="1"/>
              <a:t>Read Slide-</a:t>
            </a:r>
            <a:endParaRPr b="1"/>
          </a:p>
          <a:p>
            <a:pPr marL="0" lvl="0" indent="0" algn="l" rtl="0">
              <a:lnSpc>
                <a:spcPct val="90000"/>
              </a:lnSpc>
              <a:spcBef>
                <a:spcPts val="800"/>
              </a:spcBef>
              <a:spcAft>
                <a:spcPts val="0"/>
              </a:spcAft>
              <a:buClr>
                <a:schemeClr val="dk1"/>
              </a:buClr>
              <a:buSzPts val="1400"/>
              <a:buFont typeface="Arial"/>
              <a:buNone/>
            </a:pPr>
            <a:r>
              <a:rPr lang="en-US" sz="1900">
                <a:latin typeface="Gill Sans"/>
                <a:ea typeface="Gill Sans"/>
                <a:cs typeface="Gill Sans"/>
                <a:sym typeface="Gill Sans"/>
              </a:rPr>
              <a:t>The Seal of Biliteracy is awarded by a school, district, or a state in recognition of students who have studied and attained proficiency in two or more languages by 12th grade high school graduation.</a:t>
            </a:r>
            <a:r>
              <a:rPr lang="en-US" sz="1900"/>
              <a:t> </a:t>
            </a:r>
            <a:endParaRPr b="1"/>
          </a:p>
          <a:p>
            <a:pPr marL="0" lvl="0" indent="0" algn="l" rtl="0">
              <a:lnSpc>
                <a:spcPct val="90000"/>
              </a:lnSpc>
              <a:spcBef>
                <a:spcPts val="1000"/>
              </a:spcBef>
              <a:spcAft>
                <a:spcPts val="0"/>
              </a:spcAft>
              <a:buClr>
                <a:schemeClr val="dk1"/>
              </a:buClr>
              <a:buSzPts val="1100"/>
              <a:buFont typeface="Arial"/>
              <a:buNone/>
            </a:pPr>
            <a:r>
              <a:rPr lang="en-US">
                <a:solidFill>
                  <a:srgbClr val="C00000"/>
                </a:solidFill>
                <a:latin typeface="Arial"/>
                <a:ea typeface="Arial"/>
                <a:cs typeface="Arial"/>
                <a:sym typeface="Arial"/>
              </a:rPr>
              <a:t>El orador dice:</a:t>
            </a:r>
            <a:endParaRPr>
              <a:solidFill>
                <a:srgbClr val="C00000"/>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a:solidFill>
                  <a:srgbClr val="C00000"/>
                </a:solidFill>
              </a:rPr>
              <a:t>El Sello de Alfabetización Bilingüe es un premio otorgado por el estado en reconocimiento a los estudiantes que han estudiado y alcanzado el dominio de dos o más idiomas al graduarse del 12avo grado.</a:t>
            </a:r>
            <a:endParaRPr>
              <a:solidFill>
                <a:srgbClr val="C00000"/>
              </a:solidFill>
            </a:endParaRPr>
          </a:p>
        </p:txBody>
      </p:sp>
      <p:sp>
        <p:nvSpPr>
          <p:cNvPr id="4474" name="Google Shape;4474;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0"/>
        <p:cNvGrpSpPr/>
        <p:nvPr/>
      </p:nvGrpSpPr>
      <p:grpSpPr>
        <a:xfrm>
          <a:off x="0" y="0"/>
          <a:ext cx="0" cy="0"/>
          <a:chOff x="0" y="0"/>
          <a:chExt cx="0" cy="0"/>
        </a:xfrm>
      </p:grpSpPr>
      <p:sp>
        <p:nvSpPr>
          <p:cNvPr id="4481" name="Google Shape;448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2" name="Google Shape;448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Say:  please enjoy this informational video that outlines the different awards L.A. Unified School District has established to encourage students to develop their skills in one or more languages in addition to English.  The Spanish version is available on the MMED website.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Spanish Video Link: </a:t>
            </a:r>
            <a:r>
              <a:rPr lang="en-US" u="sng">
                <a:solidFill>
                  <a:schemeClr val="hlink"/>
                </a:solidFill>
                <a:hlinkClick r:id="rId3"/>
              </a:rPr>
              <a:t>https://lausd.wistia.com/medias/uqlignw0os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C00000"/>
                </a:solidFill>
              </a:rPr>
              <a:t>Este video habla de todos los reconocimientos que el Distrito Unificado de Los Ángeles ofrece a los estudiantes en su trayectoria académica desde Kinder hasta el 12avo (doceavo) grado.</a:t>
            </a:r>
            <a:endParaRPr>
              <a:solidFill>
                <a:srgbClr val="C00000"/>
              </a:solidFill>
            </a:endParaRPr>
          </a:p>
        </p:txBody>
      </p:sp>
      <p:sp>
        <p:nvSpPr>
          <p:cNvPr id="4483" name="Google Shape;4483;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7"/>
        <p:cNvGrpSpPr/>
        <p:nvPr/>
      </p:nvGrpSpPr>
      <p:grpSpPr>
        <a:xfrm>
          <a:off x="0" y="0"/>
          <a:ext cx="0" cy="0"/>
          <a:chOff x="0" y="0"/>
          <a:chExt cx="0" cy="0"/>
        </a:xfrm>
      </p:grpSpPr>
      <p:sp>
        <p:nvSpPr>
          <p:cNvPr id="4488" name="Google Shape;44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9" name="Google Shape;448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Read slide-</a:t>
            </a:r>
            <a:endParaRPr/>
          </a:p>
          <a:p>
            <a:pPr marL="0" lvl="0" indent="0" algn="l" rtl="0">
              <a:lnSpc>
                <a:spcPct val="90000"/>
              </a:lnSpc>
              <a:spcBef>
                <a:spcPts val="800"/>
              </a:spcBef>
              <a:spcAft>
                <a:spcPts val="0"/>
              </a:spcAft>
              <a:buClr>
                <a:schemeClr val="dk1"/>
              </a:buClr>
              <a:buSzPts val="1100"/>
              <a:buFont typeface="Arial"/>
              <a:buNone/>
            </a:pPr>
            <a:r>
              <a:rPr lang="en-US" sz="1700" b="1">
                <a:latin typeface="Gill Sans"/>
                <a:ea typeface="Gill Sans"/>
                <a:cs typeface="Gill Sans"/>
                <a:sym typeface="Gill Sans"/>
              </a:rPr>
              <a:t>All students in 12th grade regardless of language classification or program participation:</a:t>
            </a:r>
            <a:endParaRPr sz="1700" b="1">
              <a:latin typeface="Gill Sans"/>
              <a:ea typeface="Gill Sans"/>
              <a:cs typeface="Gill Sans"/>
              <a:sym typeface="Gill Sans"/>
            </a:endParaRPr>
          </a:p>
          <a:p>
            <a:pPr marL="457200" lvl="0" indent="-336550" algn="l" rtl="0">
              <a:lnSpc>
                <a:spcPct val="90000"/>
              </a:lnSpc>
              <a:spcBef>
                <a:spcPts val="800"/>
              </a:spcBef>
              <a:spcAft>
                <a:spcPts val="0"/>
              </a:spcAft>
              <a:buClr>
                <a:schemeClr val="dk1"/>
              </a:buClr>
              <a:buSzPts val="1700"/>
              <a:buFont typeface="Gill Sans"/>
              <a:buChar char="•"/>
            </a:pPr>
            <a:r>
              <a:rPr lang="en-US" sz="1700" b="1">
                <a:latin typeface="Gill Sans"/>
                <a:ea typeface="Gill Sans"/>
                <a:cs typeface="Gill Sans"/>
                <a:sym typeface="Gill Sans"/>
              </a:rPr>
              <a:t>Mainstream English</a:t>
            </a:r>
            <a:endParaRPr sz="1700" b="1">
              <a:latin typeface="Gill Sans"/>
              <a:ea typeface="Gill Sans"/>
              <a:cs typeface="Gill Sans"/>
              <a:sym typeface="Gill Sans"/>
            </a:endParaRPr>
          </a:p>
          <a:p>
            <a:pPr marL="457200" lvl="0" indent="-336550" algn="l" rtl="0">
              <a:lnSpc>
                <a:spcPct val="90000"/>
              </a:lnSpc>
              <a:spcBef>
                <a:spcPts val="0"/>
              </a:spcBef>
              <a:spcAft>
                <a:spcPts val="0"/>
              </a:spcAft>
              <a:buClr>
                <a:schemeClr val="dk1"/>
              </a:buClr>
              <a:buSzPts val="1700"/>
              <a:buFont typeface="Gill Sans"/>
              <a:buChar char="•"/>
            </a:pPr>
            <a:r>
              <a:rPr lang="en-US" sz="1700" b="1">
                <a:latin typeface="Gill Sans"/>
                <a:ea typeface="Gill Sans"/>
                <a:cs typeface="Gill Sans"/>
                <a:sym typeface="Gill Sans"/>
              </a:rPr>
              <a:t>English Learner</a:t>
            </a:r>
            <a:endParaRPr sz="1700" b="1">
              <a:latin typeface="Gill Sans"/>
              <a:ea typeface="Gill Sans"/>
              <a:cs typeface="Gill Sans"/>
              <a:sym typeface="Gill Sans"/>
            </a:endParaRPr>
          </a:p>
          <a:p>
            <a:pPr marL="457200" lvl="0" indent="-336550" algn="l" rtl="0">
              <a:lnSpc>
                <a:spcPct val="115000"/>
              </a:lnSpc>
              <a:spcBef>
                <a:spcPts val="0"/>
              </a:spcBef>
              <a:spcAft>
                <a:spcPts val="0"/>
              </a:spcAft>
              <a:buClr>
                <a:schemeClr val="dk1"/>
              </a:buClr>
              <a:buSzPts val="1700"/>
              <a:buFont typeface="Gill Sans"/>
              <a:buChar char="•"/>
            </a:pPr>
            <a:r>
              <a:rPr lang="en-US" sz="1700" b="1">
                <a:latin typeface="Gill Sans"/>
                <a:ea typeface="Gill Sans"/>
                <a:cs typeface="Gill Sans"/>
                <a:sym typeface="Gill Sans"/>
              </a:rPr>
              <a:t>Neurodiverse Learners</a:t>
            </a:r>
            <a:endParaRPr sz="1700" b="1">
              <a:latin typeface="Gill Sans"/>
              <a:ea typeface="Gill Sans"/>
              <a:cs typeface="Gill Sans"/>
              <a:sym typeface="Gill Sans"/>
            </a:endParaRPr>
          </a:p>
          <a:p>
            <a:pPr marL="0" lvl="0" indent="0" algn="l" rtl="0">
              <a:lnSpc>
                <a:spcPct val="90000"/>
              </a:lnSpc>
              <a:spcBef>
                <a:spcPts val="800"/>
              </a:spcBef>
              <a:spcAft>
                <a:spcPts val="0"/>
              </a:spcAft>
              <a:buClr>
                <a:schemeClr val="dk1"/>
              </a:buClr>
              <a:buSzPts val="1100"/>
              <a:buFont typeface="Arial"/>
              <a:buNone/>
            </a:pPr>
            <a:r>
              <a:rPr lang="en-US" sz="1700" b="1">
                <a:latin typeface="Gill Sans"/>
                <a:ea typeface="Gill Sans"/>
                <a:cs typeface="Gill Sans"/>
                <a:sym typeface="Gill Sans"/>
              </a:rPr>
              <a:t>Are eligible to apply for the L.A. Unified and State Seal of  Biliteracy Award. </a:t>
            </a:r>
            <a:endParaRPr/>
          </a:p>
          <a:p>
            <a:pPr marL="0" lvl="0" indent="0" algn="l" rtl="0">
              <a:lnSpc>
                <a:spcPct val="100000"/>
              </a:lnSpc>
              <a:spcBef>
                <a:spcPts val="0"/>
              </a:spcBef>
              <a:spcAft>
                <a:spcPts val="0"/>
              </a:spcAft>
              <a:buSzPts val="1400"/>
              <a:buNone/>
            </a:pPr>
            <a:endParaRPr/>
          </a:p>
          <a:p>
            <a:pPr marL="0" lvl="0" indent="0" algn="l" rtl="0">
              <a:lnSpc>
                <a:spcPct val="90000"/>
              </a:lnSpc>
              <a:spcBef>
                <a:spcPts val="1000"/>
              </a:spcBef>
              <a:spcAft>
                <a:spcPts val="0"/>
              </a:spcAft>
              <a:buClr>
                <a:schemeClr val="dk1"/>
              </a:buClr>
              <a:buSzPts val="1100"/>
              <a:buFont typeface="Arial"/>
              <a:buNone/>
            </a:pPr>
            <a:r>
              <a:rPr lang="en-US">
                <a:solidFill>
                  <a:srgbClr val="FF0000"/>
                </a:solidFill>
              </a:rPr>
              <a:t>Premio del Sello de Alfabetización Bilingüe disponible para estudiantes del 12avo (doceavo) grado independiente del program en el qué están inscritos en el distrito</a:t>
            </a:r>
            <a:endParaRPr>
              <a:solidFill>
                <a:srgbClr val="FF0000"/>
              </a:solidFill>
            </a:endParaRPr>
          </a:p>
          <a:p>
            <a:pPr marL="342900" lvl="0" indent="-247650" algn="l" rtl="0">
              <a:lnSpc>
                <a:spcPct val="90000"/>
              </a:lnSpc>
              <a:spcBef>
                <a:spcPts val="800"/>
              </a:spcBef>
              <a:spcAft>
                <a:spcPts val="0"/>
              </a:spcAft>
              <a:buClr>
                <a:srgbClr val="C00000"/>
              </a:buClr>
              <a:buSzPts val="1300"/>
              <a:buFont typeface="Gill Sans"/>
              <a:buChar char="•"/>
            </a:pPr>
            <a:r>
              <a:rPr lang="en-US" sz="1300" b="1">
                <a:solidFill>
                  <a:srgbClr val="C00000"/>
                </a:solidFill>
                <a:latin typeface="Gill Sans"/>
                <a:ea typeface="Gill Sans"/>
                <a:cs typeface="Gill Sans"/>
                <a:sym typeface="Gill Sans"/>
              </a:rPr>
              <a:t>Inglés convencional</a:t>
            </a:r>
            <a:endParaRPr sz="1300" b="1">
              <a:solidFill>
                <a:srgbClr val="C00000"/>
              </a:solidFill>
              <a:latin typeface="Gill Sans"/>
              <a:ea typeface="Gill Sans"/>
              <a:cs typeface="Gill Sans"/>
              <a:sym typeface="Gill Sans"/>
            </a:endParaRPr>
          </a:p>
          <a:p>
            <a:pPr marL="342900" lvl="0" indent="-247650" algn="l" rtl="0">
              <a:lnSpc>
                <a:spcPct val="90000"/>
              </a:lnSpc>
              <a:spcBef>
                <a:spcPts val="0"/>
              </a:spcBef>
              <a:spcAft>
                <a:spcPts val="0"/>
              </a:spcAft>
              <a:buClr>
                <a:srgbClr val="C00000"/>
              </a:buClr>
              <a:buSzPts val="1300"/>
              <a:buFont typeface="Gill Sans"/>
              <a:buChar char="•"/>
            </a:pPr>
            <a:r>
              <a:rPr lang="en-US" sz="1300" b="1">
                <a:solidFill>
                  <a:srgbClr val="C00000"/>
                </a:solidFill>
                <a:latin typeface="Gill Sans"/>
                <a:ea typeface="Gill Sans"/>
                <a:cs typeface="Gill Sans"/>
                <a:sym typeface="Gill Sans"/>
              </a:rPr>
              <a:t>Aprendices de inglés</a:t>
            </a:r>
            <a:endParaRPr sz="1300" b="1">
              <a:solidFill>
                <a:srgbClr val="C00000"/>
              </a:solidFill>
              <a:latin typeface="Gill Sans"/>
              <a:ea typeface="Gill Sans"/>
              <a:cs typeface="Gill Sans"/>
              <a:sym typeface="Gill Sans"/>
            </a:endParaRPr>
          </a:p>
          <a:p>
            <a:pPr marL="342900" lvl="0" indent="-247650" algn="l" rtl="0">
              <a:lnSpc>
                <a:spcPct val="90000"/>
              </a:lnSpc>
              <a:spcBef>
                <a:spcPts val="0"/>
              </a:spcBef>
              <a:spcAft>
                <a:spcPts val="0"/>
              </a:spcAft>
              <a:buClr>
                <a:srgbClr val="C00000"/>
              </a:buClr>
              <a:buSzPts val="1300"/>
              <a:buFont typeface="Gill Sans"/>
              <a:buChar char="•"/>
            </a:pPr>
            <a:r>
              <a:rPr lang="en-US" sz="1300" b="1">
                <a:solidFill>
                  <a:srgbClr val="C00000"/>
                </a:solidFill>
                <a:latin typeface="Gill Sans"/>
                <a:ea typeface="Gill Sans"/>
                <a:cs typeface="Gill Sans"/>
                <a:sym typeface="Gill Sans"/>
              </a:rPr>
              <a:t>Aprendices Neurodiversos</a:t>
            </a:r>
            <a:endParaRPr sz="1300" b="1">
              <a:solidFill>
                <a:srgbClr val="C00000"/>
              </a:solidFill>
              <a:latin typeface="Gill Sans"/>
              <a:ea typeface="Gill Sans"/>
              <a:cs typeface="Gill Sans"/>
              <a:sym typeface="Gill Sans"/>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490" name="Google Shape;4490;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5"/>
        <p:cNvGrpSpPr/>
        <p:nvPr/>
      </p:nvGrpSpPr>
      <p:grpSpPr>
        <a:xfrm>
          <a:off x="0" y="0"/>
          <a:ext cx="0" cy="0"/>
          <a:chOff x="0" y="0"/>
          <a:chExt cx="0" cy="0"/>
        </a:xfrm>
      </p:grpSpPr>
      <p:sp>
        <p:nvSpPr>
          <p:cNvPr id="4496" name="Google Shape;44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7" name="Google Shape;4497;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highlight>
                  <a:srgbClr val="FFFF00"/>
                </a:highlight>
              </a:rPr>
              <a:t>Please sign-in</a:t>
            </a:r>
            <a:r>
              <a:rPr lang="en-US" u="sng">
                <a:solidFill>
                  <a:schemeClr val="hlink"/>
                </a:solidFill>
                <a:hlinkClick r:id="rId3"/>
              </a:rPr>
              <a:t> https://forms.gle/iwM6jUPtSK5816xX8</a:t>
            </a:r>
            <a:endParaRPr/>
          </a:p>
          <a:p>
            <a:pPr marL="0" lvl="0" indent="0" algn="l" rtl="0">
              <a:lnSpc>
                <a:spcPct val="100000"/>
              </a:lnSpc>
              <a:spcBef>
                <a:spcPts val="0"/>
              </a:spcBef>
              <a:spcAft>
                <a:spcPts val="0"/>
              </a:spcAft>
              <a:buSzPts val="1400"/>
              <a:buNone/>
            </a:pPr>
            <a:endParaRPr/>
          </a:p>
        </p:txBody>
      </p:sp>
      <p:sp>
        <p:nvSpPr>
          <p:cNvPr id="4498" name="Google Shape;4498;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5"/>
        <p:cNvGrpSpPr/>
        <p:nvPr/>
      </p:nvGrpSpPr>
      <p:grpSpPr>
        <a:xfrm>
          <a:off x="0" y="0"/>
          <a:ext cx="0" cy="0"/>
          <a:chOff x="0" y="0"/>
          <a:chExt cx="0" cy="0"/>
        </a:xfrm>
      </p:grpSpPr>
      <p:sp>
        <p:nvSpPr>
          <p:cNvPr id="4286" name="Google Shape;4286;g39811fed30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7" name="Google Shape;4287;g39811fed301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highlight>
                <a:srgbClr val="FFFF00"/>
              </a:highlight>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1"/>
        <p:cNvGrpSpPr/>
        <p:nvPr/>
      </p:nvGrpSpPr>
      <p:grpSpPr>
        <a:xfrm>
          <a:off x="0" y="0"/>
          <a:ext cx="0" cy="0"/>
          <a:chOff x="0" y="0"/>
          <a:chExt cx="0" cy="0"/>
        </a:xfrm>
      </p:grpSpPr>
      <p:sp>
        <p:nvSpPr>
          <p:cNvPr id="4502" name="Google Shape;4502;g314f74be5a2_1_10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3" name="Google Shape;4503;g314f74be5a2_1_108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highlight>
                  <a:srgbClr val="FFFF00"/>
                </a:highlight>
                <a:hlinkClick r:id="rId3"/>
              </a:rPr>
              <a:t>https://drive.google.com/file/d/1sF0M_4pLbXRWvZSgqr9T0SZl9_YxtJkF/view?usp=sharing</a:t>
            </a:r>
            <a:endParaRPr/>
          </a:p>
        </p:txBody>
      </p:sp>
      <p:sp>
        <p:nvSpPr>
          <p:cNvPr id="4504" name="Google Shape;4504;g314f74be5a2_1_108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9"/>
        <p:cNvGrpSpPr/>
        <p:nvPr/>
      </p:nvGrpSpPr>
      <p:grpSpPr>
        <a:xfrm>
          <a:off x="0" y="0"/>
          <a:ext cx="0" cy="0"/>
          <a:chOff x="0" y="0"/>
          <a:chExt cx="0" cy="0"/>
        </a:xfrm>
      </p:grpSpPr>
      <p:sp>
        <p:nvSpPr>
          <p:cNvPr id="4510" name="Google Shape;4510;g314f74be5a2_1_108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1" name="Google Shape;4511;g314f74be5a2_1_108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highlight>
                  <a:srgbClr val="FFFF00"/>
                </a:highlight>
              </a:rPr>
              <a:t>Time: 1 minute</a:t>
            </a:r>
            <a:endParaRPr b="1">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highlight>
                  <a:srgbClr val="00FF00"/>
                </a:highlight>
              </a:rPr>
              <a:t>Say: </a:t>
            </a:r>
            <a:r>
              <a:rPr lang="en-US"/>
              <a:t>Please note that both ELA and Lote are required to fulfill the requirements for the Seal of Biliteracy.</a:t>
            </a:r>
            <a:endParaRPr b="1">
              <a:highlight>
                <a:srgbClr val="00FF00"/>
              </a:highlight>
            </a:endParaRPr>
          </a:p>
          <a:p>
            <a:pPr marL="0" lvl="0" indent="0" algn="l" rtl="0">
              <a:lnSpc>
                <a:spcPct val="100000"/>
              </a:lnSpc>
              <a:spcBef>
                <a:spcPts val="0"/>
              </a:spcBef>
              <a:spcAft>
                <a:spcPts val="0"/>
              </a:spcAft>
              <a:buClr>
                <a:schemeClr val="dk1"/>
              </a:buClr>
              <a:buSzPts val="1100"/>
              <a:buFont typeface="Arial"/>
              <a:buNone/>
            </a:pPr>
            <a:r>
              <a:rPr lang="en-US"/>
              <a:t>There are 2 Requirement that must be fulfilled in order to qualify for the Seal of Biliteracy awards: 1) Demonstrate Proficiency in English and 2) Demonstrate Language Mastery in language in addition to English.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Here is the flyer in the chat: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highlight>
                  <a:srgbClr val="FFFF00"/>
                </a:highlight>
                <a:hlinkClick r:id="rId3"/>
              </a:rPr>
              <a:t>https://drive.google.com/file/d/1sF0M_4pLbXRWvZSgqr9T0SZl9_YxtJkF/view?usp=sharing</a:t>
            </a:r>
            <a:endParaRPr/>
          </a:p>
          <a:p>
            <a:pPr marL="0" lvl="0" indent="0" algn="l" rtl="0">
              <a:lnSpc>
                <a:spcPct val="100000"/>
              </a:lnSpc>
              <a:spcBef>
                <a:spcPts val="0"/>
              </a:spcBef>
              <a:spcAft>
                <a:spcPts val="0"/>
              </a:spcAft>
              <a:buSzPts val="1400"/>
              <a:buNone/>
            </a:pPr>
            <a:endParaRPr sz="2000" b="1">
              <a:latin typeface="Poppins"/>
              <a:ea typeface="Poppins"/>
              <a:cs typeface="Poppins"/>
              <a:sym typeface="Poppins"/>
            </a:endParaRPr>
          </a:p>
          <a:p>
            <a:pPr marL="0" lvl="0" indent="0" algn="l" rtl="0">
              <a:lnSpc>
                <a:spcPct val="100000"/>
              </a:lnSpc>
              <a:spcBef>
                <a:spcPts val="0"/>
              </a:spcBef>
              <a:spcAft>
                <a:spcPts val="0"/>
              </a:spcAft>
              <a:buSzPts val="1400"/>
              <a:buNone/>
            </a:pPr>
            <a:endParaRPr/>
          </a:p>
        </p:txBody>
      </p:sp>
      <p:sp>
        <p:nvSpPr>
          <p:cNvPr id="4512" name="Google Shape;4512;g314f74be5a2_1_108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0"/>
        <p:cNvGrpSpPr/>
        <p:nvPr/>
      </p:nvGrpSpPr>
      <p:grpSpPr>
        <a:xfrm>
          <a:off x="0" y="0"/>
          <a:ext cx="0" cy="0"/>
          <a:chOff x="0" y="0"/>
          <a:chExt cx="0" cy="0"/>
        </a:xfrm>
      </p:grpSpPr>
      <p:sp>
        <p:nvSpPr>
          <p:cNvPr id="4521" name="Google Shape;4521;g314f74be5a2_1_90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2" name="Google Shape;4522;g314f74be5a2_1_90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highlight>
                  <a:srgbClr val="FFFF00"/>
                </a:highlight>
              </a:rPr>
              <a:t>Time: 30 seconds</a:t>
            </a:r>
            <a:endParaRPr b="1">
              <a:highlight>
                <a:srgbClr val="FFFF00"/>
              </a:highlight>
            </a:endParaRPr>
          </a:p>
          <a:p>
            <a:pPr marL="0" lvl="0" indent="0" algn="l" rtl="0">
              <a:lnSpc>
                <a:spcPct val="100000"/>
              </a:lnSpc>
              <a:spcBef>
                <a:spcPts val="0"/>
              </a:spcBef>
              <a:spcAft>
                <a:spcPts val="0"/>
              </a:spcAft>
              <a:buSzPts val="1400"/>
              <a:buNone/>
            </a:pPr>
            <a:endParaRPr>
              <a:solidFill>
                <a:schemeClr val="dk1"/>
              </a:solidFill>
              <a:highlight>
                <a:srgbClr val="00FF00"/>
              </a:highlight>
            </a:endParaRPr>
          </a:p>
          <a:p>
            <a:pPr marL="0" lvl="0" indent="0" algn="l" rtl="0">
              <a:lnSpc>
                <a:spcPct val="100000"/>
              </a:lnSpc>
              <a:spcBef>
                <a:spcPts val="0"/>
              </a:spcBef>
              <a:spcAft>
                <a:spcPts val="0"/>
              </a:spcAft>
              <a:buSzPts val="1400"/>
              <a:buNone/>
            </a:pPr>
            <a:r>
              <a:rPr lang="en-US" b="1">
                <a:solidFill>
                  <a:schemeClr val="dk1"/>
                </a:solidFill>
                <a:highlight>
                  <a:srgbClr val="00FF00"/>
                </a:highlight>
              </a:rPr>
              <a:t>Say:</a:t>
            </a:r>
            <a:r>
              <a:rPr lang="en-US"/>
              <a:t> Now we will explore the ELA requirements needed to meet the eligibility for the Seal of  Biliteracy.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g314f74be5a2_1_10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3" name="Google Shape;4533;g314f74be5a2_1_108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4" name="Google Shape;4534;g314f74be5a2_1_108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0"/>
        <p:cNvGrpSpPr/>
        <p:nvPr/>
      </p:nvGrpSpPr>
      <p:grpSpPr>
        <a:xfrm>
          <a:off x="0" y="0"/>
          <a:ext cx="0" cy="0"/>
          <a:chOff x="0" y="0"/>
          <a:chExt cx="0" cy="0"/>
        </a:xfrm>
      </p:grpSpPr>
      <p:sp>
        <p:nvSpPr>
          <p:cNvPr id="4541" name="Google Shape;4541;g314f74be5a2_1_108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2" name="Google Shape;4542;g314f74be5a2_1_108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3" name="Google Shape;4543;g314f74be5a2_1_108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6"/>
        <p:cNvGrpSpPr/>
        <p:nvPr/>
      </p:nvGrpSpPr>
      <p:grpSpPr>
        <a:xfrm>
          <a:off x="0" y="0"/>
          <a:ext cx="0" cy="0"/>
          <a:chOff x="0" y="0"/>
          <a:chExt cx="0" cy="0"/>
        </a:xfrm>
      </p:grpSpPr>
      <p:sp>
        <p:nvSpPr>
          <p:cNvPr id="4557" name="Google Shape;4557;g314f74be5a2_1_9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8" name="Google Shape;4558;g314f74be5a2_1_90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2700" lvl="0" indent="0" algn="l" rtl="0">
              <a:lnSpc>
                <a:spcPct val="120000"/>
              </a:lnSpc>
              <a:spcBef>
                <a:spcPts val="0"/>
              </a:spcBef>
              <a:spcAft>
                <a:spcPts val="0"/>
              </a:spcAft>
              <a:buClr>
                <a:schemeClr val="dk1"/>
              </a:buClr>
              <a:buSzPts val="1100"/>
              <a:buFont typeface="Arial"/>
              <a:buNone/>
            </a:pPr>
            <a:r>
              <a:rPr lang="en-US" sz="1200" b="1">
                <a:solidFill>
                  <a:schemeClr val="dk1"/>
                </a:solidFill>
                <a:highlight>
                  <a:srgbClr val="FFFF00"/>
                </a:highlight>
              </a:rPr>
              <a:t>Time: 2  minutes</a:t>
            </a:r>
            <a:endParaRPr sz="1200" b="1">
              <a:solidFill>
                <a:schemeClr val="dk1"/>
              </a:solidFill>
              <a:highlight>
                <a:srgbClr val="FFFF00"/>
              </a:highlight>
            </a:endParaRPr>
          </a:p>
          <a:p>
            <a:pPr marL="12700" lvl="0" indent="0" algn="l" rtl="0">
              <a:lnSpc>
                <a:spcPct val="120000"/>
              </a:lnSpc>
              <a:spcBef>
                <a:spcPts val="0"/>
              </a:spcBef>
              <a:spcAft>
                <a:spcPts val="0"/>
              </a:spcAft>
              <a:buClr>
                <a:schemeClr val="dk1"/>
              </a:buClr>
              <a:buSzPts val="1100"/>
              <a:buFont typeface="Arial"/>
              <a:buNone/>
            </a:pPr>
            <a:r>
              <a:rPr lang="en-US" sz="1200" b="1">
                <a:solidFill>
                  <a:schemeClr val="dk1"/>
                </a:solidFill>
                <a:highlight>
                  <a:srgbClr val="00FF00"/>
                </a:highlight>
              </a:rPr>
              <a:t>Say:</a:t>
            </a:r>
            <a:r>
              <a:rPr lang="en-US" sz="1200" b="1">
                <a:solidFill>
                  <a:schemeClr val="dk1"/>
                </a:solidFill>
              </a:rPr>
              <a:t> </a:t>
            </a:r>
            <a:r>
              <a:rPr lang="en-US" sz="1200">
                <a:solidFill>
                  <a:schemeClr val="dk1"/>
                </a:solidFill>
              </a:rPr>
              <a:t>Students need to fulfill the following in order to meet the English Language Requirement for the Seal of Biliteracy. </a:t>
            </a:r>
            <a:endParaRPr sz="1200">
              <a:solidFill>
                <a:schemeClr val="dk1"/>
              </a:solidFill>
            </a:endParaRPr>
          </a:p>
          <a:p>
            <a:pPr marL="457200" lvl="0" indent="-304800" algn="l" rtl="0">
              <a:lnSpc>
                <a:spcPct val="120000"/>
              </a:lnSpc>
              <a:spcBef>
                <a:spcPts val="0"/>
              </a:spcBef>
              <a:spcAft>
                <a:spcPts val="0"/>
              </a:spcAft>
              <a:buClr>
                <a:schemeClr val="dk1"/>
              </a:buClr>
              <a:buSzPts val="1200"/>
              <a:buAutoNum type="arabicPeriod"/>
            </a:pPr>
            <a:r>
              <a:rPr lang="en-US" sz="1200">
                <a:solidFill>
                  <a:schemeClr val="dk1"/>
                </a:solidFill>
              </a:rPr>
              <a:t>Completion of all ELA graduation requirements with an overall coursework GPA of 3.0 or above and</a:t>
            </a:r>
            <a:endParaRPr sz="1200">
              <a:solidFill>
                <a:schemeClr val="dk1"/>
              </a:solidFill>
            </a:endParaRPr>
          </a:p>
          <a:p>
            <a:pPr marL="457200" lvl="0" indent="-304800" algn="l" rtl="0">
              <a:lnSpc>
                <a:spcPct val="120000"/>
              </a:lnSpc>
              <a:spcBef>
                <a:spcPts val="0"/>
              </a:spcBef>
              <a:spcAft>
                <a:spcPts val="0"/>
              </a:spcAft>
              <a:buClr>
                <a:schemeClr val="dk1"/>
              </a:buClr>
              <a:buSzPts val="1200"/>
              <a:buAutoNum type="arabicPeriod"/>
            </a:pPr>
            <a:r>
              <a:rPr lang="en-US" sz="1200">
                <a:solidFill>
                  <a:schemeClr val="dk1"/>
                </a:solidFill>
              </a:rPr>
              <a:t>“Standards Met” or above on student’s 11th grade SBA exam, or</a:t>
            </a:r>
            <a:endParaRPr sz="1200">
              <a:solidFill>
                <a:schemeClr val="dk1"/>
              </a:solidFill>
            </a:endParaRPr>
          </a:p>
          <a:p>
            <a:pPr marL="457200" lvl="0" indent="-304800" algn="l" rtl="0">
              <a:lnSpc>
                <a:spcPct val="120000"/>
              </a:lnSpc>
              <a:spcBef>
                <a:spcPts val="0"/>
              </a:spcBef>
              <a:spcAft>
                <a:spcPts val="0"/>
              </a:spcAft>
              <a:buClr>
                <a:schemeClr val="dk1"/>
              </a:buClr>
              <a:buSzPts val="1200"/>
              <a:buAutoNum type="arabicPeriod"/>
            </a:pPr>
            <a:r>
              <a:rPr lang="en-US" sz="1200">
                <a:solidFill>
                  <a:schemeClr val="dk1"/>
                </a:solidFill>
              </a:rPr>
              <a:t>demonstrate proficiency on the LAUSD Reading Assessment with a score of “Benchmark” or above (for students who did not take the SBA or did not meet the standard) or</a:t>
            </a:r>
            <a:endParaRPr sz="1200">
              <a:solidFill>
                <a:schemeClr val="dk1"/>
              </a:solidFill>
            </a:endParaRPr>
          </a:p>
          <a:p>
            <a:pPr marL="457200" lvl="0" indent="-304800" algn="l" rtl="0">
              <a:lnSpc>
                <a:spcPct val="120000"/>
              </a:lnSpc>
              <a:spcBef>
                <a:spcPts val="0"/>
              </a:spcBef>
              <a:spcAft>
                <a:spcPts val="0"/>
              </a:spcAft>
              <a:buClr>
                <a:schemeClr val="dk1"/>
              </a:buClr>
              <a:buSzPts val="1200"/>
              <a:buAutoNum type="arabicPeriod"/>
            </a:pPr>
            <a:r>
              <a:rPr lang="en-US">
                <a:solidFill>
                  <a:srgbClr val="0E0A08"/>
                </a:solidFill>
              </a:rPr>
              <a:t>Pass </a:t>
            </a:r>
            <a:r>
              <a:rPr lang="en-US">
                <a:solidFill>
                  <a:srgbClr val="1D1D1D"/>
                </a:solidFill>
              </a:rPr>
              <a:t>AP </a:t>
            </a:r>
            <a:r>
              <a:rPr lang="en-US">
                <a:solidFill>
                  <a:srgbClr val="0E0A08"/>
                </a:solidFill>
              </a:rPr>
              <a:t>Engl</a:t>
            </a:r>
            <a:r>
              <a:rPr lang="en-US">
                <a:solidFill>
                  <a:srgbClr val="313131"/>
                </a:solidFill>
              </a:rPr>
              <a:t>is</a:t>
            </a:r>
            <a:r>
              <a:rPr lang="en-US">
                <a:solidFill>
                  <a:srgbClr val="0E0A08"/>
                </a:solidFill>
              </a:rPr>
              <a:t>h Language </a:t>
            </a:r>
            <a:r>
              <a:rPr lang="en-US">
                <a:solidFill>
                  <a:srgbClr val="1D1D1D"/>
                </a:solidFill>
              </a:rPr>
              <a:t>and Composition or </a:t>
            </a:r>
            <a:r>
              <a:rPr lang="en-US">
                <a:solidFill>
                  <a:srgbClr val="0E0A08"/>
                </a:solidFill>
              </a:rPr>
              <a:t>Literature </a:t>
            </a:r>
            <a:r>
              <a:rPr lang="en-US">
                <a:solidFill>
                  <a:srgbClr val="1D1D1D"/>
                </a:solidFill>
              </a:rPr>
              <a:t>or Composition, or AP Seminar exam with a score of 3 or </a:t>
            </a:r>
            <a:r>
              <a:rPr lang="en-US">
                <a:solidFill>
                  <a:srgbClr val="0E0A08"/>
                </a:solidFill>
              </a:rPr>
              <a:t>higher</a:t>
            </a:r>
            <a:endParaRPr sz="1200">
              <a:solidFill>
                <a:schemeClr val="dk1"/>
              </a:solidFill>
            </a:endParaRPr>
          </a:p>
          <a:p>
            <a:pPr marL="457200" lvl="0" indent="-304800" algn="l" rtl="0">
              <a:lnSpc>
                <a:spcPct val="120000"/>
              </a:lnSpc>
              <a:spcBef>
                <a:spcPts val="0"/>
              </a:spcBef>
              <a:spcAft>
                <a:spcPts val="0"/>
              </a:spcAft>
              <a:buClr>
                <a:schemeClr val="dk1"/>
              </a:buClr>
              <a:buSzPts val="1200"/>
              <a:buAutoNum type="arabicPeriod"/>
            </a:pPr>
            <a:r>
              <a:rPr lang="en-US" sz="1200">
                <a:solidFill>
                  <a:schemeClr val="dk1"/>
                </a:solidFill>
              </a:rPr>
              <a:t>Student currently designated as an English Learner, must demonstrate proficiency on the English Language Proficiency Assessment for California (ELPAC) with an overall performance level 4 on the most recent Summative ELPAC.</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3"/>
        <p:cNvGrpSpPr/>
        <p:nvPr/>
      </p:nvGrpSpPr>
      <p:grpSpPr>
        <a:xfrm>
          <a:off x="0" y="0"/>
          <a:ext cx="0" cy="0"/>
          <a:chOff x="0" y="0"/>
          <a:chExt cx="0" cy="0"/>
        </a:xfrm>
      </p:grpSpPr>
      <p:sp>
        <p:nvSpPr>
          <p:cNvPr id="4564" name="Google Shape;4564;g314f74be5a2_1_90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5" name="Google Shape;4565;g314f74be5a2_1_90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highlight>
                  <a:srgbClr val="FFFF00"/>
                </a:highlight>
              </a:rPr>
              <a:t>Time: 30 seconds</a:t>
            </a:r>
            <a:endParaRPr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rgbClr val="00FF00"/>
              </a:highlight>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highlight>
                  <a:srgbClr val="00FF00"/>
                </a:highlight>
              </a:rPr>
              <a:t>Say:</a:t>
            </a:r>
            <a:r>
              <a:rPr lang="en-US">
                <a:solidFill>
                  <a:schemeClr val="dk1"/>
                </a:solidFill>
              </a:rPr>
              <a:t> Now we will explore the LOTE requirements needed to meet the eligibility for the Seal of  Biliteracy. </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sz="1050">
                <a:solidFill>
                  <a:srgbClr val="1A1924"/>
                </a:solidFill>
                <a:latin typeface="Helvetica Neue"/>
                <a:ea typeface="Helvetica Neue"/>
                <a:cs typeface="Helvetica Neue"/>
                <a:sym typeface="Helvetica Neue"/>
              </a:rPr>
              <a:t>12th grade Seal of Biliteracy Infographic:</a:t>
            </a:r>
            <a:r>
              <a:rPr lang="en-US" sz="1050">
                <a:solidFill>
                  <a:srgbClr val="1A1924"/>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 </a:t>
            </a:r>
            <a:r>
              <a:rPr lang="en-US" sz="1050" u="sng">
                <a:solidFill>
                  <a:schemeClr val="hlink"/>
                </a:solidFill>
                <a:latin typeface="Helvetica Neue"/>
                <a:ea typeface="Helvetica Neue"/>
                <a:cs typeface="Helvetica Neue"/>
                <a:sym typeface="Helvetica Neue"/>
                <a:hlinkClick r:id="rId3"/>
              </a:rPr>
              <a:t>https://drive.google.com/file/d/1sF0M_4pLbXRWvZSgqr9T0SZl9_YxtJkF/view?usp=sharing</a:t>
            </a:r>
            <a:r>
              <a:rPr lang="en-US" sz="1050">
                <a:solidFill>
                  <a:srgbClr val="1A1924"/>
                </a:solidFill>
                <a:latin typeface="Helvetica Neue"/>
                <a:ea typeface="Helvetica Neue"/>
                <a:cs typeface="Helvetica Neue"/>
                <a:sym typeface="Helvetica Neue"/>
              </a:rPr>
              <a:t> </a:t>
            </a:r>
            <a:endParaRPr sz="1050">
              <a:solidFill>
                <a:srgbClr val="1A1924"/>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4"/>
        <p:cNvGrpSpPr/>
        <p:nvPr/>
      </p:nvGrpSpPr>
      <p:grpSpPr>
        <a:xfrm>
          <a:off x="0" y="0"/>
          <a:ext cx="0" cy="0"/>
          <a:chOff x="0" y="0"/>
          <a:chExt cx="0" cy="0"/>
        </a:xfrm>
      </p:grpSpPr>
      <p:sp>
        <p:nvSpPr>
          <p:cNvPr id="4575" name="Google Shape;4575;g314f74be5a2_1_109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6" name="Google Shape;4576;g314f74be5a2_1_109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7" name="Google Shape;4577;g314f74be5a2_1_109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4"/>
        <p:cNvGrpSpPr/>
        <p:nvPr/>
      </p:nvGrpSpPr>
      <p:grpSpPr>
        <a:xfrm>
          <a:off x="0" y="0"/>
          <a:ext cx="0" cy="0"/>
          <a:chOff x="0" y="0"/>
          <a:chExt cx="0" cy="0"/>
        </a:xfrm>
      </p:grpSpPr>
      <p:sp>
        <p:nvSpPr>
          <p:cNvPr id="4585" name="Google Shape;4585;g314f74be5a2_1_109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6" name="Google Shape;4586;g314f74be5a2_1_109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7" name="Google Shape;4587;g314f74be5a2_1_109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314f74be5a2_1_9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6" name="Google Shape;4596;g314f74be5a2_1_9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US" sz="1200" b="1">
                <a:solidFill>
                  <a:schemeClr val="dk1"/>
                </a:solidFill>
                <a:highlight>
                  <a:srgbClr val="FFFF00"/>
                </a:highlight>
              </a:rPr>
              <a:t>Time: 2 minutes</a:t>
            </a:r>
            <a:endParaRPr sz="12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b="1">
                <a:solidFill>
                  <a:schemeClr val="dk1"/>
                </a:solidFill>
                <a:highlight>
                  <a:srgbClr val="00FF00"/>
                </a:highlight>
              </a:rPr>
              <a:t>Say:</a:t>
            </a:r>
            <a:r>
              <a:rPr lang="en-US" sz="1200" b="1">
                <a:solidFill>
                  <a:schemeClr val="dk1"/>
                </a:solidFill>
              </a:rPr>
              <a:t> To meet the LOTE requirement, students need to demonstrate through coursework or assessment.</a:t>
            </a: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rgbClr val="1D1D1D"/>
              </a:solidFill>
            </a:endParaRPr>
          </a:p>
          <a:p>
            <a:pPr marL="0" lvl="0" indent="0" algn="l" rtl="0">
              <a:lnSpc>
                <a:spcPct val="100000"/>
              </a:lnSpc>
              <a:spcBef>
                <a:spcPts val="0"/>
              </a:spcBef>
              <a:spcAft>
                <a:spcPts val="0"/>
              </a:spcAft>
              <a:buClr>
                <a:schemeClr val="dk1"/>
              </a:buClr>
              <a:buSzPts val="1100"/>
              <a:buFont typeface="Arial"/>
              <a:buNone/>
            </a:pPr>
            <a:r>
              <a:rPr lang="en-US" sz="1200" b="1">
                <a:solidFill>
                  <a:srgbClr val="1D1D1D"/>
                </a:solidFill>
              </a:rPr>
              <a:t>For the coursework option,</a:t>
            </a:r>
            <a:r>
              <a:rPr lang="en-US" sz="1200">
                <a:solidFill>
                  <a:srgbClr val="1D1D1D"/>
                </a:solidFill>
              </a:rPr>
              <a:t> students need to complete a four-year high school course of study </a:t>
            </a:r>
            <a:r>
              <a:rPr lang="en-US" sz="1200">
                <a:solidFill>
                  <a:srgbClr val="0E0A08"/>
                </a:solidFill>
              </a:rPr>
              <a:t>in the language </a:t>
            </a:r>
            <a:r>
              <a:rPr lang="en-US" sz="1200">
                <a:solidFill>
                  <a:srgbClr val="1D1D1D"/>
                </a:solidFill>
              </a:rPr>
              <a:t>with an overall grade point average </a:t>
            </a:r>
            <a:r>
              <a:rPr lang="en-US" sz="1200" b="1">
                <a:solidFill>
                  <a:srgbClr val="0E0A08"/>
                </a:solidFill>
              </a:rPr>
              <a:t>(GPA) of 3.0 </a:t>
            </a:r>
            <a:r>
              <a:rPr lang="en-US" sz="1200">
                <a:solidFill>
                  <a:srgbClr val="0E0A08"/>
                </a:solidFill>
              </a:rPr>
              <a:t>in </a:t>
            </a:r>
            <a:r>
              <a:rPr lang="en-US" sz="1200">
                <a:solidFill>
                  <a:srgbClr val="1D1D1D"/>
                </a:solidFill>
              </a:rPr>
              <a:t>those classes and demonstrate oral proficiency </a:t>
            </a:r>
            <a:r>
              <a:rPr lang="en-US" sz="1200">
                <a:solidFill>
                  <a:srgbClr val="0E0A08"/>
                </a:solidFill>
              </a:rPr>
              <a:t>in </a:t>
            </a:r>
            <a:r>
              <a:rPr lang="en-US" sz="1200">
                <a:solidFill>
                  <a:srgbClr val="1D1D1D"/>
                </a:solidFill>
              </a:rPr>
              <a:t>that </a:t>
            </a:r>
            <a:r>
              <a:rPr lang="en-US" sz="1200">
                <a:solidFill>
                  <a:srgbClr val="0E0A08"/>
                </a:solidFill>
              </a:rPr>
              <a:t>language </a:t>
            </a:r>
            <a:r>
              <a:rPr lang="en-US" sz="1200">
                <a:solidFill>
                  <a:srgbClr val="1D1D1D"/>
                </a:solidFill>
              </a:rPr>
              <a:t>comparable to that required to pass an AP or </a:t>
            </a:r>
            <a:r>
              <a:rPr lang="en-US" sz="1200">
                <a:solidFill>
                  <a:srgbClr val="0E0A08"/>
                </a:solidFill>
              </a:rPr>
              <a:t>IB </a:t>
            </a:r>
            <a:r>
              <a:rPr lang="en-US" sz="1200">
                <a:solidFill>
                  <a:srgbClr val="1D1D1D"/>
                </a:solidFill>
              </a:rPr>
              <a:t>exam.</a:t>
            </a:r>
            <a:endParaRPr sz="1200">
              <a:solidFill>
                <a:srgbClr val="1D1D1D"/>
              </a:solidFill>
            </a:endParaRPr>
          </a:p>
          <a:p>
            <a:pPr marL="0" lvl="0" indent="0" algn="l" rtl="0">
              <a:lnSpc>
                <a:spcPct val="100000"/>
              </a:lnSpc>
              <a:spcBef>
                <a:spcPts val="0"/>
              </a:spcBef>
              <a:spcAft>
                <a:spcPts val="0"/>
              </a:spcAft>
              <a:buSzPts val="1400"/>
              <a:buNone/>
            </a:pPr>
            <a:endParaRPr sz="1200" b="1">
              <a:solidFill>
                <a:srgbClr val="1D1D1D"/>
              </a:solidFill>
            </a:endParaRPr>
          </a:p>
          <a:p>
            <a:pPr marL="0" lvl="0" indent="0" algn="l" rtl="0">
              <a:lnSpc>
                <a:spcPct val="100000"/>
              </a:lnSpc>
              <a:spcBef>
                <a:spcPts val="0"/>
              </a:spcBef>
              <a:spcAft>
                <a:spcPts val="0"/>
              </a:spcAft>
              <a:buClr>
                <a:schemeClr val="dk1"/>
              </a:buClr>
              <a:buSzPts val="1100"/>
              <a:buFont typeface="Arial"/>
              <a:buNone/>
            </a:pPr>
            <a:r>
              <a:rPr lang="en-US" sz="1200" b="1">
                <a:solidFill>
                  <a:srgbClr val="1D1D1D"/>
                </a:solidFill>
              </a:rPr>
              <a:t>For the assessment option, </a:t>
            </a:r>
            <a:r>
              <a:rPr lang="en-US" sz="1200">
                <a:solidFill>
                  <a:srgbClr val="1D1D1D"/>
                </a:solidFill>
              </a:rPr>
              <a:t>students are required to pass a world </a:t>
            </a:r>
            <a:r>
              <a:rPr lang="en-US" sz="1200">
                <a:solidFill>
                  <a:srgbClr val="0E0A08"/>
                </a:solidFill>
              </a:rPr>
              <a:t>la</a:t>
            </a:r>
            <a:r>
              <a:rPr lang="en-US" sz="1200">
                <a:solidFill>
                  <a:srgbClr val="313131"/>
                </a:solidFill>
              </a:rPr>
              <a:t>nguage </a:t>
            </a:r>
            <a:r>
              <a:rPr lang="en-US" sz="1200">
                <a:solidFill>
                  <a:srgbClr val="1D1D1D"/>
                </a:solidFill>
              </a:rPr>
              <a:t>AP exam with a score of 3 or </a:t>
            </a:r>
            <a:r>
              <a:rPr lang="en-US" sz="1200">
                <a:solidFill>
                  <a:srgbClr val="0E0A08"/>
                </a:solidFill>
              </a:rPr>
              <a:t>higher,</a:t>
            </a:r>
            <a:r>
              <a:rPr lang="en-US" sz="1200" b="1">
                <a:solidFill>
                  <a:srgbClr val="0E0A08"/>
                </a:solidFill>
              </a:rPr>
              <a:t> or </a:t>
            </a:r>
            <a:r>
              <a:rPr lang="en-US" sz="1200">
                <a:solidFill>
                  <a:srgbClr val="1D1D1D"/>
                </a:solidFill>
              </a:rPr>
              <a:t>pass an </a:t>
            </a:r>
            <a:r>
              <a:rPr lang="en-US" sz="1200">
                <a:solidFill>
                  <a:srgbClr val="0E0A08"/>
                </a:solidFill>
              </a:rPr>
              <a:t>Internationa</a:t>
            </a:r>
            <a:r>
              <a:rPr lang="en-US" sz="1200">
                <a:solidFill>
                  <a:srgbClr val="313131"/>
                </a:solidFill>
              </a:rPr>
              <a:t>l </a:t>
            </a:r>
            <a:r>
              <a:rPr lang="en-US" sz="1200">
                <a:solidFill>
                  <a:srgbClr val="0E0A08"/>
                </a:solidFill>
              </a:rPr>
              <a:t>Baccalaureate </a:t>
            </a:r>
            <a:r>
              <a:rPr lang="en-US" sz="1200">
                <a:solidFill>
                  <a:srgbClr val="1D1D1D"/>
                </a:solidFill>
              </a:rPr>
              <a:t>(IB) exam with a 4+ or </a:t>
            </a:r>
            <a:r>
              <a:rPr lang="en-US" sz="1200">
                <a:solidFill>
                  <a:srgbClr val="0E0A08"/>
                </a:solidFill>
              </a:rPr>
              <a:t>higher, or </a:t>
            </a:r>
            <a:r>
              <a:rPr lang="en-US" sz="1200">
                <a:solidFill>
                  <a:srgbClr val="1D1D1D"/>
                </a:solidFill>
              </a:rPr>
              <a:t>Pass the </a:t>
            </a:r>
            <a:r>
              <a:rPr lang="en-US" sz="1200">
                <a:solidFill>
                  <a:srgbClr val="0E0A08"/>
                </a:solidFill>
              </a:rPr>
              <a:t>District-approved LOTE </a:t>
            </a:r>
            <a:r>
              <a:rPr lang="en-US" sz="1200">
                <a:solidFill>
                  <a:srgbClr val="1D1D1D"/>
                </a:solidFill>
              </a:rPr>
              <a:t>proficiency assessment with scores of intermediate mid or higher</a:t>
            </a:r>
            <a:r>
              <a:rPr lang="en-US" sz="1200">
                <a:solidFill>
                  <a:srgbClr val="0E0A08"/>
                </a:solidFill>
              </a:rPr>
              <a:t> </a:t>
            </a:r>
            <a:r>
              <a:rPr lang="en-US" sz="1200" b="1">
                <a:solidFill>
                  <a:srgbClr val="0E0A08"/>
                </a:solidFill>
              </a:rPr>
              <a:t> </a:t>
            </a:r>
            <a:r>
              <a:rPr lang="en-US" sz="1200" b="1">
                <a:solidFill>
                  <a:srgbClr val="1D1D1D"/>
                </a:solidFill>
              </a:rPr>
              <a:t> </a:t>
            </a:r>
            <a:r>
              <a:rPr lang="en-US" sz="1200">
                <a:solidFill>
                  <a:srgbClr val="1D1D1D"/>
                </a:solidFill>
              </a:rPr>
              <a:t> </a:t>
            </a:r>
            <a:endParaRPr sz="1200">
              <a:solidFill>
                <a:srgbClr val="1D1D1D"/>
              </a:solidFill>
            </a:endParaRPr>
          </a:p>
          <a:p>
            <a:pPr marL="0" lvl="0" indent="0" algn="l" rtl="0">
              <a:lnSpc>
                <a:spcPct val="100000"/>
              </a:lnSpc>
              <a:spcBef>
                <a:spcPts val="0"/>
              </a:spcBef>
              <a:spcAft>
                <a:spcPts val="0"/>
              </a:spcAft>
              <a:buClr>
                <a:schemeClr val="dk1"/>
              </a:buClr>
              <a:buSzPts val="1100"/>
              <a:buFont typeface="Arial"/>
              <a:buNone/>
            </a:pPr>
            <a:endParaRPr sz="1200">
              <a:solidFill>
                <a:srgbClr val="1D1D1D"/>
              </a:solidFill>
            </a:endParaRPr>
          </a:p>
          <a:p>
            <a:pPr marL="0" lvl="0" indent="0" algn="l" rtl="0">
              <a:lnSpc>
                <a:spcPct val="100000"/>
              </a:lnSpc>
              <a:spcBef>
                <a:spcPts val="0"/>
              </a:spcBef>
              <a:spcAft>
                <a:spcPts val="0"/>
              </a:spcAft>
              <a:buClr>
                <a:schemeClr val="dk1"/>
              </a:buClr>
              <a:buSzPts val="1100"/>
              <a:buFont typeface="Arial"/>
              <a:buNone/>
            </a:pPr>
            <a:r>
              <a:rPr lang="en-US" sz="1200" b="1">
                <a:solidFill>
                  <a:srgbClr val="1D1D1D"/>
                </a:solidFill>
              </a:rPr>
              <a:t>Note that </a:t>
            </a:r>
            <a:r>
              <a:rPr lang="en-US" sz="1200">
                <a:solidFill>
                  <a:srgbClr val="1D1D1D"/>
                </a:solidFill>
              </a:rPr>
              <a:t>s</a:t>
            </a:r>
            <a:r>
              <a:rPr lang="en-US" sz="1200">
                <a:solidFill>
                  <a:schemeClr val="dk1"/>
                </a:solidFill>
              </a:rPr>
              <a:t>tudents who have taken the SAT II Subject Test or Essay prior to discontinuation by College Board, may still qualify for the Seal of Biliteracy with a score of 600+ or</a:t>
            </a:r>
            <a:endParaRPr sz="1200">
              <a:solidFill>
                <a:schemeClr val="dk1"/>
              </a:solidFill>
            </a:endParaRPr>
          </a:p>
          <a:p>
            <a:pPr marL="12700" lvl="0" indent="0" algn="l" rtl="0">
              <a:lnSpc>
                <a:spcPct val="12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3"/>
        <p:cNvGrpSpPr/>
        <p:nvPr/>
      </p:nvGrpSpPr>
      <p:grpSpPr>
        <a:xfrm>
          <a:off x="0" y="0"/>
          <a:ext cx="0" cy="0"/>
          <a:chOff x="0" y="0"/>
          <a:chExt cx="0" cy="0"/>
        </a:xfrm>
      </p:grpSpPr>
      <p:sp>
        <p:nvSpPr>
          <p:cNvPr id="4264" name="Google Shape;4264;g39813c4ff65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5" name="Google Shape;4265;g39813c4ff65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6" name="Google Shape;4266;g39813c4ff65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0"/>
        <p:cNvGrpSpPr/>
        <p:nvPr/>
      </p:nvGrpSpPr>
      <p:grpSpPr>
        <a:xfrm>
          <a:off x="0" y="0"/>
          <a:ext cx="0" cy="0"/>
          <a:chOff x="0" y="0"/>
          <a:chExt cx="0" cy="0"/>
        </a:xfrm>
      </p:grpSpPr>
      <p:sp>
        <p:nvSpPr>
          <p:cNvPr id="4601" name="Google Shape;4601;g314f74be5a2_1_9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2" name="Google Shape;4602;g314f74be5a2_1_9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highlight>
                  <a:srgbClr val="FFFF00"/>
                </a:highlight>
              </a:rPr>
              <a:t>Time: 30 seconds</a:t>
            </a:r>
            <a:endParaRPr b="1">
              <a:highlight>
                <a:srgbClr val="FFFF00"/>
              </a:highlight>
            </a:endParaRPr>
          </a:p>
          <a:p>
            <a:pPr marL="0" lvl="0" indent="0" algn="l" rtl="0">
              <a:lnSpc>
                <a:spcPct val="100000"/>
              </a:lnSpc>
              <a:spcBef>
                <a:spcPts val="0"/>
              </a:spcBef>
              <a:spcAft>
                <a:spcPts val="0"/>
              </a:spcAft>
              <a:buSzPts val="1400"/>
              <a:buNone/>
            </a:pPr>
            <a:endParaRPr b="1">
              <a:highlight>
                <a:srgbClr val="FFFF00"/>
              </a:highlight>
            </a:endParaRPr>
          </a:p>
          <a:p>
            <a:pPr marL="0" lvl="0" indent="0" algn="l" rtl="0">
              <a:lnSpc>
                <a:spcPct val="100000"/>
              </a:lnSpc>
              <a:spcBef>
                <a:spcPts val="0"/>
              </a:spcBef>
              <a:spcAft>
                <a:spcPts val="0"/>
              </a:spcAft>
              <a:buSzPts val="1400"/>
              <a:buNone/>
            </a:pPr>
            <a:r>
              <a:rPr lang="en-US" b="1">
                <a:highlight>
                  <a:srgbClr val="00FF00"/>
                </a:highlight>
              </a:rPr>
              <a:t>Say:</a:t>
            </a:r>
            <a:r>
              <a:rPr lang="en-US"/>
              <a:t> Please note that students who have met the requirements for the State Seal of  Biliteracy also qualify for the LAUSD Seal of  Biliteracy.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8"/>
        <p:cNvGrpSpPr/>
        <p:nvPr/>
      </p:nvGrpSpPr>
      <p:grpSpPr>
        <a:xfrm>
          <a:off x="0" y="0"/>
          <a:ext cx="0" cy="0"/>
          <a:chOff x="0" y="0"/>
          <a:chExt cx="0" cy="0"/>
        </a:xfrm>
      </p:grpSpPr>
      <p:sp>
        <p:nvSpPr>
          <p:cNvPr id="4609" name="Google Shape;4609;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Time 1 minute</a:t>
            </a:r>
            <a:endParaRPr b="1"/>
          </a:p>
          <a:p>
            <a:pPr marL="0" lvl="0" indent="0" algn="l" rtl="0">
              <a:lnSpc>
                <a:spcPct val="100000"/>
              </a:lnSpc>
              <a:spcBef>
                <a:spcPts val="0"/>
              </a:spcBef>
              <a:spcAft>
                <a:spcPts val="0"/>
              </a:spcAft>
              <a:buClr>
                <a:schemeClr val="dk1"/>
              </a:buClr>
              <a:buSzPts val="1400"/>
              <a:buFont typeface="Arial"/>
              <a:buNone/>
            </a:pPr>
            <a:r>
              <a:rPr lang="en-US" b="1"/>
              <a:t>Say:  </a:t>
            </a:r>
            <a:endParaRPr/>
          </a:p>
          <a:p>
            <a:pPr marL="0" lvl="0" indent="0" algn="l" rtl="0">
              <a:lnSpc>
                <a:spcPct val="100000"/>
              </a:lnSpc>
              <a:spcBef>
                <a:spcPts val="0"/>
              </a:spcBef>
              <a:spcAft>
                <a:spcPts val="0"/>
              </a:spcAft>
              <a:buClr>
                <a:schemeClr val="dk1"/>
              </a:buClr>
              <a:buSzPts val="1100"/>
              <a:buFont typeface="Arial"/>
              <a:buNone/>
            </a:pPr>
            <a:r>
              <a:rPr lang="en-US"/>
              <a:t>In High School, students in 12th grade receive a gold seal for the State award, a silver seal for the L.A. Unified award, and a white cord to wear at graduation.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Students who earn the Seal of Biliteracy for multiple languages also receive a stole to wear over their cap and gown at graduation.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Last years here in L.A. Unified, we have tested 42 different Languages including indigenous and ASL</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solidFill>
                  <a:srgbClr val="C00000"/>
                </a:solidFill>
              </a:rPr>
              <a:t>Orador dice:</a:t>
            </a:r>
            <a:endParaRPr>
              <a:solidFill>
                <a:srgbClr val="C00000"/>
              </a:solidFill>
            </a:endParaRPr>
          </a:p>
          <a:p>
            <a:pPr marL="0" lvl="0" indent="0" algn="l" rtl="0">
              <a:lnSpc>
                <a:spcPct val="100000"/>
              </a:lnSpc>
              <a:spcBef>
                <a:spcPts val="0"/>
              </a:spcBef>
              <a:spcAft>
                <a:spcPts val="0"/>
              </a:spcAft>
              <a:buClr>
                <a:schemeClr val="dk1"/>
              </a:buClr>
              <a:buSzPts val="1100"/>
              <a:buFont typeface="Arial"/>
              <a:buNone/>
            </a:pPr>
            <a:r>
              <a:rPr lang="en-US">
                <a:solidFill>
                  <a:srgbClr val="C00000"/>
                </a:solidFill>
              </a:rPr>
              <a:t>En la preparatoria estudiantes del 12avo (doceavo) grado reciben sellos en su diplomas: el Sello Dorado para representar el Premio del Estado, El Sello Plateado para representar el Premio del Distrito Unificado de Los Ángeles. También reciben un cordón blanco para la graduación y para multiple sellos una estola azul.</a:t>
            </a:r>
            <a:endParaRPr>
              <a:solidFill>
                <a:srgbClr val="C00000"/>
              </a:solidFil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solidFill>
                  <a:srgbClr val="C00000"/>
                </a:solidFill>
              </a:rPr>
              <a:t>El año pasado el Distrito Escolar de Los Angeles evaluó estudiantes que hablan 42 (cuarenta y dos) idiomas, incluyendo lenguajes de sordo mudo ASL y lenguajes indígenas. </a:t>
            </a:r>
            <a:endParaRPr b="1">
              <a:solidFill>
                <a:srgbClr val="C00000"/>
              </a:solidFill>
            </a:endParaRPr>
          </a:p>
        </p:txBody>
      </p:sp>
      <p:sp>
        <p:nvSpPr>
          <p:cNvPr id="4610" name="Google Shape;461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g314f74be5a2_1_10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4" name="Google Shape;4624;g314f74be5a2_1_109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9"/>
        <p:cNvGrpSpPr/>
        <p:nvPr/>
      </p:nvGrpSpPr>
      <p:grpSpPr>
        <a:xfrm>
          <a:off x="0" y="0"/>
          <a:ext cx="0" cy="0"/>
          <a:chOff x="0" y="0"/>
          <a:chExt cx="0" cy="0"/>
        </a:xfrm>
      </p:grpSpPr>
      <p:sp>
        <p:nvSpPr>
          <p:cNvPr id="4630" name="Google Shape;4630;g314f74be5a2_1_10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1" name="Google Shape;4631;g314f74be5a2_1_109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Poppins"/>
                <a:ea typeface="Poppins"/>
                <a:cs typeface="Poppins"/>
                <a:sym typeface="Poppins"/>
              </a:rPr>
              <a:t>Welcome School Leaders. Today we will discuss the importance of strategic instructional planning using the Adjusted Blueprints and Priority Standards. By closely examining the Adjusted Blueprints, we gain a detailed roadmap of the key concepts and skills assessed in the Smarter Balanced Assessment (SBA). This insight allows us to prioritize and focus on the critical Priority Standards that align with our educational goals. Through strategic planning, we can ensure that our teachers are dedicating time and resources to the most essential content areas, maximizing the impact of our instructional efforts. This approach not only aligns with assessment requirements but also provides a targeted focus on student mastery of priority skills, setting the stage for academic success.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7"/>
        <p:cNvGrpSpPr/>
        <p:nvPr/>
      </p:nvGrpSpPr>
      <p:grpSpPr>
        <a:xfrm>
          <a:off x="0" y="0"/>
          <a:ext cx="0" cy="0"/>
          <a:chOff x="0" y="0"/>
          <a:chExt cx="0" cy="0"/>
        </a:xfrm>
      </p:grpSpPr>
      <p:sp>
        <p:nvSpPr>
          <p:cNvPr id="4638" name="Google Shape;4638;g314f74be5a2_1_10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9" name="Google Shape;4639;g314f74be5a2_1_109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Say: </a:t>
            </a:r>
            <a:r>
              <a:rPr lang="en-US">
                <a:solidFill>
                  <a:schemeClr val="dk1"/>
                </a:solidFill>
              </a:rPr>
              <a:t>Here are some ways you can support your child’s journey to multilingualism back at home.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Challenge yourself to learn a new language to role model learning.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Praise your children for speaking in Spanish.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Encourage them to share what they learned in school and have them teach you.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Play Spanish music, look for books on tape at the library, watch videos.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Share why being bilingual matters to you.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Have them read to you in Spanish, teach you sounds, cognates.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Share stories of other languages your family speaks or spoke in other generations.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Explore language learning apps together.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Celebrate bilingualism!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6"/>
        <p:cNvGrpSpPr/>
        <p:nvPr/>
      </p:nvGrpSpPr>
      <p:grpSpPr>
        <a:xfrm>
          <a:off x="0" y="0"/>
          <a:ext cx="0" cy="0"/>
          <a:chOff x="0" y="0"/>
          <a:chExt cx="0" cy="0"/>
        </a:xfrm>
      </p:grpSpPr>
      <p:sp>
        <p:nvSpPr>
          <p:cNvPr id="4647" name="Google Shape;4647;g314f74be5a2_1_10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8" name="Google Shape;4648;g314f74be5a2_1_109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Link to Literacy Family Supports 2024-2025: </a:t>
            </a:r>
            <a:r>
              <a:rPr lang="en-US" u="sng">
                <a:solidFill>
                  <a:schemeClr val="hlink"/>
                </a:solidFill>
                <a:hlinkClick r:id="rId3"/>
              </a:rPr>
              <a:t>https://docs.google.com/presentation/d/18LIR9c0zGwk-dFVRKRgabbF4_cj07vOh/edit?usp=sharing&amp;ouid=111643500403429059579&amp;rtpof=true&amp;sd=true</a:t>
            </a:r>
            <a:r>
              <a:rPr lang="en-US">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300" b="1">
                <a:solidFill>
                  <a:schemeClr val="dk1"/>
                </a:solidFill>
              </a:rPr>
              <a:t>We wanted to share with you various home experiences and supports that you can begin to do with your kids to prepare for this multilingual world that is here! Any little step you might take to bring multilingualism into your home is a testament to the love and pride you have for your kids, and in the beliefs that they are limitless and have boundless potential! Let’s explore some ways to support multilingualism at home! We will begin by thinking about experiences that will not require a lot of technology or any at all, and also to emphasize that learning another language is more than just vocabulary and learning phrases here and there. “Language is not just words”. Next slide.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7"/>
        <p:cNvGrpSpPr/>
        <p:nvPr/>
      </p:nvGrpSpPr>
      <p:grpSpPr>
        <a:xfrm>
          <a:off x="0" y="0"/>
          <a:ext cx="0" cy="0"/>
          <a:chOff x="0" y="0"/>
          <a:chExt cx="0" cy="0"/>
        </a:xfrm>
      </p:grpSpPr>
      <p:sp>
        <p:nvSpPr>
          <p:cNvPr id="4688" name="Google Shape;4688;g314f74be5a2_1_11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9" name="Google Shape;4689;g314f74be5a2_1_110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a:solidFill>
                  <a:schemeClr val="dk1"/>
                </a:solidFill>
              </a:rPr>
              <a:t>2 minutes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Say: </a:t>
            </a:r>
            <a:r>
              <a:rPr lang="en-US">
                <a:solidFill>
                  <a:schemeClr val="dk1"/>
                </a:solidFill>
              </a:rPr>
              <a:t>The LAUSD Learning library is the quickest and easiest way to read digital books. LAUSD students, family members and staff can use their single sign on to instantly access hundreds of ebooks and audiobooks.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g314f74be5a2_1_10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7" name="Google Shape;4657;g314f74be5a2_1_109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Link to Global Storybooks Portal</a:t>
            </a:r>
            <a:r>
              <a:rPr lang="en-US">
                <a:solidFill>
                  <a:schemeClr val="dk1"/>
                </a:solidFill>
              </a:rPr>
              <a:t>: </a:t>
            </a:r>
            <a:r>
              <a:rPr lang="en-US" u="sng">
                <a:solidFill>
                  <a:schemeClr val="hlink"/>
                </a:solidFill>
                <a:hlinkClick r:id="rId3"/>
              </a:rPr>
              <a:t>https://globalstorybooks.net/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3"/>
        <p:cNvGrpSpPr/>
        <p:nvPr/>
      </p:nvGrpSpPr>
      <p:grpSpPr>
        <a:xfrm>
          <a:off x="0" y="0"/>
          <a:ext cx="0" cy="0"/>
          <a:chOff x="0" y="0"/>
          <a:chExt cx="0" cy="0"/>
        </a:xfrm>
      </p:grpSpPr>
      <p:sp>
        <p:nvSpPr>
          <p:cNvPr id="4664" name="Google Shape;4664;g314f74be5a2_1_109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5" name="Google Shape;4665;g314f74be5a2_1_109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highlight>
                  <a:srgbClr val="FFFF00"/>
                </a:highlight>
              </a:rPr>
              <a:t>Drop in Chat: International Children</a:t>
            </a:r>
            <a:r>
              <a:rPr lang="en-US">
                <a:highlight>
                  <a:srgbClr val="FFFF00"/>
                </a:highlight>
              </a:rPr>
              <a:t>’s Digital Library</a:t>
            </a:r>
            <a:r>
              <a:rPr lang="en-US">
                <a:solidFill>
                  <a:schemeClr val="dk1"/>
                </a:solidFill>
                <a:highlight>
                  <a:srgbClr val="FFFF00"/>
                </a:highlight>
              </a:rPr>
              <a:t> </a:t>
            </a:r>
            <a:r>
              <a:rPr lang="en-US" u="sng">
                <a:solidFill>
                  <a:schemeClr val="hlink"/>
                </a:solidFill>
                <a:hlinkClick r:id="rId3"/>
              </a:rPr>
              <a:t>http://www.childrenslibrary.org/library/books_by_language.html</a:t>
            </a:r>
            <a:r>
              <a:rPr lang="en-US">
                <a:solidFill>
                  <a:schemeClr val="dk1"/>
                </a:solidFill>
              </a:rPr>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314f74be5a2_1_109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2" name="Google Shape;4672;g314f74be5a2_1_109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a:t>
            </a:r>
            <a:r>
              <a:rPr lang="en-US">
                <a:solidFill>
                  <a:schemeClr val="dk1"/>
                </a:solidFill>
              </a:rPr>
              <a:t> 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Link to LA Public Library: </a:t>
            </a:r>
            <a:r>
              <a:rPr lang="en-US" u="sng">
                <a:solidFill>
                  <a:schemeClr val="hlink"/>
                </a:solidFill>
                <a:hlinkClick r:id="rId3"/>
              </a:rPr>
              <a:t>https://www.lapl.org/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Link to LA Public Library Card Application: </a:t>
            </a:r>
            <a:r>
              <a:rPr lang="en-US" u="sng">
                <a:solidFill>
                  <a:schemeClr val="hlink"/>
                </a:solidFill>
                <a:hlinkClick r:id="rId4"/>
              </a:rPr>
              <a:t>https://www.lapl.org/sites/default/files/media/pdf/about/Library_Card_App.pdf</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Download the library card application, fill it out, and then take it into any LA Public Library location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E-card Registration: </a:t>
            </a:r>
            <a:r>
              <a:rPr lang="en-US" u="sng">
                <a:solidFill>
                  <a:schemeClr val="hlink"/>
                </a:solidFill>
                <a:hlinkClick r:id="rId5"/>
              </a:rPr>
              <a:t>https://www.lapl.org/about-lapl/contact-us/e-card/e-card-registration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E-Card Registration en </a:t>
            </a:r>
            <a:r>
              <a:rPr lang="en-US" sz="1000">
                <a:solidFill>
                  <a:srgbClr val="00304A"/>
                </a:solidFill>
                <a:uFill>
                  <a:noFill/>
                </a:uFill>
                <a:hlinkClick r:id="rId6">
                  <a:extLst>
                    <a:ext uri="{A12FA001-AC4F-418D-AE19-62706E023703}">
                      <ahyp:hlinkClr xmlns:ahyp="http://schemas.microsoft.com/office/drawing/2018/hyperlinkcolor" val="tx"/>
                    </a:ext>
                  </a:extLst>
                </a:hlinkClick>
              </a:rPr>
              <a:t>Español</a:t>
            </a:r>
            <a:r>
              <a:rPr lang="en-US">
                <a:solidFill>
                  <a:schemeClr val="dk1"/>
                </a:solidFill>
              </a:rPr>
              <a:t>: </a:t>
            </a:r>
            <a:r>
              <a:rPr lang="en-US" u="sng">
                <a:solidFill>
                  <a:schemeClr val="hlink"/>
                </a:solidFill>
                <a:hlinkClick r:id="rId7"/>
              </a:rPr>
              <a:t>https://www.lapl.org/about-lapl/contact-us/e-card/solicitud-tarjeta-electronica</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673" name="Google Shape;4673;g314f74be5a2_1_109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6"/>
        <p:cNvGrpSpPr/>
        <p:nvPr/>
      </p:nvGrpSpPr>
      <p:grpSpPr>
        <a:xfrm>
          <a:off x="0" y="0"/>
          <a:ext cx="0" cy="0"/>
          <a:chOff x="0" y="0"/>
          <a:chExt cx="0" cy="0"/>
        </a:xfrm>
      </p:grpSpPr>
      <p:sp>
        <p:nvSpPr>
          <p:cNvPr id="4307" name="Google Shape;4307;g314f74be5a2_1_2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8" name="Google Shape;4308;g314f74be5a2_1_2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a:solidFill>
                  <a:schemeClr val="dk1"/>
                </a:solidFill>
              </a:rPr>
              <a:t>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Say: Friendly reminder, that this virtual informational session is for family members of students in grade 8 in middle school.</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 </a:t>
            </a:r>
            <a:r>
              <a:rPr lang="en-US">
                <a:solidFill>
                  <a:schemeClr val="dk1"/>
                </a:solidFill>
              </a:rPr>
              <a:t>While we are all happy to see you in attendance today, do remember that this presentation is intended for family members of students in grade 8. You are free to attend this session if your child is not in any of those grades, of course, but do know that the criteria covered in the presentation will reflect those three grades. </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314f74be5a2_1_9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2" name="Google Shape;4712;g314f74be5a2_1_91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Name</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Read Slide</a:t>
            </a:r>
            <a:endParaRPr>
              <a:solidFill>
                <a:schemeClr val="dk1"/>
              </a:solidFill>
            </a:endParaRPr>
          </a:p>
          <a:p>
            <a:pPr marL="0" lvl="0" indent="0" algn="l" rtl="0">
              <a:spcBef>
                <a:spcPts val="0"/>
              </a:spcBef>
              <a:spcAft>
                <a:spcPts val="0"/>
              </a:spcAft>
              <a:buNone/>
            </a:pPr>
            <a:r>
              <a:rPr lang="en-US"/>
              <a:t>UTK-1st Promise to Bilingualism </a:t>
            </a:r>
            <a:r>
              <a:rPr lang="en-US" sz="1400">
                <a:solidFill>
                  <a:srgbClr val="274E13"/>
                </a:solidFill>
              </a:rPr>
              <a:t>Promesa al bilingüismo - </a:t>
            </a:r>
            <a:r>
              <a:rPr lang="en-US" sz="1400">
                <a:solidFill>
                  <a:srgbClr val="000000"/>
                </a:solidFill>
              </a:rPr>
              <a:t>Aram Davtyan, DLE Specialist - </a:t>
            </a:r>
            <a:r>
              <a:rPr lang="en-US" sz="1400" u="sng">
                <a:solidFill>
                  <a:schemeClr val="hlink"/>
                </a:solidFill>
                <a:hlinkClick r:id="rId3"/>
              </a:rPr>
              <a:t>aram.davtyan@lausd.net</a:t>
            </a:r>
            <a:r>
              <a:rPr lang="en-US" sz="1400">
                <a:solidFill>
                  <a:srgbClr val="000000"/>
                </a:solidFill>
              </a:rPr>
              <a:t> (213) 241-2042</a:t>
            </a:r>
            <a:endParaRPr sz="140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3rd Grade Pathway to Biliteracy, </a:t>
            </a:r>
            <a:r>
              <a:rPr lang="en-US" sz="1400">
                <a:solidFill>
                  <a:srgbClr val="274E13"/>
                </a:solidFill>
              </a:rPr>
              <a:t>Camino a la biliteracidad &amp; </a:t>
            </a:r>
            <a:r>
              <a:rPr lang="en-US" sz="1400">
                <a:solidFill>
                  <a:srgbClr val="000000"/>
                </a:solidFill>
              </a:rPr>
              <a:t>5/6th Grade Pathway to Biliteracy, </a:t>
            </a:r>
            <a:r>
              <a:rPr lang="en-US" sz="1400">
                <a:solidFill>
                  <a:srgbClr val="274E13"/>
                </a:solidFill>
              </a:rPr>
              <a:t>Camino a la biliteracidad, Blanca Valle-Alvarado, DLE Specialist - </a:t>
            </a:r>
            <a:r>
              <a:rPr lang="en-US" sz="1400" u="sng">
                <a:solidFill>
                  <a:schemeClr val="hlink"/>
                </a:solidFill>
                <a:hlinkClick r:id="rId4"/>
              </a:rPr>
              <a:t>bvalle@lausd.net</a:t>
            </a:r>
            <a:r>
              <a:rPr lang="en-US" sz="1400">
                <a:solidFill>
                  <a:srgbClr val="274E13"/>
                </a:solidFill>
              </a:rPr>
              <a:t> (213) 241-4172</a:t>
            </a:r>
            <a:endParaRPr sz="1400">
              <a:solidFill>
                <a:srgbClr val="274E13"/>
              </a:solidFill>
            </a:endParaRPr>
          </a:p>
          <a:p>
            <a:pPr marL="0" lvl="0" indent="0" algn="l" rtl="0">
              <a:spcBef>
                <a:spcPts val="0"/>
              </a:spcBef>
              <a:spcAft>
                <a:spcPts val="0"/>
              </a:spcAft>
              <a:buNone/>
            </a:pPr>
            <a:endParaRPr sz="1400">
              <a:solidFill>
                <a:srgbClr val="274E13"/>
              </a:solidFill>
            </a:endParaRPr>
          </a:p>
          <a:p>
            <a:pPr marL="0" lvl="0" indent="0" algn="l" rtl="0">
              <a:spcBef>
                <a:spcPts val="0"/>
              </a:spcBef>
              <a:spcAft>
                <a:spcPts val="0"/>
              </a:spcAft>
              <a:buSzPts val="1400"/>
              <a:buNone/>
            </a:pPr>
            <a:r>
              <a:rPr lang="en-US" sz="1400"/>
              <a:t>8th Grade Pathway to Biliteracy, </a:t>
            </a:r>
            <a:r>
              <a:rPr lang="en-US" sz="1400">
                <a:solidFill>
                  <a:srgbClr val="274E13"/>
                </a:solidFill>
              </a:rPr>
              <a:t>Camino a la biliteracidad </a:t>
            </a:r>
            <a:r>
              <a:rPr lang="en-US" sz="1400"/>
              <a:t>Elise Kim, DLE Specialist, </a:t>
            </a:r>
            <a:r>
              <a:rPr lang="en-US" sz="1400" u="sng">
                <a:solidFill>
                  <a:schemeClr val="hlink"/>
                </a:solidFill>
                <a:hlinkClick r:id="rId5"/>
              </a:rPr>
              <a:t>elise.kim@lausd.net</a:t>
            </a:r>
            <a:r>
              <a:rPr lang="en-US" sz="1400"/>
              <a:t> (213) 241-5582</a:t>
            </a:r>
            <a:endParaRPr sz="1400"/>
          </a:p>
          <a:p>
            <a:pPr marL="0" lvl="0" indent="0" algn="l" rtl="0">
              <a:spcBef>
                <a:spcPts val="0"/>
              </a:spcBef>
              <a:spcAft>
                <a:spcPts val="0"/>
              </a:spcAft>
              <a:buSzPts val="1400"/>
              <a:buNone/>
            </a:pPr>
            <a:endParaRPr sz="1400"/>
          </a:p>
          <a:p>
            <a:pPr marL="0" lvl="0" indent="0" algn="l" rtl="0">
              <a:spcBef>
                <a:spcPts val="0"/>
              </a:spcBef>
              <a:spcAft>
                <a:spcPts val="0"/>
              </a:spcAft>
              <a:buSzPts val="1400"/>
              <a:buNone/>
            </a:pPr>
            <a:r>
              <a:rPr lang="en-US" sz="1400"/>
              <a:t>12th Grade SEALS of Biliteracy, </a:t>
            </a:r>
            <a:r>
              <a:rPr lang="en-US" sz="1400">
                <a:solidFill>
                  <a:srgbClr val="274E13"/>
                </a:solidFill>
              </a:rPr>
              <a:t>Sellos de la biliteracidad - </a:t>
            </a:r>
            <a:r>
              <a:rPr lang="en-US" sz="1400"/>
              <a:t>Youssef Mossadaq, WLC Coordinator - </a:t>
            </a:r>
            <a:r>
              <a:rPr lang="en-US" sz="1400" u="sng">
                <a:solidFill>
                  <a:schemeClr val="hlink"/>
                </a:solidFill>
                <a:hlinkClick r:id="rId6"/>
              </a:rPr>
              <a:t>yxm9573@lausd.net</a:t>
            </a:r>
            <a:r>
              <a:rPr lang="en-US" sz="1400"/>
              <a:t> (213) 241-4517</a:t>
            </a:r>
            <a:endParaRPr sz="1400"/>
          </a:p>
          <a:p>
            <a:pPr marL="0" lvl="0" indent="0" algn="l" rtl="0">
              <a:spcBef>
                <a:spcPts val="0"/>
              </a:spcBef>
              <a:spcAft>
                <a:spcPts val="0"/>
              </a:spcAft>
              <a:buSzPts val="1400"/>
              <a:buNone/>
            </a:pPr>
            <a:endParaRPr sz="1400"/>
          </a:p>
          <a:p>
            <a:pPr marL="0" lvl="0" indent="0" algn="l" rtl="0">
              <a:spcBef>
                <a:spcPts val="0"/>
              </a:spcBef>
              <a:spcAft>
                <a:spcPts val="0"/>
              </a:spcAft>
              <a:buSzPts val="1400"/>
              <a:buNone/>
            </a:pPr>
            <a:endParaRPr sz="1400">
              <a:solidFill>
                <a:srgbClr val="274E13"/>
              </a:solidFill>
            </a:endParaRPr>
          </a:p>
          <a:p>
            <a:pPr marL="0" lvl="0" indent="0" algn="l" rtl="0">
              <a:spcBef>
                <a:spcPts val="0"/>
              </a:spcBef>
              <a:spcAft>
                <a:spcPts val="0"/>
              </a:spcAft>
              <a:buClr>
                <a:schemeClr val="dk1"/>
              </a:buClr>
              <a:buSzPts val="1400"/>
              <a:buFont typeface="Arial"/>
              <a:buNone/>
            </a:pPr>
            <a:endParaRPr sz="1400">
              <a:solidFill>
                <a:srgbClr val="274E13"/>
              </a:solidFill>
            </a:endParaRPr>
          </a:p>
        </p:txBody>
      </p:sp>
      <p:sp>
        <p:nvSpPr>
          <p:cNvPr id="4713" name="Google Shape;4713;g314f74be5a2_1_9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8"/>
        <p:cNvGrpSpPr/>
        <p:nvPr/>
      </p:nvGrpSpPr>
      <p:grpSpPr>
        <a:xfrm>
          <a:off x="0" y="0"/>
          <a:ext cx="0" cy="0"/>
          <a:chOff x="0" y="0"/>
          <a:chExt cx="0" cy="0"/>
        </a:xfrm>
      </p:grpSpPr>
      <p:sp>
        <p:nvSpPr>
          <p:cNvPr id="4719" name="Google Shape;4719;g39811fed301_0_4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0" name="Google Shape;4720;g39811fed301_0_4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5"/>
        <p:cNvGrpSpPr/>
        <p:nvPr/>
      </p:nvGrpSpPr>
      <p:grpSpPr>
        <a:xfrm>
          <a:off x="0" y="0"/>
          <a:ext cx="0" cy="0"/>
          <a:chOff x="0" y="0"/>
          <a:chExt cx="0" cy="0"/>
        </a:xfrm>
      </p:grpSpPr>
      <p:sp>
        <p:nvSpPr>
          <p:cNvPr id="4726" name="Google Shape;4726;g314f74be5a2_1_12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7" name="Google Shape;4727;g314f74be5a2_1_128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6"/>
        <p:cNvGrpSpPr/>
        <p:nvPr/>
      </p:nvGrpSpPr>
      <p:grpSpPr>
        <a:xfrm>
          <a:off x="0" y="0"/>
          <a:ext cx="0" cy="0"/>
          <a:chOff x="0" y="0"/>
          <a:chExt cx="0" cy="0"/>
        </a:xfrm>
      </p:grpSpPr>
      <p:sp>
        <p:nvSpPr>
          <p:cNvPr id="4317" name="Google Shape;4317;g314f74be5a2_1_5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8" name="Google Shape;4318;g314f74be5a2_1_58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a:solidFill>
                  <a:schemeClr val="dk1"/>
                </a:solidFill>
              </a:rPr>
              <a:t>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Say: what are we focusing on today?  We will be focusing on addressing the following questions: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317500" algn="l" rtl="0">
              <a:lnSpc>
                <a:spcPct val="100000"/>
              </a:lnSpc>
              <a:spcBef>
                <a:spcPts val="0"/>
              </a:spcBef>
              <a:spcAft>
                <a:spcPts val="0"/>
              </a:spcAft>
              <a:buClr>
                <a:schemeClr val="dk1"/>
              </a:buClr>
              <a:buSzPts val="1400"/>
              <a:buAutoNum type="arabicParenR"/>
            </a:pPr>
            <a:r>
              <a:rPr lang="en-US">
                <a:solidFill>
                  <a:schemeClr val="dk1"/>
                </a:solidFill>
              </a:rPr>
              <a:t>What are the Pathway to Biliteracy Award in Grade 8?</a:t>
            </a:r>
            <a:endParaRPr>
              <a:solidFill>
                <a:schemeClr val="dk1"/>
              </a:solidFill>
            </a:endParaRPr>
          </a:p>
          <a:p>
            <a:pPr marL="457200" lvl="0" indent="-317500" algn="l" rtl="0">
              <a:lnSpc>
                <a:spcPct val="100000"/>
              </a:lnSpc>
              <a:spcBef>
                <a:spcPts val="0"/>
              </a:spcBef>
              <a:spcAft>
                <a:spcPts val="0"/>
              </a:spcAft>
              <a:buClr>
                <a:schemeClr val="dk1"/>
              </a:buClr>
              <a:buSzPts val="1400"/>
              <a:buAutoNum type="arabicParenR"/>
            </a:pPr>
            <a:r>
              <a:rPr lang="en-US">
                <a:solidFill>
                  <a:schemeClr val="dk1"/>
                </a:solidFill>
              </a:rPr>
              <a:t>What does my child need to do to earn the award</a:t>
            </a:r>
            <a:endParaRPr>
              <a:solidFill>
                <a:schemeClr val="dk1"/>
              </a:solidFill>
            </a:endParaRPr>
          </a:p>
          <a:p>
            <a:pPr marL="457200" lvl="0" indent="-317500" algn="l" rtl="0">
              <a:lnSpc>
                <a:spcPct val="100000"/>
              </a:lnSpc>
              <a:spcBef>
                <a:spcPts val="0"/>
              </a:spcBef>
              <a:spcAft>
                <a:spcPts val="0"/>
              </a:spcAft>
              <a:buClr>
                <a:schemeClr val="dk1"/>
              </a:buClr>
              <a:buSzPts val="1400"/>
              <a:buAutoNum type="arabicParenR"/>
            </a:pPr>
            <a:r>
              <a:rPr lang="en-US">
                <a:solidFill>
                  <a:schemeClr val="dk1"/>
                </a:solidFill>
              </a:rPr>
              <a:t>How can I support my child at home?</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4"/>
        <p:cNvGrpSpPr/>
        <p:nvPr/>
      </p:nvGrpSpPr>
      <p:grpSpPr>
        <a:xfrm>
          <a:off x="0" y="0"/>
          <a:ext cx="0" cy="0"/>
          <a:chOff x="0" y="0"/>
          <a:chExt cx="0" cy="0"/>
        </a:xfrm>
      </p:grpSpPr>
      <p:sp>
        <p:nvSpPr>
          <p:cNvPr id="4325" name="Google Shape;4325;g314f74be5a2_1_5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6" name="Google Shape;4326;g314f74be5a2_1_58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a:solidFill>
                  <a:schemeClr val="dk1"/>
                </a:solidFill>
              </a:rPr>
              <a:t>Time: </a:t>
            </a:r>
            <a:r>
              <a:rPr lang="en-US" sz="1200">
                <a:solidFill>
                  <a:schemeClr val="dk1"/>
                </a:solidFill>
              </a:rPr>
              <a:t>2 minutes</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b="1">
                <a:solidFill>
                  <a:schemeClr val="dk1"/>
                </a:solidFill>
              </a:rPr>
              <a:t>Say:</a:t>
            </a:r>
            <a:r>
              <a:rPr lang="en-US" sz="1200">
                <a:solidFill>
                  <a:schemeClr val="dk1"/>
                </a:solidFill>
              </a:rPr>
              <a:t> </a:t>
            </a:r>
            <a:r>
              <a:rPr lang="en-US" sz="1200" b="1">
                <a:solidFill>
                  <a:schemeClr val="dk1"/>
                </a:solidFill>
              </a:rPr>
              <a:t>Say:</a:t>
            </a:r>
            <a:r>
              <a:rPr lang="en-US" sz="1200">
                <a:solidFill>
                  <a:schemeClr val="dk1"/>
                </a:solidFill>
              </a:rPr>
              <a:t> The experience of mastering two or more languages has enormous benefits for students.  People who are able to speak, read, and write in two or more languages are able to participate in several different cultural and language worlds. Multilingual proficiency actually strengthens how the brain functions. Let’s look at some of the benefits of be bilingual and biliterate:</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rPr>
              <a:t>DLE benefits ALL our students:</a:t>
            </a:r>
            <a:endParaRPr sz="1200" b="1">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US" sz="1200" b="1">
                <a:solidFill>
                  <a:schemeClr val="dk1"/>
                </a:solidFill>
              </a:rPr>
              <a:t>Brain &amp; Cognitive Function:</a:t>
            </a:r>
            <a:endParaRPr sz="1200" b="1">
              <a:solidFill>
                <a:schemeClr val="dk1"/>
              </a:solidFill>
            </a:endParaRPr>
          </a:p>
          <a:p>
            <a:pPr marL="200911" lvl="1" indent="-124711" algn="l" rtl="0">
              <a:lnSpc>
                <a:spcPct val="100000"/>
              </a:lnSpc>
              <a:spcBef>
                <a:spcPts val="0"/>
              </a:spcBef>
              <a:spcAft>
                <a:spcPts val="0"/>
              </a:spcAft>
              <a:buClr>
                <a:schemeClr val="dk1"/>
              </a:buClr>
              <a:buSzPts val="1200"/>
              <a:buNone/>
            </a:pPr>
            <a:r>
              <a:rPr lang="en-US" sz="1200">
                <a:solidFill>
                  <a:schemeClr val="dk1"/>
                </a:solidFill>
              </a:rPr>
              <a:t>Cognitive flexibility</a:t>
            </a:r>
            <a:endParaRPr sz="1200">
              <a:solidFill>
                <a:schemeClr val="dk1"/>
              </a:solidFill>
            </a:endParaRPr>
          </a:p>
          <a:p>
            <a:pPr marL="200911" lvl="1" indent="-124711" algn="l" rtl="0">
              <a:lnSpc>
                <a:spcPct val="100000"/>
              </a:lnSpc>
              <a:spcBef>
                <a:spcPts val="0"/>
              </a:spcBef>
              <a:spcAft>
                <a:spcPts val="0"/>
              </a:spcAft>
              <a:buClr>
                <a:schemeClr val="dk1"/>
              </a:buClr>
              <a:buSzPts val="1200"/>
              <a:buNone/>
            </a:pPr>
            <a:r>
              <a:rPr lang="en-US" sz="1200">
                <a:solidFill>
                  <a:schemeClr val="dk1"/>
                </a:solidFill>
              </a:rPr>
              <a:t>Improves decision-making skills</a:t>
            </a:r>
            <a:endParaRPr sz="1200">
              <a:solidFill>
                <a:schemeClr val="dk1"/>
              </a:solidFill>
            </a:endParaRPr>
          </a:p>
          <a:p>
            <a:pPr marL="200911" lvl="1" indent="-124711" algn="l" rtl="0">
              <a:lnSpc>
                <a:spcPct val="100000"/>
              </a:lnSpc>
              <a:spcBef>
                <a:spcPts val="0"/>
              </a:spcBef>
              <a:spcAft>
                <a:spcPts val="0"/>
              </a:spcAft>
              <a:buClr>
                <a:schemeClr val="dk1"/>
              </a:buClr>
              <a:buSzPts val="1200"/>
              <a:buNone/>
            </a:pPr>
            <a:r>
              <a:rPr lang="en-US" sz="1200">
                <a:solidFill>
                  <a:schemeClr val="dk1"/>
                </a:solidFill>
              </a:rPr>
              <a:t>Better problem-solving abilities</a:t>
            </a:r>
            <a:endParaRPr sz="1200">
              <a:solidFill>
                <a:schemeClr val="dk1"/>
              </a:solidFill>
            </a:endParaRPr>
          </a:p>
          <a:p>
            <a:pPr marL="200911" lvl="1" indent="-124711" algn="l" rtl="0">
              <a:lnSpc>
                <a:spcPct val="100000"/>
              </a:lnSpc>
              <a:spcBef>
                <a:spcPts val="0"/>
              </a:spcBef>
              <a:spcAft>
                <a:spcPts val="0"/>
              </a:spcAft>
              <a:buClr>
                <a:schemeClr val="dk1"/>
              </a:buClr>
              <a:buSzPts val="1200"/>
              <a:buNone/>
            </a:pPr>
            <a:r>
              <a:rPr lang="en-US" sz="1200">
                <a:solidFill>
                  <a:schemeClr val="dk1"/>
                </a:solidFill>
              </a:rPr>
              <a:t>Have a stronger sense of self </a:t>
            </a:r>
            <a:endParaRPr sz="1200">
              <a:solidFill>
                <a:schemeClr val="dk1"/>
              </a:solidFill>
            </a:endParaRPr>
          </a:p>
          <a:p>
            <a:pPr marL="0" lvl="0" indent="160712"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b="1">
                <a:solidFill>
                  <a:schemeClr val="dk1"/>
                </a:solidFill>
              </a:rPr>
              <a:t>Academic:</a:t>
            </a:r>
            <a:endParaRPr sz="1200" b="1">
              <a:solidFill>
                <a:schemeClr val="dk1"/>
              </a:solidFill>
            </a:endParaRPr>
          </a:p>
          <a:p>
            <a:pPr marL="200911" lvl="1" indent="-124711" algn="l" rtl="0">
              <a:lnSpc>
                <a:spcPct val="100000"/>
              </a:lnSpc>
              <a:spcBef>
                <a:spcPts val="0"/>
              </a:spcBef>
              <a:spcAft>
                <a:spcPts val="0"/>
              </a:spcAft>
              <a:buClr>
                <a:schemeClr val="dk1"/>
              </a:buClr>
              <a:buSzPts val="1200"/>
              <a:buNone/>
            </a:pPr>
            <a:r>
              <a:rPr lang="en-US" sz="1200">
                <a:solidFill>
                  <a:schemeClr val="dk1"/>
                </a:solidFill>
              </a:rPr>
              <a:t>Increased academic performance</a:t>
            </a:r>
            <a:endParaRPr sz="1200">
              <a:solidFill>
                <a:schemeClr val="dk1"/>
              </a:solidFill>
            </a:endParaRPr>
          </a:p>
          <a:p>
            <a:pPr marL="200911" lvl="1" indent="-124711" algn="l" rtl="0">
              <a:lnSpc>
                <a:spcPct val="100000"/>
              </a:lnSpc>
              <a:spcBef>
                <a:spcPts val="0"/>
              </a:spcBef>
              <a:spcAft>
                <a:spcPts val="0"/>
              </a:spcAft>
              <a:buClr>
                <a:schemeClr val="dk1"/>
              </a:buClr>
              <a:buSzPts val="1200"/>
              <a:buNone/>
            </a:pPr>
            <a:r>
              <a:rPr lang="en-US" sz="1200">
                <a:solidFill>
                  <a:schemeClr val="dk1"/>
                </a:solidFill>
              </a:rPr>
              <a:t>Advanced language courses</a:t>
            </a:r>
            <a:endParaRPr sz="1200">
              <a:solidFill>
                <a:schemeClr val="dk1"/>
              </a:solidFill>
            </a:endParaRPr>
          </a:p>
          <a:p>
            <a:pPr marL="200911" lvl="1" indent="-124711" algn="l" rtl="0">
              <a:lnSpc>
                <a:spcPct val="100000"/>
              </a:lnSpc>
              <a:spcBef>
                <a:spcPts val="0"/>
              </a:spcBef>
              <a:spcAft>
                <a:spcPts val="0"/>
              </a:spcAft>
              <a:buClr>
                <a:schemeClr val="dk1"/>
              </a:buClr>
              <a:buSzPts val="1200"/>
              <a:buNone/>
            </a:pPr>
            <a:r>
              <a:rPr lang="en-US" sz="1200">
                <a:solidFill>
                  <a:schemeClr val="dk1"/>
                </a:solidFill>
              </a:rPr>
              <a:t>Biliteracy awards and District and State Seals of Biliteracy</a:t>
            </a:r>
            <a:endParaRPr sz="1200">
              <a:solidFill>
                <a:schemeClr val="dk1"/>
              </a:solidFill>
            </a:endParaRPr>
          </a:p>
          <a:p>
            <a:pPr marL="0" lvl="0" indent="0" algn="ctr"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b="1">
                <a:solidFill>
                  <a:schemeClr val="dk1"/>
                </a:solidFill>
              </a:rPr>
              <a:t>Economic:</a:t>
            </a:r>
            <a:endParaRPr sz="1200" b="1">
              <a:solidFill>
                <a:schemeClr val="dk1"/>
              </a:solidFill>
            </a:endParaRPr>
          </a:p>
          <a:p>
            <a:pPr marL="200911" lvl="1" indent="-112011" algn="l" rtl="0">
              <a:lnSpc>
                <a:spcPct val="100000"/>
              </a:lnSpc>
              <a:spcBef>
                <a:spcPts val="0"/>
              </a:spcBef>
              <a:spcAft>
                <a:spcPts val="0"/>
              </a:spcAft>
              <a:buClr>
                <a:schemeClr val="dk1"/>
              </a:buClr>
              <a:buSzPts val="1200"/>
              <a:buNone/>
            </a:pPr>
            <a:r>
              <a:rPr lang="en-US" sz="1200">
                <a:solidFill>
                  <a:schemeClr val="dk1"/>
                </a:solidFill>
              </a:rPr>
              <a:t>Competitive in the global economy</a:t>
            </a:r>
            <a:endParaRPr sz="1200">
              <a:solidFill>
                <a:schemeClr val="dk1"/>
              </a:solidFill>
            </a:endParaRPr>
          </a:p>
          <a:p>
            <a:pPr marL="200911" lvl="1" indent="-112011" algn="l" rtl="0">
              <a:lnSpc>
                <a:spcPct val="100000"/>
              </a:lnSpc>
              <a:spcBef>
                <a:spcPts val="0"/>
              </a:spcBef>
              <a:spcAft>
                <a:spcPts val="0"/>
              </a:spcAft>
              <a:buClr>
                <a:schemeClr val="dk1"/>
              </a:buClr>
              <a:buSzPts val="1200"/>
              <a:buNone/>
            </a:pPr>
            <a:r>
              <a:rPr lang="en-US" sz="1200">
                <a:solidFill>
                  <a:schemeClr val="dk1"/>
                </a:solidFill>
              </a:rPr>
              <a:t>Have expanded job opportunities with higher pay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Sociocultural Competence</a:t>
            </a:r>
            <a:endParaRPr b="1">
              <a:solidFill>
                <a:schemeClr val="dk1"/>
              </a:solidFill>
            </a:endParaRPr>
          </a:p>
          <a:p>
            <a:pPr marL="200911" lvl="1" indent="-112011" algn="l" rtl="0">
              <a:lnSpc>
                <a:spcPct val="100000"/>
              </a:lnSpc>
              <a:spcBef>
                <a:spcPts val="0"/>
              </a:spcBef>
              <a:spcAft>
                <a:spcPts val="0"/>
              </a:spcAft>
              <a:buClr>
                <a:schemeClr val="dk1"/>
              </a:buClr>
              <a:buSzPts val="1400"/>
              <a:buNone/>
            </a:pPr>
            <a:r>
              <a:rPr lang="en-US">
                <a:solidFill>
                  <a:schemeClr val="dk1"/>
                </a:solidFill>
              </a:rPr>
              <a:t>Awareness and understanding of other cultures</a:t>
            </a:r>
            <a:endParaRPr>
              <a:solidFill>
                <a:schemeClr val="dk1"/>
              </a:solidFill>
            </a:endParaRPr>
          </a:p>
          <a:p>
            <a:pPr marL="200911" lvl="1" indent="-112011" algn="l" rtl="0">
              <a:lnSpc>
                <a:spcPct val="100000"/>
              </a:lnSpc>
              <a:spcBef>
                <a:spcPts val="0"/>
              </a:spcBef>
              <a:spcAft>
                <a:spcPts val="0"/>
              </a:spcAft>
              <a:buClr>
                <a:schemeClr val="dk1"/>
              </a:buClr>
              <a:buSzPts val="1400"/>
              <a:buNone/>
            </a:pPr>
            <a:r>
              <a:rPr lang="en-US">
                <a:solidFill>
                  <a:schemeClr val="dk1"/>
                </a:solidFill>
              </a:rPr>
              <a:t>Can be “citizens of the world” with a more comprehensive and tolerant perspective </a:t>
            </a:r>
            <a:endParaRPr>
              <a:solidFill>
                <a:schemeClr val="dk1"/>
              </a:solidFill>
            </a:endParaRPr>
          </a:p>
          <a:p>
            <a:pPr marL="0" lvl="0" indent="0" algn="l" rtl="0">
              <a:lnSpc>
                <a:spcPct val="100000"/>
              </a:lnSpc>
              <a:spcBef>
                <a:spcPts val="0"/>
              </a:spcBef>
              <a:spcAft>
                <a:spcPts val="0"/>
              </a:spcAft>
              <a:buClr>
                <a:schemeClr val="dk1"/>
              </a:buClr>
              <a:buSzPts val="1600"/>
              <a:buFont typeface="Arial"/>
              <a:buNone/>
            </a:pPr>
            <a:endParaRPr>
              <a:solidFill>
                <a:schemeClr val="dk1"/>
              </a:solidFill>
            </a:endParaRPr>
          </a:p>
          <a:p>
            <a:pPr marL="0" lvl="0" indent="0" algn="l" rtl="0">
              <a:lnSpc>
                <a:spcPct val="100000"/>
              </a:lnSpc>
              <a:spcBef>
                <a:spcPts val="0"/>
              </a:spcBef>
              <a:spcAft>
                <a:spcPts val="0"/>
              </a:spcAft>
              <a:buClr>
                <a:schemeClr val="lt1"/>
              </a:buClr>
              <a:buSzPts val="1600"/>
              <a:buFont typeface="Calibri"/>
              <a:buNone/>
            </a:pPr>
            <a:r>
              <a:rPr lang="en-US" b="1">
                <a:solidFill>
                  <a:schemeClr val="dk1"/>
                </a:solidFill>
              </a:rPr>
              <a:t>Stronger Family &amp; Heritage Connections</a:t>
            </a:r>
            <a:endParaRPr b="1">
              <a:solidFill>
                <a:schemeClr val="dk1"/>
              </a:solidFill>
            </a:endParaRPr>
          </a:p>
          <a:p>
            <a:pPr marL="200911" lvl="1" indent="-124711" algn="l" rtl="0">
              <a:lnSpc>
                <a:spcPct val="100000"/>
              </a:lnSpc>
              <a:spcBef>
                <a:spcPts val="0"/>
              </a:spcBef>
              <a:spcAft>
                <a:spcPts val="0"/>
              </a:spcAft>
              <a:buClr>
                <a:schemeClr val="dk1"/>
              </a:buClr>
              <a:buSzPts val="1400"/>
              <a:buNone/>
            </a:pPr>
            <a:r>
              <a:rPr lang="en-US">
                <a:solidFill>
                  <a:schemeClr val="dk1"/>
                </a:solidFill>
              </a:rPr>
              <a:t>Bridge builders for their families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Access to the wisdom of their heritage cultures</a:t>
            </a:r>
            <a:br>
              <a:rPr lang="en-US">
                <a:solidFill>
                  <a:schemeClr val="dk1"/>
                </a:solidFill>
              </a:rPr>
            </a:b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Ask:</a:t>
            </a:r>
            <a:r>
              <a:rPr lang="en-US">
                <a:solidFill>
                  <a:schemeClr val="dk1"/>
                </a:solidFill>
              </a:rPr>
              <a:t> Now In the chat, go ahead and share your response to the following question: Which one of these benefits of bilingualism and biliteracy resonates with you?</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________</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Mastering two or more languages has enormous benefits for students. People who are able to speak, read and write in two or more languages are able to participate in several different cultural and language worlds. </a:t>
            </a:r>
            <a:endParaRPr>
              <a:solidFill>
                <a:schemeClr val="dk1"/>
              </a:solidFill>
            </a:endParaRPr>
          </a:p>
          <a:p>
            <a:pPr marL="457200" lvl="0" indent="-228600" algn="l" rtl="0">
              <a:lnSpc>
                <a:spcPct val="100000"/>
              </a:lnSpc>
              <a:spcBef>
                <a:spcPts val="0"/>
              </a:spcBef>
              <a:spcAft>
                <a:spcPts val="0"/>
              </a:spcAft>
              <a:buClr>
                <a:schemeClr val="dk1"/>
              </a:buClr>
              <a:buSzPts val="1400"/>
              <a:buNone/>
            </a:pPr>
            <a:r>
              <a:rPr lang="en-US">
                <a:solidFill>
                  <a:schemeClr val="dk1"/>
                </a:solidFill>
              </a:rPr>
              <a:t>Bilingualism is associated with more cognitive flexibility and better problem solving abilities. </a:t>
            </a:r>
            <a:endParaRPr>
              <a:solidFill>
                <a:schemeClr val="dk1"/>
              </a:solidFill>
            </a:endParaRPr>
          </a:p>
          <a:p>
            <a:pPr marL="457200" lvl="0" indent="-228600" algn="l" rtl="0">
              <a:lnSpc>
                <a:spcPct val="100000"/>
              </a:lnSpc>
              <a:spcBef>
                <a:spcPts val="0"/>
              </a:spcBef>
              <a:spcAft>
                <a:spcPts val="0"/>
              </a:spcAft>
              <a:buClr>
                <a:schemeClr val="dk1"/>
              </a:buClr>
              <a:buSzPts val="1400"/>
              <a:buNone/>
            </a:pPr>
            <a:r>
              <a:rPr lang="en-US">
                <a:solidFill>
                  <a:schemeClr val="dk1"/>
                </a:solidFill>
              </a:rPr>
              <a:t>Children who are bilingual tend to perform better on achievement tests. </a:t>
            </a:r>
            <a:endParaRPr>
              <a:solidFill>
                <a:schemeClr val="dk1"/>
              </a:solidFill>
            </a:endParaRPr>
          </a:p>
          <a:p>
            <a:pPr marL="457200" lvl="0" indent="-228600" algn="l" rtl="0">
              <a:lnSpc>
                <a:spcPct val="100000"/>
              </a:lnSpc>
              <a:spcBef>
                <a:spcPts val="0"/>
              </a:spcBef>
              <a:spcAft>
                <a:spcPts val="0"/>
              </a:spcAft>
              <a:buClr>
                <a:schemeClr val="dk1"/>
              </a:buClr>
              <a:buSzPts val="1400"/>
              <a:buNone/>
            </a:pPr>
            <a:r>
              <a:rPr lang="en-US">
                <a:solidFill>
                  <a:schemeClr val="dk1"/>
                </a:solidFill>
              </a:rPr>
              <a:t>Job opportunities become available throughout the globe for those who are bilingual, and there are often financial benefits associated with bilingual skills in the labor market.  </a:t>
            </a:r>
            <a:endParaRPr>
              <a:solidFill>
                <a:schemeClr val="dk1"/>
              </a:solidFill>
            </a:endParaRPr>
          </a:p>
          <a:p>
            <a:pPr marL="457200" lvl="0" indent="-228600" algn="l" rtl="0">
              <a:lnSpc>
                <a:spcPct val="100000"/>
              </a:lnSpc>
              <a:spcBef>
                <a:spcPts val="0"/>
              </a:spcBef>
              <a:spcAft>
                <a:spcPts val="0"/>
              </a:spcAft>
              <a:buClr>
                <a:schemeClr val="dk1"/>
              </a:buClr>
              <a:buSzPts val="1400"/>
              <a:buNone/>
            </a:pPr>
            <a:r>
              <a:rPr lang="en-US">
                <a:solidFill>
                  <a:schemeClr val="dk1"/>
                </a:solidFill>
              </a:rPr>
              <a:t>The study of another language expands one’s worldview and builds cross-cultural understanding.  </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28600" algn="l" rtl="0">
              <a:lnSpc>
                <a:spcPct val="100000"/>
              </a:lnSpc>
              <a:spcBef>
                <a:spcPts val="0"/>
              </a:spcBef>
              <a:spcAft>
                <a:spcPts val="0"/>
              </a:spcAft>
              <a:buClr>
                <a:schemeClr val="dk1"/>
              </a:buClr>
              <a:buSzPts val="1400"/>
              <a:buNone/>
            </a:pPr>
            <a:r>
              <a:rPr lang="en-US">
                <a:solidFill>
                  <a:schemeClr val="dk1"/>
                </a:solidFill>
              </a:rPr>
              <a:t>More than one-third of California school children speak a language other than English at home. The development of strong bilingual skills that include home language and English provide them the capacity to participate actively in both of their language worlds, and to be bridge builders and translators for their families.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ctr" rtl="0">
              <a:lnSpc>
                <a:spcPct val="100000"/>
              </a:lnSpc>
              <a:spcBef>
                <a:spcPts val="0"/>
              </a:spcBef>
              <a:spcAft>
                <a:spcPts val="0"/>
              </a:spcAft>
              <a:buClr>
                <a:schemeClr val="dk1"/>
              </a:buClr>
              <a:buSzPts val="2180"/>
              <a:buFont typeface="Calibri"/>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3"/>
        <p:cNvGrpSpPr/>
        <p:nvPr/>
      </p:nvGrpSpPr>
      <p:grpSpPr>
        <a:xfrm>
          <a:off x="0" y="0"/>
          <a:ext cx="0" cy="0"/>
          <a:chOff x="0" y="0"/>
          <a:chExt cx="0" cy="0"/>
        </a:xfrm>
      </p:grpSpPr>
      <p:sp>
        <p:nvSpPr>
          <p:cNvPr id="4344" name="Google Shape;4344;g314f74be5a2_1_5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5" name="Google Shape;4345;g314f74be5a2_1_59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a:t>
            </a:r>
            <a:r>
              <a:rPr lang="en-US">
                <a:solidFill>
                  <a:schemeClr val="dk1"/>
                </a:solidFill>
              </a:rPr>
              <a:t> 30 sec</a:t>
            </a: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By 2030, this initiative envisions that </a:t>
            </a:r>
            <a:r>
              <a:rPr lang="en-US">
                <a:solidFill>
                  <a:schemeClr val="dk1"/>
                </a:solidFill>
                <a:highlight>
                  <a:srgbClr val="FFFF00"/>
                </a:highlight>
              </a:rPr>
              <a:t>half</a:t>
            </a:r>
            <a:r>
              <a:rPr lang="en-US">
                <a:solidFill>
                  <a:schemeClr val="dk1"/>
                </a:solidFill>
              </a:rPr>
              <a:t> of California’s K–12 students will be enrolled in programs that develop proficiency in two or more languages.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By 2040, </a:t>
            </a:r>
            <a:r>
              <a:rPr lang="en-US">
                <a:solidFill>
                  <a:schemeClr val="dk1"/>
                </a:solidFill>
                <a:highlight>
                  <a:srgbClr val="FFFF00"/>
                </a:highlight>
              </a:rPr>
              <a:t>three out of four</a:t>
            </a:r>
            <a:r>
              <a:rPr lang="en-US">
                <a:solidFill>
                  <a:schemeClr val="dk1"/>
                </a:solidFill>
              </a:rPr>
              <a:t> California students will be proficient in two or more languages and earn the State Seal of Biliteracy.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u="sng">
              <a:solidFill>
                <a:srgbClr val="0563C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u="sng">
                <a:solidFill>
                  <a:srgbClr val="0563C1"/>
                </a:solidFill>
                <a:latin typeface="Calibri"/>
                <a:ea typeface="Calibri"/>
                <a:cs typeface="Calibri"/>
                <a:sym typeface="Calibri"/>
              </a:rPr>
              <a:t>Link:  https://drive.google.com/file/d/1wZzqgKNbygjRUKS6hW176TAT1i51UGnx/view?usp=sharing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1"/>
        <p:cNvGrpSpPr/>
        <p:nvPr/>
      </p:nvGrpSpPr>
      <p:grpSpPr>
        <a:xfrm>
          <a:off x="0" y="0"/>
          <a:ext cx="0" cy="0"/>
          <a:chOff x="0" y="0"/>
          <a:chExt cx="0" cy="0"/>
        </a:xfrm>
      </p:grpSpPr>
      <p:sp>
        <p:nvSpPr>
          <p:cNvPr id="4352" name="Google Shape;4352;g314f74be5a2_1_5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3" name="Google Shape;4353;g314f74be5a2_1_59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400"/>
              <a:buNone/>
            </a:pPr>
            <a:r>
              <a:rPr lang="en-US" b="1">
                <a:solidFill>
                  <a:schemeClr val="dk1"/>
                </a:solidFill>
              </a:rPr>
              <a:t>Time:</a:t>
            </a:r>
            <a:r>
              <a:rPr lang="en-US">
                <a:solidFill>
                  <a:schemeClr val="dk1"/>
                </a:solidFill>
              </a:rPr>
              <a:t> 30 sec</a:t>
            </a:r>
            <a:endParaRPr>
              <a:solidFill>
                <a:schemeClr val="dk1"/>
              </a:solidFill>
            </a:endParaRPr>
          </a:p>
          <a:p>
            <a:pPr marL="0" lvl="0" indent="0" algn="l" rtl="0">
              <a:lnSpc>
                <a:spcPct val="100000"/>
              </a:lnSpc>
              <a:spcBef>
                <a:spcPts val="0"/>
              </a:spcBef>
              <a:spcAft>
                <a:spcPts val="0"/>
              </a:spcAft>
              <a:buSzPts val="1400"/>
              <a:buNone/>
            </a:pPr>
            <a:r>
              <a:rPr lang="en-US" b="1">
                <a:solidFill>
                  <a:schemeClr val="dk1"/>
                </a:solidFill>
              </a:rPr>
              <a:t> </a:t>
            </a:r>
            <a:r>
              <a:rPr lang="en-US">
                <a:solidFill>
                  <a:schemeClr val="dk1"/>
                </a:solidFill>
              </a:rPr>
              <a:t>It’s important to note that our 2022-2026 strategic plan is supported by our Pathway to Biliteracy Awards, as it is our goal by 2026 to ensure that at least 50% of our graduating seniors receive the CSSB.</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Read the slide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g314f74be5a2_1_5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5" name="Google Shape;4425;g314f74be5a2_1_59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b="1">
                <a:solidFill>
                  <a:schemeClr val="dk1"/>
                </a:solidFill>
              </a:rPr>
              <a:t>Time: </a:t>
            </a:r>
            <a:r>
              <a:rPr lang="en-US" sz="1200">
                <a:solidFill>
                  <a:schemeClr val="dk1"/>
                </a:solidFill>
              </a:rPr>
              <a:t>6 minutes</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Say: </a:t>
            </a:r>
            <a:r>
              <a:rPr lang="en-US"/>
              <a:t>Now, let’s take a look at our Pathway to Biliteracy Awards video that highlights what the award(s) is/are, the benefits of being multilingual, how students can obtain the award, and the processes that this entails. Note that UTK students, in addition to Kindergarten and 1st grade are now honor with a Promise to Bilingualism award as well.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Video: 5.04 min. (5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Video link: </a:t>
            </a:r>
            <a:r>
              <a:rPr lang="en-US" u="sng">
                <a:solidFill>
                  <a:schemeClr val="hlink"/>
                </a:solidFill>
                <a:hlinkClick r:id="rId3"/>
              </a:rPr>
              <a:t>https://www.youtube.com/watch?v=J_tnbmdH8hI</a:t>
            </a:r>
            <a:r>
              <a:rPr lang="en-US"/>
              <a:t> (English)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Video link en Espaol:  </a:t>
            </a:r>
            <a:r>
              <a:rPr lang="en-US" u="sng">
                <a:solidFill>
                  <a:schemeClr val="hlink"/>
                </a:solidFill>
                <a:hlinkClick r:id="rId4"/>
              </a:rPr>
              <a:t>https://lausd.wistia.com/medias/uqlignw0os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hyperlink" Target="http://drive.google.com/file/d/1B8fWpQzi4N5Tq6qb2UmO1cYao1kA26m1/view" TargetMode="External"/><Relationship Id="rId4" Type="http://schemas.openxmlformats.org/officeDocument/2006/relationships/image" Target="../media/image10.pn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34.jpg"/><Relationship Id="rId5" Type="http://schemas.openxmlformats.org/officeDocument/2006/relationships/image" Target="../media/image4.png"/><Relationship Id="rId10" Type="http://schemas.openxmlformats.org/officeDocument/2006/relationships/hyperlink" Target="http://www.youtube.com/watch?v=5dWeeUIZFgA" TargetMode="External"/><Relationship Id="rId4" Type="http://schemas.openxmlformats.org/officeDocument/2006/relationships/image" Target="../media/image3.png"/><Relationship Id="rId9" Type="http://schemas.openxmlformats.org/officeDocument/2006/relationships/image" Target="../media/image8.png"/></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3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3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3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6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56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7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7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7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7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 - Gradient Title Slide">
  <p:cSld name="00 - Gradient Title Slide">
    <p:spTree>
      <p:nvGrpSpPr>
        <p:cNvPr id="1" name="Shape 13"/>
        <p:cNvGrpSpPr/>
        <p:nvPr/>
      </p:nvGrpSpPr>
      <p:grpSpPr>
        <a:xfrm>
          <a:off x="0" y="0"/>
          <a:ext cx="0" cy="0"/>
          <a:chOff x="0" y="0"/>
          <a:chExt cx="0" cy="0"/>
        </a:xfrm>
      </p:grpSpPr>
      <p:pic>
        <p:nvPicPr>
          <p:cNvPr id="14" name="Google Shape;14;p46"/>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5" name="Google Shape;15;p46"/>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6" name="Google Shape;16;p46"/>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7" name="Google Shape;17;p46"/>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8" name="Google Shape;18;p46"/>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9" name="Google Shape;19;p46"/>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0" name="Google Shape;20;p46"/>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1" name="Google Shape;21;p46"/>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2" name="Google Shape;22;p46"/>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3" name="Google Shape;23;p46"/>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4" name="Google Shape;24;p46"/>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5" name="Google Shape;25;p46"/>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6" name="Google Shape;26;p46"/>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7" name="Google Shape;27;p46"/>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8" name="Google Shape;28;p46"/>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9" name="Google Shape;29;p46"/>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30" name="Google Shape;30;p46"/>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31" name="Google Shape;31;p46"/>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32" name="Google Shape;32;p46"/>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33" name="Google Shape;33;p46"/>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4" name="Google Shape;34;p46"/>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5" name="Google Shape;35;p46"/>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6" name="Google Shape;36;p46"/>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7" name="Google Shape;37;p46"/>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8" name="Google Shape;38;p46"/>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9" name="Google Shape;39;p46"/>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40" name="Google Shape;40;p46"/>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41" name="Google Shape;41;p46"/>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42" name="Google Shape;42;p46"/>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43" name="Google Shape;43;p46"/>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4" name="Google Shape;44;p46"/>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45" name="Google Shape;45;p46"/>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46" name="Google Shape;46;p46"/>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47" name="Google Shape;47;p46"/>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48" name="Google Shape;48;p46"/>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9" name="Google Shape;49;p46"/>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50" name="Google Shape;50;p46"/>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51" name="Google Shape;51;p46"/>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52" name="Google Shape;52;p46"/>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53" name="Google Shape;53;p46"/>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4" name="Google Shape;54;p46"/>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5" name="Google Shape;55;p46"/>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6" name="Google Shape;56;p46"/>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7" name="Google Shape;57;p46"/>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8" name="Google Shape;58;p46"/>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9" name="Google Shape;59;p46"/>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60" name="Google Shape;60;p46"/>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61" name="Google Shape;61;p46"/>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62" name="Google Shape;62;p46"/>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63" name="Google Shape;63;p46"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9411"/>
              </a:srgbClr>
            </a:outerShdw>
          </a:effectLst>
        </p:spPr>
      </p:pic>
      <p:sp>
        <p:nvSpPr>
          <p:cNvPr id="64" name="Google Shape;64;p46"/>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1 2 1">
  <p:cSld name="PICTURE_WITH_CAPTION_TEXT_1_2_1">
    <p:spTree>
      <p:nvGrpSpPr>
        <p:cNvPr id="1" name="Shape 166"/>
        <p:cNvGrpSpPr/>
        <p:nvPr/>
      </p:nvGrpSpPr>
      <p:grpSpPr>
        <a:xfrm>
          <a:off x="0" y="0"/>
          <a:ext cx="0" cy="0"/>
          <a:chOff x="0" y="0"/>
          <a:chExt cx="0" cy="0"/>
        </a:xfrm>
      </p:grpSpPr>
      <p:pic>
        <p:nvPicPr>
          <p:cNvPr id="167" name="Google Shape;167;p52"/>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168" name="Google Shape;168;p52"/>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169" name="Google Shape;169;p52"/>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170" name="Google Shape;170;p52"/>
          <p:cNvSpPr txBox="1">
            <a:spLocks noGrp="1"/>
          </p:cNvSpPr>
          <p:nvPr>
            <p:ph type="title"/>
          </p:nvPr>
        </p:nvSpPr>
        <p:spPr>
          <a:xfrm>
            <a:off x="776344" y="203681"/>
            <a:ext cx="7880700" cy="7776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912"/>
        <p:cNvGrpSpPr/>
        <p:nvPr/>
      </p:nvGrpSpPr>
      <p:grpSpPr>
        <a:xfrm>
          <a:off x="0" y="0"/>
          <a:ext cx="0" cy="0"/>
          <a:chOff x="0" y="0"/>
          <a:chExt cx="0" cy="0"/>
        </a:xfrm>
      </p:grpSpPr>
      <p:sp>
        <p:nvSpPr>
          <p:cNvPr id="913" name="Google Shape;913;g314f74be5a2_1_65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14" name="Google Shape;914;g314f74be5a2_1_659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915"/>
        <p:cNvGrpSpPr/>
        <p:nvPr/>
      </p:nvGrpSpPr>
      <p:grpSpPr>
        <a:xfrm>
          <a:off x="0" y="0"/>
          <a:ext cx="0" cy="0"/>
          <a:chOff x="0" y="0"/>
          <a:chExt cx="0" cy="0"/>
        </a:xfrm>
      </p:grpSpPr>
      <p:sp>
        <p:nvSpPr>
          <p:cNvPr id="916" name="Google Shape;916;g314f74be5a2_1_65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17" name="Google Shape;917;g314f74be5a2_1_65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18" name="Google Shape;918;g314f74be5a2_1_659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919" name="Google Shape;919;g314f74be5a2_1_659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920"/>
        <p:cNvGrpSpPr/>
        <p:nvPr/>
      </p:nvGrpSpPr>
      <p:grpSpPr>
        <a:xfrm>
          <a:off x="0" y="0"/>
          <a:ext cx="0" cy="0"/>
          <a:chOff x="0" y="0"/>
          <a:chExt cx="0" cy="0"/>
        </a:xfrm>
      </p:grpSpPr>
      <p:sp>
        <p:nvSpPr>
          <p:cNvPr id="921" name="Google Shape;921;g314f74be5a2_1_66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2" name="Google Shape;922;g314f74be5a2_1_66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23" name="Google Shape;923;g314f74be5a2_1_6603"/>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24" name="Google Shape;924;g314f74be5a2_1_660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925"/>
        <p:cNvGrpSpPr/>
        <p:nvPr/>
      </p:nvGrpSpPr>
      <p:grpSpPr>
        <a:xfrm>
          <a:off x="0" y="0"/>
          <a:ext cx="0" cy="0"/>
          <a:chOff x="0" y="0"/>
          <a:chExt cx="0" cy="0"/>
        </a:xfrm>
      </p:grpSpPr>
      <p:sp>
        <p:nvSpPr>
          <p:cNvPr id="926" name="Google Shape;926;g314f74be5a2_1_66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27" name="Google Shape;927;g314f74be5a2_1_660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28" name="Google Shape;928;g314f74be5a2_1_660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29" name="Google Shape;929;g314f74be5a2_1_66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30" name="Google Shape;930;g314f74be5a2_1_660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931"/>
        <p:cNvGrpSpPr/>
        <p:nvPr/>
      </p:nvGrpSpPr>
      <p:grpSpPr>
        <a:xfrm>
          <a:off x="0" y="0"/>
          <a:ext cx="0" cy="0"/>
          <a:chOff x="0" y="0"/>
          <a:chExt cx="0" cy="0"/>
        </a:xfrm>
      </p:grpSpPr>
      <p:sp>
        <p:nvSpPr>
          <p:cNvPr id="932" name="Google Shape;932;g314f74be5a2_1_6614"/>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933" name="Google Shape;933;g314f74be5a2_1_661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4" name="Google Shape;934;g314f74be5a2_1_661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5" name="Google Shape;935;g314f74be5a2_1_6614"/>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936" name="Google Shape;936;g314f74be5a2_1_6614"/>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b="1">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7"/>
        <p:cNvGrpSpPr/>
        <p:nvPr/>
      </p:nvGrpSpPr>
      <p:grpSpPr>
        <a:xfrm>
          <a:off x="0" y="0"/>
          <a:ext cx="0" cy="0"/>
          <a:chOff x="0" y="0"/>
          <a:chExt cx="0" cy="0"/>
        </a:xfrm>
      </p:grpSpPr>
      <p:sp>
        <p:nvSpPr>
          <p:cNvPr id="938" name="Google Shape;938;g314f74be5a2_1_6620"/>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9" name="Google Shape;939;g314f74be5a2_1_662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0" name="Google Shape;940;g314f74be5a2_1_662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1" name="Google Shape;941;g314f74be5a2_1_6620"/>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2" name="Google Shape;942;g314f74be5a2_1_6620"/>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3" name="Google Shape;943;g314f74be5a2_1_6620"/>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944"/>
        <p:cNvGrpSpPr/>
        <p:nvPr/>
      </p:nvGrpSpPr>
      <p:grpSpPr>
        <a:xfrm>
          <a:off x="0" y="0"/>
          <a:ext cx="0" cy="0"/>
          <a:chOff x="0" y="0"/>
          <a:chExt cx="0" cy="0"/>
        </a:xfrm>
      </p:grpSpPr>
      <p:sp>
        <p:nvSpPr>
          <p:cNvPr id="945" name="Google Shape;945;g314f74be5a2_1_662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g314f74be5a2_1_6627"/>
          <p:cNvSpPr>
            <a:spLocks noGrp="1"/>
          </p:cNvSpPr>
          <p:nvPr>
            <p:ph type="pic" idx="2"/>
          </p:nvPr>
        </p:nvSpPr>
        <p:spPr>
          <a:xfrm>
            <a:off x="410600" y="1005850"/>
            <a:ext cx="2688900" cy="3359100"/>
          </a:xfrm>
          <a:prstGeom prst="roundRect">
            <a:avLst>
              <a:gd name="adj" fmla="val 16667"/>
            </a:avLst>
          </a:prstGeom>
          <a:noFill/>
          <a:ln>
            <a:noFill/>
          </a:ln>
        </p:spPr>
      </p:sp>
      <p:sp>
        <p:nvSpPr>
          <p:cNvPr id="947" name="Google Shape;947;g314f74be5a2_1_662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948" name="Google Shape;948;g314f74be5a2_1_662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949" name="Google Shape;949;g314f74be5a2_1_662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950" name="Google Shape;950;g314f74be5a2_1_66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951"/>
        <p:cNvGrpSpPr/>
        <p:nvPr/>
      </p:nvGrpSpPr>
      <p:grpSpPr>
        <a:xfrm>
          <a:off x="0" y="0"/>
          <a:ext cx="0" cy="0"/>
          <a:chOff x="0" y="0"/>
          <a:chExt cx="0" cy="0"/>
        </a:xfrm>
      </p:grpSpPr>
      <p:pic>
        <p:nvPicPr>
          <p:cNvPr id="952" name="Google Shape;952;g314f74be5a2_1_663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53" name="Google Shape;953;g314f74be5a2_1_663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54" name="Google Shape;954;g314f74be5a2_1_663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955" name="Google Shape;955;g314f74be5a2_1_6634"/>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956"/>
        <p:cNvGrpSpPr/>
        <p:nvPr/>
      </p:nvGrpSpPr>
      <p:grpSpPr>
        <a:xfrm>
          <a:off x="0" y="0"/>
          <a:ext cx="0" cy="0"/>
          <a:chOff x="0" y="0"/>
          <a:chExt cx="0" cy="0"/>
        </a:xfrm>
      </p:grpSpPr>
      <p:pic>
        <p:nvPicPr>
          <p:cNvPr id="957" name="Google Shape;957;g314f74be5a2_1_66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58" name="Google Shape;958;g314f74be5a2_1_663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59" name="Google Shape;959;g314f74be5a2_1_6639"/>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960" name="Google Shape;960;g314f74be5a2_1_663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961"/>
        <p:cNvGrpSpPr/>
        <p:nvPr/>
      </p:nvGrpSpPr>
      <p:grpSpPr>
        <a:xfrm>
          <a:off x="0" y="0"/>
          <a:ext cx="0" cy="0"/>
          <a:chOff x="0" y="0"/>
          <a:chExt cx="0" cy="0"/>
        </a:xfrm>
      </p:grpSpPr>
      <p:pic>
        <p:nvPicPr>
          <p:cNvPr id="962" name="Google Shape;962;g314f74be5a2_1_66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63" name="Google Shape;963;g314f74be5a2_1_664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964" name="Google Shape;964;g314f74be5a2_1_664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5" name="Google Shape;965;g314f74be5a2_1_6644"/>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966" name="Google Shape;966;g314f74be5a2_1_664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6 1">
  <p:cSld name="BLANK_6">
    <p:spTree>
      <p:nvGrpSpPr>
        <p:cNvPr id="1" name="Shape 171"/>
        <p:cNvGrpSpPr/>
        <p:nvPr/>
      </p:nvGrpSpPr>
      <p:grpSpPr>
        <a:xfrm>
          <a:off x="0" y="0"/>
          <a:ext cx="0" cy="0"/>
          <a:chOff x="0" y="0"/>
          <a:chExt cx="0" cy="0"/>
        </a:xfrm>
      </p:grpSpPr>
      <p:sp>
        <p:nvSpPr>
          <p:cNvPr id="172" name="Google Shape;172;p53"/>
          <p:cNvSpPr txBox="1">
            <a:spLocks noGrp="1"/>
          </p:cNvSpPr>
          <p:nvPr>
            <p:ph type="dt" idx="10"/>
          </p:nvPr>
        </p:nvSpPr>
        <p:spPr>
          <a:xfrm>
            <a:off x="5665604" y="247777"/>
            <a:ext cx="2625600" cy="231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53"/>
          <p:cNvSpPr txBox="1">
            <a:spLocks noGrp="1"/>
          </p:cNvSpPr>
          <p:nvPr>
            <p:ph type="ftr" idx="11"/>
          </p:nvPr>
        </p:nvSpPr>
        <p:spPr>
          <a:xfrm>
            <a:off x="1088684" y="246980"/>
            <a:ext cx="4454100" cy="231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53"/>
          <p:cNvSpPr txBox="1">
            <a:spLocks noGrp="1"/>
          </p:cNvSpPr>
          <p:nvPr>
            <p:ph type="sldNum" idx="12"/>
          </p:nvPr>
        </p:nvSpPr>
        <p:spPr>
          <a:xfrm>
            <a:off x="360045" y="599230"/>
            <a:ext cx="608400" cy="3777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967"/>
        <p:cNvGrpSpPr/>
        <p:nvPr/>
      </p:nvGrpSpPr>
      <p:grpSpPr>
        <a:xfrm>
          <a:off x="0" y="0"/>
          <a:ext cx="0" cy="0"/>
          <a:chOff x="0" y="0"/>
          <a:chExt cx="0" cy="0"/>
        </a:xfrm>
      </p:grpSpPr>
      <p:sp>
        <p:nvSpPr>
          <p:cNvPr id="968" name="Google Shape;968;g314f74be5a2_1_66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969"/>
        <p:cNvGrpSpPr/>
        <p:nvPr/>
      </p:nvGrpSpPr>
      <p:grpSpPr>
        <a:xfrm>
          <a:off x="0" y="0"/>
          <a:ext cx="0" cy="0"/>
          <a:chOff x="0" y="0"/>
          <a:chExt cx="0" cy="0"/>
        </a:xfrm>
      </p:grpSpPr>
      <p:pic>
        <p:nvPicPr>
          <p:cNvPr id="970" name="Google Shape;970;g314f74be5a2_1_665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971" name="Google Shape;971;g314f74be5a2_1_665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972" name="Google Shape;972;g314f74be5a2_1_665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3" name="Google Shape;973;g314f74be5a2_1_665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974" name="Google Shape;974;g314f74be5a2_1_665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975"/>
        <p:cNvGrpSpPr/>
        <p:nvPr/>
      </p:nvGrpSpPr>
      <p:grpSpPr>
        <a:xfrm>
          <a:off x="0" y="0"/>
          <a:ext cx="0" cy="0"/>
          <a:chOff x="0" y="0"/>
          <a:chExt cx="0" cy="0"/>
        </a:xfrm>
      </p:grpSpPr>
      <p:pic>
        <p:nvPicPr>
          <p:cNvPr id="976" name="Google Shape;976;g314f74be5a2_1_66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77" name="Google Shape;977;g314f74be5a2_1_665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978" name="Google Shape;978;g314f74be5a2_1_665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9" name="Google Shape;979;g314f74be5a2_1_665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980" name="Google Shape;980;g314f74be5a2_1_665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981"/>
        <p:cNvGrpSpPr/>
        <p:nvPr/>
      </p:nvGrpSpPr>
      <p:grpSpPr>
        <a:xfrm>
          <a:off x="0" y="0"/>
          <a:ext cx="0" cy="0"/>
          <a:chOff x="0" y="0"/>
          <a:chExt cx="0" cy="0"/>
        </a:xfrm>
      </p:grpSpPr>
      <p:sp>
        <p:nvSpPr>
          <p:cNvPr id="982" name="Google Shape;982;g314f74be5a2_1_666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314f74be5a2_1_666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984"/>
        <p:cNvGrpSpPr/>
        <p:nvPr/>
      </p:nvGrpSpPr>
      <p:grpSpPr>
        <a:xfrm>
          <a:off x="0" y="0"/>
          <a:ext cx="0" cy="0"/>
          <a:chOff x="0" y="0"/>
          <a:chExt cx="0" cy="0"/>
        </a:xfrm>
      </p:grpSpPr>
      <p:sp>
        <p:nvSpPr>
          <p:cNvPr id="985" name="Google Shape;985;g314f74be5a2_1_6667"/>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6" name="Google Shape;986;g314f74be5a2_1_666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987" name="Google Shape;987;g314f74be5a2_1_6667"/>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988"/>
        <p:cNvGrpSpPr/>
        <p:nvPr/>
      </p:nvGrpSpPr>
      <p:grpSpPr>
        <a:xfrm>
          <a:off x="0" y="0"/>
          <a:ext cx="0" cy="0"/>
          <a:chOff x="0" y="0"/>
          <a:chExt cx="0" cy="0"/>
        </a:xfrm>
      </p:grpSpPr>
      <p:pic>
        <p:nvPicPr>
          <p:cNvPr id="989" name="Google Shape;989;g314f74be5a2_1_667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90" name="Google Shape;990;g314f74be5a2_1_667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1" name="Google Shape;991;g314f74be5a2_1_667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992" name="Google Shape;992;g314f74be5a2_1_667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3"/>
        <p:cNvGrpSpPr/>
        <p:nvPr/>
      </p:nvGrpSpPr>
      <p:grpSpPr>
        <a:xfrm>
          <a:off x="0" y="0"/>
          <a:ext cx="0" cy="0"/>
          <a:chOff x="0" y="0"/>
          <a:chExt cx="0" cy="0"/>
        </a:xfrm>
      </p:grpSpPr>
      <p:sp>
        <p:nvSpPr>
          <p:cNvPr id="994" name="Google Shape;994;g314f74be5a2_1_667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95" name="Google Shape;995;g314f74be5a2_1_66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996"/>
        <p:cNvGrpSpPr/>
        <p:nvPr/>
      </p:nvGrpSpPr>
      <p:grpSpPr>
        <a:xfrm>
          <a:off x="0" y="0"/>
          <a:ext cx="0" cy="0"/>
          <a:chOff x="0" y="0"/>
          <a:chExt cx="0" cy="0"/>
        </a:xfrm>
      </p:grpSpPr>
      <p:sp>
        <p:nvSpPr>
          <p:cNvPr id="997" name="Google Shape;997;g314f74be5a2_1_6679"/>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8" name="Google Shape;998;g314f74be5a2_1_6679"/>
          <p:cNvSpPr>
            <a:spLocks noGrp="1"/>
          </p:cNvSpPr>
          <p:nvPr>
            <p:ph type="pic" idx="2"/>
          </p:nvPr>
        </p:nvSpPr>
        <p:spPr>
          <a:xfrm>
            <a:off x="410600" y="1005850"/>
            <a:ext cx="2688900" cy="3359100"/>
          </a:xfrm>
          <a:prstGeom prst="roundRect">
            <a:avLst>
              <a:gd name="adj" fmla="val 16667"/>
            </a:avLst>
          </a:prstGeom>
          <a:noFill/>
          <a:ln>
            <a:noFill/>
          </a:ln>
        </p:spPr>
      </p:sp>
      <p:sp>
        <p:nvSpPr>
          <p:cNvPr id="999" name="Google Shape;999;g314f74be5a2_1_6679"/>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000" name="Google Shape;1000;g314f74be5a2_1_6679"/>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001" name="Google Shape;1001;g314f74be5a2_1_6679"/>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002" name="Google Shape;1002;g314f74be5a2_1_667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003" name="Google Shape;1003;g314f74be5a2_1_667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1004"/>
        <p:cNvGrpSpPr/>
        <p:nvPr/>
      </p:nvGrpSpPr>
      <p:grpSpPr>
        <a:xfrm>
          <a:off x="0" y="0"/>
          <a:ext cx="0" cy="0"/>
          <a:chOff x="0" y="0"/>
          <a:chExt cx="0" cy="0"/>
        </a:xfrm>
      </p:grpSpPr>
      <p:pic>
        <p:nvPicPr>
          <p:cNvPr id="1005" name="Google Shape;1005;g314f74be5a2_1_668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06" name="Google Shape;1006;g314f74be5a2_1_668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7" name="Google Shape;1007;g314f74be5a2_1_668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008" name="Google Shape;1008;g314f74be5a2_1_668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09"/>
        <p:cNvGrpSpPr/>
        <p:nvPr/>
      </p:nvGrpSpPr>
      <p:grpSpPr>
        <a:xfrm>
          <a:off x="0" y="0"/>
          <a:ext cx="0" cy="0"/>
          <a:chOff x="0" y="0"/>
          <a:chExt cx="0" cy="0"/>
        </a:xfrm>
      </p:grpSpPr>
      <p:sp>
        <p:nvSpPr>
          <p:cNvPr id="1010" name="Google Shape;1010;g314f74be5a2_1_6692"/>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11" name="Google Shape;1011;g314f74be5a2_1_6692"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175"/>
        <p:cNvGrpSpPr/>
        <p:nvPr/>
      </p:nvGrpSpPr>
      <p:grpSpPr>
        <a:xfrm>
          <a:off x="0" y="0"/>
          <a:ext cx="0" cy="0"/>
          <a:chOff x="0" y="0"/>
          <a:chExt cx="0" cy="0"/>
        </a:xfrm>
      </p:grpSpPr>
      <p:pic>
        <p:nvPicPr>
          <p:cNvPr id="176" name="Google Shape;176;p54"/>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177" name="Google Shape;177;p54"/>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178" name="Google Shape;178;p54"/>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179" name="Google Shape;179;p54"/>
          <p:cNvSpPr txBox="1">
            <a:spLocks noGrp="1"/>
          </p:cNvSpPr>
          <p:nvPr>
            <p:ph type="title"/>
          </p:nvPr>
        </p:nvSpPr>
        <p:spPr>
          <a:xfrm>
            <a:off x="111956" y="757369"/>
            <a:ext cx="8904000" cy="6324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2"/>
        <p:cNvGrpSpPr/>
        <p:nvPr/>
      </p:nvGrpSpPr>
      <p:grpSpPr>
        <a:xfrm>
          <a:off x="0" y="0"/>
          <a:ext cx="0" cy="0"/>
          <a:chOff x="0" y="0"/>
          <a:chExt cx="0" cy="0"/>
        </a:xfrm>
      </p:grpSpPr>
      <p:sp>
        <p:nvSpPr>
          <p:cNvPr id="1013" name="Google Shape;1013;g314f74be5a2_1_6695"/>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g314f74be5a2_1_6695"/>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015" name="Google Shape;1015;g314f74be5a2_1_6695"/>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016" name="Google Shape;1016;g314f74be5a2_1_6695"/>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017" name="Google Shape;1017;g314f74be5a2_1_6695"/>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018" name="Google Shape;1018;g314f74be5a2_1_6695"/>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019" name="Google Shape;1019;g314f74be5a2_1_6695"/>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1020"/>
        <p:cNvGrpSpPr/>
        <p:nvPr/>
      </p:nvGrpSpPr>
      <p:grpSpPr>
        <a:xfrm>
          <a:off x="0" y="0"/>
          <a:ext cx="0" cy="0"/>
          <a:chOff x="0" y="0"/>
          <a:chExt cx="0" cy="0"/>
        </a:xfrm>
      </p:grpSpPr>
      <p:pic>
        <p:nvPicPr>
          <p:cNvPr id="1021" name="Google Shape;1021;g314f74be5a2_1_67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22" name="Google Shape;1022;g314f74be5a2_1_670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3" name="Google Shape;1023;g314f74be5a2_1_670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024" name="Google Shape;1024;g314f74be5a2_1_6703"/>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1025" name="Google Shape;1025;g314f74be5a2_1_670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1026"/>
        <p:cNvGrpSpPr/>
        <p:nvPr/>
      </p:nvGrpSpPr>
      <p:grpSpPr>
        <a:xfrm>
          <a:off x="0" y="0"/>
          <a:ext cx="0" cy="0"/>
          <a:chOff x="0" y="0"/>
          <a:chExt cx="0" cy="0"/>
        </a:xfrm>
      </p:grpSpPr>
      <p:sp>
        <p:nvSpPr>
          <p:cNvPr id="1027" name="Google Shape;1027;g314f74be5a2_1_6709"/>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g314f74be5a2_1_6709"/>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314f74be5a2_1_670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030" name="Google Shape;1030;g314f74be5a2_1_67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1031"/>
        <p:cNvGrpSpPr/>
        <p:nvPr/>
      </p:nvGrpSpPr>
      <p:grpSpPr>
        <a:xfrm>
          <a:off x="0" y="0"/>
          <a:ext cx="0" cy="0"/>
          <a:chOff x="0" y="0"/>
          <a:chExt cx="0" cy="0"/>
        </a:xfrm>
      </p:grpSpPr>
      <p:sp>
        <p:nvSpPr>
          <p:cNvPr id="1032" name="Google Shape;1032;g314f74be5a2_1_6714"/>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g314f74be5a2_1_6714"/>
          <p:cNvSpPr>
            <a:spLocks noGrp="1"/>
          </p:cNvSpPr>
          <p:nvPr>
            <p:ph type="pic" idx="2"/>
          </p:nvPr>
        </p:nvSpPr>
        <p:spPr>
          <a:xfrm>
            <a:off x="410600" y="1005850"/>
            <a:ext cx="2688900" cy="3359100"/>
          </a:xfrm>
          <a:prstGeom prst="roundRect">
            <a:avLst>
              <a:gd name="adj" fmla="val 16667"/>
            </a:avLst>
          </a:prstGeom>
          <a:noFill/>
          <a:ln>
            <a:noFill/>
          </a:ln>
        </p:spPr>
      </p:sp>
      <p:sp>
        <p:nvSpPr>
          <p:cNvPr id="1034" name="Google Shape;1034;g314f74be5a2_1_6714"/>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035" name="Google Shape;1035;g314f74be5a2_1_6714"/>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036" name="Google Shape;1036;g314f74be5a2_1_671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037" name="Google Shape;1037;g314f74be5a2_1_67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38" name="Google Shape;1038;g314f74be5a2_1_6714"/>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1039"/>
        <p:cNvGrpSpPr/>
        <p:nvPr/>
      </p:nvGrpSpPr>
      <p:grpSpPr>
        <a:xfrm>
          <a:off x="0" y="0"/>
          <a:ext cx="0" cy="0"/>
          <a:chOff x="0" y="0"/>
          <a:chExt cx="0" cy="0"/>
        </a:xfrm>
      </p:grpSpPr>
      <p:sp>
        <p:nvSpPr>
          <p:cNvPr id="1040" name="Google Shape;1040;g314f74be5a2_1_6722"/>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g314f74be5a2_1_6722"/>
          <p:cNvSpPr>
            <a:spLocks noGrp="1"/>
          </p:cNvSpPr>
          <p:nvPr>
            <p:ph type="pic" idx="2"/>
          </p:nvPr>
        </p:nvSpPr>
        <p:spPr>
          <a:xfrm>
            <a:off x="410600" y="1005850"/>
            <a:ext cx="2688900" cy="3359100"/>
          </a:xfrm>
          <a:prstGeom prst="roundRect">
            <a:avLst>
              <a:gd name="adj" fmla="val 16667"/>
            </a:avLst>
          </a:prstGeom>
          <a:noFill/>
          <a:ln>
            <a:noFill/>
          </a:ln>
        </p:spPr>
      </p:sp>
      <p:sp>
        <p:nvSpPr>
          <p:cNvPr id="1042" name="Google Shape;1042;g314f74be5a2_1_6722"/>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043" name="Google Shape;1043;g314f74be5a2_1_6722"/>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044" name="Google Shape;1044;g314f74be5a2_1_672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045" name="Google Shape;1045;g314f74be5a2_1_67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6" name="Google Shape;1046;g314f74be5a2_1_6722"/>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1047"/>
        <p:cNvGrpSpPr/>
        <p:nvPr/>
      </p:nvGrpSpPr>
      <p:grpSpPr>
        <a:xfrm>
          <a:off x="0" y="0"/>
          <a:ext cx="0" cy="0"/>
          <a:chOff x="0" y="0"/>
          <a:chExt cx="0" cy="0"/>
        </a:xfrm>
      </p:grpSpPr>
      <p:sp>
        <p:nvSpPr>
          <p:cNvPr id="1048" name="Google Shape;1048;g314f74be5a2_1_6730"/>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49" name="Google Shape;1049;g314f74be5a2_1_6730"/>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1050" name="Google Shape;1050;g314f74be5a2_1_6730"/>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1051" name="Google Shape;1051;g314f74be5a2_1_6730"/>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1052"/>
        <p:cNvGrpSpPr/>
        <p:nvPr/>
      </p:nvGrpSpPr>
      <p:grpSpPr>
        <a:xfrm>
          <a:off x="0" y="0"/>
          <a:ext cx="0" cy="0"/>
          <a:chOff x="0" y="0"/>
          <a:chExt cx="0" cy="0"/>
        </a:xfrm>
      </p:grpSpPr>
      <p:sp>
        <p:nvSpPr>
          <p:cNvPr id="1053" name="Google Shape;1053;g314f74be5a2_1_67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54" name="Google Shape;1054;g314f74be5a2_1_67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55" name="Google Shape;1055;g314f74be5a2_1_67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1056"/>
        <p:cNvGrpSpPr/>
        <p:nvPr/>
      </p:nvGrpSpPr>
      <p:grpSpPr>
        <a:xfrm>
          <a:off x="0" y="0"/>
          <a:ext cx="0" cy="0"/>
          <a:chOff x="0" y="0"/>
          <a:chExt cx="0" cy="0"/>
        </a:xfrm>
      </p:grpSpPr>
      <p:pic>
        <p:nvPicPr>
          <p:cNvPr id="1057" name="Google Shape;1057;g314f74be5a2_1_67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58" name="Google Shape;1058;g314f74be5a2_1_673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059" name="Google Shape;1059;g314f74be5a2_1_673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0" name="Google Shape;1060;g314f74be5a2_1_673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1"/>
        <p:cNvGrpSpPr/>
        <p:nvPr/>
      </p:nvGrpSpPr>
      <p:grpSpPr>
        <a:xfrm>
          <a:off x="0" y="0"/>
          <a:ext cx="0" cy="0"/>
          <a:chOff x="0" y="0"/>
          <a:chExt cx="0" cy="0"/>
        </a:xfrm>
      </p:grpSpPr>
      <p:sp>
        <p:nvSpPr>
          <p:cNvPr id="1062" name="Google Shape;1062;g314f74be5a2_1_6744"/>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3" name="Google Shape;1063;g314f74be5a2_1_6744"/>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064" name="Google Shape;1064;g314f74be5a2_1_674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1065"/>
        <p:cNvGrpSpPr/>
        <p:nvPr/>
      </p:nvGrpSpPr>
      <p:grpSpPr>
        <a:xfrm>
          <a:off x="0" y="0"/>
          <a:ext cx="0" cy="0"/>
          <a:chOff x="0" y="0"/>
          <a:chExt cx="0" cy="0"/>
        </a:xfrm>
      </p:grpSpPr>
      <p:sp>
        <p:nvSpPr>
          <p:cNvPr id="1066" name="Google Shape;1066;g314f74be5a2_1_6748"/>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067" name="Google Shape;1067;g314f74be5a2_1_6748"/>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068" name="Google Shape;1068;g314f74be5a2_1_67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69" name="Google Shape;1069;g314f74be5a2_1_67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70" name="Google Shape;1070;g314f74be5a2_1_6748"/>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
        <p:cNvGrpSpPr/>
        <p:nvPr/>
      </p:nvGrpSpPr>
      <p:grpSpPr>
        <a:xfrm>
          <a:off x="0" y="0"/>
          <a:ext cx="0" cy="0"/>
          <a:chOff x="0" y="0"/>
          <a:chExt cx="0" cy="0"/>
        </a:xfrm>
      </p:grpSpPr>
      <p:sp>
        <p:nvSpPr>
          <p:cNvPr id="181" name="Google Shape;181;p55"/>
          <p:cNvSpPr txBox="1">
            <a:spLocks noGrp="1"/>
          </p:cNvSpPr>
          <p:nvPr>
            <p:ph type="subTitle" idx="1"/>
          </p:nvPr>
        </p:nvSpPr>
        <p:spPr>
          <a:xfrm>
            <a:off x="1143000" y="2868947"/>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Font typeface="Avenir"/>
              <a:buNone/>
              <a:defRPr sz="1800">
                <a:latin typeface="Avenir"/>
                <a:ea typeface="Avenir"/>
                <a:cs typeface="Avenir"/>
                <a:sym typeface="Avenir"/>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82" name="Google Shape;182;p55"/>
          <p:cNvSpPr txBox="1">
            <a:spLocks noGrp="1"/>
          </p:cNvSpPr>
          <p:nvPr>
            <p:ph type="ctrTitle"/>
          </p:nvPr>
        </p:nvSpPr>
        <p:spPr>
          <a:xfrm>
            <a:off x="1567106" y="1653094"/>
            <a:ext cx="5985900" cy="10485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400"/>
              <a:buFont typeface="Century Gothic"/>
              <a:buNone/>
              <a:defRPr sz="3400">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3" name="Google Shape;183;p55"/>
          <p:cNvPicPr preferRelativeResize="0"/>
          <p:nvPr/>
        </p:nvPicPr>
        <p:blipFill rotWithShape="1">
          <a:blip r:embed="rId2">
            <a:alphaModFix/>
          </a:blip>
          <a:srcRect/>
          <a:stretch/>
        </p:blipFill>
        <p:spPr>
          <a:xfrm>
            <a:off x="613960" y="4650553"/>
            <a:ext cx="483395" cy="495674"/>
          </a:xfrm>
          <a:prstGeom prst="rect">
            <a:avLst/>
          </a:prstGeom>
          <a:noFill/>
          <a:ln>
            <a:noFill/>
          </a:ln>
        </p:spPr>
      </p:pic>
      <p:pic>
        <p:nvPicPr>
          <p:cNvPr id="184" name="Google Shape;184;p55"/>
          <p:cNvPicPr preferRelativeResize="0"/>
          <p:nvPr/>
        </p:nvPicPr>
        <p:blipFill rotWithShape="1">
          <a:blip r:embed="rId3">
            <a:alphaModFix/>
          </a:blip>
          <a:srcRect l="7040" t="-661" r="-7040" b="7490"/>
          <a:stretch/>
        </p:blipFill>
        <p:spPr>
          <a:xfrm rot="-6">
            <a:off x="6758512" y="2043527"/>
            <a:ext cx="2587725" cy="3099969"/>
          </a:xfrm>
          <a:prstGeom prst="rect">
            <a:avLst/>
          </a:prstGeom>
          <a:noFill/>
          <a:ln>
            <a:noFill/>
          </a:ln>
        </p:spPr>
      </p:pic>
      <p:sp>
        <p:nvSpPr>
          <p:cNvPr id="185" name="Google Shape;185;p55"/>
          <p:cNvSpPr txBox="1"/>
          <p:nvPr/>
        </p:nvSpPr>
        <p:spPr>
          <a:xfrm>
            <a:off x="5388263" y="4911863"/>
            <a:ext cx="2481900" cy="273900"/>
          </a:xfrm>
          <a:prstGeom prst="rect">
            <a:avLst/>
          </a:prstGeom>
          <a:noFill/>
          <a:ln>
            <a:noFill/>
          </a:ln>
        </p:spPr>
        <p:txBody>
          <a:bodyPr spcFirstLastPara="1" wrap="square" lIns="68575" tIns="34275" rIns="68575" bIns="34275" anchor="t" anchorCtr="0">
            <a:normAutofit fontScale="77500" lnSpcReduction="20000"/>
          </a:bodyPr>
          <a:lstStyle/>
          <a:p>
            <a:pPr marL="0" marR="0" lvl="0" indent="0" algn="r" rtl="0">
              <a:lnSpc>
                <a:spcPct val="90000"/>
              </a:lnSpc>
              <a:spcBef>
                <a:spcPts val="0"/>
              </a:spcBef>
              <a:spcAft>
                <a:spcPts val="0"/>
              </a:spcAft>
              <a:buClr>
                <a:schemeClr val="dk1"/>
              </a:buClr>
              <a:buSzPct val="100000"/>
              <a:buFont typeface="Arial"/>
              <a:buNone/>
            </a:pPr>
            <a:r>
              <a:rPr lang="en-US" sz="1800" b="0" i="0" u="none" strike="noStrike" cap="none">
                <a:solidFill>
                  <a:schemeClr val="lt1"/>
                </a:solidFill>
                <a:latin typeface="Courgette"/>
                <a:ea typeface="Courgette"/>
                <a:cs typeface="Courgette"/>
                <a:sym typeface="Courgette"/>
              </a:rPr>
              <a:t>We Are Lighting Our World!</a:t>
            </a:r>
            <a:endParaRPr sz="1800" b="0" i="0" u="none" strike="noStrike" cap="none">
              <a:solidFill>
                <a:schemeClr val="lt1"/>
              </a:solidFill>
              <a:latin typeface="Courgette"/>
              <a:ea typeface="Courgette"/>
              <a:cs typeface="Courgette"/>
              <a:sym typeface="Courgette"/>
            </a:endParaRPr>
          </a:p>
        </p:txBody>
      </p:sp>
      <p:sp>
        <p:nvSpPr>
          <p:cNvPr id="186" name="Google Shape;186;p55"/>
          <p:cNvSpPr txBox="1"/>
          <p:nvPr/>
        </p:nvSpPr>
        <p:spPr>
          <a:xfrm>
            <a:off x="5388263" y="4703794"/>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400" b="0" i="0" u="none" strike="noStrike" cap="none">
                <a:solidFill>
                  <a:schemeClr val="lt1"/>
                </a:solidFill>
                <a:latin typeface="Courgette"/>
                <a:ea typeface="Courgette"/>
                <a:cs typeface="Courgette"/>
                <a:sym typeface="Courgette"/>
              </a:rPr>
              <a:t>I Am Limitless…</a:t>
            </a:r>
            <a:endParaRPr sz="1400" b="0" i="0" u="none" strike="noStrike" cap="none">
              <a:solidFill>
                <a:schemeClr val="lt1"/>
              </a:solidFill>
              <a:latin typeface="Courgette"/>
              <a:ea typeface="Courgette"/>
              <a:cs typeface="Courgette"/>
              <a:sym typeface="Courgette"/>
            </a:endParaRPr>
          </a:p>
        </p:txBody>
      </p:sp>
      <p:pic>
        <p:nvPicPr>
          <p:cNvPr id="187" name="Google Shape;187;p55"/>
          <p:cNvPicPr preferRelativeResize="0"/>
          <p:nvPr/>
        </p:nvPicPr>
        <p:blipFill rotWithShape="1">
          <a:blip r:embed="rId4">
            <a:alphaModFix/>
          </a:blip>
          <a:srcRect/>
          <a:stretch/>
        </p:blipFill>
        <p:spPr>
          <a:xfrm>
            <a:off x="-9" y="4653291"/>
            <a:ext cx="483403" cy="490219"/>
          </a:xfrm>
          <a:prstGeom prst="rect">
            <a:avLst/>
          </a:prstGeom>
          <a:noFill/>
          <a:ln>
            <a:noFill/>
          </a:ln>
        </p:spPr>
      </p:pic>
      <p:pic>
        <p:nvPicPr>
          <p:cNvPr id="188" name="Google Shape;188;p55"/>
          <p:cNvPicPr preferRelativeResize="0"/>
          <p:nvPr/>
        </p:nvPicPr>
        <p:blipFill rotWithShape="1">
          <a:blip r:embed="rId5">
            <a:alphaModFix/>
          </a:blip>
          <a:srcRect/>
          <a:stretch/>
        </p:blipFill>
        <p:spPr>
          <a:xfrm>
            <a:off x="1187150" y="4653298"/>
            <a:ext cx="583004" cy="490202"/>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1071"/>
        <p:cNvGrpSpPr/>
        <p:nvPr/>
      </p:nvGrpSpPr>
      <p:grpSpPr>
        <a:xfrm>
          <a:off x="0" y="0"/>
          <a:ext cx="0" cy="0"/>
          <a:chOff x="0" y="0"/>
          <a:chExt cx="0" cy="0"/>
        </a:xfrm>
      </p:grpSpPr>
      <p:sp>
        <p:nvSpPr>
          <p:cNvPr id="1072" name="Google Shape;1072;g314f74be5a2_1_6754"/>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1073" name="Google Shape;1073;g314f74be5a2_1_6754"/>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1074" name="Google Shape;1074;g314f74be5a2_1_6754"/>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1075"/>
        <p:cNvGrpSpPr/>
        <p:nvPr/>
      </p:nvGrpSpPr>
      <p:grpSpPr>
        <a:xfrm>
          <a:off x="0" y="0"/>
          <a:ext cx="0" cy="0"/>
          <a:chOff x="0" y="0"/>
          <a:chExt cx="0" cy="0"/>
        </a:xfrm>
      </p:grpSpPr>
      <p:sp>
        <p:nvSpPr>
          <p:cNvPr id="1076" name="Google Shape;1076;g314f74be5a2_1_6758"/>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g314f74be5a2_1_6758"/>
          <p:cNvSpPr>
            <a:spLocks noGrp="1"/>
          </p:cNvSpPr>
          <p:nvPr>
            <p:ph type="pic" idx="2"/>
          </p:nvPr>
        </p:nvSpPr>
        <p:spPr>
          <a:xfrm>
            <a:off x="5854750" y="980700"/>
            <a:ext cx="2862900" cy="2714100"/>
          </a:xfrm>
          <a:prstGeom prst="roundRect">
            <a:avLst>
              <a:gd name="adj" fmla="val 16667"/>
            </a:avLst>
          </a:prstGeom>
          <a:noFill/>
          <a:ln>
            <a:noFill/>
          </a:ln>
        </p:spPr>
      </p:sp>
      <p:sp>
        <p:nvSpPr>
          <p:cNvPr id="1078" name="Google Shape;1078;g314f74be5a2_1_6758"/>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079" name="Google Shape;1079;g314f74be5a2_1_6758"/>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080" name="Google Shape;1080;g314f74be5a2_1_6758"/>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1081" name="Google Shape;1081;g314f74be5a2_1_675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1082"/>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1083"/>
        <p:cNvGrpSpPr/>
        <p:nvPr/>
      </p:nvGrpSpPr>
      <p:grpSpPr>
        <a:xfrm>
          <a:off x="0" y="0"/>
          <a:ext cx="0" cy="0"/>
          <a:chOff x="0" y="0"/>
          <a:chExt cx="0" cy="0"/>
        </a:xfrm>
      </p:grpSpPr>
      <p:pic>
        <p:nvPicPr>
          <p:cNvPr id="1084" name="Google Shape;1084;g314f74be5a2_1_676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085" name="Google Shape;1085;g314f74be5a2_1_676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86" name="Google Shape;1086;g314f74be5a2_1_676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7" name="Google Shape;1087;g314f74be5a2_1_676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1088"/>
        <p:cNvGrpSpPr/>
        <p:nvPr/>
      </p:nvGrpSpPr>
      <p:grpSpPr>
        <a:xfrm>
          <a:off x="0" y="0"/>
          <a:ext cx="0" cy="0"/>
          <a:chOff x="0" y="0"/>
          <a:chExt cx="0" cy="0"/>
        </a:xfrm>
      </p:grpSpPr>
      <p:pic>
        <p:nvPicPr>
          <p:cNvPr id="1089" name="Google Shape;1089;g314f74be5a2_1_677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90" name="Google Shape;1090;g314f74be5a2_1_677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91" name="Google Shape;1091;g314f74be5a2_1_677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92" name="Google Shape;1092;g314f74be5a2_1_677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1093"/>
        <p:cNvGrpSpPr/>
        <p:nvPr/>
      </p:nvGrpSpPr>
      <p:grpSpPr>
        <a:xfrm>
          <a:off x="0" y="0"/>
          <a:ext cx="0" cy="0"/>
          <a:chOff x="0" y="0"/>
          <a:chExt cx="0" cy="0"/>
        </a:xfrm>
      </p:grpSpPr>
      <p:sp>
        <p:nvSpPr>
          <p:cNvPr id="1094" name="Google Shape;1094;g314f74be5a2_1_677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095" name="Google Shape;1095;g314f74be5a2_1_677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096" name="Google Shape;1096;g314f74be5a2_1_67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97" name="Google Shape;1097;g314f74be5a2_1_677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98" name="Google Shape;1098;g314f74be5a2_1_677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1099"/>
        <p:cNvGrpSpPr/>
        <p:nvPr/>
      </p:nvGrpSpPr>
      <p:grpSpPr>
        <a:xfrm>
          <a:off x="0" y="0"/>
          <a:ext cx="0" cy="0"/>
          <a:chOff x="0" y="0"/>
          <a:chExt cx="0" cy="0"/>
        </a:xfrm>
      </p:grpSpPr>
      <p:pic>
        <p:nvPicPr>
          <p:cNvPr id="1100" name="Google Shape;1100;g314f74be5a2_1_678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01" name="Google Shape;1101;g314f74be5a2_1_678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02" name="Google Shape;1102;g314f74be5a2_1_678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3" name="Google Shape;1103;g314f74be5a2_1_678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1104"/>
        <p:cNvGrpSpPr/>
        <p:nvPr/>
      </p:nvGrpSpPr>
      <p:grpSpPr>
        <a:xfrm>
          <a:off x="0" y="0"/>
          <a:ext cx="0" cy="0"/>
          <a:chOff x="0" y="0"/>
          <a:chExt cx="0" cy="0"/>
        </a:xfrm>
      </p:grpSpPr>
      <p:pic>
        <p:nvPicPr>
          <p:cNvPr id="1105" name="Google Shape;1105;g314f74be5a2_1_678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06" name="Google Shape;1106;g314f74be5a2_1_678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107" name="Google Shape;1107;g314f74be5a2_1_678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8" name="Google Shape;1108;g314f74be5a2_1_6787"/>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09"/>
        <p:cNvGrpSpPr/>
        <p:nvPr/>
      </p:nvGrpSpPr>
      <p:grpSpPr>
        <a:xfrm>
          <a:off x="0" y="0"/>
          <a:ext cx="0" cy="0"/>
          <a:chOff x="0" y="0"/>
          <a:chExt cx="0" cy="0"/>
        </a:xfrm>
      </p:grpSpPr>
      <p:pic>
        <p:nvPicPr>
          <p:cNvPr id="1110" name="Google Shape;1110;g314f74be5a2_1_6792"/>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1111" name="Google Shape;1111;g314f74be5a2_1_67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g314f74be5a2_1_6795"/>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1114" name="Google Shape;1114;g314f74be5a2_1_6795"/>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1115" name="Google Shape;1115;g314f74be5a2_1_6795"/>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1116" name="Google Shape;1116;g314f74be5a2_1_6795"/>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1 1">
  <p:cSld name="BLANK_1_2">
    <p:spTree>
      <p:nvGrpSpPr>
        <p:cNvPr id="1" name="Shape 189"/>
        <p:cNvGrpSpPr/>
        <p:nvPr/>
      </p:nvGrpSpPr>
      <p:grpSpPr>
        <a:xfrm>
          <a:off x="0" y="0"/>
          <a:ext cx="0" cy="0"/>
          <a:chOff x="0" y="0"/>
          <a:chExt cx="0" cy="0"/>
        </a:xfrm>
      </p:grpSpPr>
      <p:pic>
        <p:nvPicPr>
          <p:cNvPr id="190" name="Google Shape;190;p56"/>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191" name="Google Shape;191;p56"/>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192" name="Google Shape;192;p56"/>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1117"/>
        <p:cNvGrpSpPr/>
        <p:nvPr/>
      </p:nvGrpSpPr>
      <p:grpSpPr>
        <a:xfrm>
          <a:off x="0" y="0"/>
          <a:ext cx="0" cy="0"/>
          <a:chOff x="0" y="0"/>
          <a:chExt cx="0" cy="0"/>
        </a:xfrm>
      </p:grpSpPr>
      <p:sp>
        <p:nvSpPr>
          <p:cNvPr id="1118" name="Google Shape;1118;g314f74be5a2_1_6800"/>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g314f74be5a2_1_6800"/>
          <p:cNvSpPr>
            <a:spLocks noGrp="1"/>
          </p:cNvSpPr>
          <p:nvPr>
            <p:ph type="pic" idx="2"/>
          </p:nvPr>
        </p:nvSpPr>
        <p:spPr>
          <a:xfrm>
            <a:off x="410600" y="1005850"/>
            <a:ext cx="2688900" cy="3359100"/>
          </a:xfrm>
          <a:prstGeom prst="roundRect">
            <a:avLst>
              <a:gd name="adj" fmla="val 16667"/>
            </a:avLst>
          </a:prstGeom>
          <a:noFill/>
          <a:ln>
            <a:noFill/>
          </a:ln>
        </p:spPr>
      </p:sp>
      <p:sp>
        <p:nvSpPr>
          <p:cNvPr id="1120" name="Google Shape;1120;g314f74be5a2_1_6800"/>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121" name="Google Shape;1121;g314f74be5a2_1_6800"/>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1122" name="Google Shape;1122;g314f74be5a2_1_680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123" name="Google Shape;1123;g314f74be5a2_1_680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124"/>
        <p:cNvGrpSpPr/>
        <p:nvPr/>
      </p:nvGrpSpPr>
      <p:grpSpPr>
        <a:xfrm>
          <a:off x="0" y="0"/>
          <a:ext cx="0" cy="0"/>
          <a:chOff x="0" y="0"/>
          <a:chExt cx="0" cy="0"/>
        </a:xfrm>
      </p:grpSpPr>
      <p:pic>
        <p:nvPicPr>
          <p:cNvPr id="1125" name="Google Shape;1125;g314f74be5a2_1_6807"/>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126" name="Google Shape;1126;g314f74be5a2_1_6807"/>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127" name="Google Shape;1127;g314f74be5a2_1_680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1128"/>
        <p:cNvGrpSpPr/>
        <p:nvPr/>
      </p:nvGrpSpPr>
      <p:grpSpPr>
        <a:xfrm>
          <a:off x="0" y="0"/>
          <a:ext cx="0" cy="0"/>
          <a:chOff x="0" y="0"/>
          <a:chExt cx="0" cy="0"/>
        </a:xfrm>
      </p:grpSpPr>
      <p:pic>
        <p:nvPicPr>
          <p:cNvPr id="1129" name="Google Shape;1129;g314f74be5a2_1_681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130" name="Google Shape;1130;g314f74be5a2_1_681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endParaRPr/>
          </a:p>
        </p:txBody>
      </p:sp>
      <p:sp>
        <p:nvSpPr>
          <p:cNvPr id="1131" name="Google Shape;1131;g314f74be5a2_1_681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2" name="Google Shape;1132;g314f74be5a2_1_681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133" name="Google Shape;1133;g314f74be5a2_1_6811"/>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1134"/>
        <p:cNvGrpSpPr/>
        <p:nvPr/>
      </p:nvGrpSpPr>
      <p:grpSpPr>
        <a:xfrm>
          <a:off x="0" y="0"/>
          <a:ext cx="0" cy="0"/>
          <a:chOff x="0" y="0"/>
          <a:chExt cx="0" cy="0"/>
        </a:xfrm>
      </p:grpSpPr>
      <p:sp>
        <p:nvSpPr>
          <p:cNvPr id="1135" name="Google Shape;1135;g314f74be5a2_1_68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6" name="Google Shape;1136;g314f74be5a2_1_68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37" name="Google Shape;1137;g314f74be5a2_1_68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1138"/>
        <p:cNvGrpSpPr/>
        <p:nvPr/>
      </p:nvGrpSpPr>
      <p:grpSpPr>
        <a:xfrm>
          <a:off x="0" y="0"/>
          <a:ext cx="0" cy="0"/>
          <a:chOff x="0" y="0"/>
          <a:chExt cx="0" cy="0"/>
        </a:xfrm>
      </p:grpSpPr>
      <p:pic>
        <p:nvPicPr>
          <p:cNvPr id="1139" name="Google Shape;1139;g314f74be5a2_1_6821"/>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140" name="Google Shape;1140;g314f74be5a2_1_682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141" name="Google Shape;1141;g314f74be5a2_1_682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1142"/>
        <p:cNvGrpSpPr/>
        <p:nvPr/>
      </p:nvGrpSpPr>
      <p:grpSpPr>
        <a:xfrm>
          <a:off x="0" y="0"/>
          <a:ext cx="0" cy="0"/>
          <a:chOff x="0" y="0"/>
          <a:chExt cx="0" cy="0"/>
        </a:xfrm>
      </p:grpSpPr>
      <p:pic>
        <p:nvPicPr>
          <p:cNvPr id="1143" name="Google Shape;1143;g314f74be5a2_1_6825"/>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144" name="Google Shape;1144;g314f74be5a2_1_6825"/>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145" name="Google Shape;1145;g314f74be5a2_1_68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1146"/>
        <p:cNvGrpSpPr/>
        <p:nvPr/>
      </p:nvGrpSpPr>
      <p:grpSpPr>
        <a:xfrm>
          <a:off x="0" y="0"/>
          <a:ext cx="0" cy="0"/>
          <a:chOff x="0" y="0"/>
          <a:chExt cx="0" cy="0"/>
        </a:xfrm>
      </p:grpSpPr>
      <p:pic>
        <p:nvPicPr>
          <p:cNvPr id="1147" name="Google Shape;1147;g314f74be5a2_1_6829"/>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148" name="Google Shape;1148;g314f74be5a2_1_682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9" name="Google Shape;1149;g314f74be5a2_1_682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150" name="Google Shape;1150;g314f74be5a2_1_682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1151"/>
        <p:cNvGrpSpPr/>
        <p:nvPr/>
      </p:nvGrpSpPr>
      <p:grpSpPr>
        <a:xfrm>
          <a:off x="0" y="0"/>
          <a:ext cx="0" cy="0"/>
          <a:chOff x="0" y="0"/>
          <a:chExt cx="0" cy="0"/>
        </a:xfrm>
      </p:grpSpPr>
      <p:pic>
        <p:nvPicPr>
          <p:cNvPr id="1152" name="Google Shape;1152;g314f74be5a2_1_683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53" name="Google Shape;1153;g314f74be5a2_1_683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154" name="Google Shape;1154;g314f74be5a2_1_683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1155"/>
        <p:cNvGrpSpPr/>
        <p:nvPr/>
      </p:nvGrpSpPr>
      <p:grpSpPr>
        <a:xfrm>
          <a:off x="0" y="0"/>
          <a:ext cx="0" cy="0"/>
          <a:chOff x="0" y="0"/>
          <a:chExt cx="0" cy="0"/>
        </a:xfrm>
      </p:grpSpPr>
      <p:pic>
        <p:nvPicPr>
          <p:cNvPr id="1156" name="Google Shape;1156;g314f74be5a2_1_68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57" name="Google Shape;1157;g314f74be5a2_1_6838"/>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158" name="Google Shape;1158;g314f74be5a2_1_6838"/>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9" name="Google Shape;1159;g314f74be5a2_1_6838"/>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160" name="Google Shape;1160;g314f74be5a2_1_683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1161"/>
        <p:cNvGrpSpPr/>
        <p:nvPr/>
      </p:nvGrpSpPr>
      <p:grpSpPr>
        <a:xfrm>
          <a:off x="0" y="0"/>
          <a:ext cx="0" cy="0"/>
          <a:chOff x="0" y="0"/>
          <a:chExt cx="0" cy="0"/>
        </a:xfrm>
      </p:grpSpPr>
      <p:pic>
        <p:nvPicPr>
          <p:cNvPr id="1162" name="Google Shape;1162;g314f74be5a2_1_68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63" name="Google Shape;1163;g314f74be5a2_1_684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164" name="Google Shape;1164;g314f74be5a2_1_684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2">
  <p:cSld name="BLANK_1_3">
    <p:spTree>
      <p:nvGrpSpPr>
        <p:cNvPr id="1" name="Shape 193"/>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1165"/>
        <p:cNvGrpSpPr/>
        <p:nvPr/>
      </p:nvGrpSpPr>
      <p:grpSpPr>
        <a:xfrm>
          <a:off x="0" y="0"/>
          <a:ext cx="0" cy="0"/>
          <a:chOff x="0" y="0"/>
          <a:chExt cx="0" cy="0"/>
        </a:xfrm>
      </p:grpSpPr>
      <p:sp>
        <p:nvSpPr>
          <p:cNvPr id="1166" name="Google Shape;1166;g314f74be5a2_1_68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67" name="Google Shape;1167;g314f74be5a2_1_68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68" name="Google Shape;1168;g314f74be5a2_1_68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1169"/>
        <p:cNvGrpSpPr/>
        <p:nvPr/>
      </p:nvGrpSpPr>
      <p:grpSpPr>
        <a:xfrm>
          <a:off x="0" y="0"/>
          <a:ext cx="0" cy="0"/>
          <a:chOff x="0" y="0"/>
          <a:chExt cx="0" cy="0"/>
        </a:xfrm>
      </p:grpSpPr>
      <p:pic>
        <p:nvPicPr>
          <p:cNvPr id="1170" name="Google Shape;1170;g314f74be5a2_1_685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171" name="Google Shape;1171;g314f74be5a2_1_685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1172"/>
        <p:cNvGrpSpPr/>
        <p:nvPr/>
      </p:nvGrpSpPr>
      <p:grpSpPr>
        <a:xfrm>
          <a:off x="0" y="0"/>
          <a:ext cx="0" cy="0"/>
          <a:chOff x="0" y="0"/>
          <a:chExt cx="0" cy="0"/>
        </a:xfrm>
      </p:grpSpPr>
      <p:sp>
        <p:nvSpPr>
          <p:cNvPr id="1173" name="Google Shape;1173;g314f74be5a2_1_685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1174"/>
        <p:cNvGrpSpPr/>
        <p:nvPr/>
      </p:nvGrpSpPr>
      <p:grpSpPr>
        <a:xfrm>
          <a:off x="0" y="0"/>
          <a:ext cx="0" cy="0"/>
          <a:chOff x="0" y="0"/>
          <a:chExt cx="0" cy="0"/>
        </a:xfrm>
      </p:grpSpPr>
      <p:sp>
        <p:nvSpPr>
          <p:cNvPr id="1175" name="Google Shape;1175;g314f74be5a2_1_6857"/>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g314f74be5a2_1_6857"/>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1177"/>
        <p:cNvGrpSpPr/>
        <p:nvPr/>
      </p:nvGrpSpPr>
      <p:grpSpPr>
        <a:xfrm>
          <a:off x="0" y="0"/>
          <a:ext cx="0" cy="0"/>
          <a:chOff x="0" y="0"/>
          <a:chExt cx="0" cy="0"/>
        </a:xfrm>
      </p:grpSpPr>
      <p:pic>
        <p:nvPicPr>
          <p:cNvPr id="1178" name="Google Shape;1178;g314f74be5a2_1_6860"/>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179" name="Google Shape;1179;g314f74be5a2_1_686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180" name="Google Shape;1180;g314f74be5a2_1_6860"/>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4">
  <p:cSld name="BLANK_24">
    <p:spTree>
      <p:nvGrpSpPr>
        <p:cNvPr id="1" name="Shape 1181"/>
        <p:cNvGrpSpPr/>
        <p:nvPr/>
      </p:nvGrpSpPr>
      <p:grpSpPr>
        <a:xfrm>
          <a:off x="0" y="0"/>
          <a:ext cx="0" cy="0"/>
          <a:chOff x="0" y="0"/>
          <a:chExt cx="0" cy="0"/>
        </a:xfrm>
      </p:grpSpPr>
      <p:sp>
        <p:nvSpPr>
          <p:cNvPr id="1182" name="Google Shape;1182;g314f74be5a2_1_68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83" name="Google Shape;1183;g314f74be5a2_1_68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84" name="Google Shape;1184;g314f74be5a2_1_68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2 - Content (Single Dark Blue) 4">
  <p:cSld name="TITLE_1_2_9">
    <p:bg>
      <p:bgPr>
        <a:solidFill>
          <a:srgbClr val="FFFFFF"/>
        </a:solidFill>
        <a:effectLst/>
      </p:bgPr>
    </p:bg>
    <p:spTree>
      <p:nvGrpSpPr>
        <p:cNvPr id="1" name="Shape 1185"/>
        <p:cNvGrpSpPr/>
        <p:nvPr/>
      </p:nvGrpSpPr>
      <p:grpSpPr>
        <a:xfrm>
          <a:off x="0" y="0"/>
          <a:ext cx="0" cy="0"/>
          <a:chOff x="0" y="0"/>
          <a:chExt cx="0" cy="0"/>
        </a:xfrm>
      </p:grpSpPr>
      <p:sp>
        <p:nvSpPr>
          <p:cNvPr id="1186" name="Google Shape;1186;g314f74be5a2_1_686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7" name="Google Shape;1187;g314f74be5a2_1_686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8" name="Google Shape;1188;g314f74be5a2_1_6868"/>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89" name="Google Shape;1189;g314f74be5a2_1_6868"/>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7">
  <p:cSld name="Blank 7">
    <p:spTree>
      <p:nvGrpSpPr>
        <p:cNvPr id="1" name="Shape 65"/>
        <p:cNvGrpSpPr/>
        <p:nvPr/>
      </p:nvGrpSpPr>
      <p:grpSpPr>
        <a:xfrm>
          <a:off x="0" y="0"/>
          <a:ext cx="0" cy="0"/>
          <a:chOff x="0" y="0"/>
          <a:chExt cx="0" cy="0"/>
        </a:xfrm>
      </p:grpSpPr>
      <p:sp>
        <p:nvSpPr>
          <p:cNvPr id="66" name="Google Shape;66;g30fe3b557e2_1_16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7" name="Google Shape;67;g30fe3b557e2_1_162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8" name="Google Shape;68;g30fe3b557e2_1_1621"/>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9" name="Google Shape;69;g30fe3b557e2_1_16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70" name="Google Shape;70;g30fe3b557e2_1_1621"/>
          <p:cNvPicPr preferRelativeResize="0"/>
          <p:nvPr/>
        </p:nvPicPr>
        <p:blipFill rotWithShape="1">
          <a:blip r:embed="rId3">
            <a:alphaModFix/>
          </a:blip>
          <a:srcRect/>
          <a:stretch/>
        </p:blipFill>
        <p:spPr>
          <a:xfrm>
            <a:off x="73175" y="140450"/>
            <a:ext cx="1839051" cy="554375"/>
          </a:xfrm>
          <a:prstGeom prst="rect">
            <a:avLst/>
          </a:prstGeom>
          <a:noFill/>
          <a:ln>
            <a:noFill/>
          </a:ln>
        </p:spPr>
      </p:pic>
    </p:spTree>
    <p:extLst>
      <p:ext uri="{BB962C8B-B14F-4D97-AF65-F5344CB8AC3E}">
        <p14:creationId xmlns:p14="http://schemas.microsoft.com/office/powerpoint/2010/main" val="1926272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1194"/>
        <p:cNvGrpSpPr/>
        <p:nvPr/>
      </p:nvGrpSpPr>
      <p:grpSpPr>
        <a:xfrm>
          <a:off x="0" y="0"/>
          <a:ext cx="0" cy="0"/>
          <a:chOff x="0" y="0"/>
          <a:chExt cx="0" cy="0"/>
        </a:xfrm>
      </p:grpSpPr>
      <p:sp>
        <p:nvSpPr>
          <p:cNvPr id="1195" name="Google Shape;1195;g314f74be5a2_1_68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96" name="Google Shape;1196;g314f74be5a2_1_687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197" name="Google Shape;1197;g314f74be5a2_1_687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98" name="Google Shape;1198;g314f74be5a2_1_68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199" name="Google Shape;1199;g314f74be5a2_1_687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1200"/>
        <p:cNvGrpSpPr/>
        <p:nvPr/>
      </p:nvGrpSpPr>
      <p:grpSpPr>
        <a:xfrm>
          <a:off x="0" y="0"/>
          <a:ext cx="0" cy="0"/>
          <a:chOff x="0" y="0"/>
          <a:chExt cx="0" cy="0"/>
        </a:xfrm>
      </p:grpSpPr>
      <p:sp>
        <p:nvSpPr>
          <p:cNvPr id="1201" name="Google Shape;1201;g314f74be5a2_1_688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202" name="Google Shape;1202;g314f74be5a2_1_688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03" name="Google Shape;1203;g314f74be5a2_1_68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4"/>
        <p:cNvGrpSpPr/>
        <p:nvPr/>
      </p:nvGrpSpPr>
      <p:grpSpPr>
        <a:xfrm>
          <a:off x="0" y="0"/>
          <a:ext cx="0" cy="0"/>
          <a:chOff x="0" y="0"/>
          <a:chExt cx="0" cy="0"/>
        </a:xfrm>
      </p:grpSpPr>
      <p:sp>
        <p:nvSpPr>
          <p:cNvPr id="195" name="Google Shape;195;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2pPr>
            <a:lvl3pPr lvl="2"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3pPr>
            <a:lvl4pPr lvl="3"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4pPr>
            <a:lvl5pPr lvl="4"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5pPr>
            <a:lvl6pPr lvl="5"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6pPr>
            <a:lvl7pPr lvl="6"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7pPr>
            <a:lvl8pPr lvl="7"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8pPr>
            <a:lvl9pPr lvl="8"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9pPr>
          </a:lstStyle>
          <a:p>
            <a:endParaRPr/>
          </a:p>
        </p:txBody>
      </p:sp>
      <p:sp>
        <p:nvSpPr>
          <p:cNvPr id="196" name="Google Shape;196;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7" name="Google Shape;197;p58"/>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198" name="Google Shape;198;p58"/>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199" name="Google Shape;199;p58"/>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1204"/>
        <p:cNvGrpSpPr/>
        <p:nvPr/>
      </p:nvGrpSpPr>
      <p:grpSpPr>
        <a:xfrm>
          <a:off x="0" y="0"/>
          <a:ext cx="0" cy="0"/>
          <a:chOff x="0" y="0"/>
          <a:chExt cx="0" cy="0"/>
        </a:xfrm>
      </p:grpSpPr>
      <p:sp>
        <p:nvSpPr>
          <p:cNvPr id="1205" name="Google Shape;1205;g314f74be5a2_1_688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g314f74be5a2_1_688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207" name="Google Shape;1207;g314f74be5a2_1_688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208" name="Google Shape;1208;g314f74be5a2_1_68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09" name="Google Shape;1209;g314f74be5a2_1_688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1210"/>
        <p:cNvGrpSpPr/>
        <p:nvPr/>
      </p:nvGrpSpPr>
      <p:grpSpPr>
        <a:xfrm>
          <a:off x="0" y="0"/>
          <a:ext cx="0" cy="0"/>
          <a:chOff x="0" y="0"/>
          <a:chExt cx="0" cy="0"/>
        </a:xfrm>
      </p:grpSpPr>
      <p:sp>
        <p:nvSpPr>
          <p:cNvPr id="1211" name="Google Shape;1211;g314f74be5a2_1_689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g314f74be5a2_1_68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213" name="Google Shape;1213;g314f74be5a2_1_6893"/>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1214" name="Google Shape;1214;g314f74be5a2_1_689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1215"/>
        <p:cNvGrpSpPr/>
        <p:nvPr/>
      </p:nvGrpSpPr>
      <p:grpSpPr>
        <a:xfrm>
          <a:off x="0" y="0"/>
          <a:ext cx="0" cy="0"/>
          <a:chOff x="0" y="0"/>
          <a:chExt cx="0" cy="0"/>
        </a:xfrm>
      </p:grpSpPr>
      <p:sp>
        <p:nvSpPr>
          <p:cNvPr id="1216" name="Google Shape;1216;g314f74be5a2_1_689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g314f74be5a2_1_68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218" name="Google Shape;1218;g314f74be5a2_1_689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219" name="Google Shape;1219;g314f74be5a2_1_689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0"/>
        <p:cNvGrpSpPr/>
        <p:nvPr/>
      </p:nvGrpSpPr>
      <p:grpSpPr>
        <a:xfrm>
          <a:off x="0" y="0"/>
          <a:ext cx="0" cy="0"/>
          <a:chOff x="0" y="0"/>
          <a:chExt cx="0" cy="0"/>
        </a:xfrm>
      </p:grpSpPr>
      <p:pic>
        <p:nvPicPr>
          <p:cNvPr id="1221" name="Google Shape;1221;g314f74be5a2_1_690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222" name="Google Shape;1222;g314f74be5a2_1_690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223" name="Google Shape;1223;g314f74be5a2_1_690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224" name="Google Shape;1224;g314f74be5a2_1_69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25" name="Google Shape;1225;g314f74be5a2_1_69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26" name="Google Shape;1226;g314f74be5a2_1_6903"/>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1227"/>
        <p:cNvGrpSpPr/>
        <p:nvPr/>
      </p:nvGrpSpPr>
      <p:grpSpPr>
        <a:xfrm>
          <a:off x="0" y="0"/>
          <a:ext cx="0" cy="0"/>
          <a:chOff x="0" y="0"/>
          <a:chExt cx="0" cy="0"/>
        </a:xfrm>
      </p:grpSpPr>
      <p:sp>
        <p:nvSpPr>
          <p:cNvPr id="1228" name="Google Shape;1228;g314f74be5a2_1_6910"/>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29" name="Google Shape;1229;g314f74be5a2_1_6910"/>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30" name="Google Shape;1230;g314f74be5a2_1_69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31" name="Google Shape;1231;g314f74be5a2_1_6910"/>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32"/>
        <p:cNvGrpSpPr/>
        <p:nvPr/>
      </p:nvGrpSpPr>
      <p:grpSpPr>
        <a:xfrm>
          <a:off x="0" y="0"/>
          <a:ext cx="0" cy="0"/>
          <a:chOff x="0" y="0"/>
          <a:chExt cx="0" cy="0"/>
        </a:xfrm>
      </p:grpSpPr>
      <p:pic>
        <p:nvPicPr>
          <p:cNvPr id="1233" name="Google Shape;1233;g314f74be5a2_1_691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234" name="Google Shape;1234;g314f74be5a2_1_69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235" name="Google Shape;1235;g314f74be5a2_1_6915"/>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236" name="Google Shape;1236;g314f74be5a2_1_69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37" name="Google Shape;1237;g314f74be5a2_1_691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1238"/>
        <p:cNvGrpSpPr/>
        <p:nvPr/>
      </p:nvGrpSpPr>
      <p:grpSpPr>
        <a:xfrm>
          <a:off x="0" y="0"/>
          <a:ext cx="0" cy="0"/>
          <a:chOff x="0" y="0"/>
          <a:chExt cx="0" cy="0"/>
        </a:xfrm>
      </p:grpSpPr>
      <p:sp>
        <p:nvSpPr>
          <p:cNvPr id="1239" name="Google Shape;1239;g314f74be5a2_1_69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40" name="Google Shape;1240;g314f74be5a2_1_6921"/>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41" name="Google Shape;1241;g314f74be5a2_1_69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42" name="Google Shape;1242;g314f74be5a2_1_692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3"/>
        <p:cNvGrpSpPr/>
        <p:nvPr/>
      </p:nvGrpSpPr>
      <p:grpSpPr>
        <a:xfrm>
          <a:off x="0" y="0"/>
          <a:ext cx="0" cy="0"/>
          <a:chOff x="0" y="0"/>
          <a:chExt cx="0" cy="0"/>
        </a:xfrm>
      </p:grpSpPr>
      <p:pic>
        <p:nvPicPr>
          <p:cNvPr id="1244" name="Google Shape;1244;g314f74be5a2_1_692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245" name="Google Shape;1245;g314f74be5a2_1_69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g314f74be5a2_1_6926"/>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47" name="Google Shape;1247;g314f74be5a2_1_6926"/>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48" name="Google Shape;1248;g314f74be5a2_1_69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49" name="Google Shape;1249;g314f74be5a2_1_69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0" name="Google Shape;1250;g314f74be5a2_1_69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51" name="Google Shape;1251;g314f74be5a2_1_692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252"/>
        <p:cNvGrpSpPr/>
        <p:nvPr/>
      </p:nvGrpSpPr>
      <p:grpSpPr>
        <a:xfrm>
          <a:off x="0" y="0"/>
          <a:ext cx="0" cy="0"/>
          <a:chOff x="0" y="0"/>
          <a:chExt cx="0" cy="0"/>
        </a:xfrm>
      </p:grpSpPr>
      <p:sp>
        <p:nvSpPr>
          <p:cNvPr id="1253" name="Google Shape;1253;g314f74be5a2_1_69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g314f74be5a2_1_6935"/>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55" name="Google Shape;1255;g314f74be5a2_1_6935"/>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56" name="Google Shape;1256;g314f74be5a2_1_69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57" name="Google Shape;1257;g314f74be5a2_1_69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8" name="Google Shape;1258;g314f74be5a2_1_69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59" name="Google Shape;1259;g314f74be5a2_1_693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1260"/>
        <p:cNvGrpSpPr/>
        <p:nvPr/>
      </p:nvGrpSpPr>
      <p:grpSpPr>
        <a:xfrm>
          <a:off x="0" y="0"/>
          <a:ext cx="0" cy="0"/>
          <a:chOff x="0" y="0"/>
          <a:chExt cx="0" cy="0"/>
        </a:xfrm>
      </p:grpSpPr>
      <p:sp>
        <p:nvSpPr>
          <p:cNvPr id="1261" name="Google Shape;1261;g314f74be5a2_1_694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262" name="Google Shape;1262;g314f74be5a2_1_6943"/>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263" name="Google Shape;1263;g314f74be5a2_1_694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264" name="Google Shape;1264;g314f74be5a2_1_69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65" name="Google Shape;1265;g314f74be5a2_1_69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pic>
        <p:nvPicPr>
          <p:cNvPr id="201" name="Google Shape;201;p59"/>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02" name="Google Shape;202;p59"/>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03" name="Google Shape;203;p59"/>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04" name="Google Shape;204;p59"/>
          <p:cNvSpPr txBox="1"/>
          <p:nvPr/>
        </p:nvSpPr>
        <p:spPr>
          <a:xfrm>
            <a:off x="125138" y="1511794"/>
            <a:ext cx="8949900" cy="2588100"/>
          </a:xfrm>
          <a:prstGeom prst="rect">
            <a:avLst/>
          </a:prstGeom>
          <a:noFill/>
          <a:ln>
            <a:noFill/>
          </a:ln>
        </p:spPr>
        <p:txBody>
          <a:bodyPr spcFirstLastPara="1" wrap="square" lIns="68575" tIns="34275" rIns="68575" bIns="34275" anchor="t" anchorCtr="0">
            <a:normAutofit/>
          </a:bodyPr>
          <a:lstStyle/>
          <a:p>
            <a:pPr marL="0" marR="0" lvl="0" indent="0" algn="l" rtl="0">
              <a:lnSpc>
                <a:spcPct val="120000"/>
              </a:lnSpc>
              <a:spcBef>
                <a:spcPts val="800"/>
              </a:spcBef>
              <a:spcAft>
                <a:spcPts val="0"/>
              </a:spcAft>
              <a:buClr>
                <a:srgbClr val="000000"/>
              </a:buClr>
              <a:buSzPts val="1500"/>
              <a:buFont typeface="Arial"/>
              <a:buNone/>
            </a:pPr>
            <a:endParaRPr sz="1500" b="0" i="0" u="none" strike="noStrike" cap="none">
              <a:solidFill>
                <a:srgbClr val="000000"/>
              </a:solidFill>
              <a:latin typeface="Avenir"/>
              <a:ea typeface="Avenir"/>
              <a:cs typeface="Avenir"/>
              <a:sym typeface="Avenir"/>
            </a:endParaRPr>
          </a:p>
        </p:txBody>
      </p:sp>
      <p:sp>
        <p:nvSpPr>
          <p:cNvPr id="205" name="Google Shape;205;p59"/>
          <p:cNvSpPr txBox="1">
            <a:spLocks noGrp="1"/>
          </p:cNvSpPr>
          <p:nvPr>
            <p:ph type="subTitle" idx="1"/>
          </p:nvPr>
        </p:nvSpPr>
        <p:spPr>
          <a:xfrm>
            <a:off x="125138" y="1521319"/>
            <a:ext cx="8906100" cy="291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206" name="Google Shape;206;p59"/>
          <p:cNvSpPr txBox="1">
            <a:spLocks noGrp="1"/>
          </p:cNvSpPr>
          <p:nvPr>
            <p:ph type="title"/>
          </p:nvPr>
        </p:nvSpPr>
        <p:spPr>
          <a:xfrm>
            <a:off x="129431" y="757369"/>
            <a:ext cx="8906100" cy="6324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1266"/>
        <p:cNvGrpSpPr/>
        <p:nvPr/>
      </p:nvGrpSpPr>
      <p:grpSpPr>
        <a:xfrm>
          <a:off x="0" y="0"/>
          <a:ext cx="0" cy="0"/>
          <a:chOff x="0" y="0"/>
          <a:chExt cx="0" cy="0"/>
        </a:xfrm>
      </p:grpSpPr>
      <p:cxnSp>
        <p:nvCxnSpPr>
          <p:cNvPr id="1267" name="Google Shape;1267;g314f74be5a2_1_6949"/>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268" name="Google Shape;1268;g314f74be5a2_1_694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269" name="Google Shape;1269;g314f74be5a2_1_694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70" name="Google Shape;1270;g314f74be5a2_1_69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71" name="Google Shape;1271;g314f74be5a2_1_69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1272"/>
        <p:cNvGrpSpPr/>
        <p:nvPr/>
      </p:nvGrpSpPr>
      <p:grpSpPr>
        <a:xfrm>
          <a:off x="0" y="0"/>
          <a:ext cx="0" cy="0"/>
          <a:chOff x="0" y="0"/>
          <a:chExt cx="0" cy="0"/>
        </a:xfrm>
      </p:grpSpPr>
      <p:pic>
        <p:nvPicPr>
          <p:cNvPr id="1273" name="Google Shape;1273;g314f74be5a2_1_695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274" name="Google Shape;1274;g314f74be5a2_1_695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275" name="Google Shape;1275;g314f74be5a2_1_6955"/>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276" name="Google Shape;1276;g314f74be5a2_1_69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77" name="Google Shape;1277;g314f74be5a2_1_69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1278"/>
        <p:cNvGrpSpPr/>
        <p:nvPr/>
      </p:nvGrpSpPr>
      <p:grpSpPr>
        <a:xfrm>
          <a:off x="0" y="0"/>
          <a:ext cx="0" cy="0"/>
          <a:chOff x="0" y="0"/>
          <a:chExt cx="0" cy="0"/>
        </a:xfrm>
      </p:grpSpPr>
      <p:cxnSp>
        <p:nvCxnSpPr>
          <p:cNvPr id="1279" name="Google Shape;1279;g314f74be5a2_1_6961"/>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280" name="Google Shape;1280;g314f74be5a2_1_696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281" name="Google Shape;1281;g314f74be5a2_1_696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2" name="Google Shape;1282;g314f74be5a2_1_69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83" name="Google Shape;1283;g314f74be5a2_1_69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1284"/>
        <p:cNvGrpSpPr/>
        <p:nvPr/>
      </p:nvGrpSpPr>
      <p:grpSpPr>
        <a:xfrm>
          <a:off x="0" y="0"/>
          <a:ext cx="0" cy="0"/>
          <a:chOff x="0" y="0"/>
          <a:chExt cx="0" cy="0"/>
        </a:xfrm>
      </p:grpSpPr>
      <p:sp>
        <p:nvSpPr>
          <p:cNvPr id="1285" name="Google Shape;1285;g314f74be5a2_1_696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286" name="Google Shape;1286;g314f74be5a2_1_6967"/>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287" name="Google Shape;1287;g314f74be5a2_1_696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288" name="Google Shape;1288;g314f74be5a2_1_69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89" name="Google Shape;1289;g314f74be5a2_1_696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90" name="Google Shape;1290;g314f74be5a2_1_696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1291"/>
        <p:cNvGrpSpPr/>
        <p:nvPr/>
      </p:nvGrpSpPr>
      <p:grpSpPr>
        <a:xfrm>
          <a:off x="0" y="0"/>
          <a:ext cx="0" cy="0"/>
          <a:chOff x="0" y="0"/>
          <a:chExt cx="0" cy="0"/>
        </a:xfrm>
      </p:grpSpPr>
      <p:cxnSp>
        <p:nvCxnSpPr>
          <p:cNvPr id="1292" name="Google Shape;1292;g314f74be5a2_1_6974"/>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293" name="Google Shape;1293;g314f74be5a2_1_697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294" name="Google Shape;1294;g314f74be5a2_1_697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5" name="Google Shape;1295;g314f74be5a2_1_69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96" name="Google Shape;1296;g314f74be5a2_1_697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97" name="Google Shape;1297;g314f74be5a2_1_697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1298"/>
        <p:cNvGrpSpPr/>
        <p:nvPr/>
      </p:nvGrpSpPr>
      <p:grpSpPr>
        <a:xfrm>
          <a:off x="0" y="0"/>
          <a:ext cx="0" cy="0"/>
          <a:chOff x="0" y="0"/>
          <a:chExt cx="0" cy="0"/>
        </a:xfrm>
      </p:grpSpPr>
      <p:pic>
        <p:nvPicPr>
          <p:cNvPr id="1299" name="Google Shape;1299;g314f74be5a2_1_698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300" name="Google Shape;1300;g314f74be5a2_1_698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301" name="Google Shape;1301;g314f74be5a2_1_6981"/>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302" name="Google Shape;1302;g314f74be5a2_1_69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03" name="Google Shape;1303;g314f74be5a2_1_698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04" name="Google Shape;1304;g314f74be5a2_1_698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1305"/>
        <p:cNvGrpSpPr/>
        <p:nvPr/>
      </p:nvGrpSpPr>
      <p:grpSpPr>
        <a:xfrm>
          <a:off x="0" y="0"/>
          <a:ext cx="0" cy="0"/>
          <a:chOff x="0" y="0"/>
          <a:chExt cx="0" cy="0"/>
        </a:xfrm>
      </p:grpSpPr>
      <p:cxnSp>
        <p:nvCxnSpPr>
          <p:cNvPr id="1306" name="Google Shape;1306;g314f74be5a2_1_6988"/>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307" name="Google Shape;1307;g314f74be5a2_1_698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308" name="Google Shape;1308;g314f74be5a2_1_698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09" name="Google Shape;1309;g314f74be5a2_1_69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10" name="Google Shape;1310;g314f74be5a2_1_69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11" name="Google Shape;1311;g314f74be5a2_1_69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2"/>
        <p:cNvGrpSpPr/>
        <p:nvPr/>
      </p:nvGrpSpPr>
      <p:grpSpPr>
        <a:xfrm>
          <a:off x="0" y="0"/>
          <a:ext cx="0" cy="0"/>
          <a:chOff x="0" y="0"/>
          <a:chExt cx="0" cy="0"/>
        </a:xfrm>
      </p:grpSpPr>
      <p:sp>
        <p:nvSpPr>
          <p:cNvPr id="1313" name="Google Shape;1313;g314f74be5a2_1_69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14" name="Google Shape;1314;g314f74be5a2_1_699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315" name="Google Shape;1315;g314f74be5a2_1_699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16" name="Google Shape;1316;g314f74be5a2_1_69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317" name="Google Shape;1317;g314f74be5a2_1_699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1318"/>
        <p:cNvGrpSpPr/>
        <p:nvPr/>
      </p:nvGrpSpPr>
      <p:grpSpPr>
        <a:xfrm>
          <a:off x="0" y="0"/>
          <a:ext cx="0" cy="0"/>
          <a:chOff x="0" y="0"/>
          <a:chExt cx="0" cy="0"/>
        </a:xfrm>
      </p:grpSpPr>
      <p:sp>
        <p:nvSpPr>
          <p:cNvPr id="1319" name="Google Shape;1319;g314f74be5a2_1_7001"/>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1320" name="Google Shape;1320;g314f74be5a2_1_7001"/>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b="1">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1321" name="Google Shape;1321;g314f74be5a2_1_7001"/>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1322" name="Google Shape;1322;g314f74be5a2_1_70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323"/>
        <p:cNvGrpSpPr/>
        <p:nvPr/>
      </p:nvGrpSpPr>
      <p:grpSpPr>
        <a:xfrm>
          <a:off x="0" y="0"/>
          <a:ext cx="0" cy="0"/>
          <a:chOff x="0" y="0"/>
          <a:chExt cx="0" cy="0"/>
        </a:xfrm>
      </p:grpSpPr>
      <p:sp>
        <p:nvSpPr>
          <p:cNvPr id="1324" name="Google Shape;1324;g314f74be5a2_1_70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25" name="Google Shape;1325;g314f74be5a2_1_7006"/>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1326" name="Google Shape;1326;g314f74be5a2_1_7006"/>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327" name="Google Shape;1327;g314f74be5a2_1_7006"/>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1328" name="Google Shape;1328;g314f74be5a2_1_7006"/>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329" name="Google Shape;1329;g314f74be5a2_1_70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330" name="Google Shape;1330;g314f74be5a2_1_700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4">
  <p:cSld name="BLANK_4">
    <p:spTree>
      <p:nvGrpSpPr>
        <p:cNvPr id="1" name="Shape 207"/>
        <p:cNvGrpSpPr/>
        <p:nvPr/>
      </p:nvGrpSpPr>
      <p:grpSpPr>
        <a:xfrm>
          <a:off x="0" y="0"/>
          <a:ext cx="0" cy="0"/>
          <a:chOff x="0" y="0"/>
          <a:chExt cx="0" cy="0"/>
        </a:xfrm>
      </p:grpSpPr>
      <p:pic>
        <p:nvPicPr>
          <p:cNvPr id="208" name="Google Shape;208;p60"/>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09" name="Google Shape;209;p60"/>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10" name="Google Shape;210;p60"/>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11" name="Google Shape;211;p60"/>
          <p:cNvSpPr txBox="1"/>
          <p:nvPr/>
        </p:nvSpPr>
        <p:spPr>
          <a:xfrm>
            <a:off x="125138" y="1511794"/>
            <a:ext cx="8949900" cy="2588100"/>
          </a:xfrm>
          <a:prstGeom prst="rect">
            <a:avLst/>
          </a:prstGeom>
          <a:noFill/>
          <a:ln>
            <a:noFill/>
          </a:ln>
        </p:spPr>
        <p:txBody>
          <a:bodyPr spcFirstLastPara="1" wrap="square" lIns="68575" tIns="34275" rIns="68575" bIns="34275" anchor="t" anchorCtr="0">
            <a:normAutofit/>
          </a:bodyPr>
          <a:lstStyle/>
          <a:p>
            <a:pPr marL="0" marR="0" lvl="0" indent="0" algn="l" rtl="0">
              <a:lnSpc>
                <a:spcPct val="120000"/>
              </a:lnSpc>
              <a:spcBef>
                <a:spcPts val="800"/>
              </a:spcBef>
              <a:spcAft>
                <a:spcPts val="0"/>
              </a:spcAft>
              <a:buClr>
                <a:srgbClr val="000000"/>
              </a:buClr>
              <a:buSzPts val="1500"/>
              <a:buFont typeface="Arial"/>
              <a:buNone/>
            </a:pPr>
            <a:endParaRPr sz="1500" b="0" i="0" u="none" strike="noStrike" cap="none">
              <a:solidFill>
                <a:srgbClr val="000000"/>
              </a:solidFill>
              <a:latin typeface="Avenir"/>
              <a:ea typeface="Avenir"/>
              <a:cs typeface="Avenir"/>
              <a:sym typeface="Avenir"/>
            </a:endParaRPr>
          </a:p>
        </p:txBody>
      </p:sp>
      <p:sp>
        <p:nvSpPr>
          <p:cNvPr id="212" name="Google Shape;212;p60"/>
          <p:cNvSpPr txBox="1">
            <a:spLocks noGrp="1"/>
          </p:cNvSpPr>
          <p:nvPr>
            <p:ph type="subTitle" idx="1"/>
          </p:nvPr>
        </p:nvSpPr>
        <p:spPr>
          <a:xfrm>
            <a:off x="125138" y="1521319"/>
            <a:ext cx="8980800" cy="291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213" name="Google Shape;213;p60"/>
          <p:cNvSpPr txBox="1">
            <a:spLocks noGrp="1"/>
          </p:cNvSpPr>
          <p:nvPr>
            <p:ph type="title"/>
          </p:nvPr>
        </p:nvSpPr>
        <p:spPr>
          <a:xfrm>
            <a:off x="0" y="757369"/>
            <a:ext cx="9144000" cy="6324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1331"/>
        <p:cNvGrpSpPr/>
        <p:nvPr/>
      </p:nvGrpSpPr>
      <p:grpSpPr>
        <a:xfrm>
          <a:off x="0" y="0"/>
          <a:ext cx="0" cy="0"/>
          <a:chOff x="0" y="0"/>
          <a:chExt cx="0" cy="0"/>
        </a:xfrm>
      </p:grpSpPr>
      <p:pic>
        <p:nvPicPr>
          <p:cNvPr id="1332" name="Google Shape;1332;g314f74be5a2_1_7014"/>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1333" name="Google Shape;1333;g314f74be5a2_1_7014"/>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1334" name="Google Shape;1334;g314f74be5a2_1_7014"/>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1335" name="Google Shape;1335;g314f74be5a2_1_7014"/>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1336" name="Google Shape;1336;g314f74be5a2_1_7014"/>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1337" name="Google Shape;1337;g314f74be5a2_1_7014"/>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1338" name="Google Shape;1338;g314f74be5a2_1_7014"/>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1339" name="Google Shape;1339;g314f74be5a2_1_7014"/>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1340" name="Google Shape;1340;g314f74be5a2_1_7014"/>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1341" name="Google Shape;1341;g314f74be5a2_1_7014"/>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1342" name="Google Shape;1342;g314f74be5a2_1_7014"/>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1343" name="Google Shape;1343;g314f74be5a2_1_7014"/>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1344" name="Google Shape;1344;g314f74be5a2_1_7014"/>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1345" name="Google Shape;1345;g314f74be5a2_1_7014"/>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1346" name="Google Shape;1346;g314f74be5a2_1_7014"/>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1347" name="Google Shape;1347;g314f74be5a2_1_7014"/>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1348" name="Google Shape;1348;g314f74be5a2_1_7014"/>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1349" name="Google Shape;1349;g314f74be5a2_1_7014"/>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1350" name="Google Shape;1350;g314f74be5a2_1_7014"/>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1351" name="Google Shape;1351;g314f74be5a2_1_7014"/>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1352" name="Google Shape;1352;g314f74be5a2_1_7014"/>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1353" name="Google Shape;1353;g314f74be5a2_1_7014"/>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1354" name="Google Shape;1354;g314f74be5a2_1_7014"/>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1355" name="Google Shape;1355;g314f74be5a2_1_7014"/>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1356" name="Google Shape;1356;g314f74be5a2_1_7014"/>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1357" name="Google Shape;1357;g314f74be5a2_1_7014"/>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1358" name="Google Shape;1358;g314f74be5a2_1_7014"/>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1359" name="Google Shape;1359;g314f74be5a2_1_7014"/>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1360" name="Google Shape;1360;g314f74be5a2_1_7014"/>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1361" name="Google Shape;1361;g314f74be5a2_1_7014"/>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1362" name="Google Shape;1362;g314f74be5a2_1_7014"/>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1363" name="Google Shape;1363;g314f74be5a2_1_7014"/>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1364" name="Google Shape;1364;g314f74be5a2_1_7014"/>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1365" name="Google Shape;1365;g314f74be5a2_1_7014"/>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1366" name="Google Shape;1366;g314f74be5a2_1_7014"/>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1367" name="Google Shape;1367;g314f74be5a2_1_7014"/>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1368" name="Google Shape;1368;g314f74be5a2_1_7014"/>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1369" name="Google Shape;1369;g314f74be5a2_1_7014"/>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1370" name="Google Shape;1370;g314f74be5a2_1_7014"/>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1371" name="Google Shape;1371;g314f74be5a2_1_7014"/>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1372" name="Google Shape;1372;g314f74be5a2_1_7014"/>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1373" name="Google Shape;1373;g314f74be5a2_1_7014"/>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1374" name="Google Shape;1374;g314f74be5a2_1_7014"/>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1375" name="Google Shape;1375;g314f74be5a2_1_7014"/>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1376" name="Google Shape;1376;g314f74be5a2_1_7014"/>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1377" name="Google Shape;1377;g314f74be5a2_1_7014"/>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1378" name="Google Shape;1378;g314f74be5a2_1_7014"/>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1379" name="Google Shape;1379;g314f74be5a2_1_7014"/>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380" name="Google Shape;1380;g314f74be5a2_1_7014"/>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81" name="Google Shape;1381;g314f74be5a2_1_7014"/>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82" name="Google Shape;1382;g314f74be5a2_1_70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383" name="Google Shape;1383;g314f74be5a2_1_7014"/>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384"/>
        <p:cNvGrpSpPr/>
        <p:nvPr/>
      </p:nvGrpSpPr>
      <p:grpSpPr>
        <a:xfrm>
          <a:off x="0" y="0"/>
          <a:ext cx="0" cy="0"/>
          <a:chOff x="0" y="0"/>
          <a:chExt cx="0" cy="0"/>
        </a:xfrm>
      </p:grpSpPr>
      <p:sp>
        <p:nvSpPr>
          <p:cNvPr id="1385" name="Google Shape;1385;g314f74be5a2_1_7067"/>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g314f74be5a2_1_706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387" name="Google Shape;1387;g314f74be5a2_1_706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88" name="Google Shape;1388;g314f74be5a2_1_706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89" name="Google Shape;1389;g314f74be5a2_1_706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390" name="Google Shape;1390;g314f74be5a2_1_70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1391"/>
        <p:cNvGrpSpPr/>
        <p:nvPr/>
      </p:nvGrpSpPr>
      <p:grpSpPr>
        <a:xfrm>
          <a:off x="0" y="0"/>
          <a:ext cx="0" cy="0"/>
          <a:chOff x="0" y="0"/>
          <a:chExt cx="0" cy="0"/>
        </a:xfrm>
      </p:grpSpPr>
      <p:sp>
        <p:nvSpPr>
          <p:cNvPr id="1392" name="Google Shape;1392;g314f74be5a2_1_7074"/>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g314f74be5a2_1_707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394" name="Google Shape;1394;g314f74be5a2_1_707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95" name="Google Shape;1395;g314f74be5a2_1_707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96" name="Google Shape;1396;g314f74be5a2_1_70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397" name="Google Shape;1397;g314f74be5a2_1_70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398"/>
        <p:cNvGrpSpPr/>
        <p:nvPr/>
      </p:nvGrpSpPr>
      <p:grpSpPr>
        <a:xfrm>
          <a:off x="0" y="0"/>
          <a:ext cx="0" cy="0"/>
          <a:chOff x="0" y="0"/>
          <a:chExt cx="0" cy="0"/>
        </a:xfrm>
      </p:grpSpPr>
      <p:sp>
        <p:nvSpPr>
          <p:cNvPr id="1399" name="Google Shape;1399;g314f74be5a2_1_7081"/>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g314f74be5a2_1_708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01" name="Google Shape;1401;g314f74be5a2_1_708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02" name="Google Shape;1402;g314f74be5a2_1_708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03" name="Google Shape;1403;g314f74be5a2_1_708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404" name="Google Shape;1404;g314f74be5a2_1_70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1405"/>
        <p:cNvGrpSpPr/>
        <p:nvPr/>
      </p:nvGrpSpPr>
      <p:grpSpPr>
        <a:xfrm>
          <a:off x="0" y="0"/>
          <a:ext cx="0" cy="0"/>
          <a:chOff x="0" y="0"/>
          <a:chExt cx="0" cy="0"/>
        </a:xfrm>
      </p:grpSpPr>
      <p:sp>
        <p:nvSpPr>
          <p:cNvPr id="1406" name="Google Shape;1406;g314f74be5a2_1_7088"/>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g314f74be5a2_1_708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08" name="Google Shape;1408;g314f74be5a2_1_708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09" name="Google Shape;1409;g314f74be5a2_1_708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10" name="Google Shape;1410;g314f74be5a2_1_70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11" name="Google Shape;1411;g314f74be5a2_1_70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12" name="Google Shape;1412;g314f74be5a2_1_70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1413"/>
        <p:cNvGrpSpPr/>
        <p:nvPr/>
      </p:nvGrpSpPr>
      <p:grpSpPr>
        <a:xfrm>
          <a:off x="0" y="0"/>
          <a:ext cx="0" cy="0"/>
          <a:chOff x="0" y="0"/>
          <a:chExt cx="0" cy="0"/>
        </a:xfrm>
      </p:grpSpPr>
      <p:sp>
        <p:nvSpPr>
          <p:cNvPr id="1414" name="Google Shape;1414;g314f74be5a2_1_709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g314f74be5a2_1_709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16" name="Google Shape;1416;g314f74be5a2_1_709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17" name="Google Shape;1417;g314f74be5a2_1_709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18" name="Google Shape;1418;g314f74be5a2_1_709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19" name="Google Shape;1419;g314f74be5a2_1_709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20" name="Google Shape;1420;g314f74be5a2_1_70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421"/>
        <p:cNvGrpSpPr/>
        <p:nvPr/>
      </p:nvGrpSpPr>
      <p:grpSpPr>
        <a:xfrm>
          <a:off x="0" y="0"/>
          <a:ext cx="0" cy="0"/>
          <a:chOff x="0" y="0"/>
          <a:chExt cx="0" cy="0"/>
        </a:xfrm>
      </p:grpSpPr>
      <p:sp>
        <p:nvSpPr>
          <p:cNvPr id="1422" name="Google Shape;1422;g314f74be5a2_1_7104"/>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g314f74be5a2_1_710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24" name="Google Shape;1424;g314f74be5a2_1_71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25" name="Google Shape;1425;g314f74be5a2_1_710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26" name="Google Shape;1426;g314f74be5a2_1_710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27" name="Google Shape;1427;g314f74be5a2_1_710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28" name="Google Shape;1428;g314f74be5a2_1_71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1429"/>
        <p:cNvGrpSpPr/>
        <p:nvPr/>
      </p:nvGrpSpPr>
      <p:grpSpPr>
        <a:xfrm>
          <a:off x="0" y="0"/>
          <a:ext cx="0" cy="0"/>
          <a:chOff x="0" y="0"/>
          <a:chExt cx="0" cy="0"/>
        </a:xfrm>
      </p:grpSpPr>
      <p:sp>
        <p:nvSpPr>
          <p:cNvPr id="1430" name="Google Shape;1430;g314f74be5a2_1_7112"/>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g314f74be5a2_1_71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32" name="Google Shape;1432;g314f74be5a2_1_71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33" name="Google Shape;1433;g314f74be5a2_1_71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434" name="Google Shape;1434;g314f74be5a2_1_71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435" name="Google Shape;1435;g314f74be5a2_1_71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436"/>
        <p:cNvGrpSpPr/>
        <p:nvPr/>
      </p:nvGrpSpPr>
      <p:grpSpPr>
        <a:xfrm>
          <a:off x="0" y="0"/>
          <a:ext cx="0" cy="0"/>
          <a:chOff x="0" y="0"/>
          <a:chExt cx="0" cy="0"/>
        </a:xfrm>
      </p:grpSpPr>
      <p:sp>
        <p:nvSpPr>
          <p:cNvPr id="1437" name="Google Shape;1437;g314f74be5a2_1_711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g314f74be5a2_1_711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39" name="Google Shape;1439;g314f74be5a2_1_71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40" name="Google Shape;1440;g314f74be5a2_1_711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441" name="Google Shape;1441;g314f74be5a2_1_71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42" name="Google Shape;1442;g314f74be5a2_1_71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43" name="Google Shape;1443;g314f74be5a2_1_71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444"/>
        <p:cNvGrpSpPr/>
        <p:nvPr/>
      </p:nvGrpSpPr>
      <p:grpSpPr>
        <a:xfrm>
          <a:off x="0" y="0"/>
          <a:ext cx="0" cy="0"/>
          <a:chOff x="0" y="0"/>
          <a:chExt cx="0" cy="0"/>
        </a:xfrm>
      </p:grpSpPr>
      <p:sp>
        <p:nvSpPr>
          <p:cNvPr id="1445" name="Google Shape;1445;g314f74be5a2_1_712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g314f74be5a2_1_712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47" name="Google Shape;1447;g314f74be5a2_1_712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48" name="Google Shape;1448;g314f74be5a2_1_712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49" name="Google Shape;1449;g314f74be5a2_1_71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450" name="Google Shape;1450;g314f74be5a2_1_71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14"/>
        <p:cNvGrpSpPr/>
        <p:nvPr/>
      </p:nvGrpSpPr>
      <p:grpSpPr>
        <a:xfrm>
          <a:off x="0" y="0"/>
          <a:ext cx="0" cy="0"/>
          <a:chOff x="0" y="0"/>
          <a:chExt cx="0" cy="0"/>
        </a:xfrm>
      </p:grpSpPr>
      <p:sp>
        <p:nvSpPr>
          <p:cNvPr id="215" name="Google Shape;215;p61"/>
          <p:cNvSpPr txBox="1">
            <a:spLocks noGrp="1"/>
          </p:cNvSpPr>
          <p:nvPr>
            <p:ph type="subTitle" idx="1"/>
          </p:nvPr>
        </p:nvSpPr>
        <p:spPr>
          <a:xfrm>
            <a:off x="1143000" y="1765904"/>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Font typeface="Avenir"/>
              <a:buNone/>
              <a:defRPr sz="1800">
                <a:latin typeface="Avenir"/>
                <a:ea typeface="Avenir"/>
                <a:cs typeface="Avenir"/>
                <a:sym typeface="Avenir"/>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16" name="Google Shape;216;p61"/>
          <p:cNvSpPr txBox="1">
            <a:spLocks noGrp="1"/>
          </p:cNvSpPr>
          <p:nvPr>
            <p:ph type="ctrTitle"/>
          </p:nvPr>
        </p:nvSpPr>
        <p:spPr>
          <a:xfrm>
            <a:off x="1579050" y="443531"/>
            <a:ext cx="5985900" cy="10485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400"/>
              <a:buFont typeface="Century Gothic"/>
              <a:buNone/>
              <a:defRPr sz="3400">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17" name="Google Shape;217;p61"/>
          <p:cNvPicPr preferRelativeResize="0"/>
          <p:nvPr/>
        </p:nvPicPr>
        <p:blipFill rotWithShape="1">
          <a:blip r:embed="rId2">
            <a:alphaModFix/>
          </a:blip>
          <a:srcRect/>
          <a:stretch/>
        </p:blipFill>
        <p:spPr>
          <a:xfrm>
            <a:off x="613960" y="4650553"/>
            <a:ext cx="483395" cy="495674"/>
          </a:xfrm>
          <a:prstGeom prst="rect">
            <a:avLst/>
          </a:prstGeom>
          <a:noFill/>
          <a:ln>
            <a:noFill/>
          </a:ln>
        </p:spPr>
      </p:pic>
      <p:pic>
        <p:nvPicPr>
          <p:cNvPr id="218" name="Google Shape;218;p61"/>
          <p:cNvPicPr preferRelativeResize="0"/>
          <p:nvPr/>
        </p:nvPicPr>
        <p:blipFill rotWithShape="1">
          <a:blip r:embed="rId3">
            <a:alphaModFix/>
          </a:blip>
          <a:srcRect l="7040" t="-661" r="-7040" b="7490"/>
          <a:stretch/>
        </p:blipFill>
        <p:spPr>
          <a:xfrm rot="-6">
            <a:off x="6758512" y="2043527"/>
            <a:ext cx="2587725" cy="3099969"/>
          </a:xfrm>
          <a:prstGeom prst="rect">
            <a:avLst/>
          </a:prstGeom>
          <a:noFill/>
          <a:ln>
            <a:noFill/>
          </a:ln>
        </p:spPr>
      </p:pic>
      <p:pic>
        <p:nvPicPr>
          <p:cNvPr id="219" name="Google Shape;219;p61" descr="A screen shot of a newspaper&#10;&#10;Description automatically generated"/>
          <p:cNvPicPr preferRelativeResize="0"/>
          <p:nvPr/>
        </p:nvPicPr>
        <p:blipFill rotWithShape="1">
          <a:blip r:embed="rId4">
            <a:alphaModFix/>
          </a:blip>
          <a:srcRect/>
          <a:stretch/>
        </p:blipFill>
        <p:spPr>
          <a:xfrm>
            <a:off x="1227909" y="4653281"/>
            <a:ext cx="830381" cy="490219"/>
          </a:xfrm>
          <a:prstGeom prst="rect">
            <a:avLst/>
          </a:prstGeom>
          <a:noFill/>
          <a:ln>
            <a:noFill/>
          </a:ln>
        </p:spPr>
      </p:pic>
      <p:pic>
        <p:nvPicPr>
          <p:cNvPr id="220" name="Google Shape;220;p61"/>
          <p:cNvPicPr preferRelativeResize="0"/>
          <p:nvPr/>
        </p:nvPicPr>
        <p:blipFill rotWithShape="1">
          <a:blip r:embed="rId5">
            <a:alphaModFix/>
          </a:blip>
          <a:srcRect/>
          <a:stretch/>
        </p:blipFill>
        <p:spPr>
          <a:xfrm>
            <a:off x="-9" y="4653291"/>
            <a:ext cx="483403" cy="490219"/>
          </a:xfrm>
          <a:prstGeom prst="rect">
            <a:avLst/>
          </a:prstGeom>
          <a:noFill/>
          <a:ln>
            <a:noFill/>
          </a:ln>
        </p:spPr>
      </p:pic>
      <p:pic>
        <p:nvPicPr>
          <p:cNvPr id="221" name="Google Shape;221;p61"/>
          <p:cNvPicPr preferRelativeResize="0"/>
          <p:nvPr/>
        </p:nvPicPr>
        <p:blipFill rotWithShape="1">
          <a:blip r:embed="rId6">
            <a:alphaModFix/>
          </a:blip>
          <a:srcRect/>
          <a:stretch/>
        </p:blipFill>
        <p:spPr>
          <a:xfrm>
            <a:off x="2188847" y="4611110"/>
            <a:ext cx="611642" cy="574571"/>
          </a:xfrm>
          <a:prstGeom prst="rect">
            <a:avLst/>
          </a:prstGeom>
          <a:noFill/>
          <a:ln>
            <a:noFill/>
          </a:ln>
        </p:spPr>
      </p:pic>
      <p:sp>
        <p:nvSpPr>
          <p:cNvPr id="222" name="Google Shape;222;p61"/>
          <p:cNvSpPr txBox="1"/>
          <p:nvPr/>
        </p:nvSpPr>
        <p:spPr>
          <a:xfrm>
            <a:off x="5388263" y="4911863"/>
            <a:ext cx="2481900" cy="273900"/>
          </a:xfrm>
          <a:prstGeom prst="rect">
            <a:avLst/>
          </a:prstGeom>
          <a:noFill/>
          <a:ln>
            <a:noFill/>
          </a:ln>
        </p:spPr>
        <p:txBody>
          <a:bodyPr spcFirstLastPara="1" wrap="square" lIns="68575" tIns="34275" rIns="68575" bIns="34275" anchor="t" anchorCtr="0">
            <a:normAutofit fontScale="77500" lnSpcReduction="20000"/>
          </a:bodyPr>
          <a:lstStyle/>
          <a:p>
            <a:pPr marL="0" marR="0" lvl="0" indent="0" algn="r" rtl="0">
              <a:lnSpc>
                <a:spcPct val="90000"/>
              </a:lnSpc>
              <a:spcBef>
                <a:spcPts val="0"/>
              </a:spcBef>
              <a:spcAft>
                <a:spcPts val="0"/>
              </a:spcAft>
              <a:buClr>
                <a:schemeClr val="dk1"/>
              </a:buClr>
              <a:buSzPct val="100000"/>
              <a:buFont typeface="Arial"/>
              <a:buNone/>
            </a:pPr>
            <a:r>
              <a:rPr lang="en-US" sz="1800" b="0" i="0" u="none" strike="noStrike" cap="none">
                <a:solidFill>
                  <a:schemeClr val="lt1"/>
                </a:solidFill>
                <a:latin typeface="Courgette"/>
                <a:ea typeface="Courgette"/>
                <a:cs typeface="Courgette"/>
                <a:sym typeface="Courgette"/>
              </a:rPr>
              <a:t>We Are Lighting Our World!</a:t>
            </a:r>
            <a:endParaRPr sz="1800" b="0" i="0" u="none" strike="noStrike" cap="none">
              <a:solidFill>
                <a:schemeClr val="lt1"/>
              </a:solidFill>
              <a:latin typeface="Courgette"/>
              <a:ea typeface="Courgette"/>
              <a:cs typeface="Courgette"/>
              <a:sym typeface="Courgette"/>
            </a:endParaRPr>
          </a:p>
        </p:txBody>
      </p:sp>
      <p:sp>
        <p:nvSpPr>
          <p:cNvPr id="223" name="Google Shape;223;p61"/>
          <p:cNvSpPr txBox="1"/>
          <p:nvPr/>
        </p:nvSpPr>
        <p:spPr>
          <a:xfrm>
            <a:off x="5388263" y="4703794"/>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400" b="0" i="0" u="none" strike="noStrike" cap="none">
                <a:solidFill>
                  <a:schemeClr val="lt1"/>
                </a:solidFill>
                <a:latin typeface="Courgette"/>
                <a:ea typeface="Courgette"/>
                <a:cs typeface="Courgette"/>
                <a:sym typeface="Courgette"/>
              </a:rPr>
              <a:t>I Am Limitless…</a:t>
            </a:r>
            <a:endParaRPr sz="1400" b="0" i="0" u="none" strike="noStrike" cap="none">
              <a:solidFill>
                <a:schemeClr val="lt1"/>
              </a:solidFill>
              <a:latin typeface="Courgette"/>
              <a:ea typeface="Courgette"/>
              <a:cs typeface="Courgette"/>
              <a:sym typeface="Courgette"/>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1451"/>
        <p:cNvGrpSpPr/>
        <p:nvPr/>
      </p:nvGrpSpPr>
      <p:grpSpPr>
        <a:xfrm>
          <a:off x="0" y="0"/>
          <a:ext cx="0" cy="0"/>
          <a:chOff x="0" y="0"/>
          <a:chExt cx="0" cy="0"/>
        </a:xfrm>
      </p:grpSpPr>
      <p:sp>
        <p:nvSpPr>
          <p:cNvPr id="1452" name="Google Shape;1452;g314f74be5a2_1_713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g314f74be5a2_1_713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54" name="Google Shape;1454;g314f74be5a2_1_713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55" name="Google Shape;1455;g314f74be5a2_1_713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56" name="Google Shape;1456;g314f74be5a2_1_71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457" name="Google Shape;1457;g314f74be5a2_1_7134"/>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58" name="Google Shape;1458;g314f74be5a2_1_7134"/>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459" name="Google Shape;1459;g314f74be5a2_1_7134"/>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0" name="Google Shape;1460;g314f74be5a2_1_7134"/>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1" name="Google Shape;1461;g314f74be5a2_1_7134"/>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462" name="Google Shape;1462;g314f74be5a2_1_7134"/>
          <p:cNvGrpSpPr/>
          <p:nvPr/>
        </p:nvGrpSpPr>
        <p:grpSpPr>
          <a:xfrm>
            <a:off x="728703" y="3127042"/>
            <a:ext cx="249222" cy="220696"/>
            <a:chOff x="-1591550" y="3597475"/>
            <a:chExt cx="293825" cy="294575"/>
          </a:xfrm>
        </p:grpSpPr>
        <p:sp>
          <p:nvSpPr>
            <p:cNvPr id="1463" name="Google Shape;1463;g314f74be5a2_1_713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4" name="Google Shape;1464;g314f74be5a2_1_713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5" name="Google Shape;1465;g314f74be5a2_1_713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466" name="Google Shape;1466;g314f74be5a2_1_7134"/>
          <p:cNvGrpSpPr/>
          <p:nvPr/>
        </p:nvGrpSpPr>
        <p:grpSpPr>
          <a:xfrm>
            <a:off x="747753" y="2156469"/>
            <a:ext cx="249222" cy="220696"/>
            <a:chOff x="-1591550" y="3597475"/>
            <a:chExt cx="293825" cy="294575"/>
          </a:xfrm>
        </p:grpSpPr>
        <p:sp>
          <p:nvSpPr>
            <p:cNvPr id="1467" name="Google Shape;1467;g314f74be5a2_1_713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8" name="Google Shape;1468;g314f74be5a2_1_713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9" name="Google Shape;1469;g314f74be5a2_1_713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470" name="Google Shape;1470;g314f74be5a2_1_7134"/>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471" name="Google Shape;1471;g314f74be5a2_1_7134"/>
          <p:cNvGrpSpPr/>
          <p:nvPr/>
        </p:nvGrpSpPr>
        <p:grpSpPr>
          <a:xfrm>
            <a:off x="747753" y="1181666"/>
            <a:ext cx="249222" cy="220696"/>
            <a:chOff x="-1591550" y="3597475"/>
            <a:chExt cx="293825" cy="294575"/>
          </a:xfrm>
        </p:grpSpPr>
        <p:sp>
          <p:nvSpPr>
            <p:cNvPr id="1472" name="Google Shape;1472;g314f74be5a2_1_713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73" name="Google Shape;1473;g314f74be5a2_1_713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74" name="Google Shape;1474;g314f74be5a2_1_713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475" name="Google Shape;1475;g314f74be5a2_1_7134"/>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476" name="Google Shape;1476;g314f74be5a2_1_7134"/>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477" name="Google Shape;1477;g314f74be5a2_1_7134"/>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478" name="Google Shape;1478;g314f74be5a2_1_7134"/>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79" name="Google Shape;1479;g314f74be5a2_1_7134"/>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480" name="Google Shape;1480;g314f74be5a2_1_7134"/>
          <p:cNvGrpSpPr/>
          <p:nvPr/>
        </p:nvGrpSpPr>
        <p:grpSpPr>
          <a:xfrm>
            <a:off x="761828" y="4092030"/>
            <a:ext cx="249222" cy="220696"/>
            <a:chOff x="-1591550" y="3597475"/>
            <a:chExt cx="293825" cy="294575"/>
          </a:xfrm>
        </p:grpSpPr>
        <p:sp>
          <p:nvSpPr>
            <p:cNvPr id="1481" name="Google Shape;1481;g314f74be5a2_1_713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82" name="Google Shape;1482;g314f74be5a2_1_713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83" name="Google Shape;1483;g314f74be5a2_1_713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484" name="Google Shape;1484;g314f74be5a2_1_7134"/>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485"/>
        <p:cNvGrpSpPr/>
        <p:nvPr/>
      </p:nvGrpSpPr>
      <p:grpSpPr>
        <a:xfrm>
          <a:off x="0" y="0"/>
          <a:ext cx="0" cy="0"/>
          <a:chOff x="0" y="0"/>
          <a:chExt cx="0" cy="0"/>
        </a:xfrm>
      </p:grpSpPr>
      <p:sp>
        <p:nvSpPr>
          <p:cNvPr id="1486" name="Google Shape;1486;g314f74be5a2_1_7168"/>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g314f74be5a2_1_716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88" name="Google Shape;1488;g314f74be5a2_1_716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89" name="Google Shape;1489;g314f74be5a2_1_716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490" name="Google Shape;1490;g314f74be5a2_1_71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491" name="Google Shape;1491;g314f74be5a2_1_71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492"/>
        <p:cNvGrpSpPr/>
        <p:nvPr/>
      </p:nvGrpSpPr>
      <p:grpSpPr>
        <a:xfrm>
          <a:off x="0" y="0"/>
          <a:ext cx="0" cy="0"/>
          <a:chOff x="0" y="0"/>
          <a:chExt cx="0" cy="0"/>
        </a:xfrm>
      </p:grpSpPr>
      <p:sp>
        <p:nvSpPr>
          <p:cNvPr id="1493" name="Google Shape;1493;g314f74be5a2_1_7175"/>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g314f74be5a2_1_717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495" name="Google Shape;1495;g314f74be5a2_1_717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96" name="Google Shape;1496;g314f74be5a2_1_717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497" name="Google Shape;1497;g314f74be5a2_1_71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498" name="Google Shape;1498;g314f74be5a2_1_71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499"/>
        <p:cNvGrpSpPr/>
        <p:nvPr/>
      </p:nvGrpSpPr>
      <p:grpSpPr>
        <a:xfrm>
          <a:off x="0" y="0"/>
          <a:ext cx="0" cy="0"/>
          <a:chOff x="0" y="0"/>
          <a:chExt cx="0" cy="0"/>
        </a:xfrm>
      </p:grpSpPr>
      <p:sp>
        <p:nvSpPr>
          <p:cNvPr id="1500" name="Google Shape;1500;g314f74be5a2_1_7182"/>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g314f74be5a2_1_718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502" name="Google Shape;1502;g314f74be5a2_1_71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03" name="Google Shape;1503;g314f74be5a2_1_718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504" name="Google Shape;1504;g314f74be5a2_1_718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5" name="Google Shape;1505;g314f74be5a2_1_71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1506"/>
        <p:cNvGrpSpPr/>
        <p:nvPr/>
      </p:nvGrpSpPr>
      <p:grpSpPr>
        <a:xfrm>
          <a:off x="0" y="0"/>
          <a:ext cx="0" cy="0"/>
          <a:chOff x="0" y="0"/>
          <a:chExt cx="0" cy="0"/>
        </a:xfrm>
      </p:grpSpPr>
      <p:sp>
        <p:nvSpPr>
          <p:cNvPr id="1507" name="Google Shape;1507;g314f74be5a2_1_718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g314f74be5a2_1_718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509" name="Google Shape;1509;g314f74be5a2_1_718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10" name="Google Shape;1510;g314f74be5a2_1_718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511" name="Google Shape;1511;g314f74be5a2_1_718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12" name="Google Shape;1512;g314f74be5a2_1_718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13" name="Google Shape;1513;g314f74be5a2_1_71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1514"/>
        <p:cNvGrpSpPr/>
        <p:nvPr/>
      </p:nvGrpSpPr>
      <p:grpSpPr>
        <a:xfrm>
          <a:off x="0" y="0"/>
          <a:ext cx="0" cy="0"/>
          <a:chOff x="0" y="0"/>
          <a:chExt cx="0" cy="0"/>
        </a:xfrm>
      </p:grpSpPr>
      <p:sp>
        <p:nvSpPr>
          <p:cNvPr id="1515" name="Google Shape;1515;g314f74be5a2_1_7197"/>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g314f74be5a2_1_719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517" name="Google Shape;1517;g314f74be5a2_1_719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18" name="Google Shape;1518;g314f74be5a2_1_719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519" name="Google Shape;1519;g314f74be5a2_1_719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20" name="Google Shape;1520;g314f74be5a2_1_719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21" name="Google Shape;1521;g314f74be5a2_1_71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1522"/>
        <p:cNvGrpSpPr/>
        <p:nvPr/>
      </p:nvGrpSpPr>
      <p:grpSpPr>
        <a:xfrm>
          <a:off x="0" y="0"/>
          <a:ext cx="0" cy="0"/>
          <a:chOff x="0" y="0"/>
          <a:chExt cx="0" cy="0"/>
        </a:xfrm>
      </p:grpSpPr>
      <p:sp>
        <p:nvSpPr>
          <p:cNvPr id="1523" name="Google Shape;1523;g314f74be5a2_1_7205"/>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g314f74be5a2_1_72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525" name="Google Shape;1525;g314f74be5a2_1_72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26" name="Google Shape;1526;g314f74be5a2_1_720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527" name="Google Shape;1527;g314f74be5a2_1_72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28" name="Google Shape;1528;g314f74be5a2_1_72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29" name="Google Shape;1529;g314f74be5a2_1_72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530"/>
        <p:cNvGrpSpPr/>
        <p:nvPr/>
      </p:nvGrpSpPr>
      <p:grpSpPr>
        <a:xfrm>
          <a:off x="0" y="0"/>
          <a:ext cx="0" cy="0"/>
          <a:chOff x="0" y="0"/>
          <a:chExt cx="0" cy="0"/>
        </a:xfrm>
      </p:grpSpPr>
      <p:sp>
        <p:nvSpPr>
          <p:cNvPr id="1531" name="Google Shape;1531;g314f74be5a2_1_7213"/>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g314f74be5a2_1_72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533" name="Google Shape;1533;g314f74be5a2_1_72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34" name="Google Shape;1534;g314f74be5a2_1_72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535" name="Google Shape;1535;g314f74be5a2_1_72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36" name="Google Shape;1536;g314f74be5a2_1_72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37" name="Google Shape;1537;g314f74be5a2_1_72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1538"/>
        <p:cNvGrpSpPr/>
        <p:nvPr/>
      </p:nvGrpSpPr>
      <p:grpSpPr>
        <a:xfrm>
          <a:off x="0" y="0"/>
          <a:ext cx="0" cy="0"/>
          <a:chOff x="0" y="0"/>
          <a:chExt cx="0" cy="0"/>
        </a:xfrm>
      </p:grpSpPr>
      <p:sp>
        <p:nvSpPr>
          <p:cNvPr id="1539" name="Google Shape;1539;g314f74be5a2_1_72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40" name="Google Shape;1540;g314f74be5a2_1_7221"/>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1" name="Google Shape;1541;g314f74be5a2_1_7221"/>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2" name="Google Shape;1542;g314f74be5a2_1_72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543" name="Google Shape;1543;g314f74be5a2_1_722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1544"/>
        <p:cNvGrpSpPr/>
        <p:nvPr/>
      </p:nvGrpSpPr>
      <p:grpSpPr>
        <a:xfrm>
          <a:off x="0" y="0"/>
          <a:ext cx="0" cy="0"/>
          <a:chOff x="0" y="0"/>
          <a:chExt cx="0" cy="0"/>
        </a:xfrm>
      </p:grpSpPr>
      <p:sp>
        <p:nvSpPr>
          <p:cNvPr id="1545" name="Google Shape;1545;g314f74be5a2_1_72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46" name="Google Shape;1546;g314f74be5a2_1_7227"/>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7" name="Google Shape;1547;g314f74be5a2_1_7227"/>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48" name="Google Shape;1548;g314f74be5a2_1_7227"/>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49" name="Google Shape;1549;g314f74be5a2_1_72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550" name="Google Shape;1550;g314f74be5a2_1_722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7">
  <p:cSld name="BLANK_8">
    <p:spTree>
      <p:nvGrpSpPr>
        <p:cNvPr id="1" name="Shape 65"/>
        <p:cNvGrpSpPr/>
        <p:nvPr/>
      </p:nvGrpSpPr>
      <p:grpSpPr>
        <a:xfrm>
          <a:off x="0" y="0"/>
          <a:ext cx="0" cy="0"/>
          <a:chOff x="0" y="0"/>
          <a:chExt cx="0" cy="0"/>
        </a:xfrm>
      </p:grpSpPr>
      <p:sp>
        <p:nvSpPr>
          <p:cNvPr id="66" name="Google Shape;66;g30fe3b557e2_1_16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7" name="Google Shape;67;g30fe3b557e2_1_162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8" name="Google Shape;68;g30fe3b557e2_1_1621"/>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9" name="Google Shape;69;g30fe3b557e2_1_16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70" name="Google Shape;70;g30fe3b557e2_1_162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4"/>
        <p:cNvGrpSpPr/>
        <p:nvPr/>
      </p:nvGrpSpPr>
      <p:grpSpPr>
        <a:xfrm>
          <a:off x="0" y="0"/>
          <a:ext cx="0" cy="0"/>
          <a:chOff x="0" y="0"/>
          <a:chExt cx="0" cy="0"/>
        </a:xfrm>
      </p:grpSpPr>
      <p:sp>
        <p:nvSpPr>
          <p:cNvPr id="225" name="Google Shape;225;p6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400"/>
              <a:buFont typeface="Century Gothic"/>
              <a:buNone/>
              <a:defRPr sz="4400">
                <a:latin typeface="Century Gothic"/>
                <a:ea typeface="Century Gothic"/>
                <a:cs typeface="Century Gothic"/>
                <a:sym typeface="Century Gothic"/>
              </a:defRPr>
            </a:lvl1pPr>
            <a:lvl2pPr lvl="1"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2pPr>
            <a:lvl3pPr lvl="2"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3pPr>
            <a:lvl4pPr lvl="3"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4pPr>
            <a:lvl5pPr lvl="4"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5pPr>
            <a:lvl6pPr lvl="5"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6pPr>
            <a:lvl7pPr lvl="6"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7pPr>
            <a:lvl8pPr lvl="7"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8pPr>
            <a:lvl9pPr lvl="8" algn="l">
              <a:lnSpc>
                <a:spcPct val="100000"/>
              </a:lnSpc>
              <a:spcBef>
                <a:spcPts val="0"/>
              </a:spcBef>
              <a:spcAft>
                <a:spcPts val="0"/>
              </a:spcAft>
              <a:buSzPts val="1000"/>
              <a:buFont typeface="Century Gothic"/>
              <a:buNone/>
              <a:defRPr sz="1300">
                <a:latin typeface="Century Gothic"/>
                <a:ea typeface="Century Gothic"/>
                <a:cs typeface="Century Gothic"/>
                <a:sym typeface="Century Gothic"/>
              </a:defRPr>
            </a:lvl9pPr>
          </a:lstStyle>
          <a:p>
            <a:endParaRPr/>
          </a:p>
        </p:txBody>
      </p:sp>
      <p:pic>
        <p:nvPicPr>
          <p:cNvPr id="226" name="Google Shape;226;p62"/>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27" name="Google Shape;227;p62"/>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28" name="Google Shape;228;p62"/>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1551"/>
        <p:cNvGrpSpPr/>
        <p:nvPr/>
      </p:nvGrpSpPr>
      <p:grpSpPr>
        <a:xfrm>
          <a:off x="0" y="0"/>
          <a:ext cx="0" cy="0"/>
          <a:chOff x="0" y="0"/>
          <a:chExt cx="0" cy="0"/>
        </a:xfrm>
      </p:grpSpPr>
      <p:sp>
        <p:nvSpPr>
          <p:cNvPr id="1552" name="Google Shape;1552;g314f74be5a2_1_7234"/>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3" name="Google Shape;1553;g314f74be5a2_1_7234"/>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4" name="Google Shape;1554;g314f74be5a2_1_72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555" name="Google Shape;1555;g314f74be5a2_1_7234"/>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1556"/>
        <p:cNvGrpSpPr/>
        <p:nvPr/>
      </p:nvGrpSpPr>
      <p:grpSpPr>
        <a:xfrm>
          <a:off x="0" y="0"/>
          <a:ext cx="0" cy="0"/>
          <a:chOff x="0" y="0"/>
          <a:chExt cx="0" cy="0"/>
        </a:xfrm>
      </p:grpSpPr>
      <p:sp>
        <p:nvSpPr>
          <p:cNvPr id="1557" name="Google Shape;1557;g314f74be5a2_1_7239"/>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8" name="Google Shape;1558;g314f74be5a2_1_72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59" name="Google Shape;1559;g314f74be5a2_1_72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60" name="Google Shape;1560;g314f74be5a2_1_72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561" name="Google Shape;1561;g314f74be5a2_1_723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1562"/>
        <p:cNvGrpSpPr/>
        <p:nvPr/>
      </p:nvGrpSpPr>
      <p:grpSpPr>
        <a:xfrm>
          <a:off x="0" y="0"/>
          <a:ext cx="0" cy="0"/>
          <a:chOff x="0" y="0"/>
          <a:chExt cx="0" cy="0"/>
        </a:xfrm>
      </p:grpSpPr>
      <p:sp>
        <p:nvSpPr>
          <p:cNvPr id="1563" name="Google Shape;1563;g314f74be5a2_1_72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64" name="Google Shape;1564;g314f74be5a2_1_7245"/>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565" name="Google Shape;1565;g314f74be5a2_1_7245"/>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566" name="Google Shape;1566;g314f74be5a2_1_72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567" name="Google Shape;1567;g314f74be5a2_1_724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1568"/>
        <p:cNvGrpSpPr/>
        <p:nvPr/>
      </p:nvGrpSpPr>
      <p:grpSpPr>
        <a:xfrm>
          <a:off x="0" y="0"/>
          <a:ext cx="0" cy="0"/>
          <a:chOff x="0" y="0"/>
          <a:chExt cx="0" cy="0"/>
        </a:xfrm>
      </p:grpSpPr>
      <p:sp>
        <p:nvSpPr>
          <p:cNvPr id="1569" name="Google Shape;1569;g314f74be5a2_1_72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70" name="Google Shape;1570;g314f74be5a2_1_7251"/>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571" name="Google Shape;1571;g314f74be5a2_1_7251"/>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572" name="Google Shape;1572;g314f74be5a2_1_7251"/>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573" name="Google Shape;1573;g314f74be5a2_1_72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574" name="Google Shape;1574;g314f74be5a2_1_725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1575"/>
        <p:cNvGrpSpPr/>
        <p:nvPr/>
      </p:nvGrpSpPr>
      <p:grpSpPr>
        <a:xfrm>
          <a:off x="0" y="0"/>
          <a:ext cx="0" cy="0"/>
          <a:chOff x="0" y="0"/>
          <a:chExt cx="0" cy="0"/>
        </a:xfrm>
      </p:grpSpPr>
      <p:pic>
        <p:nvPicPr>
          <p:cNvPr id="1576" name="Google Shape;1576;g314f74be5a2_1_7258"/>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577" name="Google Shape;1577;g314f74be5a2_1_7258"/>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578" name="Google Shape;1578;g314f74be5a2_1_7258"/>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579" name="Google Shape;1579;g314f74be5a2_1_72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1580"/>
        <p:cNvGrpSpPr/>
        <p:nvPr/>
      </p:nvGrpSpPr>
      <p:grpSpPr>
        <a:xfrm>
          <a:off x="0" y="0"/>
          <a:ext cx="0" cy="0"/>
          <a:chOff x="0" y="0"/>
          <a:chExt cx="0" cy="0"/>
        </a:xfrm>
      </p:grpSpPr>
      <p:pic>
        <p:nvPicPr>
          <p:cNvPr id="1581" name="Google Shape;1581;g314f74be5a2_1_7263"/>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582" name="Google Shape;1582;g314f74be5a2_1_7263"/>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583" name="Google Shape;1583;g314f74be5a2_1_726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584" name="Google Shape;1584;g314f74be5a2_1_726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585" name="Google Shape;1585;g314f74be5a2_1_72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1586"/>
        <p:cNvGrpSpPr/>
        <p:nvPr/>
      </p:nvGrpSpPr>
      <p:grpSpPr>
        <a:xfrm>
          <a:off x="0" y="0"/>
          <a:ext cx="0" cy="0"/>
          <a:chOff x="0" y="0"/>
          <a:chExt cx="0" cy="0"/>
        </a:xfrm>
      </p:grpSpPr>
      <p:sp>
        <p:nvSpPr>
          <p:cNvPr id="1587" name="Google Shape;1587;g314f74be5a2_1_72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88" name="Google Shape;1588;g314f74be5a2_1_72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589" name="Google Shape;1589;g314f74be5a2_1_726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1590"/>
        <p:cNvGrpSpPr/>
        <p:nvPr/>
      </p:nvGrpSpPr>
      <p:grpSpPr>
        <a:xfrm>
          <a:off x="0" y="0"/>
          <a:ext cx="0" cy="0"/>
          <a:chOff x="0" y="0"/>
          <a:chExt cx="0" cy="0"/>
        </a:xfrm>
      </p:grpSpPr>
      <p:sp>
        <p:nvSpPr>
          <p:cNvPr id="1591" name="Google Shape;1591;g314f74be5a2_1_72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92" name="Google Shape;1592;g314f74be5a2_1_72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593" name="Google Shape;1593;g314f74be5a2_1_727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1594"/>
        <p:cNvGrpSpPr/>
        <p:nvPr/>
      </p:nvGrpSpPr>
      <p:grpSpPr>
        <a:xfrm>
          <a:off x="0" y="0"/>
          <a:ext cx="0" cy="0"/>
          <a:chOff x="0" y="0"/>
          <a:chExt cx="0" cy="0"/>
        </a:xfrm>
      </p:grpSpPr>
      <p:sp>
        <p:nvSpPr>
          <p:cNvPr id="1595" name="Google Shape;1595;g314f74be5a2_1_72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596" name="Google Shape;1596;g314f74be5a2_1_727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1597"/>
        <p:cNvGrpSpPr/>
        <p:nvPr/>
      </p:nvGrpSpPr>
      <p:grpSpPr>
        <a:xfrm>
          <a:off x="0" y="0"/>
          <a:ext cx="0" cy="0"/>
          <a:chOff x="0" y="0"/>
          <a:chExt cx="0" cy="0"/>
        </a:xfrm>
      </p:grpSpPr>
      <p:sp>
        <p:nvSpPr>
          <p:cNvPr id="1598" name="Google Shape;1598;g314f74be5a2_1_72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99" name="Google Shape;1599;g314f74be5a2_1_72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600" name="Google Shape;1600;g314f74be5a2_1_7280"/>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1601" name="Google Shape;1601;g314f74be5a2_1_728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29"/>
        <p:cNvGrpSpPr/>
        <p:nvPr/>
      </p:nvGrpSpPr>
      <p:grpSpPr>
        <a:xfrm>
          <a:off x="0" y="0"/>
          <a:ext cx="0" cy="0"/>
          <a:chOff x="0" y="0"/>
          <a:chExt cx="0" cy="0"/>
        </a:xfrm>
      </p:grpSpPr>
      <p:pic>
        <p:nvPicPr>
          <p:cNvPr id="230" name="Google Shape;230;p63"/>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31" name="Google Shape;231;p63"/>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32" name="Google Shape;232;p63"/>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1602"/>
        <p:cNvGrpSpPr/>
        <p:nvPr/>
      </p:nvGrpSpPr>
      <p:grpSpPr>
        <a:xfrm>
          <a:off x="0" y="0"/>
          <a:ext cx="0" cy="0"/>
          <a:chOff x="0" y="0"/>
          <a:chExt cx="0" cy="0"/>
        </a:xfrm>
      </p:grpSpPr>
      <p:sp>
        <p:nvSpPr>
          <p:cNvPr id="1603" name="Google Shape;1603;g314f74be5a2_1_72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04" name="Google Shape;1604;g314f74be5a2_1_72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605" name="Google Shape;1605;g314f74be5a2_1_7285"/>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06" name="Google Shape;1606;g314f74be5a2_1_728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1607"/>
        <p:cNvGrpSpPr/>
        <p:nvPr/>
      </p:nvGrpSpPr>
      <p:grpSpPr>
        <a:xfrm>
          <a:off x="0" y="0"/>
          <a:ext cx="0" cy="0"/>
          <a:chOff x="0" y="0"/>
          <a:chExt cx="0" cy="0"/>
        </a:xfrm>
      </p:grpSpPr>
      <p:sp>
        <p:nvSpPr>
          <p:cNvPr id="1608" name="Google Shape;1608;g314f74be5a2_1_729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609" name="Google Shape;1609;g314f74be5a2_1_729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610" name="Google Shape;1610;g314f74be5a2_1_72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611" name="Google Shape;1611;g314f74be5a2_1_72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1612"/>
        <p:cNvGrpSpPr/>
        <p:nvPr/>
      </p:nvGrpSpPr>
      <p:grpSpPr>
        <a:xfrm>
          <a:off x="0" y="0"/>
          <a:ext cx="0" cy="0"/>
          <a:chOff x="0" y="0"/>
          <a:chExt cx="0" cy="0"/>
        </a:xfrm>
      </p:grpSpPr>
      <p:sp>
        <p:nvSpPr>
          <p:cNvPr id="1613" name="Google Shape;1613;g314f74be5a2_1_72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614" name="Google Shape;1614;g314f74be5a2_1_72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15" name="Google Shape;1615;g314f74be5a2_1_729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1616"/>
        <p:cNvGrpSpPr/>
        <p:nvPr/>
      </p:nvGrpSpPr>
      <p:grpSpPr>
        <a:xfrm>
          <a:off x="0" y="0"/>
          <a:ext cx="0" cy="0"/>
          <a:chOff x="0" y="0"/>
          <a:chExt cx="0" cy="0"/>
        </a:xfrm>
      </p:grpSpPr>
      <p:pic>
        <p:nvPicPr>
          <p:cNvPr id="1617" name="Google Shape;1617;g314f74be5a2_1_7299"/>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618" name="Google Shape;1618;g314f74be5a2_1_7299"/>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619" name="Google Shape;1619;g314f74be5a2_1_7299"/>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620" name="Google Shape;1620;g314f74be5a2_1_7299"/>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621" name="Google Shape;1621;g314f74be5a2_1_7299"/>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622" name="Google Shape;1622;g314f74be5a2_1_7299"/>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623" name="Google Shape;1623;g314f74be5a2_1_7299"/>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624" name="Google Shape;1624;g314f74be5a2_1_7299"/>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625" name="Google Shape;1625;g314f74be5a2_1_7299"/>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626" name="Google Shape;1626;g314f74be5a2_1_7299"/>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627" name="Google Shape;1627;g314f74be5a2_1_7299"/>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628" name="Google Shape;1628;g314f74be5a2_1_7299"/>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629" name="Google Shape;1629;g314f74be5a2_1_7299"/>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630" name="Google Shape;1630;g314f74be5a2_1_7299"/>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631" name="Google Shape;1631;g314f74be5a2_1_7299"/>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632" name="Google Shape;1632;g314f74be5a2_1_7299"/>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633" name="Google Shape;1633;g314f74be5a2_1_7299"/>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634" name="Google Shape;1634;g314f74be5a2_1_7299"/>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635" name="Google Shape;1635;g314f74be5a2_1_7299"/>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636" name="Google Shape;1636;g314f74be5a2_1_7299"/>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637" name="Google Shape;1637;g314f74be5a2_1_7299"/>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638" name="Google Shape;1638;g314f74be5a2_1_7299"/>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639" name="Google Shape;1639;g314f74be5a2_1_7299"/>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640" name="Google Shape;1640;g314f74be5a2_1_7299"/>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641" name="Google Shape;1641;g314f74be5a2_1_7299"/>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642" name="Google Shape;1642;g314f74be5a2_1_7299"/>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643" name="Google Shape;1643;g314f74be5a2_1_7299"/>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644" name="Google Shape;1644;g314f74be5a2_1_7299"/>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645" name="Google Shape;1645;g314f74be5a2_1_7299"/>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646" name="Google Shape;1646;g314f74be5a2_1_7299"/>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647" name="Google Shape;1647;g314f74be5a2_1_7299"/>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648" name="Google Shape;1648;g314f74be5a2_1_7299"/>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649" name="Google Shape;1649;g314f74be5a2_1_7299"/>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650" name="Google Shape;1650;g314f74be5a2_1_7299"/>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651" name="Google Shape;1651;g314f74be5a2_1_7299"/>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652" name="Google Shape;1652;g314f74be5a2_1_7299"/>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653" name="Google Shape;1653;g314f74be5a2_1_7299"/>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654" name="Google Shape;1654;g314f74be5a2_1_7299"/>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655" name="Google Shape;1655;g314f74be5a2_1_7299"/>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656" name="Google Shape;1656;g314f74be5a2_1_7299"/>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657" name="Google Shape;1657;g314f74be5a2_1_7299"/>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658" name="Google Shape;1658;g314f74be5a2_1_7299"/>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659" name="Google Shape;1659;g314f74be5a2_1_7299"/>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660" name="Google Shape;1660;g314f74be5a2_1_7299"/>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661" name="Google Shape;1661;g314f74be5a2_1_7299"/>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662" name="Google Shape;1662;g314f74be5a2_1_7299"/>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663" name="Google Shape;1663;g314f74be5a2_1_7299"/>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664" name="Google Shape;1664;g314f74be5a2_1_7299"/>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665" name="Google Shape;1665;g314f74be5a2_1_7299"/>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1666" name="Google Shape;1666;g314f74be5a2_1_7299"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627"/>
              </a:srgbClr>
            </a:outerShdw>
          </a:effectLst>
        </p:spPr>
      </p:pic>
      <p:sp>
        <p:nvSpPr>
          <p:cNvPr id="1667" name="Google Shape;1667;g314f74be5a2_1_7299"/>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1668"/>
        <p:cNvGrpSpPr/>
        <p:nvPr/>
      </p:nvGrpSpPr>
      <p:grpSpPr>
        <a:xfrm>
          <a:off x="0" y="0"/>
          <a:ext cx="0" cy="0"/>
          <a:chOff x="0" y="0"/>
          <a:chExt cx="0" cy="0"/>
        </a:xfrm>
      </p:grpSpPr>
      <p:sp>
        <p:nvSpPr>
          <p:cNvPr id="1669" name="Google Shape;1669;g314f74be5a2_1_7351"/>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670" name="Google Shape;1670;g314f74be5a2_1_7351"/>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71" name="Google Shape;1671;g314f74be5a2_1_7351"/>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72" name="Google Shape;1672;g314f74be5a2_1_7351"/>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1673" name="Google Shape;1673;g314f74be5a2_1_7351"/>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b="1">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1674"/>
        <p:cNvGrpSpPr/>
        <p:nvPr/>
      </p:nvGrpSpPr>
      <p:grpSpPr>
        <a:xfrm>
          <a:off x="0" y="0"/>
          <a:ext cx="0" cy="0"/>
          <a:chOff x="0" y="0"/>
          <a:chExt cx="0" cy="0"/>
        </a:xfrm>
      </p:grpSpPr>
      <p:sp>
        <p:nvSpPr>
          <p:cNvPr id="1675" name="Google Shape;1675;g314f74be5a2_1_735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6" name="Google Shape;1676;g314f74be5a2_1_735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677" name="Google Shape;1677;g314f74be5a2_1_7357"/>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678" name="Google Shape;1678;g314f74be5a2_1_7357"/>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1679"/>
        <p:cNvGrpSpPr/>
        <p:nvPr/>
      </p:nvGrpSpPr>
      <p:grpSpPr>
        <a:xfrm>
          <a:off x="0" y="0"/>
          <a:ext cx="0" cy="0"/>
          <a:chOff x="0" y="0"/>
          <a:chExt cx="0" cy="0"/>
        </a:xfrm>
      </p:grpSpPr>
      <p:sp>
        <p:nvSpPr>
          <p:cNvPr id="1680" name="Google Shape;1680;g314f74be5a2_1_736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g314f74be5a2_1_736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682" name="Google Shape;1682;g314f74be5a2_1_736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683" name="Google Shape;1683;g314f74be5a2_1_736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684" name="Google Shape;1684;g314f74be5a2_1_73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685" name="Google Shape;1685;g314f74be5a2_1_7362"/>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86" name="Google Shape;1686;g314f74be5a2_1_7362"/>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687" name="Google Shape;1687;g314f74be5a2_1_7362"/>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88" name="Google Shape;1688;g314f74be5a2_1_7362"/>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89" name="Google Shape;1689;g314f74be5a2_1_7362"/>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690" name="Google Shape;1690;g314f74be5a2_1_7362"/>
          <p:cNvGrpSpPr/>
          <p:nvPr/>
        </p:nvGrpSpPr>
        <p:grpSpPr>
          <a:xfrm>
            <a:off x="728703" y="3127042"/>
            <a:ext cx="249222" cy="220696"/>
            <a:chOff x="-1591550" y="3597475"/>
            <a:chExt cx="293825" cy="294575"/>
          </a:xfrm>
        </p:grpSpPr>
        <p:sp>
          <p:nvSpPr>
            <p:cNvPr id="1691" name="Google Shape;1691;g314f74be5a2_1_736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92" name="Google Shape;1692;g314f74be5a2_1_736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93" name="Google Shape;1693;g314f74be5a2_1_736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694" name="Google Shape;1694;g314f74be5a2_1_7362"/>
          <p:cNvGrpSpPr/>
          <p:nvPr/>
        </p:nvGrpSpPr>
        <p:grpSpPr>
          <a:xfrm>
            <a:off x="747753" y="2156469"/>
            <a:ext cx="249222" cy="220696"/>
            <a:chOff x="-1591550" y="3597475"/>
            <a:chExt cx="293825" cy="294575"/>
          </a:xfrm>
        </p:grpSpPr>
        <p:sp>
          <p:nvSpPr>
            <p:cNvPr id="1695" name="Google Shape;1695;g314f74be5a2_1_736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96" name="Google Shape;1696;g314f74be5a2_1_736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97" name="Google Shape;1697;g314f74be5a2_1_736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698" name="Google Shape;1698;g314f74be5a2_1_7362"/>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699" name="Google Shape;1699;g314f74be5a2_1_7362"/>
          <p:cNvGrpSpPr/>
          <p:nvPr/>
        </p:nvGrpSpPr>
        <p:grpSpPr>
          <a:xfrm>
            <a:off x="747753" y="1181666"/>
            <a:ext cx="249222" cy="220696"/>
            <a:chOff x="-1591550" y="3597475"/>
            <a:chExt cx="293825" cy="294575"/>
          </a:xfrm>
        </p:grpSpPr>
        <p:sp>
          <p:nvSpPr>
            <p:cNvPr id="1700" name="Google Shape;1700;g314f74be5a2_1_736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01" name="Google Shape;1701;g314f74be5a2_1_736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02" name="Google Shape;1702;g314f74be5a2_1_736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703" name="Google Shape;1703;g314f74be5a2_1_7362"/>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704" name="Google Shape;1704;g314f74be5a2_1_7362"/>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705" name="Google Shape;1705;g314f74be5a2_1_7362"/>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706" name="Google Shape;1706;g314f74be5a2_1_7362"/>
          <p:cNvGrpSpPr/>
          <p:nvPr/>
        </p:nvGrpSpPr>
        <p:grpSpPr>
          <a:xfrm>
            <a:off x="761828" y="4092030"/>
            <a:ext cx="249222" cy="220696"/>
            <a:chOff x="-1591550" y="3597475"/>
            <a:chExt cx="293825" cy="294575"/>
          </a:xfrm>
        </p:grpSpPr>
        <p:sp>
          <p:nvSpPr>
            <p:cNvPr id="1707" name="Google Shape;1707;g314f74be5a2_1_736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08" name="Google Shape;1708;g314f74be5a2_1_736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09" name="Google Shape;1709;g314f74be5a2_1_736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1710"/>
        <p:cNvGrpSpPr/>
        <p:nvPr/>
      </p:nvGrpSpPr>
      <p:grpSpPr>
        <a:xfrm>
          <a:off x="0" y="0"/>
          <a:ext cx="0" cy="0"/>
          <a:chOff x="0" y="0"/>
          <a:chExt cx="0" cy="0"/>
        </a:xfrm>
      </p:grpSpPr>
      <p:sp>
        <p:nvSpPr>
          <p:cNvPr id="1711" name="Google Shape;1711;g314f74be5a2_1_739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2" name="Google Shape;1712;g314f74be5a2_1_739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713" name="Google Shape;1713;g314f74be5a2_1_7393"/>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714" name="Google Shape;1714;g314f74be5a2_1_7393"/>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15"/>
        <p:cNvGrpSpPr/>
        <p:nvPr/>
      </p:nvGrpSpPr>
      <p:grpSpPr>
        <a:xfrm>
          <a:off x="0" y="0"/>
          <a:ext cx="0" cy="0"/>
          <a:chOff x="0" y="0"/>
          <a:chExt cx="0" cy="0"/>
        </a:xfrm>
      </p:grpSpPr>
      <p:sp>
        <p:nvSpPr>
          <p:cNvPr id="1716" name="Google Shape;1716;g314f74be5a2_1_7398"/>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7" name="Google Shape;1717;g314f74be5a2_1_739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18" name="Google Shape;1718;g314f74be5a2_1_739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19" name="Google Shape;1719;g314f74be5a2_1_7398"/>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0" name="Google Shape;1720;g314f74be5a2_1_7398"/>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1" name="Google Shape;1721;g314f74be5a2_1_7398"/>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722"/>
        <p:cNvGrpSpPr/>
        <p:nvPr/>
      </p:nvGrpSpPr>
      <p:grpSpPr>
        <a:xfrm>
          <a:off x="0" y="0"/>
          <a:ext cx="0" cy="0"/>
          <a:chOff x="0" y="0"/>
          <a:chExt cx="0" cy="0"/>
        </a:xfrm>
      </p:grpSpPr>
      <p:sp>
        <p:nvSpPr>
          <p:cNvPr id="1723" name="Google Shape;1723;g314f74be5a2_1_74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24" name="Google Shape;1724;g314f74be5a2_1_740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25" name="Google Shape;1725;g314f74be5a2_1_740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26" name="Google Shape;1726;g314f74be5a2_1_74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27" name="Google Shape;1727;g314f74be5a2_1_740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33"/>
        <p:cNvGrpSpPr/>
        <p:nvPr/>
      </p:nvGrpSpPr>
      <p:grpSpPr>
        <a:xfrm>
          <a:off x="0" y="0"/>
          <a:ext cx="0" cy="0"/>
          <a:chOff x="0" y="0"/>
          <a:chExt cx="0" cy="0"/>
        </a:xfrm>
      </p:grpSpPr>
      <p:pic>
        <p:nvPicPr>
          <p:cNvPr id="234" name="Google Shape;234;p64"/>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35" name="Google Shape;235;p64"/>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36" name="Google Shape;236;p64"/>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37" name="Google Shape;237;p64"/>
          <p:cNvSpPr txBox="1"/>
          <p:nvPr/>
        </p:nvSpPr>
        <p:spPr>
          <a:xfrm>
            <a:off x="1087747" y="2359494"/>
            <a:ext cx="4143300" cy="1502700"/>
          </a:xfrm>
          <a:prstGeom prst="rect">
            <a:avLst/>
          </a:prstGeom>
          <a:noFill/>
          <a:ln>
            <a:noFill/>
          </a:ln>
        </p:spPr>
        <p:txBody>
          <a:bodyPr spcFirstLastPara="1" wrap="square" lIns="68575" tIns="34275" rIns="68575" bIns="34275" anchor="t" anchorCtr="0">
            <a:normAutofit/>
          </a:bodyPr>
          <a:lstStyle/>
          <a:p>
            <a:pPr marL="0" marR="0" lvl="0" indent="0" algn="l" rtl="0">
              <a:lnSpc>
                <a:spcPct val="120000"/>
              </a:lnSpc>
              <a:spcBef>
                <a:spcPts val="800"/>
              </a:spcBef>
              <a:spcAft>
                <a:spcPts val="0"/>
              </a:spcAft>
              <a:buClr>
                <a:srgbClr val="000000"/>
              </a:buClr>
              <a:buSzPts val="1500"/>
              <a:buFont typeface="Arial"/>
              <a:buNone/>
            </a:pPr>
            <a:endParaRPr sz="1500" b="0" i="0" u="none" strike="noStrike" cap="none">
              <a:solidFill>
                <a:srgbClr val="000000"/>
              </a:solidFill>
              <a:latin typeface="Avenir"/>
              <a:ea typeface="Avenir"/>
              <a:cs typeface="Avenir"/>
              <a:sym typeface="Avenir"/>
            </a:endParaRPr>
          </a:p>
        </p:txBody>
      </p:sp>
      <p:sp>
        <p:nvSpPr>
          <p:cNvPr id="238" name="Google Shape;238;p64"/>
          <p:cNvSpPr>
            <a:spLocks noGrp="1"/>
          </p:cNvSpPr>
          <p:nvPr>
            <p:ph type="pic" idx="2"/>
          </p:nvPr>
        </p:nvSpPr>
        <p:spPr>
          <a:xfrm>
            <a:off x="5328619" y="618731"/>
            <a:ext cx="2685300" cy="3156000"/>
          </a:xfrm>
          <a:prstGeom prst="rect">
            <a:avLst/>
          </a:prstGeom>
          <a:noFill/>
          <a:ln w="76200" cap="flat" cmpd="sng">
            <a:solidFill>
              <a:srgbClr val="8645A4"/>
            </a:solidFill>
            <a:prstDash val="solid"/>
            <a:round/>
            <a:headEnd type="none" w="sm" len="sm"/>
            <a:tailEnd type="none" w="sm" len="sm"/>
          </a:ln>
        </p:spPr>
      </p:sp>
      <p:sp>
        <p:nvSpPr>
          <p:cNvPr id="239" name="Google Shape;239;p64"/>
          <p:cNvSpPr txBox="1">
            <a:spLocks noGrp="1"/>
          </p:cNvSpPr>
          <p:nvPr>
            <p:ph type="subTitle" idx="1"/>
          </p:nvPr>
        </p:nvSpPr>
        <p:spPr>
          <a:xfrm>
            <a:off x="1088400" y="2351119"/>
            <a:ext cx="4149300" cy="1514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240" name="Google Shape;240;p64"/>
          <p:cNvSpPr txBox="1">
            <a:spLocks noGrp="1"/>
          </p:cNvSpPr>
          <p:nvPr>
            <p:ph type="title"/>
          </p:nvPr>
        </p:nvSpPr>
        <p:spPr>
          <a:xfrm>
            <a:off x="1086563" y="849563"/>
            <a:ext cx="4149300" cy="1376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8645A4"/>
              </a:buClr>
              <a:buSzPts val="3300"/>
              <a:buNone/>
              <a:defRPr b="1">
                <a:solidFill>
                  <a:srgbClr val="8645A4"/>
                </a:solidFill>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1728"/>
        <p:cNvGrpSpPr/>
        <p:nvPr/>
      </p:nvGrpSpPr>
      <p:grpSpPr>
        <a:xfrm>
          <a:off x="0" y="0"/>
          <a:ext cx="0" cy="0"/>
          <a:chOff x="0" y="0"/>
          <a:chExt cx="0" cy="0"/>
        </a:xfrm>
      </p:grpSpPr>
      <p:sp>
        <p:nvSpPr>
          <p:cNvPr id="1729" name="Google Shape;1729;g314f74be5a2_1_7411"/>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g314f74be5a2_1_7411"/>
          <p:cNvSpPr>
            <a:spLocks noGrp="1"/>
          </p:cNvSpPr>
          <p:nvPr>
            <p:ph type="pic" idx="2"/>
          </p:nvPr>
        </p:nvSpPr>
        <p:spPr>
          <a:xfrm>
            <a:off x="410600" y="1005850"/>
            <a:ext cx="2688900" cy="3359100"/>
          </a:xfrm>
          <a:prstGeom prst="roundRect">
            <a:avLst>
              <a:gd name="adj" fmla="val 16667"/>
            </a:avLst>
          </a:prstGeom>
          <a:noFill/>
          <a:ln>
            <a:noFill/>
          </a:ln>
        </p:spPr>
      </p:sp>
      <p:sp>
        <p:nvSpPr>
          <p:cNvPr id="1731" name="Google Shape;1731;g314f74be5a2_1_7411"/>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732" name="Google Shape;1732;g314f74be5a2_1_7411"/>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733" name="Google Shape;1733;g314f74be5a2_1_741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734" name="Google Shape;1734;g314f74be5a2_1_74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1735"/>
        <p:cNvGrpSpPr/>
        <p:nvPr/>
      </p:nvGrpSpPr>
      <p:grpSpPr>
        <a:xfrm>
          <a:off x="0" y="0"/>
          <a:ext cx="0" cy="0"/>
          <a:chOff x="0" y="0"/>
          <a:chExt cx="0" cy="0"/>
        </a:xfrm>
      </p:grpSpPr>
      <p:pic>
        <p:nvPicPr>
          <p:cNvPr id="1736" name="Google Shape;1736;g314f74be5a2_1_74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37" name="Google Shape;1737;g314f74be5a2_1_741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8" name="Google Shape;1738;g314f74be5a2_1_741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739" name="Google Shape;1739;g314f74be5a2_1_741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1740"/>
        <p:cNvGrpSpPr/>
        <p:nvPr/>
      </p:nvGrpSpPr>
      <p:grpSpPr>
        <a:xfrm>
          <a:off x="0" y="0"/>
          <a:ext cx="0" cy="0"/>
          <a:chOff x="0" y="0"/>
          <a:chExt cx="0" cy="0"/>
        </a:xfrm>
      </p:grpSpPr>
      <p:pic>
        <p:nvPicPr>
          <p:cNvPr id="1741" name="Google Shape;1741;g314f74be5a2_1_742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42" name="Google Shape;1742;g314f74be5a2_1_742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3" name="Google Shape;1743;g314f74be5a2_1_7423"/>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744" name="Google Shape;1744;g314f74be5a2_1_742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1745"/>
        <p:cNvGrpSpPr/>
        <p:nvPr/>
      </p:nvGrpSpPr>
      <p:grpSpPr>
        <a:xfrm>
          <a:off x="0" y="0"/>
          <a:ext cx="0" cy="0"/>
          <a:chOff x="0" y="0"/>
          <a:chExt cx="0" cy="0"/>
        </a:xfrm>
      </p:grpSpPr>
      <p:pic>
        <p:nvPicPr>
          <p:cNvPr id="1746" name="Google Shape;1746;g314f74be5a2_1_742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47" name="Google Shape;1747;g314f74be5a2_1_742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748" name="Google Shape;1748;g314f74be5a2_1_742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9" name="Google Shape;1749;g314f74be5a2_1_7428"/>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750" name="Google Shape;1750;g314f74be5a2_1_742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1751"/>
        <p:cNvGrpSpPr/>
        <p:nvPr/>
      </p:nvGrpSpPr>
      <p:grpSpPr>
        <a:xfrm>
          <a:off x="0" y="0"/>
          <a:ext cx="0" cy="0"/>
          <a:chOff x="0" y="0"/>
          <a:chExt cx="0" cy="0"/>
        </a:xfrm>
      </p:grpSpPr>
      <p:sp>
        <p:nvSpPr>
          <p:cNvPr id="1752" name="Google Shape;1752;g314f74be5a2_1_74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1753"/>
        <p:cNvGrpSpPr/>
        <p:nvPr/>
      </p:nvGrpSpPr>
      <p:grpSpPr>
        <a:xfrm>
          <a:off x="0" y="0"/>
          <a:ext cx="0" cy="0"/>
          <a:chOff x="0" y="0"/>
          <a:chExt cx="0" cy="0"/>
        </a:xfrm>
      </p:grpSpPr>
      <p:pic>
        <p:nvPicPr>
          <p:cNvPr id="1754" name="Google Shape;1754;g314f74be5a2_1_743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755" name="Google Shape;1755;g314f74be5a2_1_743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756" name="Google Shape;1756;g314f74be5a2_1_743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7" name="Google Shape;1757;g314f74be5a2_1_743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758" name="Google Shape;1758;g314f74be5a2_1_7436"/>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1759"/>
        <p:cNvGrpSpPr/>
        <p:nvPr/>
      </p:nvGrpSpPr>
      <p:grpSpPr>
        <a:xfrm>
          <a:off x="0" y="0"/>
          <a:ext cx="0" cy="0"/>
          <a:chOff x="0" y="0"/>
          <a:chExt cx="0" cy="0"/>
        </a:xfrm>
      </p:grpSpPr>
      <p:pic>
        <p:nvPicPr>
          <p:cNvPr id="1760" name="Google Shape;1760;g314f74be5a2_1_744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61" name="Google Shape;1761;g314f74be5a2_1_744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762" name="Google Shape;1762;g314f74be5a2_1_744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3" name="Google Shape;1763;g314f74be5a2_1_744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764" name="Google Shape;1764;g314f74be5a2_1_744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1765"/>
        <p:cNvGrpSpPr/>
        <p:nvPr/>
      </p:nvGrpSpPr>
      <p:grpSpPr>
        <a:xfrm>
          <a:off x="0" y="0"/>
          <a:ext cx="0" cy="0"/>
          <a:chOff x="0" y="0"/>
          <a:chExt cx="0" cy="0"/>
        </a:xfrm>
      </p:grpSpPr>
      <p:sp>
        <p:nvSpPr>
          <p:cNvPr id="1766" name="Google Shape;1766;g314f74be5a2_1_744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g314f74be5a2_1_744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1768"/>
        <p:cNvGrpSpPr/>
        <p:nvPr/>
      </p:nvGrpSpPr>
      <p:grpSpPr>
        <a:xfrm>
          <a:off x="0" y="0"/>
          <a:ext cx="0" cy="0"/>
          <a:chOff x="0" y="0"/>
          <a:chExt cx="0" cy="0"/>
        </a:xfrm>
      </p:grpSpPr>
      <p:sp>
        <p:nvSpPr>
          <p:cNvPr id="1769" name="Google Shape;1769;g314f74be5a2_1_7451"/>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0" name="Google Shape;1770;g314f74be5a2_1_74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771" name="Google Shape;1771;g314f74be5a2_1_7451"/>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1772"/>
        <p:cNvGrpSpPr/>
        <p:nvPr/>
      </p:nvGrpSpPr>
      <p:grpSpPr>
        <a:xfrm>
          <a:off x="0" y="0"/>
          <a:ext cx="0" cy="0"/>
          <a:chOff x="0" y="0"/>
          <a:chExt cx="0" cy="0"/>
        </a:xfrm>
      </p:grpSpPr>
      <p:pic>
        <p:nvPicPr>
          <p:cNvPr id="1773" name="Google Shape;1773;g314f74be5a2_1_745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74" name="Google Shape;1774;g314f74be5a2_1_745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5" name="Google Shape;1775;g314f74be5a2_1_745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776" name="Google Shape;1776;g314f74be5a2_1_745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241"/>
        <p:cNvGrpSpPr/>
        <p:nvPr/>
      </p:nvGrpSpPr>
      <p:grpSpPr>
        <a:xfrm>
          <a:off x="0" y="0"/>
          <a:ext cx="0" cy="0"/>
          <a:chOff x="0" y="0"/>
          <a:chExt cx="0" cy="0"/>
        </a:xfrm>
      </p:grpSpPr>
      <p:pic>
        <p:nvPicPr>
          <p:cNvPr id="242" name="Google Shape;242;p65"/>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43" name="Google Shape;243;p65"/>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44" name="Google Shape;244;p65"/>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45" name="Google Shape;245;p65"/>
          <p:cNvSpPr txBox="1">
            <a:spLocks noGrp="1"/>
          </p:cNvSpPr>
          <p:nvPr>
            <p:ph type="title"/>
          </p:nvPr>
        </p:nvSpPr>
        <p:spPr>
          <a:xfrm>
            <a:off x="0" y="902250"/>
            <a:ext cx="9144000" cy="4872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7"/>
        <p:cNvGrpSpPr/>
        <p:nvPr/>
      </p:nvGrpSpPr>
      <p:grpSpPr>
        <a:xfrm>
          <a:off x="0" y="0"/>
          <a:ext cx="0" cy="0"/>
          <a:chOff x="0" y="0"/>
          <a:chExt cx="0" cy="0"/>
        </a:xfrm>
      </p:grpSpPr>
      <p:sp>
        <p:nvSpPr>
          <p:cNvPr id="1778" name="Google Shape;1778;g314f74be5a2_1_746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79" name="Google Shape;1779;g314f74be5a2_1_74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1780"/>
        <p:cNvGrpSpPr/>
        <p:nvPr/>
      </p:nvGrpSpPr>
      <p:grpSpPr>
        <a:xfrm>
          <a:off x="0" y="0"/>
          <a:ext cx="0" cy="0"/>
          <a:chOff x="0" y="0"/>
          <a:chExt cx="0" cy="0"/>
        </a:xfrm>
      </p:grpSpPr>
      <p:sp>
        <p:nvSpPr>
          <p:cNvPr id="1781" name="Google Shape;1781;g314f74be5a2_1_7463"/>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2" name="Google Shape;1782;g314f74be5a2_1_7463"/>
          <p:cNvSpPr>
            <a:spLocks noGrp="1"/>
          </p:cNvSpPr>
          <p:nvPr>
            <p:ph type="pic" idx="2"/>
          </p:nvPr>
        </p:nvSpPr>
        <p:spPr>
          <a:xfrm>
            <a:off x="410600" y="1005850"/>
            <a:ext cx="2688900" cy="3359100"/>
          </a:xfrm>
          <a:prstGeom prst="roundRect">
            <a:avLst>
              <a:gd name="adj" fmla="val 16667"/>
            </a:avLst>
          </a:prstGeom>
          <a:noFill/>
          <a:ln>
            <a:noFill/>
          </a:ln>
        </p:spPr>
      </p:sp>
      <p:sp>
        <p:nvSpPr>
          <p:cNvPr id="1783" name="Google Shape;1783;g314f74be5a2_1_7463"/>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784" name="Google Shape;1784;g314f74be5a2_1_7463"/>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785" name="Google Shape;1785;g314f74be5a2_1_7463"/>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786" name="Google Shape;1786;g314f74be5a2_1_746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787" name="Google Shape;1787;g314f74be5a2_1_746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1788"/>
        <p:cNvGrpSpPr/>
        <p:nvPr/>
      </p:nvGrpSpPr>
      <p:grpSpPr>
        <a:xfrm>
          <a:off x="0" y="0"/>
          <a:ext cx="0" cy="0"/>
          <a:chOff x="0" y="0"/>
          <a:chExt cx="0" cy="0"/>
        </a:xfrm>
      </p:grpSpPr>
      <p:pic>
        <p:nvPicPr>
          <p:cNvPr id="1789" name="Google Shape;1789;g314f74be5a2_1_747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90" name="Google Shape;1790;g314f74be5a2_1_747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91" name="Google Shape;1791;g314f74be5a2_1_747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792" name="Google Shape;1792;g314f74be5a2_1_747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793"/>
        <p:cNvGrpSpPr/>
        <p:nvPr/>
      </p:nvGrpSpPr>
      <p:grpSpPr>
        <a:xfrm>
          <a:off x="0" y="0"/>
          <a:ext cx="0" cy="0"/>
          <a:chOff x="0" y="0"/>
          <a:chExt cx="0" cy="0"/>
        </a:xfrm>
      </p:grpSpPr>
      <p:sp>
        <p:nvSpPr>
          <p:cNvPr id="1794" name="Google Shape;1794;g314f74be5a2_1_7476"/>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795" name="Google Shape;1795;g314f74be5a2_1_7476"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96"/>
        <p:cNvGrpSpPr/>
        <p:nvPr/>
      </p:nvGrpSpPr>
      <p:grpSpPr>
        <a:xfrm>
          <a:off x="0" y="0"/>
          <a:ext cx="0" cy="0"/>
          <a:chOff x="0" y="0"/>
          <a:chExt cx="0" cy="0"/>
        </a:xfrm>
      </p:grpSpPr>
      <p:sp>
        <p:nvSpPr>
          <p:cNvPr id="1797" name="Google Shape;1797;g314f74be5a2_1_7479"/>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98" name="Google Shape;1798;g314f74be5a2_1_7479"/>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799" name="Google Shape;1799;g314f74be5a2_1_7479"/>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800" name="Google Shape;1800;g314f74be5a2_1_7479"/>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801" name="Google Shape;1801;g314f74be5a2_1_7479"/>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802" name="Google Shape;1802;g314f74be5a2_1_7479"/>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803" name="Google Shape;1803;g314f74be5a2_1_7479"/>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1804"/>
        <p:cNvGrpSpPr/>
        <p:nvPr/>
      </p:nvGrpSpPr>
      <p:grpSpPr>
        <a:xfrm>
          <a:off x="0" y="0"/>
          <a:ext cx="0" cy="0"/>
          <a:chOff x="0" y="0"/>
          <a:chExt cx="0" cy="0"/>
        </a:xfrm>
      </p:grpSpPr>
      <p:sp>
        <p:nvSpPr>
          <p:cNvPr id="1805" name="Google Shape;1805;g314f74be5a2_1_748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6" name="Google Shape;1806;g314f74be5a2_1_748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07" name="Google Shape;1807;g314f74be5a2_1_748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808"/>
        <p:cNvGrpSpPr/>
        <p:nvPr/>
      </p:nvGrpSpPr>
      <p:grpSpPr>
        <a:xfrm>
          <a:off x="0" y="0"/>
          <a:ext cx="0" cy="0"/>
          <a:chOff x="0" y="0"/>
          <a:chExt cx="0" cy="0"/>
        </a:xfrm>
      </p:grpSpPr>
      <p:sp>
        <p:nvSpPr>
          <p:cNvPr id="1809" name="Google Shape;1809;g314f74be5a2_1_749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0" name="Google Shape;1810;g314f74be5a2_1_749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11" name="Google Shape;1811;g314f74be5a2_1_749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1812"/>
        <p:cNvGrpSpPr/>
        <p:nvPr/>
      </p:nvGrpSpPr>
      <p:grpSpPr>
        <a:xfrm>
          <a:off x="0" y="0"/>
          <a:ext cx="0" cy="0"/>
          <a:chOff x="0" y="0"/>
          <a:chExt cx="0" cy="0"/>
        </a:xfrm>
      </p:grpSpPr>
      <p:pic>
        <p:nvPicPr>
          <p:cNvPr id="1813" name="Google Shape;1813;g314f74be5a2_1_749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14" name="Google Shape;1814;g314f74be5a2_1_749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15" name="Google Shape;1815;g314f74be5a2_1_749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816" name="Google Shape;1816;g314f74be5a2_1_7495"/>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1817" name="Google Shape;1817;g314f74be5a2_1_74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1818"/>
        <p:cNvGrpSpPr/>
        <p:nvPr/>
      </p:nvGrpSpPr>
      <p:grpSpPr>
        <a:xfrm>
          <a:off x="0" y="0"/>
          <a:ext cx="0" cy="0"/>
          <a:chOff x="0" y="0"/>
          <a:chExt cx="0" cy="0"/>
        </a:xfrm>
      </p:grpSpPr>
      <p:sp>
        <p:nvSpPr>
          <p:cNvPr id="1819" name="Google Shape;1819;g314f74be5a2_1_7501"/>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g314f74be5a2_1_7501"/>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g314f74be5a2_1_7501"/>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822" name="Google Shape;1822;g314f74be5a2_1_750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1823"/>
        <p:cNvGrpSpPr/>
        <p:nvPr/>
      </p:nvGrpSpPr>
      <p:grpSpPr>
        <a:xfrm>
          <a:off x="0" y="0"/>
          <a:ext cx="0" cy="0"/>
          <a:chOff x="0" y="0"/>
          <a:chExt cx="0" cy="0"/>
        </a:xfrm>
      </p:grpSpPr>
      <p:sp>
        <p:nvSpPr>
          <p:cNvPr id="1824" name="Google Shape;1824;g314f74be5a2_1_7506"/>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g314f74be5a2_1_7506"/>
          <p:cNvSpPr>
            <a:spLocks noGrp="1"/>
          </p:cNvSpPr>
          <p:nvPr>
            <p:ph type="pic" idx="2"/>
          </p:nvPr>
        </p:nvSpPr>
        <p:spPr>
          <a:xfrm>
            <a:off x="410600" y="1005850"/>
            <a:ext cx="2688900" cy="3359100"/>
          </a:xfrm>
          <a:prstGeom prst="roundRect">
            <a:avLst>
              <a:gd name="adj" fmla="val 16667"/>
            </a:avLst>
          </a:prstGeom>
          <a:noFill/>
          <a:ln>
            <a:noFill/>
          </a:ln>
        </p:spPr>
      </p:sp>
      <p:sp>
        <p:nvSpPr>
          <p:cNvPr id="1826" name="Google Shape;1826;g314f74be5a2_1_7506"/>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827" name="Google Shape;1827;g314f74be5a2_1_7506"/>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828" name="Google Shape;1828;g314f74be5a2_1_7506"/>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829" name="Google Shape;1829;g314f74be5a2_1_75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30" name="Google Shape;1830;g314f74be5a2_1_7506"/>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46"/>
        <p:cNvGrpSpPr/>
        <p:nvPr/>
      </p:nvGrpSpPr>
      <p:grpSpPr>
        <a:xfrm>
          <a:off x="0" y="0"/>
          <a:ext cx="0" cy="0"/>
          <a:chOff x="0" y="0"/>
          <a:chExt cx="0" cy="0"/>
        </a:xfrm>
      </p:grpSpPr>
      <p:pic>
        <p:nvPicPr>
          <p:cNvPr id="247" name="Google Shape;247;p66"/>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48" name="Google Shape;248;p66"/>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49" name="Google Shape;249;p66"/>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50" name="Google Shape;250;p66"/>
          <p:cNvSpPr txBox="1">
            <a:spLocks noGrp="1"/>
          </p:cNvSpPr>
          <p:nvPr>
            <p:ph type="subTitle" idx="1"/>
          </p:nvPr>
        </p:nvSpPr>
        <p:spPr>
          <a:xfrm>
            <a:off x="125138" y="1521319"/>
            <a:ext cx="8980800" cy="291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251" name="Google Shape;251;p66"/>
          <p:cNvSpPr txBox="1">
            <a:spLocks noGrp="1"/>
          </p:cNvSpPr>
          <p:nvPr>
            <p:ph type="title"/>
          </p:nvPr>
        </p:nvSpPr>
        <p:spPr>
          <a:xfrm>
            <a:off x="0" y="902250"/>
            <a:ext cx="9144000" cy="4872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1831"/>
        <p:cNvGrpSpPr/>
        <p:nvPr/>
      </p:nvGrpSpPr>
      <p:grpSpPr>
        <a:xfrm>
          <a:off x="0" y="0"/>
          <a:ext cx="0" cy="0"/>
          <a:chOff x="0" y="0"/>
          <a:chExt cx="0" cy="0"/>
        </a:xfrm>
      </p:grpSpPr>
      <p:sp>
        <p:nvSpPr>
          <p:cNvPr id="1832" name="Google Shape;1832;g314f74be5a2_1_7514"/>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g314f74be5a2_1_7514"/>
          <p:cNvSpPr>
            <a:spLocks noGrp="1"/>
          </p:cNvSpPr>
          <p:nvPr>
            <p:ph type="pic" idx="2"/>
          </p:nvPr>
        </p:nvSpPr>
        <p:spPr>
          <a:xfrm>
            <a:off x="410600" y="1005850"/>
            <a:ext cx="2688900" cy="3359100"/>
          </a:xfrm>
          <a:prstGeom prst="roundRect">
            <a:avLst>
              <a:gd name="adj" fmla="val 16667"/>
            </a:avLst>
          </a:prstGeom>
          <a:noFill/>
          <a:ln>
            <a:noFill/>
          </a:ln>
        </p:spPr>
      </p:sp>
      <p:sp>
        <p:nvSpPr>
          <p:cNvPr id="1834" name="Google Shape;1834;g314f74be5a2_1_7514"/>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835" name="Google Shape;1835;g314f74be5a2_1_7514"/>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836" name="Google Shape;1836;g314f74be5a2_1_751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837" name="Google Shape;1837;g314f74be5a2_1_75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38" name="Google Shape;1838;g314f74be5a2_1_7514"/>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1839"/>
        <p:cNvGrpSpPr/>
        <p:nvPr/>
      </p:nvGrpSpPr>
      <p:grpSpPr>
        <a:xfrm>
          <a:off x="0" y="0"/>
          <a:ext cx="0" cy="0"/>
          <a:chOff x="0" y="0"/>
          <a:chExt cx="0" cy="0"/>
        </a:xfrm>
      </p:grpSpPr>
      <p:sp>
        <p:nvSpPr>
          <p:cNvPr id="1840" name="Google Shape;1840;g314f74be5a2_1_7522"/>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41" name="Google Shape;1841;g314f74be5a2_1_7522"/>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1842" name="Google Shape;1842;g314f74be5a2_1_7522"/>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1843" name="Google Shape;1843;g314f74be5a2_1_7522"/>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1844"/>
        <p:cNvGrpSpPr/>
        <p:nvPr/>
      </p:nvGrpSpPr>
      <p:grpSpPr>
        <a:xfrm>
          <a:off x="0" y="0"/>
          <a:ext cx="0" cy="0"/>
          <a:chOff x="0" y="0"/>
          <a:chExt cx="0" cy="0"/>
        </a:xfrm>
      </p:grpSpPr>
      <p:sp>
        <p:nvSpPr>
          <p:cNvPr id="1845" name="Google Shape;1845;g314f74be5a2_1_75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46" name="Google Shape;1846;g314f74be5a2_1_75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47" name="Google Shape;1847;g314f74be5a2_1_75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1848"/>
        <p:cNvGrpSpPr/>
        <p:nvPr/>
      </p:nvGrpSpPr>
      <p:grpSpPr>
        <a:xfrm>
          <a:off x="0" y="0"/>
          <a:ext cx="0" cy="0"/>
          <a:chOff x="0" y="0"/>
          <a:chExt cx="0" cy="0"/>
        </a:xfrm>
      </p:grpSpPr>
      <p:pic>
        <p:nvPicPr>
          <p:cNvPr id="1849" name="Google Shape;1849;g314f74be5a2_1_753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50" name="Google Shape;1850;g314f74be5a2_1_753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851" name="Google Shape;1851;g314f74be5a2_1_753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52" name="Google Shape;1852;g314f74be5a2_1_753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53"/>
        <p:cNvGrpSpPr/>
        <p:nvPr/>
      </p:nvGrpSpPr>
      <p:grpSpPr>
        <a:xfrm>
          <a:off x="0" y="0"/>
          <a:ext cx="0" cy="0"/>
          <a:chOff x="0" y="0"/>
          <a:chExt cx="0" cy="0"/>
        </a:xfrm>
      </p:grpSpPr>
      <p:sp>
        <p:nvSpPr>
          <p:cNvPr id="1854" name="Google Shape;1854;g314f74be5a2_1_7536"/>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55" name="Google Shape;1855;g314f74be5a2_1_7536"/>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856" name="Google Shape;1856;g314f74be5a2_1_753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1857"/>
        <p:cNvGrpSpPr/>
        <p:nvPr/>
      </p:nvGrpSpPr>
      <p:grpSpPr>
        <a:xfrm>
          <a:off x="0" y="0"/>
          <a:ext cx="0" cy="0"/>
          <a:chOff x="0" y="0"/>
          <a:chExt cx="0" cy="0"/>
        </a:xfrm>
      </p:grpSpPr>
      <p:sp>
        <p:nvSpPr>
          <p:cNvPr id="1858" name="Google Shape;1858;g314f74be5a2_1_7540"/>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859" name="Google Shape;1859;g314f74be5a2_1_7540"/>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860" name="Google Shape;1860;g314f74be5a2_1_75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61" name="Google Shape;1861;g314f74be5a2_1_754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62" name="Google Shape;1862;g314f74be5a2_1_7540"/>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1863"/>
        <p:cNvGrpSpPr/>
        <p:nvPr/>
      </p:nvGrpSpPr>
      <p:grpSpPr>
        <a:xfrm>
          <a:off x="0" y="0"/>
          <a:ext cx="0" cy="0"/>
          <a:chOff x="0" y="0"/>
          <a:chExt cx="0" cy="0"/>
        </a:xfrm>
      </p:grpSpPr>
      <p:sp>
        <p:nvSpPr>
          <p:cNvPr id="1864" name="Google Shape;1864;g314f74be5a2_1_7546"/>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1865" name="Google Shape;1865;g314f74be5a2_1_7546"/>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1866" name="Google Shape;1866;g314f74be5a2_1_7546"/>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1867"/>
        <p:cNvGrpSpPr/>
        <p:nvPr/>
      </p:nvGrpSpPr>
      <p:grpSpPr>
        <a:xfrm>
          <a:off x="0" y="0"/>
          <a:ext cx="0" cy="0"/>
          <a:chOff x="0" y="0"/>
          <a:chExt cx="0" cy="0"/>
        </a:xfrm>
      </p:grpSpPr>
      <p:sp>
        <p:nvSpPr>
          <p:cNvPr id="1868" name="Google Shape;1868;g314f74be5a2_1_7550"/>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g314f74be5a2_1_7550"/>
          <p:cNvSpPr>
            <a:spLocks noGrp="1"/>
          </p:cNvSpPr>
          <p:nvPr>
            <p:ph type="pic" idx="2"/>
          </p:nvPr>
        </p:nvSpPr>
        <p:spPr>
          <a:xfrm>
            <a:off x="5854750" y="980700"/>
            <a:ext cx="2862900" cy="2714100"/>
          </a:xfrm>
          <a:prstGeom prst="roundRect">
            <a:avLst>
              <a:gd name="adj" fmla="val 16667"/>
            </a:avLst>
          </a:prstGeom>
          <a:noFill/>
          <a:ln>
            <a:noFill/>
          </a:ln>
        </p:spPr>
      </p:sp>
      <p:sp>
        <p:nvSpPr>
          <p:cNvPr id="1870" name="Google Shape;1870;g314f74be5a2_1_7550"/>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871" name="Google Shape;1871;g314f74be5a2_1_7550"/>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872" name="Google Shape;1872;g314f74be5a2_1_7550"/>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1873" name="Google Shape;1873;g314f74be5a2_1_755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1874"/>
        <p:cNvGrpSpPr/>
        <p:nvPr/>
      </p:nvGrpSpPr>
      <p:grpSpPr>
        <a:xfrm>
          <a:off x="0" y="0"/>
          <a:ext cx="0" cy="0"/>
          <a:chOff x="0" y="0"/>
          <a:chExt cx="0" cy="0"/>
        </a:xfrm>
      </p:grpSpPr>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1875"/>
        <p:cNvGrpSpPr/>
        <p:nvPr/>
      </p:nvGrpSpPr>
      <p:grpSpPr>
        <a:xfrm>
          <a:off x="0" y="0"/>
          <a:ext cx="0" cy="0"/>
          <a:chOff x="0" y="0"/>
          <a:chExt cx="0" cy="0"/>
        </a:xfrm>
      </p:grpSpPr>
      <p:pic>
        <p:nvPicPr>
          <p:cNvPr id="1876" name="Google Shape;1876;g314f74be5a2_1_7558"/>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877" name="Google Shape;1877;g314f74be5a2_1_755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78" name="Google Shape;1878;g314f74be5a2_1_755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79" name="Google Shape;1879;g314f74be5a2_1_755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52"/>
        <p:cNvGrpSpPr/>
        <p:nvPr/>
      </p:nvGrpSpPr>
      <p:grpSpPr>
        <a:xfrm>
          <a:off x="0" y="0"/>
          <a:ext cx="0" cy="0"/>
          <a:chOff x="0" y="0"/>
          <a:chExt cx="0" cy="0"/>
        </a:xfrm>
      </p:grpSpPr>
      <p:pic>
        <p:nvPicPr>
          <p:cNvPr id="253" name="Google Shape;253;p67"/>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54" name="Google Shape;254;p67"/>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55" name="Google Shape;255;p67"/>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56" name="Google Shape;256;p67"/>
          <p:cNvSpPr txBox="1">
            <a:spLocks noGrp="1"/>
          </p:cNvSpPr>
          <p:nvPr>
            <p:ph type="subTitle" idx="1"/>
          </p:nvPr>
        </p:nvSpPr>
        <p:spPr>
          <a:xfrm>
            <a:off x="81675" y="856144"/>
            <a:ext cx="8980800" cy="3352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257" name="Google Shape;257;p67"/>
          <p:cNvSpPr txBox="1">
            <a:spLocks noGrp="1"/>
          </p:cNvSpPr>
          <p:nvPr>
            <p:ph type="title"/>
          </p:nvPr>
        </p:nvSpPr>
        <p:spPr>
          <a:xfrm>
            <a:off x="0" y="270000"/>
            <a:ext cx="9144000" cy="4872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1880"/>
        <p:cNvGrpSpPr/>
        <p:nvPr/>
      </p:nvGrpSpPr>
      <p:grpSpPr>
        <a:xfrm>
          <a:off x="0" y="0"/>
          <a:ext cx="0" cy="0"/>
          <a:chOff x="0" y="0"/>
          <a:chExt cx="0" cy="0"/>
        </a:xfrm>
      </p:grpSpPr>
      <p:pic>
        <p:nvPicPr>
          <p:cNvPr id="1881" name="Google Shape;1881;g314f74be5a2_1_756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82" name="Google Shape;1882;g314f74be5a2_1_756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83" name="Google Shape;1883;g314f74be5a2_1_756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84" name="Google Shape;1884;g314f74be5a2_1_756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1885"/>
        <p:cNvGrpSpPr/>
        <p:nvPr/>
      </p:nvGrpSpPr>
      <p:grpSpPr>
        <a:xfrm>
          <a:off x="0" y="0"/>
          <a:ext cx="0" cy="0"/>
          <a:chOff x="0" y="0"/>
          <a:chExt cx="0" cy="0"/>
        </a:xfrm>
      </p:grpSpPr>
      <p:sp>
        <p:nvSpPr>
          <p:cNvPr id="1886" name="Google Shape;1886;g314f74be5a2_1_7568"/>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887" name="Google Shape;1887;g314f74be5a2_1_7568"/>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888" name="Google Shape;1888;g314f74be5a2_1_75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9" name="Google Shape;1889;g314f74be5a2_1_75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90" name="Google Shape;1890;g314f74be5a2_1_7568"/>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1891"/>
        <p:cNvGrpSpPr/>
        <p:nvPr/>
      </p:nvGrpSpPr>
      <p:grpSpPr>
        <a:xfrm>
          <a:off x="0" y="0"/>
          <a:ext cx="0" cy="0"/>
          <a:chOff x="0" y="0"/>
          <a:chExt cx="0" cy="0"/>
        </a:xfrm>
      </p:grpSpPr>
      <p:pic>
        <p:nvPicPr>
          <p:cNvPr id="1892" name="Google Shape;1892;g314f74be5a2_1_757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93" name="Google Shape;1893;g314f74be5a2_1_757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94" name="Google Shape;1894;g314f74be5a2_1_757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95" name="Google Shape;1895;g314f74be5a2_1_757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1896"/>
        <p:cNvGrpSpPr/>
        <p:nvPr/>
      </p:nvGrpSpPr>
      <p:grpSpPr>
        <a:xfrm>
          <a:off x="0" y="0"/>
          <a:ext cx="0" cy="0"/>
          <a:chOff x="0" y="0"/>
          <a:chExt cx="0" cy="0"/>
        </a:xfrm>
      </p:grpSpPr>
      <p:pic>
        <p:nvPicPr>
          <p:cNvPr id="1897" name="Google Shape;1897;g314f74be5a2_1_75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98" name="Google Shape;1898;g314f74be5a2_1_757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899" name="Google Shape;1899;g314f74be5a2_1_757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00" name="Google Shape;1900;g314f74be5a2_1_7579"/>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901"/>
        <p:cNvGrpSpPr/>
        <p:nvPr/>
      </p:nvGrpSpPr>
      <p:grpSpPr>
        <a:xfrm>
          <a:off x="0" y="0"/>
          <a:ext cx="0" cy="0"/>
          <a:chOff x="0" y="0"/>
          <a:chExt cx="0" cy="0"/>
        </a:xfrm>
      </p:grpSpPr>
      <p:pic>
        <p:nvPicPr>
          <p:cNvPr id="1902" name="Google Shape;1902;g314f74be5a2_1_7584"/>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1903" name="Google Shape;1903;g314f74be5a2_1_75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1904"/>
        <p:cNvGrpSpPr/>
        <p:nvPr/>
      </p:nvGrpSpPr>
      <p:grpSpPr>
        <a:xfrm>
          <a:off x="0" y="0"/>
          <a:ext cx="0" cy="0"/>
          <a:chOff x="0" y="0"/>
          <a:chExt cx="0" cy="0"/>
        </a:xfrm>
      </p:grpSpPr>
      <p:sp>
        <p:nvSpPr>
          <p:cNvPr id="1905" name="Google Shape;1905;g314f74be5a2_1_7587"/>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1906" name="Google Shape;1906;g314f74be5a2_1_7587"/>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1907" name="Google Shape;1907;g314f74be5a2_1_7587"/>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1908" name="Google Shape;1908;g314f74be5a2_1_7587"/>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9"/>
        <p:cNvGrpSpPr/>
        <p:nvPr/>
      </p:nvGrpSpPr>
      <p:grpSpPr>
        <a:xfrm>
          <a:off x="0" y="0"/>
          <a:ext cx="0" cy="0"/>
          <a:chOff x="0" y="0"/>
          <a:chExt cx="0" cy="0"/>
        </a:xfrm>
      </p:grpSpPr>
      <p:sp>
        <p:nvSpPr>
          <p:cNvPr id="1910" name="Google Shape;1910;g314f74be5a2_1_75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11" name="Google Shape;1911;g314f74be5a2_1_75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1912"/>
        <p:cNvGrpSpPr/>
        <p:nvPr/>
      </p:nvGrpSpPr>
      <p:grpSpPr>
        <a:xfrm>
          <a:off x="0" y="0"/>
          <a:ext cx="0" cy="0"/>
          <a:chOff x="0" y="0"/>
          <a:chExt cx="0" cy="0"/>
        </a:xfrm>
      </p:grpSpPr>
      <p:sp>
        <p:nvSpPr>
          <p:cNvPr id="1913" name="Google Shape;1913;g314f74be5a2_1_7595"/>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g314f74be5a2_1_7595"/>
          <p:cNvSpPr>
            <a:spLocks noGrp="1"/>
          </p:cNvSpPr>
          <p:nvPr>
            <p:ph type="pic" idx="2"/>
          </p:nvPr>
        </p:nvSpPr>
        <p:spPr>
          <a:xfrm>
            <a:off x="410600" y="1005850"/>
            <a:ext cx="2688900" cy="3359100"/>
          </a:xfrm>
          <a:prstGeom prst="roundRect">
            <a:avLst>
              <a:gd name="adj" fmla="val 16667"/>
            </a:avLst>
          </a:prstGeom>
          <a:noFill/>
          <a:ln>
            <a:noFill/>
          </a:ln>
        </p:spPr>
      </p:sp>
      <p:sp>
        <p:nvSpPr>
          <p:cNvPr id="1915" name="Google Shape;1915;g314f74be5a2_1_7595"/>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916" name="Google Shape;1916;g314f74be5a2_1_7595"/>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1917" name="Google Shape;1917;g314f74be5a2_1_7595"/>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918" name="Google Shape;1918;g314f74be5a2_1_759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919"/>
        <p:cNvGrpSpPr/>
        <p:nvPr/>
      </p:nvGrpSpPr>
      <p:grpSpPr>
        <a:xfrm>
          <a:off x="0" y="0"/>
          <a:ext cx="0" cy="0"/>
          <a:chOff x="0" y="0"/>
          <a:chExt cx="0" cy="0"/>
        </a:xfrm>
      </p:grpSpPr>
      <p:pic>
        <p:nvPicPr>
          <p:cNvPr id="1920" name="Google Shape;1920;g314f74be5a2_1_760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921" name="Google Shape;1921;g314f74be5a2_1_760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922" name="Google Shape;1922;g314f74be5a2_1_760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1923"/>
        <p:cNvGrpSpPr/>
        <p:nvPr/>
      </p:nvGrpSpPr>
      <p:grpSpPr>
        <a:xfrm>
          <a:off x="0" y="0"/>
          <a:ext cx="0" cy="0"/>
          <a:chOff x="0" y="0"/>
          <a:chExt cx="0" cy="0"/>
        </a:xfrm>
      </p:grpSpPr>
      <p:pic>
        <p:nvPicPr>
          <p:cNvPr id="1924" name="Google Shape;1924;g314f74be5a2_1_760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925" name="Google Shape;1925;g314f74be5a2_1_760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endParaRPr/>
          </a:p>
        </p:txBody>
      </p:sp>
      <p:sp>
        <p:nvSpPr>
          <p:cNvPr id="1926" name="Google Shape;1926;g314f74be5a2_1_760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27" name="Google Shape;1927;g314f74be5a2_1_760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928" name="Google Shape;1928;g314f74be5a2_1_7606"/>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8"/>
        <p:cNvGrpSpPr/>
        <p:nvPr/>
      </p:nvGrpSpPr>
      <p:grpSpPr>
        <a:xfrm>
          <a:off x="0" y="0"/>
          <a:ext cx="0" cy="0"/>
          <a:chOff x="0" y="0"/>
          <a:chExt cx="0" cy="0"/>
        </a:xfrm>
      </p:grpSpPr>
      <p:sp>
        <p:nvSpPr>
          <p:cNvPr id="259" name="Google Shape;259;p68"/>
          <p:cNvSpPr txBox="1">
            <a:spLocks noGrp="1"/>
          </p:cNvSpPr>
          <p:nvPr>
            <p:ph type="title"/>
          </p:nvPr>
        </p:nvSpPr>
        <p:spPr>
          <a:xfrm>
            <a:off x="628650" y="1796888"/>
            <a:ext cx="2949000" cy="8826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0" name="Google Shape;260;p68"/>
          <p:cNvSpPr>
            <a:spLocks noGrp="1"/>
          </p:cNvSpPr>
          <p:nvPr>
            <p:ph type="pic" idx="2"/>
          </p:nvPr>
        </p:nvSpPr>
        <p:spPr>
          <a:xfrm>
            <a:off x="4336386" y="660300"/>
            <a:ext cx="3996600" cy="3156000"/>
          </a:xfrm>
          <a:prstGeom prst="rect">
            <a:avLst/>
          </a:prstGeom>
          <a:noFill/>
          <a:ln>
            <a:noFill/>
          </a:ln>
        </p:spPr>
      </p:sp>
      <p:pic>
        <p:nvPicPr>
          <p:cNvPr id="261" name="Google Shape;261;p68"/>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62" name="Google Shape;262;p68"/>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63" name="Google Shape;263;p68"/>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1929"/>
        <p:cNvGrpSpPr/>
        <p:nvPr/>
      </p:nvGrpSpPr>
      <p:grpSpPr>
        <a:xfrm>
          <a:off x="0" y="0"/>
          <a:ext cx="0" cy="0"/>
          <a:chOff x="0" y="0"/>
          <a:chExt cx="0" cy="0"/>
        </a:xfrm>
      </p:grpSpPr>
      <p:sp>
        <p:nvSpPr>
          <p:cNvPr id="1930" name="Google Shape;1930;g314f74be5a2_1_76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31" name="Google Shape;1931;g314f74be5a2_1_76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32" name="Google Shape;1932;g314f74be5a2_1_76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1933"/>
        <p:cNvGrpSpPr/>
        <p:nvPr/>
      </p:nvGrpSpPr>
      <p:grpSpPr>
        <a:xfrm>
          <a:off x="0" y="0"/>
          <a:ext cx="0" cy="0"/>
          <a:chOff x="0" y="0"/>
          <a:chExt cx="0" cy="0"/>
        </a:xfrm>
      </p:grpSpPr>
      <p:pic>
        <p:nvPicPr>
          <p:cNvPr id="1934" name="Google Shape;1934;g314f74be5a2_1_7616"/>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935" name="Google Shape;1935;g314f74be5a2_1_7616"/>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936" name="Google Shape;1936;g314f74be5a2_1_761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1937"/>
        <p:cNvGrpSpPr/>
        <p:nvPr/>
      </p:nvGrpSpPr>
      <p:grpSpPr>
        <a:xfrm>
          <a:off x="0" y="0"/>
          <a:ext cx="0" cy="0"/>
          <a:chOff x="0" y="0"/>
          <a:chExt cx="0" cy="0"/>
        </a:xfrm>
      </p:grpSpPr>
      <p:pic>
        <p:nvPicPr>
          <p:cNvPr id="1938" name="Google Shape;1938;g314f74be5a2_1_7620"/>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939" name="Google Shape;1939;g314f74be5a2_1_762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940" name="Google Shape;1940;g314f74be5a2_1_762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1941"/>
        <p:cNvGrpSpPr/>
        <p:nvPr/>
      </p:nvGrpSpPr>
      <p:grpSpPr>
        <a:xfrm>
          <a:off x="0" y="0"/>
          <a:ext cx="0" cy="0"/>
          <a:chOff x="0" y="0"/>
          <a:chExt cx="0" cy="0"/>
        </a:xfrm>
      </p:grpSpPr>
      <p:pic>
        <p:nvPicPr>
          <p:cNvPr id="1942" name="Google Shape;1942;g314f74be5a2_1_762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943" name="Google Shape;1943;g314f74be5a2_1_762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4" name="Google Shape;1944;g314f74be5a2_1_762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945" name="Google Shape;1945;g314f74be5a2_1_762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1946"/>
        <p:cNvGrpSpPr/>
        <p:nvPr/>
      </p:nvGrpSpPr>
      <p:grpSpPr>
        <a:xfrm>
          <a:off x="0" y="0"/>
          <a:ext cx="0" cy="0"/>
          <a:chOff x="0" y="0"/>
          <a:chExt cx="0" cy="0"/>
        </a:xfrm>
      </p:grpSpPr>
      <p:pic>
        <p:nvPicPr>
          <p:cNvPr id="1947" name="Google Shape;1947;g314f74be5a2_1_762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48" name="Google Shape;1948;g314f74be5a2_1_762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949" name="Google Shape;1949;g314f74be5a2_1_762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1950"/>
        <p:cNvGrpSpPr/>
        <p:nvPr/>
      </p:nvGrpSpPr>
      <p:grpSpPr>
        <a:xfrm>
          <a:off x="0" y="0"/>
          <a:ext cx="0" cy="0"/>
          <a:chOff x="0" y="0"/>
          <a:chExt cx="0" cy="0"/>
        </a:xfrm>
      </p:grpSpPr>
      <p:pic>
        <p:nvPicPr>
          <p:cNvPr id="1951" name="Google Shape;1951;g314f74be5a2_1_76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52" name="Google Shape;1952;g314f74be5a2_1_7633"/>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1953" name="Google Shape;1953;g314f74be5a2_1_7633"/>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54" name="Google Shape;1954;g314f74be5a2_1_7633"/>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955" name="Google Shape;1955;g314f74be5a2_1_763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1956"/>
        <p:cNvGrpSpPr/>
        <p:nvPr/>
      </p:nvGrpSpPr>
      <p:grpSpPr>
        <a:xfrm>
          <a:off x="0" y="0"/>
          <a:ext cx="0" cy="0"/>
          <a:chOff x="0" y="0"/>
          <a:chExt cx="0" cy="0"/>
        </a:xfrm>
      </p:grpSpPr>
      <p:pic>
        <p:nvPicPr>
          <p:cNvPr id="1957" name="Google Shape;1957;g314f74be5a2_1_76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58" name="Google Shape;1958;g314f74be5a2_1_763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959" name="Google Shape;1959;g314f74be5a2_1_763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1960"/>
        <p:cNvGrpSpPr/>
        <p:nvPr/>
      </p:nvGrpSpPr>
      <p:grpSpPr>
        <a:xfrm>
          <a:off x="0" y="0"/>
          <a:ext cx="0" cy="0"/>
          <a:chOff x="0" y="0"/>
          <a:chExt cx="0" cy="0"/>
        </a:xfrm>
      </p:grpSpPr>
      <p:sp>
        <p:nvSpPr>
          <p:cNvPr id="1961" name="Google Shape;1961;g314f74be5a2_1_76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962" name="Google Shape;1962;g314f74be5a2_1_76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963" name="Google Shape;1963;g314f74be5a2_1_76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1964"/>
        <p:cNvGrpSpPr/>
        <p:nvPr/>
      </p:nvGrpSpPr>
      <p:grpSpPr>
        <a:xfrm>
          <a:off x="0" y="0"/>
          <a:ext cx="0" cy="0"/>
          <a:chOff x="0" y="0"/>
          <a:chExt cx="0" cy="0"/>
        </a:xfrm>
      </p:grpSpPr>
      <p:pic>
        <p:nvPicPr>
          <p:cNvPr id="1965" name="Google Shape;1965;g314f74be5a2_1_7647"/>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966" name="Google Shape;1966;g314f74be5a2_1_7647"/>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967" name="Google Shape;1967;g314f74be5a2_1_764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1968"/>
        <p:cNvGrpSpPr/>
        <p:nvPr/>
      </p:nvGrpSpPr>
      <p:grpSpPr>
        <a:xfrm>
          <a:off x="0" y="0"/>
          <a:ext cx="0" cy="0"/>
          <a:chOff x="0" y="0"/>
          <a:chExt cx="0" cy="0"/>
        </a:xfrm>
      </p:grpSpPr>
      <p:pic>
        <p:nvPicPr>
          <p:cNvPr id="1969" name="Google Shape;1969;g314f74be5a2_1_7651"/>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970" name="Google Shape;1970;g314f74be5a2_1_765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1 1">
  <p:cSld name="PICTURE_WITH_CAPTION_TEXT_1_1">
    <p:spTree>
      <p:nvGrpSpPr>
        <p:cNvPr id="1" name="Shape 264"/>
        <p:cNvGrpSpPr/>
        <p:nvPr/>
      </p:nvGrpSpPr>
      <p:grpSpPr>
        <a:xfrm>
          <a:off x="0" y="0"/>
          <a:ext cx="0" cy="0"/>
          <a:chOff x="0" y="0"/>
          <a:chExt cx="0" cy="0"/>
        </a:xfrm>
      </p:grpSpPr>
      <p:pic>
        <p:nvPicPr>
          <p:cNvPr id="265" name="Google Shape;265;p69"/>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66" name="Google Shape;266;p69"/>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67" name="Google Shape;267;p69"/>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68" name="Google Shape;268;p69"/>
          <p:cNvSpPr txBox="1"/>
          <p:nvPr/>
        </p:nvSpPr>
        <p:spPr>
          <a:xfrm>
            <a:off x="1067063" y="790069"/>
            <a:ext cx="7009800" cy="5385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0000"/>
              </a:buClr>
              <a:buSzPts val="3300"/>
              <a:buFont typeface="Arial"/>
              <a:buNone/>
            </a:pPr>
            <a:r>
              <a:rPr lang="en-US" sz="3300" b="0" i="0" u="none" strike="noStrike" cap="none">
                <a:solidFill>
                  <a:srgbClr val="000000"/>
                </a:solidFill>
                <a:latin typeface="Century Gothic"/>
                <a:ea typeface="Century Gothic"/>
                <a:cs typeface="Century Gothic"/>
                <a:sym typeface="Century Gothic"/>
              </a:rPr>
              <a:t>Click to edit title style</a:t>
            </a:r>
            <a:endParaRPr sz="3300" b="0" i="0" u="none" strike="noStrike" cap="none">
              <a:solidFill>
                <a:srgbClr val="000000"/>
              </a:solidFill>
              <a:latin typeface="Century Gothic"/>
              <a:ea typeface="Century Gothic"/>
              <a:cs typeface="Century Gothic"/>
              <a:sym typeface="Century Gothic"/>
            </a:endParaRPr>
          </a:p>
        </p:txBody>
      </p:sp>
      <p:cxnSp>
        <p:nvCxnSpPr>
          <p:cNvPr id="269" name="Google Shape;269;p69"/>
          <p:cNvCxnSpPr/>
          <p:nvPr/>
        </p:nvCxnSpPr>
        <p:spPr>
          <a:xfrm>
            <a:off x="149625" y="1416544"/>
            <a:ext cx="8844600" cy="7200"/>
          </a:xfrm>
          <a:prstGeom prst="straightConnector1">
            <a:avLst/>
          </a:prstGeom>
          <a:noFill/>
          <a:ln w="31750" cap="flat" cmpd="sng">
            <a:solidFill>
              <a:srgbClr val="000000"/>
            </a:solidFill>
            <a:prstDash val="solid"/>
            <a:round/>
            <a:headEnd type="none" w="sm" len="sm"/>
            <a:tailEnd type="none" w="sm" len="sm"/>
          </a:ln>
        </p:spPr>
      </p:cxnSp>
      <p:sp>
        <p:nvSpPr>
          <p:cNvPr id="270" name="Google Shape;270;p69"/>
          <p:cNvSpPr txBox="1">
            <a:spLocks noGrp="1"/>
          </p:cNvSpPr>
          <p:nvPr>
            <p:ph type="subTitle" idx="1"/>
          </p:nvPr>
        </p:nvSpPr>
        <p:spPr>
          <a:xfrm>
            <a:off x="1067063" y="1521319"/>
            <a:ext cx="7009800" cy="291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1971"/>
        <p:cNvGrpSpPr/>
        <p:nvPr/>
      </p:nvGrpSpPr>
      <p:grpSpPr>
        <a:xfrm>
          <a:off x="0" y="0"/>
          <a:ext cx="0" cy="0"/>
          <a:chOff x="0" y="0"/>
          <a:chExt cx="0" cy="0"/>
        </a:xfrm>
      </p:grpSpPr>
      <p:sp>
        <p:nvSpPr>
          <p:cNvPr id="1972" name="Google Shape;1972;g314f74be5a2_1_7654"/>
          <p:cNvSpPr txBox="1">
            <a:spLocks noGrp="1"/>
          </p:cNvSpPr>
          <p:nvPr>
            <p:ph type="title"/>
          </p:nvPr>
        </p:nvSpPr>
        <p:spPr>
          <a:xfrm>
            <a:off x="776363" y="203681"/>
            <a:ext cx="7880700" cy="786900"/>
          </a:xfrm>
          <a:prstGeom prst="rect">
            <a:avLst/>
          </a:prstGeom>
          <a:solidFill>
            <a:srgbClr val="156093"/>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lgn="ctr">
              <a:lnSpc>
                <a:spcPct val="100000"/>
              </a:lnSpc>
              <a:spcBef>
                <a:spcPts val="0"/>
              </a:spcBef>
              <a:spcAft>
                <a:spcPts val="0"/>
              </a:spcAft>
              <a:buSzPts val="1600"/>
              <a:buFont typeface="Roboto"/>
              <a:buNone/>
              <a:defRPr>
                <a:latin typeface="Roboto"/>
                <a:ea typeface="Roboto"/>
                <a:cs typeface="Roboto"/>
                <a:sym typeface="Roboto"/>
              </a:defRPr>
            </a:lvl2pPr>
            <a:lvl3pPr lvl="2" algn="ctr">
              <a:lnSpc>
                <a:spcPct val="100000"/>
              </a:lnSpc>
              <a:spcBef>
                <a:spcPts val="0"/>
              </a:spcBef>
              <a:spcAft>
                <a:spcPts val="0"/>
              </a:spcAft>
              <a:buSzPts val="1600"/>
              <a:buFont typeface="Roboto"/>
              <a:buNone/>
              <a:defRPr>
                <a:latin typeface="Roboto"/>
                <a:ea typeface="Roboto"/>
                <a:cs typeface="Roboto"/>
                <a:sym typeface="Roboto"/>
              </a:defRPr>
            </a:lvl3pPr>
            <a:lvl4pPr lvl="3" algn="ctr">
              <a:lnSpc>
                <a:spcPct val="100000"/>
              </a:lnSpc>
              <a:spcBef>
                <a:spcPts val="0"/>
              </a:spcBef>
              <a:spcAft>
                <a:spcPts val="0"/>
              </a:spcAft>
              <a:buSzPts val="1600"/>
              <a:buFont typeface="Roboto"/>
              <a:buNone/>
              <a:defRPr>
                <a:latin typeface="Roboto"/>
                <a:ea typeface="Roboto"/>
                <a:cs typeface="Roboto"/>
                <a:sym typeface="Roboto"/>
              </a:defRPr>
            </a:lvl4pPr>
            <a:lvl5pPr lvl="4" algn="ctr">
              <a:lnSpc>
                <a:spcPct val="100000"/>
              </a:lnSpc>
              <a:spcBef>
                <a:spcPts val="0"/>
              </a:spcBef>
              <a:spcAft>
                <a:spcPts val="0"/>
              </a:spcAft>
              <a:buSzPts val="1600"/>
              <a:buFont typeface="Roboto"/>
              <a:buNone/>
              <a:defRPr>
                <a:latin typeface="Roboto"/>
                <a:ea typeface="Roboto"/>
                <a:cs typeface="Roboto"/>
                <a:sym typeface="Roboto"/>
              </a:defRPr>
            </a:lvl5pPr>
            <a:lvl6pPr lvl="5" algn="ctr">
              <a:lnSpc>
                <a:spcPct val="100000"/>
              </a:lnSpc>
              <a:spcBef>
                <a:spcPts val="0"/>
              </a:spcBef>
              <a:spcAft>
                <a:spcPts val="0"/>
              </a:spcAft>
              <a:buSzPts val="1600"/>
              <a:buFont typeface="Roboto"/>
              <a:buNone/>
              <a:defRPr>
                <a:latin typeface="Roboto"/>
                <a:ea typeface="Roboto"/>
                <a:cs typeface="Roboto"/>
                <a:sym typeface="Roboto"/>
              </a:defRPr>
            </a:lvl6pPr>
            <a:lvl7pPr lvl="6" algn="ctr">
              <a:lnSpc>
                <a:spcPct val="100000"/>
              </a:lnSpc>
              <a:spcBef>
                <a:spcPts val="0"/>
              </a:spcBef>
              <a:spcAft>
                <a:spcPts val="0"/>
              </a:spcAft>
              <a:buSzPts val="1600"/>
              <a:buFont typeface="Roboto"/>
              <a:buNone/>
              <a:defRPr>
                <a:latin typeface="Roboto"/>
                <a:ea typeface="Roboto"/>
                <a:cs typeface="Roboto"/>
                <a:sym typeface="Roboto"/>
              </a:defRPr>
            </a:lvl7pPr>
            <a:lvl8pPr lvl="7" algn="ctr">
              <a:lnSpc>
                <a:spcPct val="100000"/>
              </a:lnSpc>
              <a:spcBef>
                <a:spcPts val="0"/>
              </a:spcBef>
              <a:spcAft>
                <a:spcPts val="0"/>
              </a:spcAft>
              <a:buSzPts val="1600"/>
              <a:buFont typeface="Roboto"/>
              <a:buNone/>
              <a:defRPr>
                <a:latin typeface="Roboto"/>
                <a:ea typeface="Roboto"/>
                <a:cs typeface="Roboto"/>
                <a:sym typeface="Roboto"/>
              </a:defRPr>
            </a:lvl8pPr>
            <a:lvl9pPr lvl="8" algn="ctr">
              <a:lnSpc>
                <a:spcPct val="100000"/>
              </a:lnSpc>
              <a:spcBef>
                <a:spcPts val="0"/>
              </a:spcBef>
              <a:spcAft>
                <a:spcPts val="0"/>
              </a:spcAft>
              <a:buSzPts val="1600"/>
              <a:buFont typeface="Roboto"/>
              <a:buNone/>
              <a:defRPr>
                <a:latin typeface="Roboto"/>
                <a:ea typeface="Roboto"/>
                <a:cs typeface="Roboto"/>
                <a:sym typeface="Roboto"/>
              </a:defRPr>
            </a:lvl9pPr>
          </a:lstStyle>
          <a:p>
            <a:endParaRPr/>
          </a:p>
        </p:txBody>
      </p:sp>
      <p:cxnSp>
        <p:nvCxnSpPr>
          <p:cNvPr id="1973" name="Google Shape;1973;g314f74be5a2_1_7654"/>
          <p:cNvCxnSpPr/>
          <p:nvPr/>
        </p:nvCxnSpPr>
        <p:spPr>
          <a:xfrm>
            <a:off x="931628" y="1034597"/>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978"/>
        <p:cNvGrpSpPr/>
        <p:nvPr/>
      </p:nvGrpSpPr>
      <p:grpSpPr>
        <a:xfrm>
          <a:off x="0" y="0"/>
          <a:ext cx="0" cy="0"/>
          <a:chOff x="0" y="0"/>
          <a:chExt cx="0" cy="0"/>
        </a:xfrm>
      </p:grpSpPr>
      <p:sp>
        <p:nvSpPr>
          <p:cNvPr id="1979" name="Google Shape;1979;g314f74be5a2_1_766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g314f74be5a2_1_766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981" name="Google Shape;1981;g314f74be5a2_1_76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82" name="Google Shape;1982;g314f74be5a2_1_766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83" name="Google Shape;1983;g314f74be5a2_1_76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984" name="Google Shape;1984;g314f74be5a2_1_76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1985"/>
        <p:cNvGrpSpPr/>
        <p:nvPr/>
      </p:nvGrpSpPr>
      <p:grpSpPr>
        <a:xfrm>
          <a:off x="0" y="0"/>
          <a:ext cx="0" cy="0"/>
          <a:chOff x="0" y="0"/>
          <a:chExt cx="0" cy="0"/>
        </a:xfrm>
      </p:grpSpPr>
      <p:sp>
        <p:nvSpPr>
          <p:cNvPr id="1986" name="Google Shape;1986;g314f74be5a2_1_766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g314f74be5a2_1_76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988" name="Google Shape;1988;g314f74be5a2_1_766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989" name="Google Shape;1989;g314f74be5a2_1_766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03 - Single Dark Blue 1 3">
  <p:cSld name="TITLE_1_2_2">
    <p:bg>
      <p:bgPr>
        <a:solidFill>
          <a:srgbClr val="FFFFFF"/>
        </a:solidFill>
        <a:effectLst/>
      </p:bgPr>
    </p:bg>
    <p:spTree>
      <p:nvGrpSpPr>
        <p:cNvPr id="1" name="Shape 1990"/>
        <p:cNvGrpSpPr/>
        <p:nvPr/>
      </p:nvGrpSpPr>
      <p:grpSpPr>
        <a:xfrm>
          <a:off x="0" y="0"/>
          <a:ext cx="0" cy="0"/>
          <a:chOff x="0" y="0"/>
          <a:chExt cx="0" cy="0"/>
        </a:xfrm>
      </p:grpSpPr>
      <p:sp>
        <p:nvSpPr>
          <p:cNvPr id="1991" name="Google Shape;1991;g314f74be5a2_1_7673"/>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g314f74be5a2_1_767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
        <p:nvSpPr>
          <p:cNvPr id="1993" name="Google Shape;1993;g314f74be5a2_1_7673"/>
          <p:cNvSpPr txBox="1">
            <a:spLocks noGrp="1"/>
          </p:cNvSpPr>
          <p:nvPr>
            <p:ph type="title"/>
          </p:nvPr>
        </p:nvSpPr>
        <p:spPr>
          <a:xfrm>
            <a:off x="41375" y="15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994" name="Google Shape;1994;g314f74be5a2_1_767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1995"/>
        <p:cNvGrpSpPr/>
        <p:nvPr/>
      </p:nvGrpSpPr>
      <p:grpSpPr>
        <a:xfrm>
          <a:off x="0" y="0"/>
          <a:ext cx="0" cy="0"/>
          <a:chOff x="0" y="0"/>
          <a:chExt cx="0" cy="0"/>
        </a:xfrm>
      </p:grpSpPr>
      <p:sp>
        <p:nvSpPr>
          <p:cNvPr id="1996" name="Google Shape;1996;g314f74be5a2_1_767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g314f74be5a2_1_76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998" name="Google Shape;1998;g314f74be5a2_1_7678"/>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1999" name="Google Shape;1999;g314f74be5a2_1_767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2000"/>
        <p:cNvGrpSpPr/>
        <p:nvPr/>
      </p:nvGrpSpPr>
      <p:grpSpPr>
        <a:xfrm>
          <a:off x="0" y="0"/>
          <a:ext cx="0" cy="0"/>
          <a:chOff x="0" y="0"/>
          <a:chExt cx="0" cy="0"/>
        </a:xfrm>
      </p:grpSpPr>
      <p:sp>
        <p:nvSpPr>
          <p:cNvPr id="2001" name="Google Shape;2001;g314f74be5a2_1_768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g314f74be5a2_1_768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003" name="Google Shape;2003;g314f74be5a2_1_768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04" name="Google Shape;2004;g314f74be5a2_1_76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05" name="Google Shape;2005;g314f74be5a2_1_768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06"/>
        <p:cNvGrpSpPr/>
        <p:nvPr/>
      </p:nvGrpSpPr>
      <p:grpSpPr>
        <a:xfrm>
          <a:off x="0" y="0"/>
          <a:ext cx="0" cy="0"/>
          <a:chOff x="0" y="0"/>
          <a:chExt cx="0" cy="0"/>
        </a:xfrm>
      </p:grpSpPr>
      <p:pic>
        <p:nvPicPr>
          <p:cNvPr id="2007" name="Google Shape;2007;g314f74be5a2_1_768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008" name="Google Shape;2008;g314f74be5a2_1_7689"/>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009" name="Google Shape;2009;g314f74be5a2_1_7689"/>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10" name="Google Shape;2010;g314f74be5a2_1_76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11" name="Google Shape;2011;g314f74be5a2_1_76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12" name="Google Shape;2012;g314f74be5a2_1_7689"/>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2013"/>
        <p:cNvGrpSpPr/>
        <p:nvPr/>
      </p:nvGrpSpPr>
      <p:grpSpPr>
        <a:xfrm>
          <a:off x="0" y="0"/>
          <a:ext cx="0" cy="0"/>
          <a:chOff x="0" y="0"/>
          <a:chExt cx="0" cy="0"/>
        </a:xfrm>
      </p:grpSpPr>
      <p:sp>
        <p:nvSpPr>
          <p:cNvPr id="2014" name="Google Shape;2014;g314f74be5a2_1_769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15" name="Google Shape;2015;g314f74be5a2_1_769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16" name="Google Shape;2016;g314f74be5a2_1_76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17" name="Google Shape;2017;g314f74be5a2_1_7696"/>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18"/>
        <p:cNvGrpSpPr/>
        <p:nvPr/>
      </p:nvGrpSpPr>
      <p:grpSpPr>
        <a:xfrm>
          <a:off x="0" y="0"/>
          <a:ext cx="0" cy="0"/>
          <a:chOff x="0" y="0"/>
          <a:chExt cx="0" cy="0"/>
        </a:xfrm>
      </p:grpSpPr>
      <p:pic>
        <p:nvPicPr>
          <p:cNvPr id="2019" name="Google Shape;2019;g314f74be5a2_1_770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020" name="Google Shape;2020;g314f74be5a2_1_77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021" name="Google Shape;2021;g314f74be5a2_1_7701"/>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022" name="Google Shape;2022;g314f74be5a2_1_77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023" name="Google Shape;2023;g314f74be5a2_1_770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2024"/>
        <p:cNvGrpSpPr/>
        <p:nvPr/>
      </p:nvGrpSpPr>
      <p:grpSpPr>
        <a:xfrm>
          <a:off x="0" y="0"/>
          <a:ext cx="0" cy="0"/>
          <a:chOff x="0" y="0"/>
          <a:chExt cx="0" cy="0"/>
        </a:xfrm>
      </p:grpSpPr>
      <p:sp>
        <p:nvSpPr>
          <p:cNvPr id="2025" name="Google Shape;2025;g314f74be5a2_1_77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26" name="Google Shape;2026;g314f74be5a2_1_7707"/>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027" name="Google Shape;2027;g314f74be5a2_1_77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028" name="Google Shape;2028;g314f74be5a2_1_770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1 1 1">
  <p:cSld name="PICTURE_WITH_CAPTION_TEXT_1_1_1">
    <p:spTree>
      <p:nvGrpSpPr>
        <p:cNvPr id="1" name="Shape 271"/>
        <p:cNvGrpSpPr/>
        <p:nvPr/>
      </p:nvGrpSpPr>
      <p:grpSpPr>
        <a:xfrm>
          <a:off x="0" y="0"/>
          <a:ext cx="0" cy="0"/>
          <a:chOff x="0" y="0"/>
          <a:chExt cx="0" cy="0"/>
        </a:xfrm>
      </p:grpSpPr>
      <p:pic>
        <p:nvPicPr>
          <p:cNvPr id="272" name="Google Shape;272;p70"/>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273" name="Google Shape;273;p70"/>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274" name="Google Shape;274;p70"/>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sp>
        <p:nvSpPr>
          <p:cNvPr id="275" name="Google Shape;275;p70"/>
          <p:cNvSpPr txBox="1"/>
          <p:nvPr/>
        </p:nvSpPr>
        <p:spPr>
          <a:xfrm>
            <a:off x="-14925" y="510769"/>
            <a:ext cx="9144000" cy="7491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0000"/>
              </a:buClr>
              <a:buSzPts val="3300"/>
              <a:buFont typeface="Arial"/>
              <a:buNone/>
            </a:pPr>
            <a:endParaRPr sz="3300" b="0" i="0" u="none" strike="noStrike" cap="none">
              <a:solidFill>
                <a:srgbClr val="000000"/>
              </a:solidFill>
              <a:latin typeface="Century Gothic"/>
              <a:ea typeface="Century Gothic"/>
              <a:cs typeface="Century Gothic"/>
              <a:sym typeface="Century Gothic"/>
            </a:endParaRPr>
          </a:p>
        </p:txBody>
      </p:sp>
      <p:sp>
        <p:nvSpPr>
          <p:cNvPr id="276" name="Google Shape;276;p70"/>
          <p:cNvSpPr txBox="1">
            <a:spLocks noGrp="1"/>
          </p:cNvSpPr>
          <p:nvPr>
            <p:ph type="subTitle" idx="1"/>
          </p:nvPr>
        </p:nvSpPr>
        <p:spPr>
          <a:xfrm>
            <a:off x="4623225" y="1390350"/>
            <a:ext cx="4478400" cy="3290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277" name="Google Shape;277;p70"/>
          <p:cNvSpPr txBox="1">
            <a:spLocks noGrp="1"/>
          </p:cNvSpPr>
          <p:nvPr>
            <p:ph type="subTitle" idx="2"/>
          </p:nvPr>
        </p:nvSpPr>
        <p:spPr>
          <a:xfrm>
            <a:off x="81375" y="1390350"/>
            <a:ext cx="4478400" cy="3290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278" name="Google Shape;278;p70"/>
          <p:cNvSpPr txBox="1">
            <a:spLocks noGrp="1"/>
          </p:cNvSpPr>
          <p:nvPr>
            <p:ph type="title"/>
          </p:nvPr>
        </p:nvSpPr>
        <p:spPr>
          <a:xfrm>
            <a:off x="-14925" y="510769"/>
            <a:ext cx="9144000" cy="7491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29"/>
        <p:cNvGrpSpPr/>
        <p:nvPr/>
      </p:nvGrpSpPr>
      <p:grpSpPr>
        <a:xfrm>
          <a:off x="0" y="0"/>
          <a:ext cx="0" cy="0"/>
          <a:chOff x="0" y="0"/>
          <a:chExt cx="0" cy="0"/>
        </a:xfrm>
      </p:grpSpPr>
      <p:pic>
        <p:nvPicPr>
          <p:cNvPr id="2030" name="Google Shape;2030;g314f74be5a2_1_771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031" name="Google Shape;2031;g314f74be5a2_1_771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g314f74be5a2_1_7712"/>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033" name="Google Shape;2033;g314f74be5a2_1_7712"/>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034" name="Google Shape;2034;g314f74be5a2_1_771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35" name="Google Shape;2035;g314f74be5a2_1_77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36" name="Google Shape;2036;g314f74be5a2_1_77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37" name="Google Shape;2037;g314f74be5a2_1_771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2038"/>
        <p:cNvGrpSpPr/>
        <p:nvPr/>
      </p:nvGrpSpPr>
      <p:grpSpPr>
        <a:xfrm>
          <a:off x="0" y="0"/>
          <a:ext cx="0" cy="0"/>
          <a:chOff x="0" y="0"/>
          <a:chExt cx="0" cy="0"/>
        </a:xfrm>
      </p:grpSpPr>
      <p:sp>
        <p:nvSpPr>
          <p:cNvPr id="2039" name="Google Shape;2039;g314f74be5a2_1_77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g314f74be5a2_1_7721"/>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41" name="Google Shape;2041;g314f74be5a2_1_7721"/>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042" name="Google Shape;2042;g314f74be5a2_1_77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43" name="Google Shape;2043;g314f74be5a2_1_77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44" name="Google Shape;2044;g314f74be5a2_1_77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45" name="Google Shape;2045;g314f74be5a2_1_772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2046"/>
        <p:cNvGrpSpPr/>
        <p:nvPr/>
      </p:nvGrpSpPr>
      <p:grpSpPr>
        <a:xfrm>
          <a:off x="0" y="0"/>
          <a:ext cx="0" cy="0"/>
          <a:chOff x="0" y="0"/>
          <a:chExt cx="0" cy="0"/>
        </a:xfrm>
      </p:grpSpPr>
      <p:sp>
        <p:nvSpPr>
          <p:cNvPr id="2047" name="Google Shape;2047;g314f74be5a2_1_772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48" name="Google Shape;2048;g314f74be5a2_1_7729"/>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049" name="Google Shape;2049;g314f74be5a2_1_772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50" name="Google Shape;2050;g314f74be5a2_1_77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51" name="Google Shape;2051;g314f74be5a2_1_77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2052"/>
        <p:cNvGrpSpPr/>
        <p:nvPr/>
      </p:nvGrpSpPr>
      <p:grpSpPr>
        <a:xfrm>
          <a:off x="0" y="0"/>
          <a:ext cx="0" cy="0"/>
          <a:chOff x="0" y="0"/>
          <a:chExt cx="0" cy="0"/>
        </a:xfrm>
      </p:grpSpPr>
      <p:cxnSp>
        <p:nvCxnSpPr>
          <p:cNvPr id="2053" name="Google Shape;2053;g314f74be5a2_1_7735"/>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054" name="Google Shape;2054;g314f74be5a2_1_773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55" name="Google Shape;2055;g314f74be5a2_1_773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56" name="Google Shape;2056;g314f74be5a2_1_77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57" name="Google Shape;2057;g314f74be5a2_1_77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2058"/>
        <p:cNvGrpSpPr/>
        <p:nvPr/>
      </p:nvGrpSpPr>
      <p:grpSpPr>
        <a:xfrm>
          <a:off x="0" y="0"/>
          <a:ext cx="0" cy="0"/>
          <a:chOff x="0" y="0"/>
          <a:chExt cx="0" cy="0"/>
        </a:xfrm>
      </p:grpSpPr>
      <p:pic>
        <p:nvPicPr>
          <p:cNvPr id="2059" name="Google Shape;2059;g314f74be5a2_1_774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60" name="Google Shape;2060;g314f74be5a2_1_774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61" name="Google Shape;2061;g314f74be5a2_1_7741"/>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062" name="Google Shape;2062;g314f74be5a2_1_774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63" name="Google Shape;2063;g314f74be5a2_1_77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2064"/>
        <p:cNvGrpSpPr/>
        <p:nvPr/>
      </p:nvGrpSpPr>
      <p:grpSpPr>
        <a:xfrm>
          <a:off x="0" y="0"/>
          <a:ext cx="0" cy="0"/>
          <a:chOff x="0" y="0"/>
          <a:chExt cx="0" cy="0"/>
        </a:xfrm>
      </p:grpSpPr>
      <p:cxnSp>
        <p:nvCxnSpPr>
          <p:cNvPr id="2065" name="Google Shape;2065;g314f74be5a2_1_7747"/>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066" name="Google Shape;2066;g314f74be5a2_1_774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67" name="Google Shape;2067;g314f74be5a2_1_774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8" name="Google Shape;2068;g314f74be5a2_1_77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69" name="Google Shape;2069;g314f74be5a2_1_77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2070"/>
        <p:cNvGrpSpPr/>
        <p:nvPr/>
      </p:nvGrpSpPr>
      <p:grpSpPr>
        <a:xfrm>
          <a:off x="0" y="0"/>
          <a:ext cx="0" cy="0"/>
          <a:chOff x="0" y="0"/>
          <a:chExt cx="0" cy="0"/>
        </a:xfrm>
      </p:grpSpPr>
      <p:sp>
        <p:nvSpPr>
          <p:cNvPr id="2071" name="Google Shape;2071;g314f74be5a2_1_775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72" name="Google Shape;2072;g314f74be5a2_1_7753"/>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073" name="Google Shape;2073;g314f74be5a2_1_775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74" name="Google Shape;2074;g314f74be5a2_1_77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75" name="Google Shape;2075;g314f74be5a2_1_77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76" name="Google Shape;2076;g314f74be5a2_1_77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2077"/>
        <p:cNvGrpSpPr/>
        <p:nvPr/>
      </p:nvGrpSpPr>
      <p:grpSpPr>
        <a:xfrm>
          <a:off x="0" y="0"/>
          <a:ext cx="0" cy="0"/>
          <a:chOff x="0" y="0"/>
          <a:chExt cx="0" cy="0"/>
        </a:xfrm>
      </p:grpSpPr>
      <p:cxnSp>
        <p:nvCxnSpPr>
          <p:cNvPr id="2078" name="Google Shape;2078;g314f74be5a2_1_7760"/>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079" name="Google Shape;2079;g314f74be5a2_1_776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80" name="Google Shape;2080;g314f74be5a2_1_776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81" name="Google Shape;2081;g314f74be5a2_1_77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82" name="Google Shape;2082;g314f74be5a2_1_776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83" name="Google Shape;2083;g314f74be5a2_1_776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2084"/>
        <p:cNvGrpSpPr/>
        <p:nvPr/>
      </p:nvGrpSpPr>
      <p:grpSpPr>
        <a:xfrm>
          <a:off x="0" y="0"/>
          <a:ext cx="0" cy="0"/>
          <a:chOff x="0" y="0"/>
          <a:chExt cx="0" cy="0"/>
        </a:xfrm>
      </p:grpSpPr>
      <p:pic>
        <p:nvPicPr>
          <p:cNvPr id="2085" name="Google Shape;2085;g314f74be5a2_1_776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86" name="Google Shape;2086;g314f74be5a2_1_776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87" name="Google Shape;2087;g314f74be5a2_1_7767"/>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088" name="Google Shape;2088;g314f74be5a2_1_77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89" name="Google Shape;2089;g314f74be5a2_1_776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90" name="Google Shape;2090;g314f74be5a2_1_776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2091"/>
        <p:cNvGrpSpPr/>
        <p:nvPr/>
      </p:nvGrpSpPr>
      <p:grpSpPr>
        <a:xfrm>
          <a:off x="0" y="0"/>
          <a:ext cx="0" cy="0"/>
          <a:chOff x="0" y="0"/>
          <a:chExt cx="0" cy="0"/>
        </a:xfrm>
      </p:grpSpPr>
      <p:cxnSp>
        <p:nvCxnSpPr>
          <p:cNvPr id="2092" name="Google Shape;2092;g314f74be5a2_1_7774"/>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093" name="Google Shape;2093;g314f74be5a2_1_777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94" name="Google Shape;2094;g314f74be5a2_1_777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95" name="Google Shape;2095;g314f74be5a2_1_77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96" name="Google Shape;2096;g314f74be5a2_1_777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97" name="Google Shape;2097;g314f74be5a2_1_777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79"/>
        <p:cNvGrpSpPr/>
        <p:nvPr/>
      </p:nvGrpSpPr>
      <p:grpSpPr>
        <a:xfrm>
          <a:off x="0" y="0"/>
          <a:ext cx="0" cy="0"/>
          <a:chOff x="0" y="0"/>
          <a:chExt cx="0" cy="0"/>
        </a:xfrm>
      </p:grpSpPr>
      <p:sp>
        <p:nvSpPr>
          <p:cNvPr id="280" name="Google Shape;280;p71"/>
          <p:cNvSpPr/>
          <p:nvPr/>
        </p:nvSpPr>
        <p:spPr>
          <a:xfrm>
            <a:off x="0" y="0"/>
            <a:ext cx="9144000" cy="5143500"/>
          </a:xfrm>
          <a:prstGeom prst="rect">
            <a:avLst/>
          </a:prstGeom>
          <a:gradFill>
            <a:gsLst>
              <a:gs pos="0">
                <a:srgbClr val="F5F7FC"/>
              </a:gs>
              <a:gs pos="89000">
                <a:srgbClr val="A7A7A9"/>
              </a:gs>
              <a:gs pos="90000">
                <a:srgbClr val="7F7F7F"/>
              </a:gs>
              <a:gs pos="98000">
                <a:srgbClr val="7F7F7F"/>
              </a:gs>
              <a:gs pos="100000">
                <a:srgbClr val="000000"/>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81" name="Google Shape;281;p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2pPr>
            <a:lvl3pPr lvl="2"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3pPr>
            <a:lvl4pPr lvl="3"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4pPr>
            <a:lvl5pPr lvl="4"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5pPr>
            <a:lvl6pPr lvl="5"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6pPr>
            <a:lvl7pPr lvl="6"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7pPr>
            <a:lvl8pPr lvl="7"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8pPr>
            <a:lvl9pPr lvl="8" algn="l">
              <a:lnSpc>
                <a:spcPct val="100000"/>
              </a:lnSpc>
              <a:spcBef>
                <a:spcPts val="0"/>
              </a:spcBef>
              <a:spcAft>
                <a:spcPts val="0"/>
              </a:spcAft>
              <a:buSzPts val="1100"/>
              <a:buFont typeface="Century Gothic"/>
              <a:buNone/>
              <a:defRPr>
                <a:latin typeface="Century Gothic"/>
                <a:ea typeface="Century Gothic"/>
                <a:cs typeface="Century Gothic"/>
                <a:sym typeface="Century Gothic"/>
              </a:defRPr>
            </a:lvl9pPr>
          </a:lstStyle>
          <a:p>
            <a:endParaRPr/>
          </a:p>
        </p:txBody>
      </p:sp>
      <p:sp>
        <p:nvSpPr>
          <p:cNvPr id="282" name="Google Shape;282;p7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Font typeface="Avenir"/>
              <a:buChar char="•"/>
              <a:defRPr>
                <a:latin typeface="Avenir"/>
                <a:ea typeface="Avenir"/>
                <a:cs typeface="Avenir"/>
                <a:sym typeface="Avenir"/>
              </a:defRPr>
            </a:lvl1pPr>
            <a:lvl2pPr marL="914400" lvl="1"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2pPr>
            <a:lvl3pPr marL="1371600" lvl="2"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3pPr>
            <a:lvl4pPr marL="1828800" lvl="3"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4pPr>
            <a:lvl5pPr marL="2286000" lvl="4"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5pPr>
            <a:lvl6pPr marL="2743200" lvl="5"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6pPr>
            <a:lvl7pPr marL="3200400" lvl="6"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7pPr>
            <a:lvl8pPr marL="3657600" lvl="7"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8pPr>
            <a:lvl9pPr marL="4114800" lvl="8" indent="-317500" algn="l">
              <a:lnSpc>
                <a:spcPct val="90000"/>
              </a:lnSpc>
              <a:spcBef>
                <a:spcPts val="400"/>
              </a:spcBef>
              <a:spcAft>
                <a:spcPts val="0"/>
              </a:spcAft>
              <a:buClr>
                <a:schemeClr val="dk1"/>
              </a:buClr>
              <a:buSzPts val="1400"/>
              <a:buFont typeface="Avenir"/>
              <a:buChar char="•"/>
              <a:defRPr>
                <a:latin typeface="Avenir"/>
                <a:ea typeface="Avenir"/>
                <a:cs typeface="Avenir"/>
                <a:sym typeface="Avenir"/>
              </a:defRPr>
            </a:lvl9pPr>
          </a:lstStyle>
          <a:p>
            <a:endParaRPr/>
          </a:p>
        </p:txBody>
      </p:sp>
      <p:sp>
        <p:nvSpPr>
          <p:cNvPr id="283" name="Google Shape;283;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4" name="Google Shape;284;p71"/>
          <p:cNvSpPr txBox="1"/>
          <p:nvPr/>
        </p:nvSpPr>
        <p:spPr>
          <a:xfrm>
            <a:off x="5437163" y="4722619"/>
            <a:ext cx="2481900" cy="273900"/>
          </a:xfrm>
          <a:prstGeom prst="rect">
            <a:avLst/>
          </a:prstGeom>
          <a:noFill/>
          <a:ln>
            <a:noFill/>
          </a:ln>
        </p:spPr>
        <p:txBody>
          <a:bodyPr spcFirstLastPara="1" wrap="square" lIns="68575" tIns="34275" rIns="68575" bIns="34275" anchor="t" anchorCtr="0">
            <a:normAutofit fontScale="77500" lnSpcReduction="20000"/>
          </a:bodyPr>
          <a:lstStyle/>
          <a:p>
            <a:pPr marL="0" marR="0" lvl="0" indent="0" algn="r" rtl="0">
              <a:lnSpc>
                <a:spcPct val="90000"/>
              </a:lnSpc>
              <a:spcBef>
                <a:spcPts val="0"/>
              </a:spcBef>
              <a:spcAft>
                <a:spcPts val="0"/>
              </a:spcAft>
              <a:buClr>
                <a:schemeClr val="dk1"/>
              </a:buClr>
              <a:buSzPct val="100000"/>
              <a:buFont typeface="Arial"/>
              <a:buNone/>
            </a:pPr>
            <a:r>
              <a:rPr lang="en-US" sz="1800" b="0" i="0" u="none" strike="noStrike" cap="none">
                <a:solidFill>
                  <a:schemeClr val="accent4"/>
                </a:solidFill>
                <a:latin typeface="Courgette"/>
                <a:ea typeface="Courgette"/>
                <a:cs typeface="Courgette"/>
                <a:sym typeface="Courgette"/>
              </a:rPr>
              <a:t>We Are Lighting Our World!</a:t>
            </a:r>
            <a:endParaRPr sz="1800" b="0" i="0" u="none" strike="noStrike" cap="none">
              <a:solidFill>
                <a:schemeClr val="accent4"/>
              </a:solidFill>
              <a:latin typeface="Courgette"/>
              <a:ea typeface="Courgette"/>
              <a:cs typeface="Courgette"/>
              <a:sym typeface="Courgette"/>
            </a:endParaRPr>
          </a:p>
        </p:txBody>
      </p:sp>
      <p:pic>
        <p:nvPicPr>
          <p:cNvPr id="285" name="Google Shape;285;p71"/>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pic>
        <p:nvPicPr>
          <p:cNvPr id="286" name="Google Shape;286;p71"/>
          <p:cNvPicPr preferRelativeResize="0"/>
          <p:nvPr/>
        </p:nvPicPr>
        <p:blipFill rotWithShape="1">
          <a:blip r:embed="rId3">
            <a:alphaModFix/>
          </a:blip>
          <a:srcRect/>
          <a:stretch/>
        </p:blipFill>
        <p:spPr>
          <a:xfrm>
            <a:off x="36675" y="4558030"/>
            <a:ext cx="506286" cy="519153"/>
          </a:xfrm>
          <a:prstGeom prst="rect">
            <a:avLst/>
          </a:prstGeom>
          <a:noFill/>
          <a:ln>
            <a:noFill/>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98"/>
        <p:cNvGrpSpPr/>
        <p:nvPr/>
      </p:nvGrpSpPr>
      <p:grpSpPr>
        <a:xfrm>
          <a:off x="0" y="0"/>
          <a:ext cx="0" cy="0"/>
          <a:chOff x="0" y="0"/>
          <a:chExt cx="0" cy="0"/>
        </a:xfrm>
      </p:grpSpPr>
      <p:sp>
        <p:nvSpPr>
          <p:cNvPr id="2099" name="Google Shape;2099;g314f74be5a2_1_77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00" name="Google Shape;2100;g314f74be5a2_1_778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101" name="Google Shape;2101;g314f74be5a2_1_778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02" name="Google Shape;2102;g314f74be5a2_1_77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103" name="Google Shape;2103;g314f74be5a2_1_778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2104"/>
        <p:cNvGrpSpPr/>
        <p:nvPr/>
      </p:nvGrpSpPr>
      <p:grpSpPr>
        <a:xfrm>
          <a:off x="0" y="0"/>
          <a:ext cx="0" cy="0"/>
          <a:chOff x="0" y="0"/>
          <a:chExt cx="0" cy="0"/>
        </a:xfrm>
      </p:grpSpPr>
      <p:sp>
        <p:nvSpPr>
          <p:cNvPr id="2105" name="Google Shape;2105;g314f74be5a2_1_7787"/>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2106" name="Google Shape;2106;g314f74be5a2_1_7787"/>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b="1">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2107" name="Google Shape;2107;g314f74be5a2_1_7787"/>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2108" name="Google Shape;2108;g314f74be5a2_1_77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109"/>
        <p:cNvGrpSpPr/>
        <p:nvPr/>
      </p:nvGrpSpPr>
      <p:grpSpPr>
        <a:xfrm>
          <a:off x="0" y="0"/>
          <a:ext cx="0" cy="0"/>
          <a:chOff x="0" y="0"/>
          <a:chExt cx="0" cy="0"/>
        </a:xfrm>
      </p:grpSpPr>
      <p:sp>
        <p:nvSpPr>
          <p:cNvPr id="2110" name="Google Shape;2110;g314f74be5a2_1_77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11" name="Google Shape;2111;g314f74be5a2_1_7792"/>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2112" name="Google Shape;2112;g314f74be5a2_1_7792"/>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113" name="Google Shape;2113;g314f74be5a2_1_7792"/>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2114" name="Google Shape;2114;g314f74be5a2_1_7792"/>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115" name="Google Shape;2115;g314f74be5a2_1_77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116" name="Google Shape;2116;g314f74be5a2_1_779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117"/>
        <p:cNvGrpSpPr/>
        <p:nvPr/>
      </p:nvGrpSpPr>
      <p:grpSpPr>
        <a:xfrm>
          <a:off x="0" y="0"/>
          <a:ext cx="0" cy="0"/>
          <a:chOff x="0" y="0"/>
          <a:chExt cx="0" cy="0"/>
        </a:xfrm>
      </p:grpSpPr>
      <p:pic>
        <p:nvPicPr>
          <p:cNvPr id="2118" name="Google Shape;2118;g314f74be5a2_1_7800"/>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2119" name="Google Shape;2119;g314f74be5a2_1_7800"/>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2120" name="Google Shape;2120;g314f74be5a2_1_7800"/>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2121" name="Google Shape;2121;g314f74be5a2_1_7800"/>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2122" name="Google Shape;2122;g314f74be5a2_1_7800"/>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2123" name="Google Shape;2123;g314f74be5a2_1_7800"/>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2124" name="Google Shape;2124;g314f74be5a2_1_7800"/>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2125" name="Google Shape;2125;g314f74be5a2_1_7800"/>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2126" name="Google Shape;2126;g314f74be5a2_1_7800"/>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2127" name="Google Shape;2127;g314f74be5a2_1_7800"/>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2128" name="Google Shape;2128;g314f74be5a2_1_7800"/>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2129" name="Google Shape;2129;g314f74be5a2_1_7800"/>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2130" name="Google Shape;2130;g314f74be5a2_1_7800"/>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2131" name="Google Shape;2131;g314f74be5a2_1_7800"/>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2132" name="Google Shape;2132;g314f74be5a2_1_7800"/>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2133" name="Google Shape;2133;g314f74be5a2_1_7800"/>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2134" name="Google Shape;2134;g314f74be5a2_1_7800"/>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2135" name="Google Shape;2135;g314f74be5a2_1_7800"/>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2136" name="Google Shape;2136;g314f74be5a2_1_7800"/>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2137" name="Google Shape;2137;g314f74be5a2_1_7800"/>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2138" name="Google Shape;2138;g314f74be5a2_1_7800"/>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2139" name="Google Shape;2139;g314f74be5a2_1_7800"/>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2140" name="Google Shape;2140;g314f74be5a2_1_7800"/>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2141" name="Google Shape;2141;g314f74be5a2_1_7800"/>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2142" name="Google Shape;2142;g314f74be5a2_1_7800"/>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2143" name="Google Shape;2143;g314f74be5a2_1_7800"/>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2144" name="Google Shape;2144;g314f74be5a2_1_7800"/>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2145" name="Google Shape;2145;g314f74be5a2_1_7800"/>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2146" name="Google Shape;2146;g314f74be5a2_1_7800"/>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2147" name="Google Shape;2147;g314f74be5a2_1_7800"/>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2148" name="Google Shape;2148;g314f74be5a2_1_7800"/>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2149" name="Google Shape;2149;g314f74be5a2_1_7800"/>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2150" name="Google Shape;2150;g314f74be5a2_1_7800"/>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2151" name="Google Shape;2151;g314f74be5a2_1_7800"/>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2152" name="Google Shape;2152;g314f74be5a2_1_7800"/>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2153" name="Google Shape;2153;g314f74be5a2_1_7800"/>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2154" name="Google Shape;2154;g314f74be5a2_1_7800"/>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2155" name="Google Shape;2155;g314f74be5a2_1_7800"/>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2156" name="Google Shape;2156;g314f74be5a2_1_7800"/>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2157" name="Google Shape;2157;g314f74be5a2_1_7800"/>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2158" name="Google Shape;2158;g314f74be5a2_1_7800"/>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2159" name="Google Shape;2159;g314f74be5a2_1_7800"/>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2160" name="Google Shape;2160;g314f74be5a2_1_7800"/>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2161" name="Google Shape;2161;g314f74be5a2_1_7800"/>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2162" name="Google Shape;2162;g314f74be5a2_1_7800"/>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2163" name="Google Shape;2163;g314f74be5a2_1_7800"/>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2164" name="Google Shape;2164;g314f74be5a2_1_7800"/>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2165" name="Google Shape;2165;g314f74be5a2_1_7800"/>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166" name="Google Shape;2166;g314f74be5a2_1_7800"/>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67" name="Google Shape;2167;g314f74be5a2_1_7800"/>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68" name="Google Shape;2168;g314f74be5a2_1_78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169" name="Google Shape;2169;g314f74be5a2_1_7800"/>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170"/>
        <p:cNvGrpSpPr/>
        <p:nvPr/>
      </p:nvGrpSpPr>
      <p:grpSpPr>
        <a:xfrm>
          <a:off x="0" y="0"/>
          <a:ext cx="0" cy="0"/>
          <a:chOff x="0" y="0"/>
          <a:chExt cx="0" cy="0"/>
        </a:xfrm>
      </p:grpSpPr>
      <p:sp>
        <p:nvSpPr>
          <p:cNvPr id="2171" name="Google Shape;2171;g314f74be5a2_1_785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g314f74be5a2_1_785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173" name="Google Shape;2173;g314f74be5a2_1_785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74" name="Google Shape;2174;g314f74be5a2_1_785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75" name="Google Shape;2175;g314f74be5a2_1_78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176" name="Google Shape;2176;g314f74be5a2_1_78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2177"/>
        <p:cNvGrpSpPr/>
        <p:nvPr/>
      </p:nvGrpSpPr>
      <p:grpSpPr>
        <a:xfrm>
          <a:off x="0" y="0"/>
          <a:ext cx="0" cy="0"/>
          <a:chOff x="0" y="0"/>
          <a:chExt cx="0" cy="0"/>
        </a:xfrm>
      </p:grpSpPr>
      <p:sp>
        <p:nvSpPr>
          <p:cNvPr id="2178" name="Google Shape;2178;g314f74be5a2_1_7860"/>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g314f74be5a2_1_786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180" name="Google Shape;2180;g314f74be5a2_1_786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81" name="Google Shape;2181;g314f74be5a2_1_786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82" name="Google Shape;2182;g314f74be5a2_1_78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183" name="Google Shape;2183;g314f74be5a2_1_78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2184"/>
        <p:cNvGrpSpPr/>
        <p:nvPr/>
      </p:nvGrpSpPr>
      <p:grpSpPr>
        <a:xfrm>
          <a:off x="0" y="0"/>
          <a:ext cx="0" cy="0"/>
          <a:chOff x="0" y="0"/>
          <a:chExt cx="0" cy="0"/>
        </a:xfrm>
      </p:grpSpPr>
      <p:sp>
        <p:nvSpPr>
          <p:cNvPr id="2185" name="Google Shape;2185;g314f74be5a2_1_7867"/>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g314f74be5a2_1_786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187" name="Google Shape;2187;g314f74be5a2_1_786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88" name="Google Shape;2188;g314f74be5a2_1_786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89" name="Google Shape;2189;g314f74be5a2_1_786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190" name="Google Shape;2190;g314f74be5a2_1_78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2191"/>
        <p:cNvGrpSpPr/>
        <p:nvPr/>
      </p:nvGrpSpPr>
      <p:grpSpPr>
        <a:xfrm>
          <a:off x="0" y="0"/>
          <a:ext cx="0" cy="0"/>
          <a:chOff x="0" y="0"/>
          <a:chExt cx="0" cy="0"/>
        </a:xfrm>
      </p:grpSpPr>
      <p:sp>
        <p:nvSpPr>
          <p:cNvPr id="2192" name="Google Shape;2192;g314f74be5a2_1_7874"/>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g314f74be5a2_1_787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194" name="Google Shape;2194;g314f74be5a2_1_787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95" name="Google Shape;2195;g314f74be5a2_1_787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96" name="Google Shape;2196;g314f74be5a2_1_787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97" name="Google Shape;2197;g314f74be5a2_1_787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98" name="Google Shape;2198;g314f74be5a2_1_78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2199"/>
        <p:cNvGrpSpPr/>
        <p:nvPr/>
      </p:nvGrpSpPr>
      <p:grpSpPr>
        <a:xfrm>
          <a:off x="0" y="0"/>
          <a:ext cx="0" cy="0"/>
          <a:chOff x="0" y="0"/>
          <a:chExt cx="0" cy="0"/>
        </a:xfrm>
      </p:grpSpPr>
      <p:sp>
        <p:nvSpPr>
          <p:cNvPr id="2200" name="Google Shape;2200;g314f74be5a2_1_7882"/>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g314f74be5a2_1_788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02" name="Google Shape;2202;g314f74be5a2_1_78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03" name="Google Shape;2203;g314f74be5a2_1_788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04" name="Google Shape;2204;g314f74be5a2_1_788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05" name="Google Shape;2205;g314f74be5a2_1_788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06" name="Google Shape;2206;g314f74be5a2_1_78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2207"/>
        <p:cNvGrpSpPr/>
        <p:nvPr/>
      </p:nvGrpSpPr>
      <p:grpSpPr>
        <a:xfrm>
          <a:off x="0" y="0"/>
          <a:ext cx="0" cy="0"/>
          <a:chOff x="0" y="0"/>
          <a:chExt cx="0" cy="0"/>
        </a:xfrm>
      </p:grpSpPr>
      <p:sp>
        <p:nvSpPr>
          <p:cNvPr id="2208" name="Google Shape;2208;g314f74be5a2_1_7890"/>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g314f74be5a2_1_789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10" name="Google Shape;2210;g314f74be5a2_1_789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11" name="Google Shape;2211;g314f74be5a2_1_789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12" name="Google Shape;2212;g314f74be5a2_1_789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13" name="Google Shape;2213;g314f74be5a2_1_789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14" name="Google Shape;2214;g314f74be5a2_1_78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71"/>
        <p:cNvGrpSpPr/>
        <p:nvPr/>
      </p:nvGrpSpPr>
      <p:grpSpPr>
        <a:xfrm>
          <a:off x="0" y="0"/>
          <a:ext cx="0" cy="0"/>
          <a:chOff x="0" y="0"/>
          <a:chExt cx="0" cy="0"/>
        </a:xfrm>
      </p:grpSpPr>
      <p:sp>
        <p:nvSpPr>
          <p:cNvPr id="72" name="Google Shape;72;g30fe3b557e2_1_82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73" name="Google Shape;73;g30fe3b557e2_1_82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74" name="Google Shape;74;g30fe3b557e2_1_8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75" name="Google Shape;75;g30fe3b557e2_1_821"/>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287"/>
        <p:cNvGrpSpPr/>
        <p:nvPr/>
      </p:nvGrpSpPr>
      <p:grpSpPr>
        <a:xfrm>
          <a:off x="0" y="0"/>
          <a:ext cx="0" cy="0"/>
          <a:chOff x="0" y="0"/>
          <a:chExt cx="0" cy="0"/>
        </a:xfrm>
      </p:grpSpPr>
      <p:sp>
        <p:nvSpPr>
          <p:cNvPr id="288" name="Google Shape;288;p7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289" name="Google Shape;289;p7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17500" algn="l">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90" name="Google Shape;290;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1" name="Google Shape;291;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2" name="Google Shape;292;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2215"/>
        <p:cNvGrpSpPr/>
        <p:nvPr/>
      </p:nvGrpSpPr>
      <p:grpSpPr>
        <a:xfrm>
          <a:off x="0" y="0"/>
          <a:ext cx="0" cy="0"/>
          <a:chOff x="0" y="0"/>
          <a:chExt cx="0" cy="0"/>
        </a:xfrm>
      </p:grpSpPr>
      <p:sp>
        <p:nvSpPr>
          <p:cNvPr id="2216" name="Google Shape;2216;g314f74be5a2_1_7898"/>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g314f74be5a2_1_789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18" name="Google Shape;2218;g314f74be5a2_1_789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19" name="Google Shape;2219;g314f74be5a2_1_789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220" name="Google Shape;2220;g314f74be5a2_1_78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221" name="Google Shape;2221;g314f74be5a2_1_78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2222"/>
        <p:cNvGrpSpPr/>
        <p:nvPr/>
      </p:nvGrpSpPr>
      <p:grpSpPr>
        <a:xfrm>
          <a:off x="0" y="0"/>
          <a:ext cx="0" cy="0"/>
          <a:chOff x="0" y="0"/>
          <a:chExt cx="0" cy="0"/>
        </a:xfrm>
      </p:grpSpPr>
      <p:sp>
        <p:nvSpPr>
          <p:cNvPr id="2223" name="Google Shape;2223;g314f74be5a2_1_7905"/>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g314f74be5a2_1_79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25" name="Google Shape;2225;g314f74be5a2_1_79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26" name="Google Shape;2226;g314f74be5a2_1_790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227" name="Google Shape;2227;g314f74be5a2_1_79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28" name="Google Shape;2228;g314f74be5a2_1_79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29" name="Google Shape;2229;g314f74be5a2_1_79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2230"/>
        <p:cNvGrpSpPr/>
        <p:nvPr/>
      </p:nvGrpSpPr>
      <p:grpSpPr>
        <a:xfrm>
          <a:off x="0" y="0"/>
          <a:ext cx="0" cy="0"/>
          <a:chOff x="0" y="0"/>
          <a:chExt cx="0" cy="0"/>
        </a:xfrm>
      </p:grpSpPr>
      <p:sp>
        <p:nvSpPr>
          <p:cNvPr id="2231" name="Google Shape;2231;g314f74be5a2_1_791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g314f74be5a2_1_79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33" name="Google Shape;2233;g314f74be5a2_1_79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34" name="Google Shape;2234;g314f74be5a2_1_79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35" name="Google Shape;2235;g314f74be5a2_1_79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236" name="Google Shape;2236;g314f74be5a2_1_7913"/>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7" name="Google Shape;2237;g314f74be5a2_1_7913"/>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238" name="Google Shape;2238;g314f74be5a2_1_7913"/>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9" name="Google Shape;2239;g314f74be5a2_1_7913"/>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0" name="Google Shape;2240;g314f74be5a2_1_7913"/>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241" name="Google Shape;2241;g314f74be5a2_1_7913"/>
          <p:cNvGrpSpPr/>
          <p:nvPr/>
        </p:nvGrpSpPr>
        <p:grpSpPr>
          <a:xfrm>
            <a:off x="728703" y="3127042"/>
            <a:ext cx="249222" cy="220696"/>
            <a:chOff x="-1591550" y="3597475"/>
            <a:chExt cx="293825" cy="294575"/>
          </a:xfrm>
        </p:grpSpPr>
        <p:sp>
          <p:nvSpPr>
            <p:cNvPr id="2242" name="Google Shape;2242;g314f74be5a2_1_7913"/>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3" name="Google Shape;2243;g314f74be5a2_1_7913"/>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4" name="Google Shape;2244;g314f74be5a2_1_7913"/>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245" name="Google Shape;2245;g314f74be5a2_1_7913"/>
          <p:cNvGrpSpPr/>
          <p:nvPr/>
        </p:nvGrpSpPr>
        <p:grpSpPr>
          <a:xfrm>
            <a:off x="747753" y="2156469"/>
            <a:ext cx="249222" cy="220696"/>
            <a:chOff x="-1591550" y="3597475"/>
            <a:chExt cx="293825" cy="294575"/>
          </a:xfrm>
        </p:grpSpPr>
        <p:sp>
          <p:nvSpPr>
            <p:cNvPr id="2246" name="Google Shape;2246;g314f74be5a2_1_7913"/>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7" name="Google Shape;2247;g314f74be5a2_1_7913"/>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8" name="Google Shape;2248;g314f74be5a2_1_7913"/>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249" name="Google Shape;2249;g314f74be5a2_1_7913"/>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250" name="Google Shape;2250;g314f74be5a2_1_7913"/>
          <p:cNvGrpSpPr/>
          <p:nvPr/>
        </p:nvGrpSpPr>
        <p:grpSpPr>
          <a:xfrm>
            <a:off x="747753" y="1181666"/>
            <a:ext cx="249222" cy="220696"/>
            <a:chOff x="-1591550" y="3597475"/>
            <a:chExt cx="293825" cy="294575"/>
          </a:xfrm>
        </p:grpSpPr>
        <p:sp>
          <p:nvSpPr>
            <p:cNvPr id="2251" name="Google Shape;2251;g314f74be5a2_1_7913"/>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2" name="Google Shape;2252;g314f74be5a2_1_7913"/>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3" name="Google Shape;2253;g314f74be5a2_1_7913"/>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254" name="Google Shape;2254;g314f74be5a2_1_7913"/>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55" name="Google Shape;2255;g314f74be5a2_1_7913"/>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56" name="Google Shape;2256;g314f74be5a2_1_7913"/>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57" name="Google Shape;2257;g314f74be5a2_1_7913"/>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8" name="Google Shape;2258;g314f74be5a2_1_7913"/>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259" name="Google Shape;2259;g314f74be5a2_1_7913"/>
          <p:cNvGrpSpPr/>
          <p:nvPr/>
        </p:nvGrpSpPr>
        <p:grpSpPr>
          <a:xfrm>
            <a:off x="761828" y="4092030"/>
            <a:ext cx="249222" cy="220696"/>
            <a:chOff x="-1591550" y="3597475"/>
            <a:chExt cx="293825" cy="294575"/>
          </a:xfrm>
        </p:grpSpPr>
        <p:sp>
          <p:nvSpPr>
            <p:cNvPr id="2260" name="Google Shape;2260;g314f74be5a2_1_7913"/>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1" name="Google Shape;2261;g314f74be5a2_1_7913"/>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2" name="Google Shape;2262;g314f74be5a2_1_7913"/>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263" name="Google Shape;2263;g314f74be5a2_1_7913"/>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2264"/>
        <p:cNvGrpSpPr/>
        <p:nvPr/>
      </p:nvGrpSpPr>
      <p:grpSpPr>
        <a:xfrm>
          <a:off x="0" y="0"/>
          <a:ext cx="0" cy="0"/>
          <a:chOff x="0" y="0"/>
          <a:chExt cx="0" cy="0"/>
        </a:xfrm>
      </p:grpSpPr>
      <p:sp>
        <p:nvSpPr>
          <p:cNvPr id="2265" name="Google Shape;2265;g314f74be5a2_1_7947"/>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g314f74be5a2_1_794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67" name="Google Shape;2267;g314f74be5a2_1_794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68" name="Google Shape;2268;g314f74be5a2_1_794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269" name="Google Shape;2269;g314f74be5a2_1_79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270" name="Google Shape;2270;g314f74be5a2_1_79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2271"/>
        <p:cNvGrpSpPr/>
        <p:nvPr/>
      </p:nvGrpSpPr>
      <p:grpSpPr>
        <a:xfrm>
          <a:off x="0" y="0"/>
          <a:ext cx="0" cy="0"/>
          <a:chOff x="0" y="0"/>
          <a:chExt cx="0" cy="0"/>
        </a:xfrm>
      </p:grpSpPr>
      <p:sp>
        <p:nvSpPr>
          <p:cNvPr id="2272" name="Google Shape;2272;g314f74be5a2_1_7954"/>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g314f74be5a2_1_79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74" name="Google Shape;2274;g314f74be5a2_1_795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75" name="Google Shape;2275;g314f74be5a2_1_795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276" name="Google Shape;2276;g314f74be5a2_1_79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277" name="Google Shape;2277;g314f74be5a2_1_79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2278"/>
        <p:cNvGrpSpPr/>
        <p:nvPr/>
      </p:nvGrpSpPr>
      <p:grpSpPr>
        <a:xfrm>
          <a:off x="0" y="0"/>
          <a:ext cx="0" cy="0"/>
          <a:chOff x="0" y="0"/>
          <a:chExt cx="0" cy="0"/>
        </a:xfrm>
      </p:grpSpPr>
      <p:sp>
        <p:nvSpPr>
          <p:cNvPr id="2279" name="Google Shape;2279;g314f74be5a2_1_7961"/>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0" name="Google Shape;2280;g314f74be5a2_1_796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81" name="Google Shape;2281;g314f74be5a2_1_79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82" name="Google Shape;2282;g314f74be5a2_1_796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83" name="Google Shape;2283;g314f74be5a2_1_796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84" name="Google Shape;2284;g314f74be5a2_1_79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2285"/>
        <p:cNvGrpSpPr/>
        <p:nvPr/>
      </p:nvGrpSpPr>
      <p:grpSpPr>
        <a:xfrm>
          <a:off x="0" y="0"/>
          <a:ext cx="0" cy="0"/>
          <a:chOff x="0" y="0"/>
          <a:chExt cx="0" cy="0"/>
        </a:xfrm>
      </p:grpSpPr>
      <p:sp>
        <p:nvSpPr>
          <p:cNvPr id="2286" name="Google Shape;2286;g314f74be5a2_1_796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g314f74be5a2_1_796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88" name="Google Shape;2288;g314f74be5a2_1_796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89" name="Google Shape;2289;g314f74be5a2_1_796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90" name="Google Shape;2290;g314f74be5a2_1_796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91" name="Google Shape;2291;g314f74be5a2_1_796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92" name="Google Shape;2292;g314f74be5a2_1_79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2293"/>
        <p:cNvGrpSpPr/>
        <p:nvPr/>
      </p:nvGrpSpPr>
      <p:grpSpPr>
        <a:xfrm>
          <a:off x="0" y="0"/>
          <a:ext cx="0" cy="0"/>
          <a:chOff x="0" y="0"/>
          <a:chExt cx="0" cy="0"/>
        </a:xfrm>
      </p:grpSpPr>
      <p:sp>
        <p:nvSpPr>
          <p:cNvPr id="2294" name="Google Shape;2294;g314f74be5a2_1_797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g314f74be5a2_1_79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296" name="Google Shape;2296;g314f74be5a2_1_79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97" name="Google Shape;2297;g314f74be5a2_1_797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298" name="Google Shape;2298;g314f74be5a2_1_797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99" name="Google Shape;2299;g314f74be5a2_1_797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00" name="Google Shape;2300;g314f74be5a2_1_79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2301"/>
        <p:cNvGrpSpPr/>
        <p:nvPr/>
      </p:nvGrpSpPr>
      <p:grpSpPr>
        <a:xfrm>
          <a:off x="0" y="0"/>
          <a:ext cx="0" cy="0"/>
          <a:chOff x="0" y="0"/>
          <a:chExt cx="0" cy="0"/>
        </a:xfrm>
      </p:grpSpPr>
      <p:sp>
        <p:nvSpPr>
          <p:cNvPr id="2302" name="Google Shape;2302;g314f74be5a2_1_7984"/>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3" name="Google Shape;2303;g314f74be5a2_1_798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304" name="Google Shape;2304;g314f74be5a2_1_798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05" name="Google Shape;2305;g314f74be5a2_1_798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306" name="Google Shape;2306;g314f74be5a2_1_798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07" name="Google Shape;2307;g314f74be5a2_1_798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08" name="Google Shape;2308;g314f74be5a2_1_79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2309"/>
        <p:cNvGrpSpPr/>
        <p:nvPr/>
      </p:nvGrpSpPr>
      <p:grpSpPr>
        <a:xfrm>
          <a:off x="0" y="0"/>
          <a:ext cx="0" cy="0"/>
          <a:chOff x="0" y="0"/>
          <a:chExt cx="0" cy="0"/>
        </a:xfrm>
      </p:grpSpPr>
      <p:sp>
        <p:nvSpPr>
          <p:cNvPr id="2310" name="Google Shape;2310;g314f74be5a2_1_7992"/>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1" name="Google Shape;2311;g314f74be5a2_1_79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312" name="Google Shape;2312;g314f74be5a2_1_799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13" name="Google Shape;2313;g314f74be5a2_1_799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314" name="Google Shape;2314;g314f74be5a2_1_799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15" name="Google Shape;2315;g314f74be5a2_1_799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16" name="Google Shape;2316;g314f74be5a2_1_79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4 1">
  <p:cSld name="BLANK_7">
    <p:spTree>
      <p:nvGrpSpPr>
        <p:cNvPr id="1" name="Shape 293"/>
        <p:cNvGrpSpPr/>
        <p:nvPr/>
      </p:nvGrpSpPr>
      <p:grpSpPr>
        <a:xfrm>
          <a:off x="0" y="0"/>
          <a:ext cx="0" cy="0"/>
          <a:chOff x="0" y="0"/>
          <a:chExt cx="0" cy="0"/>
        </a:xfrm>
      </p:grpSpPr>
      <p:sp>
        <p:nvSpPr>
          <p:cNvPr id="294" name="Google Shape;294;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5" name="Google Shape;295;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6" name="Google Shape;296;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2317"/>
        <p:cNvGrpSpPr/>
        <p:nvPr/>
      </p:nvGrpSpPr>
      <p:grpSpPr>
        <a:xfrm>
          <a:off x="0" y="0"/>
          <a:ext cx="0" cy="0"/>
          <a:chOff x="0" y="0"/>
          <a:chExt cx="0" cy="0"/>
        </a:xfrm>
      </p:grpSpPr>
      <p:sp>
        <p:nvSpPr>
          <p:cNvPr id="2318" name="Google Shape;2318;g314f74be5a2_1_80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19" name="Google Shape;2319;g314f74be5a2_1_8000"/>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0" name="Google Shape;2320;g314f74be5a2_1_8000"/>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21" name="Google Shape;2321;g314f74be5a2_1_80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22" name="Google Shape;2322;g314f74be5a2_1_800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2323"/>
        <p:cNvGrpSpPr/>
        <p:nvPr/>
      </p:nvGrpSpPr>
      <p:grpSpPr>
        <a:xfrm>
          <a:off x="0" y="0"/>
          <a:ext cx="0" cy="0"/>
          <a:chOff x="0" y="0"/>
          <a:chExt cx="0" cy="0"/>
        </a:xfrm>
      </p:grpSpPr>
      <p:sp>
        <p:nvSpPr>
          <p:cNvPr id="2324" name="Google Shape;2324;g314f74be5a2_1_80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25" name="Google Shape;2325;g314f74be5a2_1_8006"/>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6" name="Google Shape;2326;g314f74be5a2_1_8006"/>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27" name="Google Shape;2327;g314f74be5a2_1_8006"/>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28" name="Google Shape;2328;g314f74be5a2_1_80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29" name="Google Shape;2329;g314f74be5a2_1_800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2330"/>
        <p:cNvGrpSpPr/>
        <p:nvPr/>
      </p:nvGrpSpPr>
      <p:grpSpPr>
        <a:xfrm>
          <a:off x="0" y="0"/>
          <a:ext cx="0" cy="0"/>
          <a:chOff x="0" y="0"/>
          <a:chExt cx="0" cy="0"/>
        </a:xfrm>
      </p:grpSpPr>
      <p:sp>
        <p:nvSpPr>
          <p:cNvPr id="2331" name="Google Shape;2331;g314f74be5a2_1_8013"/>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32" name="Google Shape;2332;g314f74be5a2_1_8013"/>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3" name="Google Shape;2333;g314f74be5a2_1_80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34" name="Google Shape;2334;g314f74be5a2_1_801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2335"/>
        <p:cNvGrpSpPr/>
        <p:nvPr/>
      </p:nvGrpSpPr>
      <p:grpSpPr>
        <a:xfrm>
          <a:off x="0" y="0"/>
          <a:ext cx="0" cy="0"/>
          <a:chOff x="0" y="0"/>
          <a:chExt cx="0" cy="0"/>
        </a:xfrm>
      </p:grpSpPr>
      <p:sp>
        <p:nvSpPr>
          <p:cNvPr id="2336" name="Google Shape;2336;g314f74be5a2_1_8018"/>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37" name="Google Shape;2337;g314f74be5a2_1_80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38" name="Google Shape;2338;g314f74be5a2_1_80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39" name="Google Shape;2339;g314f74be5a2_1_80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40" name="Google Shape;2340;g314f74be5a2_1_801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2341"/>
        <p:cNvGrpSpPr/>
        <p:nvPr/>
      </p:nvGrpSpPr>
      <p:grpSpPr>
        <a:xfrm>
          <a:off x="0" y="0"/>
          <a:ext cx="0" cy="0"/>
          <a:chOff x="0" y="0"/>
          <a:chExt cx="0" cy="0"/>
        </a:xfrm>
      </p:grpSpPr>
      <p:sp>
        <p:nvSpPr>
          <p:cNvPr id="2342" name="Google Shape;2342;g314f74be5a2_1_80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43" name="Google Shape;2343;g314f74be5a2_1_8024"/>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344" name="Google Shape;2344;g314f74be5a2_1_8024"/>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345" name="Google Shape;2345;g314f74be5a2_1_80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346" name="Google Shape;2346;g314f74be5a2_1_802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2347"/>
        <p:cNvGrpSpPr/>
        <p:nvPr/>
      </p:nvGrpSpPr>
      <p:grpSpPr>
        <a:xfrm>
          <a:off x="0" y="0"/>
          <a:ext cx="0" cy="0"/>
          <a:chOff x="0" y="0"/>
          <a:chExt cx="0" cy="0"/>
        </a:xfrm>
      </p:grpSpPr>
      <p:sp>
        <p:nvSpPr>
          <p:cNvPr id="2348" name="Google Shape;2348;g314f74be5a2_1_80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49" name="Google Shape;2349;g314f74be5a2_1_803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350" name="Google Shape;2350;g314f74be5a2_1_803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351" name="Google Shape;2351;g314f74be5a2_1_803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352" name="Google Shape;2352;g314f74be5a2_1_80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353" name="Google Shape;2353;g314f74be5a2_1_803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2354"/>
        <p:cNvGrpSpPr/>
        <p:nvPr/>
      </p:nvGrpSpPr>
      <p:grpSpPr>
        <a:xfrm>
          <a:off x="0" y="0"/>
          <a:ext cx="0" cy="0"/>
          <a:chOff x="0" y="0"/>
          <a:chExt cx="0" cy="0"/>
        </a:xfrm>
      </p:grpSpPr>
      <p:pic>
        <p:nvPicPr>
          <p:cNvPr id="2355" name="Google Shape;2355;g314f74be5a2_1_8037"/>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356" name="Google Shape;2356;g314f74be5a2_1_8037"/>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357" name="Google Shape;2357;g314f74be5a2_1_8037"/>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358" name="Google Shape;2358;g314f74be5a2_1_80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2359"/>
        <p:cNvGrpSpPr/>
        <p:nvPr/>
      </p:nvGrpSpPr>
      <p:grpSpPr>
        <a:xfrm>
          <a:off x="0" y="0"/>
          <a:ext cx="0" cy="0"/>
          <a:chOff x="0" y="0"/>
          <a:chExt cx="0" cy="0"/>
        </a:xfrm>
      </p:grpSpPr>
      <p:pic>
        <p:nvPicPr>
          <p:cNvPr id="2360" name="Google Shape;2360;g314f74be5a2_1_8042"/>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361" name="Google Shape;2361;g314f74be5a2_1_804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362" name="Google Shape;2362;g314f74be5a2_1_80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363" name="Google Shape;2363;g314f74be5a2_1_80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364" name="Google Shape;2364;g314f74be5a2_1_80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2365"/>
        <p:cNvGrpSpPr/>
        <p:nvPr/>
      </p:nvGrpSpPr>
      <p:grpSpPr>
        <a:xfrm>
          <a:off x="0" y="0"/>
          <a:ext cx="0" cy="0"/>
          <a:chOff x="0" y="0"/>
          <a:chExt cx="0" cy="0"/>
        </a:xfrm>
      </p:grpSpPr>
      <p:sp>
        <p:nvSpPr>
          <p:cNvPr id="2366" name="Google Shape;2366;g314f74be5a2_1_80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67" name="Google Shape;2367;g314f74be5a2_1_80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368" name="Google Shape;2368;g314f74be5a2_1_804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2369"/>
        <p:cNvGrpSpPr/>
        <p:nvPr/>
      </p:nvGrpSpPr>
      <p:grpSpPr>
        <a:xfrm>
          <a:off x="0" y="0"/>
          <a:ext cx="0" cy="0"/>
          <a:chOff x="0" y="0"/>
          <a:chExt cx="0" cy="0"/>
        </a:xfrm>
      </p:grpSpPr>
      <p:sp>
        <p:nvSpPr>
          <p:cNvPr id="2370" name="Google Shape;2370;g314f74be5a2_1_80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71" name="Google Shape;2371;g314f74be5a2_1_80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72" name="Google Shape;2372;g314f74be5a2_1_805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5 1">
  <p:cSld name="OBJECT_6_1">
    <p:spTree>
      <p:nvGrpSpPr>
        <p:cNvPr id="1" name="Shape 297"/>
        <p:cNvGrpSpPr/>
        <p:nvPr/>
      </p:nvGrpSpPr>
      <p:grpSpPr>
        <a:xfrm>
          <a:off x="0" y="0"/>
          <a:ext cx="0" cy="0"/>
          <a:chOff x="0" y="0"/>
          <a:chExt cx="0" cy="0"/>
        </a:xfrm>
      </p:grpSpPr>
      <p:sp>
        <p:nvSpPr>
          <p:cNvPr id="298" name="Google Shape;298;p74"/>
          <p:cNvSpPr txBox="1">
            <a:spLocks noGrp="1"/>
          </p:cNvSpPr>
          <p:nvPr>
            <p:ph type="title"/>
          </p:nvPr>
        </p:nvSpPr>
        <p:spPr>
          <a:xfrm>
            <a:off x="776363" y="203681"/>
            <a:ext cx="7880700" cy="786900"/>
          </a:xfrm>
          <a:prstGeom prst="rect">
            <a:avLst/>
          </a:prstGeom>
          <a:solidFill>
            <a:srgbClr val="156093"/>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lgn="ctr">
              <a:lnSpc>
                <a:spcPct val="100000"/>
              </a:lnSpc>
              <a:spcBef>
                <a:spcPts val="0"/>
              </a:spcBef>
              <a:spcAft>
                <a:spcPts val="0"/>
              </a:spcAft>
              <a:buSzPts val="1600"/>
              <a:buFont typeface="Roboto"/>
              <a:buNone/>
              <a:defRPr>
                <a:latin typeface="Roboto"/>
                <a:ea typeface="Roboto"/>
                <a:cs typeface="Roboto"/>
                <a:sym typeface="Roboto"/>
              </a:defRPr>
            </a:lvl2pPr>
            <a:lvl3pPr lvl="2" algn="ctr">
              <a:lnSpc>
                <a:spcPct val="100000"/>
              </a:lnSpc>
              <a:spcBef>
                <a:spcPts val="0"/>
              </a:spcBef>
              <a:spcAft>
                <a:spcPts val="0"/>
              </a:spcAft>
              <a:buSzPts val="1600"/>
              <a:buFont typeface="Roboto"/>
              <a:buNone/>
              <a:defRPr>
                <a:latin typeface="Roboto"/>
                <a:ea typeface="Roboto"/>
                <a:cs typeface="Roboto"/>
                <a:sym typeface="Roboto"/>
              </a:defRPr>
            </a:lvl3pPr>
            <a:lvl4pPr lvl="3" algn="ctr">
              <a:lnSpc>
                <a:spcPct val="100000"/>
              </a:lnSpc>
              <a:spcBef>
                <a:spcPts val="0"/>
              </a:spcBef>
              <a:spcAft>
                <a:spcPts val="0"/>
              </a:spcAft>
              <a:buSzPts val="1600"/>
              <a:buFont typeface="Roboto"/>
              <a:buNone/>
              <a:defRPr>
                <a:latin typeface="Roboto"/>
                <a:ea typeface="Roboto"/>
                <a:cs typeface="Roboto"/>
                <a:sym typeface="Roboto"/>
              </a:defRPr>
            </a:lvl4pPr>
            <a:lvl5pPr lvl="4" algn="ctr">
              <a:lnSpc>
                <a:spcPct val="100000"/>
              </a:lnSpc>
              <a:spcBef>
                <a:spcPts val="0"/>
              </a:spcBef>
              <a:spcAft>
                <a:spcPts val="0"/>
              </a:spcAft>
              <a:buSzPts val="1600"/>
              <a:buFont typeface="Roboto"/>
              <a:buNone/>
              <a:defRPr>
                <a:latin typeface="Roboto"/>
                <a:ea typeface="Roboto"/>
                <a:cs typeface="Roboto"/>
                <a:sym typeface="Roboto"/>
              </a:defRPr>
            </a:lvl5pPr>
            <a:lvl6pPr lvl="5" algn="ctr">
              <a:lnSpc>
                <a:spcPct val="100000"/>
              </a:lnSpc>
              <a:spcBef>
                <a:spcPts val="0"/>
              </a:spcBef>
              <a:spcAft>
                <a:spcPts val="0"/>
              </a:spcAft>
              <a:buSzPts val="1600"/>
              <a:buFont typeface="Roboto"/>
              <a:buNone/>
              <a:defRPr>
                <a:latin typeface="Roboto"/>
                <a:ea typeface="Roboto"/>
                <a:cs typeface="Roboto"/>
                <a:sym typeface="Roboto"/>
              </a:defRPr>
            </a:lvl6pPr>
            <a:lvl7pPr lvl="6" algn="ctr">
              <a:lnSpc>
                <a:spcPct val="100000"/>
              </a:lnSpc>
              <a:spcBef>
                <a:spcPts val="0"/>
              </a:spcBef>
              <a:spcAft>
                <a:spcPts val="0"/>
              </a:spcAft>
              <a:buSzPts val="1600"/>
              <a:buFont typeface="Roboto"/>
              <a:buNone/>
              <a:defRPr>
                <a:latin typeface="Roboto"/>
                <a:ea typeface="Roboto"/>
                <a:cs typeface="Roboto"/>
                <a:sym typeface="Roboto"/>
              </a:defRPr>
            </a:lvl7pPr>
            <a:lvl8pPr lvl="7" algn="ctr">
              <a:lnSpc>
                <a:spcPct val="100000"/>
              </a:lnSpc>
              <a:spcBef>
                <a:spcPts val="0"/>
              </a:spcBef>
              <a:spcAft>
                <a:spcPts val="0"/>
              </a:spcAft>
              <a:buSzPts val="1600"/>
              <a:buFont typeface="Roboto"/>
              <a:buNone/>
              <a:defRPr>
                <a:latin typeface="Roboto"/>
                <a:ea typeface="Roboto"/>
                <a:cs typeface="Roboto"/>
                <a:sym typeface="Roboto"/>
              </a:defRPr>
            </a:lvl8pPr>
            <a:lvl9pPr lvl="8" algn="ctr">
              <a:lnSpc>
                <a:spcPct val="100000"/>
              </a:lnSpc>
              <a:spcBef>
                <a:spcPts val="0"/>
              </a:spcBef>
              <a:spcAft>
                <a:spcPts val="0"/>
              </a:spcAft>
              <a:buSzPts val="1600"/>
              <a:buFont typeface="Roboto"/>
              <a:buNone/>
              <a:defRPr>
                <a:latin typeface="Roboto"/>
                <a:ea typeface="Roboto"/>
                <a:cs typeface="Roboto"/>
                <a:sym typeface="Roboto"/>
              </a:defRPr>
            </a:lvl9pPr>
          </a:lstStyle>
          <a:p>
            <a:endParaRPr/>
          </a:p>
        </p:txBody>
      </p:sp>
      <p:cxnSp>
        <p:nvCxnSpPr>
          <p:cNvPr id="299" name="Google Shape;299;p74"/>
          <p:cNvCxnSpPr/>
          <p:nvPr/>
        </p:nvCxnSpPr>
        <p:spPr>
          <a:xfrm>
            <a:off x="931628" y="1034597"/>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2373"/>
        <p:cNvGrpSpPr/>
        <p:nvPr/>
      </p:nvGrpSpPr>
      <p:grpSpPr>
        <a:xfrm>
          <a:off x="0" y="0"/>
          <a:ext cx="0" cy="0"/>
          <a:chOff x="0" y="0"/>
          <a:chExt cx="0" cy="0"/>
        </a:xfrm>
      </p:grpSpPr>
      <p:sp>
        <p:nvSpPr>
          <p:cNvPr id="2374" name="Google Shape;2374;g314f74be5a2_1_80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375" name="Google Shape;2375;g314f74be5a2_1_80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76" name="Google Shape;2376;g314f74be5a2_1_80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2377"/>
        <p:cNvGrpSpPr/>
        <p:nvPr/>
      </p:nvGrpSpPr>
      <p:grpSpPr>
        <a:xfrm>
          <a:off x="0" y="0"/>
          <a:ext cx="0" cy="0"/>
          <a:chOff x="0" y="0"/>
          <a:chExt cx="0" cy="0"/>
        </a:xfrm>
      </p:grpSpPr>
      <p:sp>
        <p:nvSpPr>
          <p:cNvPr id="2378" name="Google Shape;2378;g314f74be5a2_1_80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79" name="Google Shape;2379;g314f74be5a2_1_806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2380"/>
        <p:cNvGrpSpPr/>
        <p:nvPr/>
      </p:nvGrpSpPr>
      <p:grpSpPr>
        <a:xfrm>
          <a:off x="0" y="0"/>
          <a:ext cx="0" cy="0"/>
          <a:chOff x="0" y="0"/>
          <a:chExt cx="0" cy="0"/>
        </a:xfrm>
      </p:grpSpPr>
      <p:sp>
        <p:nvSpPr>
          <p:cNvPr id="2381" name="Google Shape;2381;g314f74be5a2_1_80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82" name="Google Shape;2382;g314f74be5a2_1_80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383" name="Google Shape;2383;g314f74be5a2_1_8063"/>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2384" name="Google Shape;2384;g314f74be5a2_1_80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2385"/>
        <p:cNvGrpSpPr/>
        <p:nvPr/>
      </p:nvGrpSpPr>
      <p:grpSpPr>
        <a:xfrm>
          <a:off x="0" y="0"/>
          <a:ext cx="0" cy="0"/>
          <a:chOff x="0" y="0"/>
          <a:chExt cx="0" cy="0"/>
        </a:xfrm>
      </p:grpSpPr>
      <p:sp>
        <p:nvSpPr>
          <p:cNvPr id="2386" name="Google Shape;2386;g314f74be5a2_1_80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87" name="Google Shape;2387;g314f74be5a2_1_80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388" name="Google Shape;2388;g314f74be5a2_1_806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89" name="Google Shape;2389;g314f74be5a2_1_806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2390"/>
        <p:cNvGrpSpPr/>
        <p:nvPr/>
      </p:nvGrpSpPr>
      <p:grpSpPr>
        <a:xfrm>
          <a:off x="0" y="0"/>
          <a:ext cx="0" cy="0"/>
          <a:chOff x="0" y="0"/>
          <a:chExt cx="0" cy="0"/>
        </a:xfrm>
      </p:grpSpPr>
      <p:sp>
        <p:nvSpPr>
          <p:cNvPr id="2391" name="Google Shape;2391;g314f74be5a2_1_807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392" name="Google Shape;2392;g314f74be5a2_1_807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93" name="Google Shape;2393;g314f74be5a2_1_80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394" name="Google Shape;2394;g314f74be5a2_1_80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2395"/>
        <p:cNvGrpSpPr/>
        <p:nvPr/>
      </p:nvGrpSpPr>
      <p:grpSpPr>
        <a:xfrm>
          <a:off x="0" y="0"/>
          <a:ext cx="0" cy="0"/>
          <a:chOff x="0" y="0"/>
          <a:chExt cx="0" cy="0"/>
        </a:xfrm>
      </p:grpSpPr>
      <p:sp>
        <p:nvSpPr>
          <p:cNvPr id="2396" name="Google Shape;2396;g314f74be5a2_1_80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397" name="Google Shape;2397;g314f74be5a2_1_80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98" name="Google Shape;2398;g314f74be5a2_1_807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2399"/>
        <p:cNvGrpSpPr/>
        <p:nvPr/>
      </p:nvGrpSpPr>
      <p:grpSpPr>
        <a:xfrm>
          <a:off x="0" y="0"/>
          <a:ext cx="0" cy="0"/>
          <a:chOff x="0" y="0"/>
          <a:chExt cx="0" cy="0"/>
        </a:xfrm>
      </p:grpSpPr>
      <p:pic>
        <p:nvPicPr>
          <p:cNvPr id="2400" name="Google Shape;2400;g314f74be5a2_1_8082"/>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2401" name="Google Shape;2401;g314f74be5a2_1_8082"/>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2402" name="Google Shape;2402;g314f74be5a2_1_8082"/>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2403" name="Google Shape;2403;g314f74be5a2_1_8082"/>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2404" name="Google Shape;2404;g314f74be5a2_1_8082"/>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2405" name="Google Shape;2405;g314f74be5a2_1_8082"/>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406" name="Google Shape;2406;g314f74be5a2_1_8082"/>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407" name="Google Shape;2407;g314f74be5a2_1_8082"/>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408" name="Google Shape;2408;g314f74be5a2_1_8082"/>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409" name="Google Shape;2409;g314f74be5a2_1_8082"/>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410" name="Google Shape;2410;g314f74be5a2_1_8082"/>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411" name="Google Shape;2411;g314f74be5a2_1_8082"/>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412" name="Google Shape;2412;g314f74be5a2_1_8082"/>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413" name="Google Shape;2413;g314f74be5a2_1_8082"/>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414" name="Google Shape;2414;g314f74be5a2_1_8082"/>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415" name="Google Shape;2415;g314f74be5a2_1_8082"/>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416" name="Google Shape;2416;g314f74be5a2_1_8082"/>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417" name="Google Shape;2417;g314f74be5a2_1_8082"/>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418" name="Google Shape;2418;g314f74be5a2_1_8082"/>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419" name="Google Shape;2419;g314f74be5a2_1_8082"/>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2420" name="Google Shape;2420;g314f74be5a2_1_8082"/>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2421" name="Google Shape;2421;g314f74be5a2_1_8082"/>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2422" name="Google Shape;2422;g314f74be5a2_1_8082"/>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2423" name="Google Shape;2423;g314f74be5a2_1_8082"/>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2424" name="Google Shape;2424;g314f74be5a2_1_8082"/>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2425" name="Google Shape;2425;g314f74be5a2_1_8082"/>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2426" name="Google Shape;2426;g314f74be5a2_1_8082"/>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2427" name="Google Shape;2427;g314f74be5a2_1_8082"/>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2428" name="Google Shape;2428;g314f74be5a2_1_8082"/>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2429" name="Google Shape;2429;g314f74be5a2_1_8082"/>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2430" name="Google Shape;2430;g314f74be5a2_1_8082"/>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2431" name="Google Shape;2431;g314f74be5a2_1_8082"/>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2432" name="Google Shape;2432;g314f74be5a2_1_8082"/>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2433" name="Google Shape;2433;g314f74be5a2_1_8082"/>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2434" name="Google Shape;2434;g314f74be5a2_1_8082"/>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2435" name="Google Shape;2435;g314f74be5a2_1_8082"/>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2436" name="Google Shape;2436;g314f74be5a2_1_8082"/>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2437" name="Google Shape;2437;g314f74be5a2_1_8082"/>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2438" name="Google Shape;2438;g314f74be5a2_1_8082"/>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2439" name="Google Shape;2439;g314f74be5a2_1_8082"/>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2440" name="Google Shape;2440;g314f74be5a2_1_8082"/>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2441" name="Google Shape;2441;g314f74be5a2_1_8082"/>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2442" name="Google Shape;2442;g314f74be5a2_1_8082"/>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2443" name="Google Shape;2443;g314f74be5a2_1_8082"/>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2444" name="Google Shape;2444;g314f74be5a2_1_8082"/>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2445" name="Google Shape;2445;g314f74be5a2_1_8082"/>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2446" name="Google Shape;2446;g314f74be5a2_1_8082"/>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2447" name="Google Shape;2447;g314f74be5a2_1_8082"/>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2448" name="Google Shape;2448;g314f74be5a2_1_8082"/>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2449" name="Google Shape;2449;g314f74be5a2_1_8082"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235"/>
              </a:srgbClr>
            </a:outerShdw>
          </a:effectLst>
        </p:spPr>
      </p:pic>
      <p:sp>
        <p:nvSpPr>
          <p:cNvPr id="2450" name="Google Shape;2450;g314f74be5a2_1_8082"/>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51"/>
        <p:cNvGrpSpPr/>
        <p:nvPr/>
      </p:nvGrpSpPr>
      <p:grpSpPr>
        <a:xfrm>
          <a:off x="0" y="0"/>
          <a:ext cx="0" cy="0"/>
          <a:chOff x="0" y="0"/>
          <a:chExt cx="0" cy="0"/>
        </a:xfrm>
      </p:grpSpPr>
      <p:sp>
        <p:nvSpPr>
          <p:cNvPr id="2452" name="Google Shape;2452;g314f74be5a2_1_81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53" name="Google Shape;2453;g314f74be5a2_1_81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54" name="Google Shape;2454;g314f74be5a2_1_81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455"/>
        <p:cNvGrpSpPr/>
        <p:nvPr/>
      </p:nvGrpSpPr>
      <p:grpSpPr>
        <a:xfrm>
          <a:off x="0" y="0"/>
          <a:ext cx="0" cy="0"/>
          <a:chOff x="0" y="0"/>
          <a:chExt cx="0" cy="0"/>
        </a:xfrm>
      </p:grpSpPr>
      <p:sp>
        <p:nvSpPr>
          <p:cNvPr id="2456" name="Google Shape;2456;g314f74be5a2_1_8138"/>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g314f74be5a2_1_8138"/>
          <p:cNvSpPr>
            <a:spLocks noGrp="1"/>
          </p:cNvSpPr>
          <p:nvPr>
            <p:ph type="pic" idx="2"/>
          </p:nvPr>
        </p:nvSpPr>
        <p:spPr>
          <a:xfrm>
            <a:off x="410600" y="1005850"/>
            <a:ext cx="2688900" cy="3359100"/>
          </a:xfrm>
          <a:prstGeom prst="roundRect">
            <a:avLst>
              <a:gd name="adj" fmla="val 16667"/>
            </a:avLst>
          </a:prstGeom>
          <a:noFill/>
          <a:ln>
            <a:noFill/>
          </a:ln>
        </p:spPr>
      </p:sp>
      <p:sp>
        <p:nvSpPr>
          <p:cNvPr id="2458" name="Google Shape;2458;g314f74be5a2_1_8138"/>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2459" name="Google Shape;2459;g314f74be5a2_1_8138"/>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2460" name="Google Shape;2460;g314f74be5a2_1_813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461" name="Google Shape;2461;g314f74be5a2_1_813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2462"/>
        <p:cNvGrpSpPr/>
        <p:nvPr/>
      </p:nvGrpSpPr>
      <p:grpSpPr>
        <a:xfrm>
          <a:off x="0" y="0"/>
          <a:ext cx="0" cy="0"/>
          <a:chOff x="0" y="0"/>
          <a:chExt cx="0" cy="0"/>
        </a:xfrm>
      </p:grpSpPr>
      <p:pic>
        <p:nvPicPr>
          <p:cNvPr id="2463" name="Google Shape;2463;g314f74be5a2_1_81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64" name="Google Shape;2464;g314f74be5a2_1_814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65" name="Google Shape;2465;g314f74be5a2_1_8145"/>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466" name="Google Shape;2466;g314f74be5a2_1_814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0"/>
        <p:cNvGrpSpPr/>
        <p:nvPr/>
      </p:nvGrpSpPr>
      <p:grpSpPr>
        <a:xfrm>
          <a:off x="0" y="0"/>
          <a:ext cx="0" cy="0"/>
          <a:chOff x="0" y="0"/>
          <a:chExt cx="0" cy="0"/>
        </a:xfrm>
      </p:grpSpPr>
      <p:pic>
        <p:nvPicPr>
          <p:cNvPr id="301" name="Google Shape;301;g30fe3b557e2_1_243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02" name="Google Shape;302;g30fe3b557e2_1_24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30fe3b557e2_1_2436"/>
          <p:cNvSpPr txBox="1">
            <a:spLocks noGrp="1"/>
          </p:cNvSpPr>
          <p:nvPr>
            <p:ph type="title"/>
          </p:nvPr>
        </p:nvSpPr>
        <p:spPr>
          <a:xfrm>
            <a:off x="247225" y="1591050"/>
            <a:ext cx="4045200" cy="131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04" name="Google Shape;304;g30fe3b557e2_1_2436"/>
          <p:cNvSpPr txBox="1">
            <a:spLocks noGrp="1"/>
          </p:cNvSpPr>
          <p:nvPr>
            <p:ph type="subTitle" idx="1"/>
          </p:nvPr>
        </p:nvSpPr>
        <p:spPr>
          <a:xfrm>
            <a:off x="247225" y="2989200"/>
            <a:ext cx="4045200" cy="12351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Clr>
                <a:schemeClr val="lt1"/>
              </a:buClr>
              <a:buSzPts val="2100"/>
              <a:buNone/>
              <a:defRPr sz="2100">
                <a:solidFill>
                  <a:schemeClr val="lt1"/>
                </a:solidFill>
              </a:defRPr>
            </a:lvl1pPr>
            <a:lvl2pPr lvl="1" algn="ctr">
              <a:lnSpc>
                <a:spcPct val="100000"/>
              </a:lnSpc>
              <a:spcBef>
                <a:spcPts val="400"/>
              </a:spcBef>
              <a:spcAft>
                <a:spcPts val="0"/>
              </a:spcAft>
              <a:buClr>
                <a:schemeClr val="lt1"/>
              </a:buClr>
              <a:buSzPts val="2100"/>
              <a:buNone/>
              <a:defRPr sz="2100">
                <a:solidFill>
                  <a:schemeClr val="lt1"/>
                </a:solidFill>
              </a:defRPr>
            </a:lvl2pPr>
            <a:lvl3pPr lvl="2" algn="ctr">
              <a:lnSpc>
                <a:spcPct val="100000"/>
              </a:lnSpc>
              <a:spcBef>
                <a:spcPts val="400"/>
              </a:spcBef>
              <a:spcAft>
                <a:spcPts val="0"/>
              </a:spcAft>
              <a:buClr>
                <a:schemeClr val="lt1"/>
              </a:buClr>
              <a:buSzPts val="2100"/>
              <a:buNone/>
              <a:defRPr sz="2100">
                <a:solidFill>
                  <a:schemeClr val="lt1"/>
                </a:solidFill>
              </a:defRPr>
            </a:lvl3pPr>
            <a:lvl4pPr lvl="3" algn="ctr">
              <a:lnSpc>
                <a:spcPct val="100000"/>
              </a:lnSpc>
              <a:spcBef>
                <a:spcPts val="400"/>
              </a:spcBef>
              <a:spcAft>
                <a:spcPts val="0"/>
              </a:spcAft>
              <a:buClr>
                <a:schemeClr val="lt1"/>
              </a:buClr>
              <a:buSzPts val="2100"/>
              <a:buNone/>
              <a:defRPr sz="2100">
                <a:solidFill>
                  <a:schemeClr val="lt1"/>
                </a:solidFill>
              </a:defRPr>
            </a:lvl4pPr>
            <a:lvl5pPr lvl="4" algn="ctr">
              <a:lnSpc>
                <a:spcPct val="100000"/>
              </a:lnSpc>
              <a:spcBef>
                <a:spcPts val="400"/>
              </a:spcBef>
              <a:spcAft>
                <a:spcPts val="0"/>
              </a:spcAft>
              <a:buClr>
                <a:schemeClr val="lt1"/>
              </a:buClr>
              <a:buSzPts val="2100"/>
              <a:buNone/>
              <a:defRPr sz="2100">
                <a:solidFill>
                  <a:schemeClr val="lt1"/>
                </a:solidFill>
              </a:defRPr>
            </a:lvl5pPr>
            <a:lvl6pPr lvl="5" algn="ctr">
              <a:lnSpc>
                <a:spcPct val="100000"/>
              </a:lnSpc>
              <a:spcBef>
                <a:spcPts val="400"/>
              </a:spcBef>
              <a:spcAft>
                <a:spcPts val="0"/>
              </a:spcAft>
              <a:buClr>
                <a:schemeClr val="lt1"/>
              </a:buClr>
              <a:buSzPts val="2100"/>
              <a:buNone/>
              <a:defRPr sz="2100">
                <a:solidFill>
                  <a:schemeClr val="lt1"/>
                </a:solidFill>
              </a:defRPr>
            </a:lvl6pPr>
            <a:lvl7pPr lvl="6" algn="ctr">
              <a:lnSpc>
                <a:spcPct val="100000"/>
              </a:lnSpc>
              <a:spcBef>
                <a:spcPts val="400"/>
              </a:spcBef>
              <a:spcAft>
                <a:spcPts val="0"/>
              </a:spcAft>
              <a:buClr>
                <a:schemeClr val="lt1"/>
              </a:buClr>
              <a:buSzPts val="2100"/>
              <a:buNone/>
              <a:defRPr sz="2100">
                <a:solidFill>
                  <a:schemeClr val="lt1"/>
                </a:solidFill>
              </a:defRPr>
            </a:lvl7pPr>
            <a:lvl8pPr lvl="7" algn="ctr">
              <a:lnSpc>
                <a:spcPct val="100000"/>
              </a:lnSpc>
              <a:spcBef>
                <a:spcPts val="400"/>
              </a:spcBef>
              <a:spcAft>
                <a:spcPts val="0"/>
              </a:spcAft>
              <a:buClr>
                <a:schemeClr val="lt1"/>
              </a:buClr>
              <a:buSzPts val="2100"/>
              <a:buNone/>
              <a:defRPr sz="2100">
                <a:solidFill>
                  <a:schemeClr val="lt1"/>
                </a:solidFill>
              </a:defRPr>
            </a:lvl8pPr>
            <a:lvl9pPr lvl="8" algn="ctr">
              <a:lnSpc>
                <a:spcPct val="100000"/>
              </a:lnSpc>
              <a:spcBef>
                <a:spcPts val="400"/>
              </a:spcBef>
              <a:spcAft>
                <a:spcPts val="0"/>
              </a:spcAft>
              <a:buClr>
                <a:schemeClr val="lt1"/>
              </a:buClr>
              <a:buSzPts val="2100"/>
              <a:buNone/>
              <a:defRPr sz="2100">
                <a:solidFill>
                  <a:schemeClr val="lt1"/>
                </a:solidFill>
              </a:defRPr>
            </a:lvl9pPr>
          </a:lstStyle>
          <a:p>
            <a:endParaRPr/>
          </a:p>
        </p:txBody>
      </p:sp>
      <p:sp>
        <p:nvSpPr>
          <p:cNvPr id="305" name="Google Shape;305;g30fe3b557e2_1_2436"/>
          <p:cNvSpPr txBox="1">
            <a:spLocks noGrp="1"/>
          </p:cNvSpPr>
          <p:nvPr>
            <p:ph type="body" idx="2"/>
          </p:nvPr>
        </p:nvSpPr>
        <p:spPr>
          <a:xfrm>
            <a:off x="4939500" y="724075"/>
            <a:ext cx="3837000" cy="3695100"/>
          </a:xfrm>
          <a:prstGeom prst="rect">
            <a:avLst/>
          </a:prstGeom>
          <a:noFill/>
          <a:ln>
            <a:noFill/>
          </a:ln>
        </p:spPr>
        <p:txBody>
          <a:bodyPr spcFirstLastPara="1" wrap="square" lIns="68575" tIns="34275" rIns="68575" bIns="34275" anchor="ctr"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6" name="Google Shape;306;g30fe3b557e2_1_24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07" name="Google Shape;307;g30fe3b557e2_1_24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08" name="Google Shape;308;g30fe3b557e2_1_243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_6_1_1_1_1_1_1_1_1_1_1">
    <p:spTree>
      <p:nvGrpSpPr>
        <p:cNvPr id="1" name="Shape 2467"/>
        <p:cNvGrpSpPr/>
        <p:nvPr/>
      </p:nvGrpSpPr>
      <p:grpSpPr>
        <a:xfrm>
          <a:off x="0" y="0"/>
          <a:ext cx="0" cy="0"/>
          <a:chOff x="0" y="0"/>
          <a:chExt cx="0" cy="0"/>
        </a:xfrm>
      </p:grpSpPr>
      <p:pic>
        <p:nvPicPr>
          <p:cNvPr id="2468" name="Google Shape;2468;g314f74be5a2_1_81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69" name="Google Shape;2469;g314f74be5a2_1_815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endParaRPr/>
          </a:p>
        </p:txBody>
      </p:sp>
      <p:sp>
        <p:nvSpPr>
          <p:cNvPr id="2470" name="Google Shape;2470;g314f74be5a2_1_815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71" name="Google Shape;2471;g314f74be5a2_1_8150"/>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472" name="Google Shape;2472;g314f74be5a2_1_8150"/>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2473"/>
        <p:cNvGrpSpPr/>
        <p:nvPr/>
      </p:nvGrpSpPr>
      <p:grpSpPr>
        <a:xfrm>
          <a:off x="0" y="0"/>
          <a:ext cx="0" cy="0"/>
          <a:chOff x="0" y="0"/>
          <a:chExt cx="0" cy="0"/>
        </a:xfrm>
      </p:grpSpPr>
      <p:pic>
        <p:nvPicPr>
          <p:cNvPr id="2474" name="Google Shape;2474;g314f74be5a2_1_815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475" name="Google Shape;2475;g314f74be5a2_1_815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endParaRPr/>
          </a:p>
        </p:txBody>
      </p:sp>
      <p:sp>
        <p:nvSpPr>
          <p:cNvPr id="2476" name="Google Shape;2476;g314f74be5a2_1_815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77" name="Google Shape;2477;g314f74be5a2_1_815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478" name="Google Shape;2478;g314f74be5a2_1_8156"/>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Custom Layout 2 6">
  <p:cSld name="CUSTOM_6_4">
    <p:spTree>
      <p:nvGrpSpPr>
        <p:cNvPr id="1" name="Shape 2479"/>
        <p:cNvGrpSpPr/>
        <p:nvPr/>
      </p:nvGrpSpPr>
      <p:grpSpPr>
        <a:xfrm>
          <a:off x="0" y="0"/>
          <a:ext cx="0" cy="0"/>
          <a:chOff x="0" y="0"/>
          <a:chExt cx="0" cy="0"/>
        </a:xfrm>
      </p:grpSpPr>
      <p:pic>
        <p:nvPicPr>
          <p:cNvPr id="2480" name="Google Shape;2480;g314f74be5a2_1_816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481" name="Google Shape;2481;g314f74be5a2_1_816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endParaRPr/>
          </a:p>
        </p:txBody>
      </p:sp>
      <p:sp>
        <p:nvSpPr>
          <p:cNvPr id="2482" name="Google Shape;2482;g314f74be5a2_1_816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83" name="Google Shape;2483;g314f74be5a2_1_816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484" name="Google Shape;2484;g314f74be5a2_1_8162"/>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85"/>
        <p:cNvGrpSpPr/>
        <p:nvPr/>
      </p:nvGrpSpPr>
      <p:grpSpPr>
        <a:xfrm>
          <a:off x="0" y="0"/>
          <a:ext cx="0" cy="0"/>
          <a:chOff x="0" y="0"/>
          <a:chExt cx="0" cy="0"/>
        </a:xfrm>
      </p:grpSpPr>
      <p:sp>
        <p:nvSpPr>
          <p:cNvPr id="2486" name="Google Shape;2486;g314f74be5a2_1_81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87" name="Google Shape;2487;g314f74be5a2_1_81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88" name="Google Shape;2488;g314f74be5a2_1_8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Custom Layout 2 7">
  <p:cSld name="CUSTOM_6_5">
    <p:spTree>
      <p:nvGrpSpPr>
        <p:cNvPr id="1" name="Shape 2489"/>
        <p:cNvGrpSpPr/>
        <p:nvPr/>
      </p:nvGrpSpPr>
      <p:grpSpPr>
        <a:xfrm>
          <a:off x="0" y="0"/>
          <a:ext cx="0" cy="0"/>
          <a:chOff x="0" y="0"/>
          <a:chExt cx="0" cy="0"/>
        </a:xfrm>
      </p:grpSpPr>
      <p:pic>
        <p:nvPicPr>
          <p:cNvPr id="2490" name="Google Shape;2490;g314f74be5a2_1_817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491" name="Google Shape;2491;g314f74be5a2_1_817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92" name="Google Shape;2492;g314f74be5a2_1_817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493" name="Google Shape;2493;g314f74be5a2_1_817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2494"/>
        <p:cNvGrpSpPr/>
        <p:nvPr/>
      </p:nvGrpSpPr>
      <p:grpSpPr>
        <a:xfrm>
          <a:off x="0" y="0"/>
          <a:ext cx="0" cy="0"/>
          <a:chOff x="0" y="0"/>
          <a:chExt cx="0" cy="0"/>
        </a:xfrm>
      </p:grpSpPr>
      <p:pic>
        <p:nvPicPr>
          <p:cNvPr id="2495" name="Google Shape;2495;g314f74be5a2_1_817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96" name="Google Shape;2496;g314f74be5a2_1_817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2497" name="Google Shape;2497;g314f74be5a2_1_817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 Layout 2 1 1 1 1 1 1 1 1 1">
    <p:spTree>
      <p:nvGrpSpPr>
        <p:cNvPr id="1" name="Shape 2498"/>
        <p:cNvGrpSpPr/>
        <p:nvPr/>
      </p:nvGrpSpPr>
      <p:grpSpPr>
        <a:xfrm>
          <a:off x="0" y="0"/>
          <a:ext cx="0" cy="0"/>
          <a:chOff x="0" y="0"/>
          <a:chExt cx="0" cy="0"/>
        </a:xfrm>
      </p:grpSpPr>
      <p:pic>
        <p:nvPicPr>
          <p:cNvPr id="2499" name="Google Shape;2499;g314f74be5a2_1_81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00" name="Google Shape;2500;g314f74be5a2_1_8181"/>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2501" name="Google Shape;2501;g314f74be5a2_1_8181"/>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02" name="Google Shape;2502;g314f74be5a2_1_8181"/>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503" name="Google Shape;2503;g314f74be5a2_1_818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Custom Layout 2 8">
  <p:cSld name="CUSTOM_6_6">
    <p:spTree>
      <p:nvGrpSpPr>
        <p:cNvPr id="1" name="Shape 2504"/>
        <p:cNvGrpSpPr/>
        <p:nvPr/>
      </p:nvGrpSpPr>
      <p:grpSpPr>
        <a:xfrm>
          <a:off x="0" y="0"/>
          <a:ext cx="0" cy="0"/>
          <a:chOff x="0" y="0"/>
          <a:chExt cx="0" cy="0"/>
        </a:xfrm>
      </p:grpSpPr>
      <p:pic>
        <p:nvPicPr>
          <p:cNvPr id="2505" name="Google Shape;2505;g314f74be5a2_1_818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506" name="Google Shape;2506;g314f74be5a2_1_818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07" name="Google Shape;2507;g314f74be5a2_1_818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508" name="Google Shape;2508;g314f74be5a2_1_818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Custom Layout 2 9">
  <p:cSld name="CUSTOM_6_7">
    <p:spTree>
      <p:nvGrpSpPr>
        <p:cNvPr id="1" name="Shape 2509"/>
        <p:cNvGrpSpPr/>
        <p:nvPr/>
      </p:nvGrpSpPr>
      <p:grpSpPr>
        <a:xfrm>
          <a:off x="0" y="0"/>
          <a:ext cx="0" cy="0"/>
          <a:chOff x="0" y="0"/>
          <a:chExt cx="0" cy="0"/>
        </a:xfrm>
      </p:grpSpPr>
      <p:pic>
        <p:nvPicPr>
          <p:cNvPr id="2510" name="Google Shape;2510;g314f74be5a2_1_819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511" name="Google Shape;2511;g314f74be5a2_1_819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12" name="Google Shape;2512;g314f74be5a2_1_819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513" name="Google Shape;2513;g314f74be5a2_1_819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2514"/>
        <p:cNvGrpSpPr/>
        <p:nvPr/>
      </p:nvGrpSpPr>
      <p:grpSpPr>
        <a:xfrm>
          <a:off x="0" y="0"/>
          <a:ext cx="0" cy="0"/>
          <a:chOff x="0" y="0"/>
          <a:chExt cx="0" cy="0"/>
        </a:xfrm>
      </p:grpSpPr>
      <p:sp>
        <p:nvSpPr>
          <p:cNvPr id="2515" name="Google Shape;2515;g314f74be5a2_1_819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16" name="Google Shape;2516;g314f74be5a2_1_819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17" name="Google Shape;2517;g314f74be5a2_1_819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and Acknowledgment ">
  <p:cSld name="TITLE_1_2_1_4">
    <p:bg>
      <p:bgPr>
        <a:solidFill>
          <a:srgbClr val="002870"/>
        </a:solidFill>
        <a:effectLst/>
      </p:bgPr>
    </p:bg>
    <p:spTree>
      <p:nvGrpSpPr>
        <p:cNvPr id="1" name="Shape 309"/>
        <p:cNvGrpSpPr/>
        <p:nvPr/>
      </p:nvGrpSpPr>
      <p:grpSpPr>
        <a:xfrm>
          <a:off x="0" y="0"/>
          <a:ext cx="0" cy="0"/>
          <a:chOff x="0" y="0"/>
          <a:chExt cx="0" cy="0"/>
        </a:xfrm>
      </p:grpSpPr>
      <p:pic>
        <p:nvPicPr>
          <p:cNvPr id="310" name="Google Shape;310;g39811fed301_0_2582"/>
          <p:cNvPicPr preferRelativeResize="0"/>
          <p:nvPr/>
        </p:nvPicPr>
        <p:blipFill>
          <a:blip r:embed="rId2">
            <a:alphaModFix/>
          </a:blip>
          <a:stretch>
            <a:fillRect/>
          </a:stretch>
        </p:blipFill>
        <p:spPr>
          <a:xfrm>
            <a:off x="0" y="-4469"/>
            <a:ext cx="9144003" cy="5152431"/>
          </a:xfrm>
          <a:prstGeom prst="rect">
            <a:avLst/>
          </a:prstGeom>
          <a:noFill/>
          <a:ln>
            <a:noFill/>
          </a:ln>
        </p:spPr>
      </p:pic>
      <p:pic>
        <p:nvPicPr>
          <p:cNvPr id="311" name="Google Shape;311;g39811fed301_0_2582"/>
          <p:cNvPicPr preferRelativeResize="0"/>
          <p:nvPr/>
        </p:nvPicPr>
        <p:blipFill rotWithShape="1">
          <a:blip r:embed="rId3">
            <a:alphaModFix/>
          </a:blip>
          <a:srcRect l="82823"/>
          <a:stretch/>
        </p:blipFill>
        <p:spPr>
          <a:xfrm>
            <a:off x="7456026" y="-262525"/>
            <a:ext cx="1608576" cy="5552175"/>
          </a:xfrm>
          <a:prstGeom prst="rect">
            <a:avLst/>
          </a:prstGeom>
          <a:noFill/>
          <a:ln>
            <a:noFill/>
          </a:ln>
        </p:spPr>
      </p:pic>
      <p:pic>
        <p:nvPicPr>
          <p:cNvPr id="312" name="Google Shape;312;g39811fed301_0_2582"/>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313" name="Google Shape;313;g39811fed301_0_2582"/>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fontScale="92500"/>
          </a:bodyPr>
          <a:lstStyle/>
          <a:p>
            <a:pPr marL="0" lvl="0" indent="0" algn="ctr" rtl="0">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300">
              <a:solidFill>
                <a:schemeClr val="lt1"/>
              </a:solidFill>
              <a:latin typeface="Lato"/>
              <a:ea typeface="Lato"/>
              <a:cs typeface="Lato"/>
              <a:sym typeface="Lato"/>
            </a:endParaRPr>
          </a:p>
        </p:txBody>
      </p:sp>
      <p:sp>
        <p:nvSpPr>
          <p:cNvPr id="314" name="Google Shape;314;g39811fed301_0_2582"/>
          <p:cNvSpPr txBox="1"/>
          <p:nvPr/>
        </p:nvSpPr>
        <p:spPr>
          <a:xfrm>
            <a:off x="427075" y="895200"/>
            <a:ext cx="7196400" cy="3858900"/>
          </a:xfrm>
          <a:prstGeom prst="rect">
            <a:avLst/>
          </a:prstGeom>
          <a:solidFill>
            <a:srgbClr val="000000">
              <a:alpha val="0"/>
            </a:srgbClr>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100">
                <a:solidFill>
                  <a:schemeClr val="lt1"/>
                </a:solidFill>
                <a:latin typeface="Poppins"/>
                <a:ea typeface="Poppins"/>
                <a:cs typeface="Poppins"/>
                <a:sym typeface="Poppins"/>
              </a:rPr>
              <a:t>We acknowledge that the Los Angeles Unified School District operates on land originally and still inhabited and cared for by the Gabrieleño and Fernandeño Tataviam peoples, who have stewarded this land for generations.</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US" sz="1100">
                <a:solidFill>
                  <a:schemeClr val="lt1"/>
                </a:solidFill>
                <a:latin typeface="Poppins"/>
                <a:ea typeface="Poppins"/>
                <a:cs typeface="Poppins"/>
                <a:sym typeface="Poppins"/>
              </a:rPr>
              <a:t>We recognize these Indigenous communities' ongoing presence and contributions and honor their connection to this region.</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US" sz="1100">
                <a:solidFill>
                  <a:schemeClr val="lt1"/>
                </a:solidFill>
                <a:latin typeface="Poppins"/>
                <a:ea typeface="Poppins"/>
                <a:cs typeface="Poppins"/>
                <a:sym typeface="Poppins"/>
              </a:rPr>
              <a:t>We recognize Gabrieleño people as the original stewards of the Los Angeles Basin, and the nearby coastal lands, and the Fernandeño Tataviam as protectors of the northern valleys. These lands have and continue to hold deep cultural and spiritual significance to their people and have shaped the community we live in today.</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US" sz="1100">
                <a:solidFill>
                  <a:schemeClr val="lt1"/>
                </a:solidFill>
                <a:latin typeface="Poppins"/>
                <a:ea typeface="Poppins"/>
                <a:cs typeface="Poppins"/>
                <a:sym typeface="Poppins"/>
              </a:rPr>
              <a:t>We pay our respects to the Honuukvetam (Ancestors), ‘Ahiihirom (Elders), and ‘Eyoohiinkem (our relatives/relations) past, present, and emerging and commit to supporting Indigenous communities through education ensuring their voices are heard and their legacies are respected.</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US" sz="1100">
                <a:solidFill>
                  <a:schemeClr val="lt1"/>
                </a:solidFill>
                <a:latin typeface="Poppins"/>
                <a:ea typeface="Poppins"/>
                <a:cs typeface="Poppins"/>
                <a:sym typeface="Poppins"/>
              </a:rPr>
              <a:t>We commit to deepening our understanding of the histories and cultures of the Native peoples of this land. This acknowledgment demonstrates our ongoing efforts to build and sustain relationships with Indigenous communities and contribute to healing and reconciliation.</a:t>
            </a:r>
            <a:endParaRPr sz="1100">
              <a:solidFill>
                <a:schemeClr val="lt1"/>
              </a:solidFill>
              <a:latin typeface="Poppins"/>
              <a:ea typeface="Poppins"/>
              <a:cs typeface="Poppins"/>
              <a:sym typeface="Poppins"/>
            </a:endParaRPr>
          </a:p>
        </p:txBody>
      </p:sp>
      <p:sp>
        <p:nvSpPr>
          <p:cNvPr id="315" name="Google Shape;315;g39811fed301_0_2582"/>
          <p:cNvSpPr txBox="1"/>
          <p:nvPr/>
        </p:nvSpPr>
        <p:spPr>
          <a:xfrm>
            <a:off x="640375" y="195925"/>
            <a:ext cx="676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lt1"/>
                </a:solidFill>
                <a:latin typeface="Poppins"/>
                <a:ea typeface="Poppins"/>
                <a:cs typeface="Poppins"/>
                <a:sym typeface="Poppins"/>
              </a:rPr>
              <a:t>LAUSD Land Acknowledgement</a:t>
            </a:r>
            <a:endParaRPr sz="2200" b="1">
              <a:solidFill>
                <a:schemeClr val="lt1"/>
              </a:solidFill>
              <a:latin typeface="Poppins"/>
              <a:ea typeface="Poppins"/>
              <a:cs typeface="Poppins"/>
              <a:sym typeface="Poppins"/>
            </a:endParaRPr>
          </a:p>
        </p:txBody>
      </p:sp>
      <p:sp>
        <p:nvSpPr>
          <p:cNvPr id="316" name="Google Shape;316;g39811fed301_0_2582"/>
          <p:cNvSpPr txBox="1"/>
          <p:nvPr/>
        </p:nvSpPr>
        <p:spPr>
          <a:xfrm>
            <a:off x="59125" y="476687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317" name="Google Shape;317;g39811fed301_0_258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pic>
        <p:nvPicPr>
          <p:cNvPr id="318" name="Google Shape;318;g39811fed301_0_2582" title="Coalinga Ct 6.mp3">
            <a:hlinkClick r:id="rId5"/>
          </p:cNvPr>
          <p:cNvPicPr preferRelativeResize="0"/>
          <p:nvPr/>
        </p:nvPicPr>
        <p:blipFill>
          <a:blip r:embed="rId6">
            <a:alphaModFix/>
          </a:blip>
          <a:stretch>
            <a:fillRect/>
          </a:stretch>
        </p:blipFill>
        <p:spPr>
          <a:xfrm>
            <a:off x="8566150" y="482375"/>
            <a:ext cx="369050" cy="369050"/>
          </a:xfrm>
          <a:prstGeom prst="rect">
            <a:avLst/>
          </a:prstGeom>
          <a:noFill/>
          <a:ln>
            <a:noFill/>
          </a:ln>
        </p:spPr>
      </p:pic>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FFFFFF"/>
        </a:solidFill>
        <a:effectLst/>
      </p:bgPr>
    </p:bg>
    <p:spTree>
      <p:nvGrpSpPr>
        <p:cNvPr id="1" name="Shape 2518"/>
        <p:cNvGrpSpPr/>
        <p:nvPr/>
      </p:nvGrpSpPr>
      <p:grpSpPr>
        <a:xfrm>
          <a:off x="0" y="0"/>
          <a:ext cx="0" cy="0"/>
          <a:chOff x="0" y="0"/>
          <a:chExt cx="0" cy="0"/>
        </a:xfrm>
      </p:grpSpPr>
      <p:sp>
        <p:nvSpPr>
          <p:cNvPr id="2519" name="Google Shape;2519;g314f74be5a2_1_8201"/>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g314f74be5a2_1_820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521" name="Google Shape;2521;g314f74be5a2_1_82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22" name="Google Shape;2522;g314f74be5a2_1_820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523"/>
        <p:cNvGrpSpPr/>
        <p:nvPr/>
      </p:nvGrpSpPr>
      <p:grpSpPr>
        <a:xfrm>
          <a:off x="0" y="0"/>
          <a:ext cx="0" cy="0"/>
          <a:chOff x="0" y="0"/>
          <a:chExt cx="0" cy="0"/>
        </a:xfrm>
      </p:grpSpPr>
      <p:sp>
        <p:nvSpPr>
          <p:cNvPr id="2524" name="Google Shape;2524;g314f74be5a2_1_820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25" name="Google Shape;2525;g314f74be5a2_1_820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26" name="Google Shape;2526;g314f74be5a2_1_820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2527"/>
        <p:cNvGrpSpPr/>
        <p:nvPr/>
      </p:nvGrpSpPr>
      <p:grpSpPr>
        <a:xfrm>
          <a:off x="0" y="0"/>
          <a:ext cx="0" cy="0"/>
          <a:chOff x="0" y="0"/>
          <a:chExt cx="0" cy="0"/>
        </a:xfrm>
      </p:grpSpPr>
      <p:sp>
        <p:nvSpPr>
          <p:cNvPr id="2528" name="Google Shape;2528;g314f74be5a2_1_8210"/>
          <p:cNvSpPr txBox="1">
            <a:spLocks noGrp="1"/>
          </p:cNvSpPr>
          <p:nvPr>
            <p:ph type="title"/>
          </p:nvPr>
        </p:nvSpPr>
        <p:spPr>
          <a:xfrm>
            <a:off x="971456" y="440438"/>
            <a:ext cx="7323000" cy="600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156093"/>
              </a:buClr>
              <a:buSzPts val="1400"/>
              <a:buNone/>
              <a:defRPr>
                <a:solidFill>
                  <a:srgbClr val="156093"/>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cxnSp>
        <p:nvCxnSpPr>
          <p:cNvPr id="2529" name="Google Shape;2529;g314f74be5a2_1_8210"/>
          <p:cNvCxnSpPr/>
          <p:nvPr/>
        </p:nvCxnSpPr>
        <p:spPr>
          <a:xfrm>
            <a:off x="1088678" y="961829"/>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01 - Single Light Blue">
  <p:cSld name="TITLE_1_6">
    <p:bg>
      <p:bgPr>
        <a:solidFill>
          <a:srgbClr val="002870"/>
        </a:solidFill>
        <a:effectLst/>
      </p:bgPr>
    </p:bg>
    <p:spTree>
      <p:nvGrpSpPr>
        <p:cNvPr id="1" name="Shape 2530"/>
        <p:cNvGrpSpPr/>
        <p:nvPr/>
      </p:nvGrpSpPr>
      <p:grpSpPr>
        <a:xfrm>
          <a:off x="0" y="0"/>
          <a:ext cx="0" cy="0"/>
          <a:chOff x="0" y="0"/>
          <a:chExt cx="0" cy="0"/>
        </a:xfrm>
      </p:grpSpPr>
      <p:sp>
        <p:nvSpPr>
          <p:cNvPr id="2531" name="Google Shape;2531;g314f74be5a2_1_821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2" name="Google Shape;2532;g314f74be5a2_1_82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33" name="Google Shape;2533;g314f74be5a2_1_821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Only 1">
  <p:cSld name="TITLE_ONLY_6">
    <p:spTree>
      <p:nvGrpSpPr>
        <p:cNvPr id="1" name="Shape 2534"/>
        <p:cNvGrpSpPr/>
        <p:nvPr/>
      </p:nvGrpSpPr>
      <p:grpSpPr>
        <a:xfrm>
          <a:off x="0" y="0"/>
          <a:ext cx="0" cy="0"/>
          <a:chOff x="0" y="0"/>
          <a:chExt cx="0" cy="0"/>
        </a:xfrm>
      </p:grpSpPr>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2535"/>
        <p:cNvGrpSpPr/>
        <p:nvPr/>
      </p:nvGrpSpPr>
      <p:grpSpPr>
        <a:xfrm>
          <a:off x="0" y="0"/>
          <a:ext cx="0" cy="0"/>
          <a:chOff x="0" y="0"/>
          <a:chExt cx="0" cy="0"/>
        </a:xfrm>
      </p:grpSpPr>
      <p:pic>
        <p:nvPicPr>
          <p:cNvPr id="2536" name="Google Shape;2536;g314f74be5a2_1_82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37" name="Google Shape;2537;g314f74be5a2_1_821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38" name="Google Shape;2538;g314f74be5a2_1_821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539" name="Google Shape;2539;g314f74be5a2_1_821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rgbClr val="002870"/>
              </a:solidFill>
              <a:latin typeface="Poppins"/>
              <a:ea typeface="Poppins"/>
              <a:cs typeface="Poppins"/>
              <a:sym typeface="Poppins"/>
            </a:endParaRPr>
          </a:p>
        </p:txBody>
      </p:sp>
      <p:sp>
        <p:nvSpPr>
          <p:cNvPr id="2540" name="Google Shape;2540;g314f74be5a2_1_82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2545"/>
        <p:cNvGrpSpPr/>
        <p:nvPr/>
      </p:nvGrpSpPr>
      <p:grpSpPr>
        <a:xfrm>
          <a:off x="0" y="0"/>
          <a:ext cx="0" cy="0"/>
          <a:chOff x="0" y="0"/>
          <a:chExt cx="0" cy="0"/>
        </a:xfrm>
      </p:grpSpPr>
      <p:sp>
        <p:nvSpPr>
          <p:cNvPr id="2546" name="Google Shape;2546;g314f74be5a2_1_913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7" name="Google Shape;2547;g314f74be5a2_1_91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48" name="Google Shape;2548;g314f74be5a2_1_91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2549" name="Google Shape;2549;g314f74be5a2_1_913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50"/>
        <p:cNvGrpSpPr/>
        <p:nvPr/>
      </p:nvGrpSpPr>
      <p:grpSpPr>
        <a:xfrm>
          <a:off x="0" y="0"/>
          <a:ext cx="0" cy="0"/>
          <a:chOff x="0" y="0"/>
          <a:chExt cx="0" cy="0"/>
        </a:xfrm>
      </p:grpSpPr>
      <p:pic>
        <p:nvPicPr>
          <p:cNvPr id="2551" name="Google Shape;2551;g314f74be5a2_1_915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552" name="Google Shape;2552;g314f74be5a2_1_91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53" name="Google Shape;2553;g314f74be5a2_1_9151"/>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554" name="Google Shape;2554;g314f74be5a2_1_9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555" name="Google Shape;2555;g314f74be5a2_1_915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6"/>
        <p:cNvGrpSpPr/>
        <p:nvPr/>
      </p:nvGrpSpPr>
      <p:grpSpPr>
        <a:xfrm>
          <a:off x="0" y="0"/>
          <a:ext cx="0" cy="0"/>
          <a:chOff x="0" y="0"/>
          <a:chExt cx="0" cy="0"/>
        </a:xfrm>
      </p:grpSpPr>
      <p:sp>
        <p:nvSpPr>
          <p:cNvPr id="2557" name="Google Shape;2557;g314f74be5a2_1_92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558" name="Google Shape;2558;g314f74be5a2_1_923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559" name="Google Shape;2559;g314f74be5a2_1_923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60" name="Google Shape;2560;g314f74be5a2_1_92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561" name="Google Shape;2561;g314f74be5a2_1_923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2562"/>
        <p:cNvGrpSpPr/>
        <p:nvPr/>
      </p:nvGrpSpPr>
      <p:grpSpPr>
        <a:xfrm>
          <a:off x="0" y="0"/>
          <a:ext cx="0" cy="0"/>
          <a:chOff x="0" y="0"/>
          <a:chExt cx="0" cy="0"/>
        </a:xfrm>
      </p:grpSpPr>
      <p:pic>
        <p:nvPicPr>
          <p:cNvPr id="2563" name="Google Shape;2563;g314f74be5a2_1_9539"/>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2564" name="Google Shape;2564;g314f74be5a2_1_9539"/>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2565" name="Google Shape;2565;g314f74be5a2_1_9539"/>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2566" name="Google Shape;2566;g314f74be5a2_1_9539"/>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2567" name="Google Shape;2567;g314f74be5a2_1_9539"/>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2568" name="Google Shape;2568;g314f74be5a2_1_9539"/>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569" name="Google Shape;2569;g314f74be5a2_1_9539"/>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570" name="Google Shape;2570;g314f74be5a2_1_9539"/>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571" name="Google Shape;2571;g314f74be5a2_1_9539"/>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572" name="Google Shape;2572;g314f74be5a2_1_9539"/>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573" name="Google Shape;2573;g314f74be5a2_1_9539"/>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574" name="Google Shape;2574;g314f74be5a2_1_9539"/>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575" name="Google Shape;2575;g314f74be5a2_1_9539"/>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576" name="Google Shape;2576;g314f74be5a2_1_9539"/>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577" name="Google Shape;2577;g314f74be5a2_1_9539"/>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578" name="Google Shape;2578;g314f74be5a2_1_9539"/>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579" name="Google Shape;2579;g314f74be5a2_1_9539"/>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580" name="Google Shape;2580;g314f74be5a2_1_9539"/>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581" name="Google Shape;2581;g314f74be5a2_1_9539"/>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582" name="Google Shape;2582;g314f74be5a2_1_9539"/>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2583" name="Google Shape;2583;g314f74be5a2_1_9539"/>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2584" name="Google Shape;2584;g314f74be5a2_1_9539"/>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2585" name="Google Shape;2585;g314f74be5a2_1_9539"/>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2586" name="Google Shape;2586;g314f74be5a2_1_9539"/>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2587" name="Google Shape;2587;g314f74be5a2_1_9539"/>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2588" name="Google Shape;2588;g314f74be5a2_1_9539"/>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2589" name="Google Shape;2589;g314f74be5a2_1_9539"/>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2590" name="Google Shape;2590;g314f74be5a2_1_9539"/>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2591" name="Google Shape;2591;g314f74be5a2_1_9539"/>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2592" name="Google Shape;2592;g314f74be5a2_1_9539"/>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2593" name="Google Shape;2593;g314f74be5a2_1_9539"/>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2594" name="Google Shape;2594;g314f74be5a2_1_9539"/>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2595" name="Google Shape;2595;g314f74be5a2_1_9539"/>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2596" name="Google Shape;2596;g314f74be5a2_1_9539"/>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2597" name="Google Shape;2597;g314f74be5a2_1_9539"/>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2598" name="Google Shape;2598;g314f74be5a2_1_9539"/>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2599" name="Google Shape;2599;g314f74be5a2_1_9539"/>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2600" name="Google Shape;2600;g314f74be5a2_1_9539"/>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2601" name="Google Shape;2601;g314f74be5a2_1_9539"/>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2602" name="Google Shape;2602;g314f74be5a2_1_9539"/>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2603" name="Google Shape;2603;g314f74be5a2_1_9539"/>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2604" name="Google Shape;2604;g314f74be5a2_1_9539"/>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2605" name="Google Shape;2605;g314f74be5a2_1_9539"/>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2606" name="Google Shape;2606;g314f74be5a2_1_9539"/>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2607" name="Google Shape;2607;g314f74be5a2_1_9539"/>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2608" name="Google Shape;2608;g314f74be5a2_1_9539"/>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2609" name="Google Shape;2609;g314f74be5a2_1_9539"/>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2610" name="Google Shape;2610;g314f74be5a2_1_9539"/>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2611" name="Google Shape;2611;g314f74be5a2_1_9539"/>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2612" name="Google Shape;2612;g314f74be5a2_1_9539"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9803"/>
              </a:srgbClr>
            </a:outerShdw>
          </a:effectLst>
        </p:spPr>
      </p:pic>
      <p:sp>
        <p:nvSpPr>
          <p:cNvPr id="2613" name="Google Shape;2613;g314f74be5a2_1_9539"/>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9"/>
        <p:cNvGrpSpPr/>
        <p:nvPr/>
      </p:nvGrpSpPr>
      <p:grpSpPr>
        <a:xfrm>
          <a:off x="0" y="0"/>
          <a:ext cx="0" cy="0"/>
          <a:chOff x="0" y="0"/>
          <a:chExt cx="0" cy="0"/>
        </a:xfrm>
      </p:grpSpPr>
      <p:sp>
        <p:nvSpPr>
          <p:cNvPr id="330" name="Google Shape;330;g314f74be5a2_1_60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31" name="Google Shape;331;g314f74be5a2_1_606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32" name="Google Shape;332;g314f74be5a2_1_606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3" name="Google Shape;333;g314f74be5a2_1_60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34" name="Google Shape;334;g314f74be5a2_1_606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2614"/>
        <p:cNvGrpSpPr/>
        <p:nvPr/>
      </p:nvGrpSpPr>
      <p:grpSpPr>
        <a:xfrm>
          <a:off x="0" y="0"/>
          <a:ext cx="0" cy="0"/>
          <a:chOff x="0" y="0"/>
          <a:chExt cx="0" cy="0"/>
        </a:xfrm>
      </p:grpSpPr>
      <p:pic>
        <p:nvPicPr>
          <p:cNvPr id="2615" name="Google Shape;2615;g314f74be5a2_1_1190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2616" name="Google Shape;2616;g314f74be5a2_1_1190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2617" name="Google Shape;2617;g314f74be5a2_1_1190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2618" name="Google Shape;2618;g314f74be5a2_1_1190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2619" name="Google Shape;2619;g314f74be5a2_1_1190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2620" name="Google Shape;2620;g314f74be5a2_1_1190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621" name="Google Shape;2621;g314f74be5a2_1_1190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622" name="Google Shape;2622;g314f74be5a2_1_1190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623" name="Google Shape;2623;g314f74be5a2_1_1190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624" name="Google Shape;2624;g314f74be5a2_1_1190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625" name="Google Shape;2625;g314f74be5a2_1_1190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626" name="Google Shape;2626;g314f74be5a2_1_1190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627" name="Google Shape;2627;g314f74be5a2_1_1190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628" name="Google Shape;2628;g314f74be5a2_1_1190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629" name="Google Shape;2629;g314f74be5a2_1_1190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630" name="Google Shape;2630;g314f74be5a2_1_1190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631" name="Google Shape;2631;g314f74be5a2_1_1190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632" name="Google Shape;2632;g314f74be5a2_1_1190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633" name="Google Shape;2633;g314f74be5a2_1_1190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634" name="Google Shape;2634;g314f74be5a2_1_1190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2635" name="Google Shape;2635;g314f74be5a2_1_1190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2636" name="Google Shape;2636;g314f74be5a2_1_1190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2637" name="Google Shape;2637;g314f74be5a2_1_1190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2638" name="Google Shape;2638;g314f74be5a2_1_1190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2639" name="Google Shape;2639;g314f74be5a2_1_1190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2640" name="Google Shape;2640;g314f74be5a2_1_1190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2641" name="Google Shape;2641;g314f74be5a2_1_1190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2642" name="Google Shape;2642;g314f74be5a2_1_1190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2643" name="Google Shape;2643;g314f74be5a2_1_1190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2644" name="Google Shape;2644;g314f74be5a2_1_1190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2645" name="Google Shape;2645;g314f74be5a2_1_1190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2646" name="Google Shape;2646;g314f74be5a2_1_1190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2647" name="Google Shape;2647;g314f74be5a2_1_1190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2648" name="Google Shape;2648;g314f74be5a2_1_1190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2649" name="Google Shape;2649;g314f74be5a2_1_1190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2650" name="Google Shape;2650;g314f74be5a2_1_1190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2651" name="Google Shape;2651;g314f74be5a2_1_1190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2652" name="Google Shape;2652;g314f74be5a2_1_1190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2653" name="Google Shape;2653;g314f74be5a2_1_1190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2654" name="Google Shape;2654;g314f74be5a2_1_1190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2655" name="Google Shape;2655;g314f74be5a2_1_1190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2656" name="Google Shape;2656;g314f74be5a2_1_1190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2657" name="Google Shape;2657;g314f74be5a2_1_1190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2658" name="Google Shape;2658;g314f74be5a2_1_1190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2659" name="Google Shape;2659;g314f74be5a2_1_1190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2660" name="Google Shape;2660;g314f74be5a2_1_1190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2661" name="Google Shape;2661;g314f74be5a2_1_1190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2662" name="Google Shape;2662;g314f74be5a2_1_1190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2663" name="Google Shape;2663;g314f74be5a2_1_1190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2664"/>
        <p:cNvGrpSpPr/>
        <p:nvPr/>
      </p:nvGrpSpPr>
      <p:grpSpPr>
        <a:xfrm>
          <a:off x="0" y="0"/>
          <a:ext cx="0" cy="0"/>
          <a:chOff x="0" y="0"/>
          <a:chExt cx="0" cy="0"/>
        </a:xfrm>
      </p:grpSpPr>
      <p:sp>
        <p:nvSpPr>
          <p:cNvPr id="2665" name="Google Shape;2665;g314f74be5a2_1_936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g314f74be5a2_1_936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667" name="Google Shape;2667;g314f74be5a2_1_936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668" name="Google Shape;2668;g314f74be5a2_1_936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669" name="Google Shape;2669;g314f74be5a2_1_93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670" name="Google Shape;2670;g314f74be5a2_1_93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2671"/>
        <p:cNvGrpSpPr/>
        <p:nvPr/>
      </p:nvGrpSpPr>
      <p:grpSpPr>
        <a:xfrm>
          <a:off x="0" y="0"/>
          <a:ext cx="0" cy="0"/>
          <a:chOff x="0" y="0"/>
          <a:chExt cx="0" cy="0"/>
        </a:xfrm>
      </p:grpSpPr>
      <p:sp>
        <p:nvSpPr>
          <p:cNvPr id="2672" name="Google Shape;2672;g314f74be5a2_1_95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673" name="Google Shape;2673;g314f74be5a2_1_95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674" name="Google Shape;2674;g314f74be5a2_1_95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2675"/>
        <p:cNvGrpSpPr/>
        <p:nvPr/>
      </p:nvGrpSpPr>
      <p:grpSpPr>
        <a:xfrm>
          <a:off x="0" y="0"/>
          <a:ext cx="0" cy="0"/>
          <a:chOff x="0" y="0"/>
          <a:chExt cx="0" cy="0"/>
        </a:xfrm>
      </p:grpSpPr>
      <p:sp>
        <p:nvSpPr>
          <p:cNvPr id="2676" name="Google Shape;2676;g314f74be5a2_1_912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g314f74be5a2_1_91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678" name="Google Shape;2678;g314f74be5a2_1_9129"/>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2679" name="Google Shape;2679;g314f74be5a2_1_912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2680"/>
        <p:cNvGrpSpPr/>
        <p:nvPr/>
      </p:nvGrpSpPr>
      <p:grpSpPr>
        <a:xfrm>
          <a:off x="0" y="0"/>
          <a:ext cx="0" cy="0"/>
          <a:chOff x="0" y="0"/>
          <a:chExt cx="0" cy="0"/>
        </a:xfrm>
      </p:grpSpPr>
      <p:sp>
        <p:nvSpPr>
          <p:cNvPr id="2681" name="Google Shape;2681;g314f74be5a2_1_973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2" name="Google Shape;2682;g314f74be5a2_1_97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683" name="Google Shape;2683;g314f74be5a2_1_973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2684"/>
        <p:cNvGrpSpPr/>
        <p:nvPr/>
      </p:nvGrpSpPr>
      <p:grpSpPr>
        <a:xfrm>
          <a:off x="0" y="0"/>
          <a:ext cx="0" cy="0"/>
          <a:chOff x="0" y="0"/>
          <a:chExt cx="0" cy="0"/>
        </a:xfrm>
      </p:grpSpPr>
      <p:sp>
        <p:nvSpPr>
          <p:cNvPr id="2685" name="Google Shape;2685;g314f74be5a2_1_912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g314f74be5a2_1_912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687" name="Google Shape;2687;g314f74be5a2_1_912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688" name="Google Shape;2688;g314f74be5a2_1_91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689" name="Google Shape;2689;g314f74be5a2_1_912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90"/>
        <p:cNvGrpSpPr/>
        <p:nvPr/>
      </p:nvGrpSpPr>
      <p:grpSpPr>
        <a:xfrm>
          <a:off x="0" y="0"/>
          <a:ext cx="0" cy="0"/>
          <a:chOff x="0" y="0"/>
          <a:chExt cx="0" cy="0"/>
        </a:xfrm>
      </p:grpSpPr>
      <p:pic>
        <p:nvPicPr>
          <p:cNvPr id="2691" name="Google Shape;2691;g314f74be5a2_1_913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692" name="Google Shape;2692;g314f74be5a2_1_9139"/>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693" name="Google Shape;2693;g314f74be5a2_1_9139"/>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694" name="Google Shape;2694;g314f74be5a2_1_9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95" name="Google Shape;2695;g314f74be5a2_1_91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696" name="Google Shape;2696;g314f74be5a2_1_9139"/>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2697"/>
        <p:cNvGrpSpPr/>
        <p:nvPr/>
      </p:nvGrpSpPr>
      <p:grpSpPr>
        <a:xfrm>
          <a:off x="0" y="0"/>
          <a:ext cx="0" cy="0"/>
          <a:chOff x="0" y="0"/>
          <a:chExt cx="0" cy="0"/>
        </a:xfrm>
      </p:grpSpPr>
      <p:sp>
        <p:nvSpPr>
          <p:cNvPr id="2698" name="Google Shape;2698;g314f74be5a2_1_914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699" name="Google Shape;2699;g314f74be5a2_1_914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00" name="Google Shape;2700;g314f74be5a2_1_91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701" name="Google Shape;2701;g314f74be5a2_1_9146"/>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2702"/>
        <p:cNvGrpSpPr/>
        <p:nvPr/>
      </p:nvGrpSpPr>
      <p:grpSpPr>
        <a:xfrm>
          <a:off x="0" y="0"/>
          <a:ext cx="0" cy="0"/>
          <a:chOff x="0" y="0"/>
          <a:chExt cx="0" cy="0"/>
        </a:xfrm>
      </p:grpSpPr>
      <p:sp>
        <p:nvSpPr>
          <p:cNvPr id="2703" name="Google Shape;2703;g314f74be5a2_1_91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04" name="Google Shape;2704;g314f74be5a2_1_9157"/>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705" name="Google Shape;2705;g314f74be5a2_1_9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06" name="Google Shape;2706;g314f74be5a2_1_915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07"/>
        <p:cNvGrpSpPr/>
        <p:nvPr/>
      </p:nvGrpSpPr>
      <p:grpSpPr>
        <a:xfrm>
          <a:off x="0" y="0"/>
          <a:ext cx="0" cy="0"/>
          <a:chOff x="0" y="0"/>
          <a:chExt cx="0" cy="0"/>
        </a:xfrm>
      </p:grpSpPr>
      <p:pic>
        <p:nvPicPr>
          <p:cNvPr id="2708" name="Google Shape;2708;g314f74be5a2_1_916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709" name="Google Shape;2709;g314f74be5a2_1_916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g314f74be5a2_1_9162"/>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711" name="Google Shape;2711;g314f74be5a2_1_9162"/>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712" name="Google Shape;2712;g314f74be5a2_1_916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13" name="Google Shape;2713;g314f74be5a2_1_9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14" name="Google Shape;2714;g314f74be5a2_1_91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715" name="Google Shape;2715;g314f74be5a2_1_916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5"/>
        <p:cNvGrpSpPr/>
        <p:nvPr/>
      </p:nvGrpSpPr>
      <p:grpSpPr>
        <a:xfrm>
          <a:off x="0" y="0"/>
          <a:ext cx="0" cy="0"/>
          <a:chOff x="0" y="0"/>
          <a:chExt cx="0" cy="0"/>
        </a:xfrm>
      </p:grpSpPr>
      <p:pic>
        <p:nvPicPr>
          <p:cNvPr id="336" name="Google Shape;336;g314f74be5a2_1_607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37" name="Google Shape;337;g314f74be5a2_1_60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38" name="Google Shape;338;g314f74be5a2_1_6075"/>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39" name="Google Shape;339;g314f74be5a2_1_60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40" name="Google Shape;340;g314f74be5a2_1_607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2716"/>
        <p:cNvGrpSpPr/>
        <p:nvPr/>
      </p:nvGrpSpPr>
      <p:grpSpPr>
        <a:xfrm>
          <a:off x="0" y="0"/>
          <a:ext cx="0" cy="0"/>
          <a:chOff x="0" y="0"/>
          <a:chExt cx="0" cy="0"/>
        </a:xfrm>
      </p:grpSpPr>
      <p:sp>
        <p:nvSpPr>
          <p:cNvPr id="2717" name="Google Shape;2717;g314f74be5a2_1_917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g314f74be5a2_1_9171"/>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719" name="Google Shape;2719;g314f74be5a2_1_9171"/>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720" name="Google Shape;2720;g314f74be5a2_1_917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21" name="Google Shape;2721;g314f74be5a2_1_9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22" name="Google Shape;2722;g314f74be5a2_1_91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723" name="Google Shape;2723;g314f74be5a2_1_917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2724"/>
        <p:cNvGrpSpPr/>
        <p:nvPr/>
      </p:nvGrpSpPr>
      <p:grpSpPr>
        <a:xfrm>
          <a:off x="0" y="0"/>
          <a:ext cx="0" cy="0"/>
          <a:chOff x="0" y="0"/>
          <a:chExt cx="0" cy="0"/>
        </a:xfrm>
      </p:grpSpPr>
      <p:sp>
        <p:nvSpPr>
          <p:cNvPr id="2725" name="Google Shape;2725;g314f74be5a2_1_917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726" name="Google Shape;2726;g314f74be5a2_1_9179"/>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727" name="Google Shape;2727;g314f74be5a2_1_917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28" name="Google Shape;2728;g314f74be5a2_1_91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29" name="Google Shape;2729;g314f74be5a2_1_91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2730"/>
        <p:cNvGrpSpPr/>
        <p:nvPr/>
      </p:nvGrpSpPr>
      <p:grpSpPr>
        <a:xfrm>
          <a:off x="0" y="0"/>
          <a:ext cx="0" cy="0"/>
          <a:chOff x="0" y="0"/>
          <a:chExt cx="0" cy="0"/>
        </a:xfrm>
      </p:grpSpPr>
      <p:cxnSp>
        <p:nvCxnSpPr>
          <p:cNvPr id="2731" name="Google Shape;2731;g314f74be5a2_1_9185"/>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732" name="Google Shape;2732;g314f74be5a2_1_918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33" name="Google Shape;2733;g314f74be5a2_1_918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34" name="Google Shape;2734;g314f74be5a2_1_91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35" name="Google Shape;2735;g314f74be5a2_1_918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2736"/>
        <p:cNvGrpSpPr/>
        <p:nvPr/>
      </p:nvGrpSpPr>
      <p:grpSpPr>
        <a:xfrm>
          <a:off x="0" y="0"/>
          <a:ext cx="0" cy="0"/>
          <a:chOff x="0" y="0"/>
          <a:chExt cx="0" cy="0"/>
        </a:xfrm>
      </p:grpSpPr>
      <p:pic>
        <p:nvPicPr>
          <p:cNvPr id="2737" name="Google Shape;2737;g314f74be5a2_1_919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38" name="Google Shape;2738;g314f74be5a2_1_919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739" name="Google Shape;2739;g314f74be5a2_1_9191"/>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740" name="Google Shape;2740;g314f74be5a2_1_91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41" name="Google Shape;2741;g314f74be5a2_1_91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2742"/>
        <p:cNvGrpSpPr/>
        <p:nvPr/>
      </p:nvGrpSpPr>
      <p:grpSpPr>
        <a:xfrm>
          <a:off x="0" y="0"/>
          <a:ext cx="0" cy="0"/>
          <a:chOff x="0" y="0"/>
          <a:chExt cx="0" cy="0"/>
        </a:xfrm>
      </p:grpSpPr>
      <p:cxnSp>
        <p:nvCxnSpPr>
          <p:cNvPr id="2743" name="Google Shape;2743;g314f74be5a2_1_9197"/>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744" name="Google Shape;2744;g314f74be5a2_1_919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45" name="Google Shape;2745;g314f74be5a2_1_919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46" name="Google Shape;2746;g314f74be5a2_1_91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47" name="Google Shape;2747;g314f74be5a2_1_91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2748"/>
        <p:cNvGrpSpPr/>
        <p:nvPr/>
      </p:nvGrpSpPr>
      <p:grpSpPr>
        <a:xfrm>
          <a:off x="0" y="0"/>
          <a:ext cx="0" cy="0"/>
          <a:chOff x="0" y="0"/>
          <a:chExt cx="0" cy="0"/>
        </a:xfrm>
      </p:grpSpPr>
      <p:sp>
        <p:nvSpPr>
          <p:cNvPr id="2749" name="Google Shape;2749;g314f74be5a2_1_920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750" name="Google Shape;2750;g314f74be5a2_1_9203"/>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751" name="Google Shape;2751;g314f74be5a2_1_920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52" name="Google Shape;2752;g314f74be5a2_1_92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53" name="Google Shape;2753;g314f74be5a2_1_920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54" name="Google Shape;2754;g314f74be5a2_1_920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2755"/>
        <p:cNvGrpSpPr/>
        <p:nvPr/>
      </p:nvGrpSpPr>
      <p:grpSpPr>
        <a:xfrm>
          <a:off x="0" y="0"/>
          <a:ext cx="0" cy="0"/>
          <a:chOff x="0" y="0"/>
          <a:chExt cx="0" cy="0"/>
        </a:xfrm>
      </p:grpSpPr>
      <p:cxnSp>
        <p:nvCxnSpPr>
          <p:cNvPr id="2756" name="Google Shape;2756;g314f74be5a2_1_9210"/>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757" name="Google Shape;2757;g314f74be5a2_1_921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58" name="Google Shape;2758;g314f74be5a2_1_921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59" name="Google Shape;2759;g314f74be5a2_1_92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60" name="Google Shape;2760;g314f74be5a2_1_92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61" name="Google Shape;2761;g314f74be5a2_1_92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2762"/>
        <p:cNvGrpSpPr/>
        <p:nvPr/>
      </p:nvGrpSpPr>
      <p:grpSpPr>
        <a:xfrm>
          <a:off x="0" y="0"/>
          <a:ext cx="0" cy="0"/>
          <a:chOff x="0" y="0"/>
          <a:chExt cx="0" cy="0"/>
        </a:xfrm>
      </p:grpSpPr>
      <p:pic>
        <p:nvPicPr>
          <p:cNvPr id="2763" name="Google Shape;2763;g314f74be5a2_1_921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64" name="Google Shape;2764;g314f74be5a2_1_921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765" name="Google Shape;2765;g314f74be5a2_1_9217"/>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766" name="Google Shape;2766;g314f74be5a2_1_92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67" name="Google Shape;2767;g314f74be5a2_1_92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68" name="Google Shape;2768;g314f74be5a2_1_92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2769"/>
        <p:cNvGrpSpPr/>
        <p:nvPr/>
      </p:nvGrpSpPr>
      <p:grpSpPr>
        <a:xfrm>
          <a:off x="0" y="0"/>
          <a:ext cx="0" cy="0"/>
          <a:chOff x="0" y="0"/>
          <a:chExt cx="0" cy="0"/>
        </a:xfrm>
      </p:grpSpPr>
      <p:cxnSp>
        <p:nvCxnSpPr>
          <p:cNvPr id="2770" name="Google Shape;2770;g314f74be5a2_1_9224"/>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771" name="Google Shape;2771;g314f74be5a2_1_922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772" name="Google Shape;2772;g314f74be5a2_1_922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73" name="Google Shape;2773;g314f74be5a2_1_92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74" name="Google Shape;2774;g314f74be5a2_1_92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75" name="Google Shape;2775;g314f74be5a2_1_92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2776"/>
        <p:cNvGrpSpPr/>
        <p:nvPr/>
      </p:nvGrpSpPr>
      <p:grpSpPr>
        <a:xfrm>
          <a:off x="0" y="0"/>
          <a:ext cx="0" cy="0"/>
          <a:chOff x="0" y="0"/>
          <a:chExt cx="0" cy="0"/>
        </a:xfrm>
      </p:grpSpPr>
      <p:sp>
        <p:nvSpPr>
          <p:cNvPr id="2777" name="Google Shape;2777;g314f74be5a2_1_9237"/>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2778" name="Google Shape;2778;g314f74be5a2_1_9237"/>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2779" name="Google Shape;2779;g314f74be5a2_1_9237"/>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2780" name="Google Shape;2780;g314f74be5a2_1_92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341"/>
        <p:cNvGrpSpPr/>
        <p:nvPr/>
      </p:nvGrpSpPr>
      <p:grpSpPr>
        <a:xfrm>
          <a:off x="0" y="0"/>
          <a:ext cx="0" cy="0"/>
          <a:chOff x="0" y="0"/>
          <a:chExt cx="0" cy="0"/>
        </a:xfrm>
      </p:grpSpPr>
      <p:sp>
        <p:nvSpPr>
          <p:cNvPr id="342" name="Google Shape;342;g314f74be5a2_1_608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43" name="Google Shape;343;g314f74be5a2_1_608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4" name="Google Shape;344;g314f74be5a2_1_60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781"/>
        <p:cNvGrpSpPr/>
        <p:nvPr/>
      </p:nvGrpSpPr>
      <p:grpSpPr>
        <a:xfrm>
          <a:off x="0" y="0"/>
          <a:ext cx="0" cy="0"/>
          <a:chOff x="0" y="0"/>
          <a:chExt cx="0" cy="0"/>
        </a:xfrm>
      </p:grpSpPr>
      <p:sp>
        <p:nvSpPr>
          <p:cNvPr id="2782" name="Google Shape;2782;g314f74be5a2_1_92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83" name="Google Shape;2783;g314f74be5a2_1_9242"/>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2784" name="Google Shape;2784;g314f74be5a2_1_9242"/>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785" name="Google Shape;2785;g314f74be5a2_1_9242"/>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2786" name="Google Shape;2786;g314f74be5a2_1_9242"/>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787" name="Google Shape;2787;g314f74be5a2_1_92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788" name="Google Shape;2788;g314f74be5a2_1_924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789"/>
        <p:cNvGrpSpPr/>
        <p:nvPr/>
      </p:nvGrpSpPr>
      <p:grpSpPr>
        <a:xfrm>
          <a:off x="0" y="0"/>
          <a:ext cx="0" cy="0"/>
          <a:chOff x="0" y="0"/>
          <a:chExt cx="0" cy="0"/>
        </a:xfrm>
      </p:grpSpPr>
      <p:pic>
        <p:nvPicPr>
          <p:cNvPr id="2790" name="Google Shape;2790;g314f74be5a2_1_9250"/>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2791" name="Google Shape;2791;g314f74be5a2_1_9250"/>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2792" name="Google Shape;2792;g314f74be5a2_1_9250"/>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2793" name="Google Shape;2793;g314f74be5a2_1_9250"/>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2794" name="Google Shape;2794;g314f74be5a2_1_9250"/>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2795" name="Google Shape;2795;g314f74be5a2_1_9250"/>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2796" name="Google Shape;2796;g314f74be5a2_1_9250"/>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2797" name="Google Shape;2797;g314f74be5a2_1_9250"/>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2798" name="Google Shape;2798;g314f74be5a2_1_9250"/>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2799" name="Google Shape;2799;g314f74be5a2_1_9250"/>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2800" name="Google Shape;2800;g314f74be5a2_1_9250"/>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2801" name="Google Shape;2801;g314f74be5a2_1_9250"/>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2802" name="Google Shape;2802;g314f74be5a2_1_9250"/>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2803" name="Google Shape;2803;g314f74be5a2_1_9250"/>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2804" name="Google Shape;2804;g314f74be5a2_1_9250"/>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2805" name="Google Shape;2805;g314f74be5a2_1_9250"/>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2806" name="Google Shape;2806;g314f74be5a2_1_9250"/>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2807" name="Google Shape;2807;g314f74be5a2_1_9250"/>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2808" name="Google Shape;2808;g314f74be5a2_1_9250"/>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2809" name="Google Shape;2809;g314f74be5a2_1_9250"/>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2810" name="Google Shape;2810;g314f74be5a2_1_9250"/>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2811" name="Google Shape;2811;g314f74be5a2_1_9250"/>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2812" name="Google Shape;2812;g314f74be5a2_1_9250"/>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2813" name="Google Shape;2813;g314f74be5a2_1_9250"/>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2814" name="Google Shape;2814;g314f74be5a2_1_9250"/>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2815" name="Google Shape;2815;g314f74be5a2_1_9250"/>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2816" name="Google Shape;2816;g314f74be5a2_1_9250"/>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2817" name="Google Shape;2817;g314f74be5a2_1_9250"/>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2818" name="Google Shape;2818;g314f74be5a2_1_9250"/>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2819" name="Google Shape;2819;g314f74be5a2_1_9250"/>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2820" name="Google Shape;2820;g314f74be5a2_1_9250"/>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2821" name="Google Shape;2821;g314f74be5a2_1_9250"/>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2822" name="Google Shape;2822;g314f74be5a2_1_9250"/>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2823" name="Google Shape;2823;g314f74be5a2_1_9250"/>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2824" name="Google Shape;2824;g314f74be5a2_1_9250"/>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2825" name="Google Shape;2825;g314f74be5a2_1_9250"/>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2826" name="Google Shape;2826;g314f74be5a2_1_9250"/>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2827" name="Google Shape;2827;g314f74be5a2_1_9250"/>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2828" name="Google Shape;2828;g314f74be5a2_1_9250"/>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2829" name="Google Shape;2829;g314f74be5a2_1_9250"/>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2830" name="Google Shape;2830;g314f74be5a2_1_9250"/>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2831" name="Google Shape;2831;g314f74be5a2_1_9250"/>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2832" name="Google Shape;2832;g314f74be5a2_1_9250"/>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2833" name="Google Shape;2833;g314f74be5a2_1_9250"/>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2834" name="Google Shape;2834;g314f74be5a2_1_9250"/>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2835" name="Google Shape;2835;g314f74be5a2_1_9250"/>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2836" name="Google Shape;2836;g314f74be5a2_1_9250"/>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2837" name="Google Shape;2837;g314f74be5a2_1_9250"/>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838" name="Google Shape;2838;g314f74be5a2_1_9250"/>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839" name="Google Shape;2839;g314f74be5a2_1_9250"/>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840" name="Google Shape;2840;g314f74be5a2_1_92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41" name="Google Shape;2841;g314f74be5a2_1_9250"/>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842"/>
        <p:cNvGrpSpPr/>
        <p:nvPr/>
      </p:nvGrpSpPr>
      <p:grpSpPr>
        <a:xfrm>
          <a:off x="0" y="0"/>
          <a:ext cx="0" cy="0"/>
          <a:chOff x="0" y="0"/>
          <a:chExt cx="0" cy="0"/>
        </a:xfrm>
      </p:grpSpPr>
      <p:sp>
        <p:nvSpPr>
          <p:cNvPr id="2843" name="Google Shape;2843;g314f74be5a2_1_930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4" name="Google Shape;2844;g314f74be5a2_1_930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45" name="Google Shape;2845;g314f74be5a2_1_93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46" name="Google Shape;2846;g314f74be5a2_1_930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47" name="Google Shape;2847;g314f74be5a2_1_93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848" name="Google Shape;2848;g314f74be5a2_1_93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2849"/>
        <p:cNvGrpSpPr/>
        <p:nvPr/>
      </p:nvGrpSpPr>
      <p:grpSpPr>
        <a:xfrm>
          <a:off x="0" y="0"/>
          <a:ext cx="0" cy="0"/>
          <a:chOff x="0" y="0"/>
          <a:chExt cx="0" cy="0"/>
        </a:xfrm>
      </p:grpSpPr>
      <p:sp>
        <p:nvSpPr>
          <p:cNvPr id="2850" name="Google Shape;2850;g314f74be5a2_1_9310"/>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1" name="Google Shape;2851;g314f74be5a2_1_93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52" name="Google Shape;2852;g314f74be5a2_1_93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53" name="Google Shape;2853;g314f74be5a2_1_931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54" name="Google Shape;2854;g314f74be5a2_1_93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855" name="Google Shape;2855;g314f74be5a2_1_93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2856"/>
        <p:cNvGrpSpPr/>
        <p:nvPr/>
      </p:nvGrpSpPr>
      <p:grpSpPr>
        <a:xfrm>
          <a:off x="0" y="0"/>
          <a:ext cx="0" cy="0"/>
          <a:chOff x="0" y="0"/>
          <a:chExt cx="0" cy="0"/>
        </a:xfrm>
      </p:grpSpPr>
      <p:sp>
        <p:nvSpPr>
          <p:cNvPr id="2857" name="Google Shape;2857;g314f74be5a2_1_9317"/>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8" name="Google Shape;2858;g314f74be5a2_1_931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59" name="Google Shape;2859;g314f74be5a2_1_931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60" name="Google Shape;2860;g314f74be5a2_1_931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61" name="Google Shape;2861;g314f74be5a2_1_93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862" name="Google Shape;2862;g314f74be5a2_1_93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2863"/>
        <p:cNvGrpSpPr/>
        <p:nvPr/>
      </p:nvGrpSpPr>
      <p:grpSpPr>
        <a:xfrm>
          <a:off x="0" y="0"/>
          <a:ext cx="0" cy="0"/>
          <a:chOff x="0" y="0"/>
          <a:chExt cx="0" cy="0"/>
        </a:xfrm>
      </p:grpSpPr>
      <p:sp>
        <p:nvSpPr>
          <p:cNvPr id="2864" name="Google Shape;2864;g314f74be5a2_1_9324"/>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5" name="Google Shape;2865;g314f74be5a2_1_932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66" name="Google Shape;2866;g314f74be5a2_1_93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67" name="Google Shape;2867;g314f74be5a2_1_932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68" name="Google Shape;2868;g314f74be5a2_1_93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69" name="Google Shape;2869;g314f74be5a2_1_93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70" name="Google Shape;2870;g314f74be5a2_1_93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2871"/>
        <p:cNvGrpSpPr/>
        <p:nvPr/>
      </p:nvGrpSpPr>
      <p:grpSpPr>
        <a:xfrm>
          <a:off x="0" y="0"/>
          <a:ext cx="0" cy="0"/>
          <a:chOff x="0" y="0"/>
          <a:chExt cx="0" cy="0"/>
        </a:xfrm>
      </p:grpSpPr>
      <p:sp>
        <p:nvSpPr>
          <p:cNvPr id="2872" name="Google Shape;2872;g314f74be5a2_1_9332"/>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3" name="Google Shape;2873;g314f74be5a2_1_933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74" name="Google Shape;2874;g314f74be5a2_1_933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75" name="Google Shape;2875;g314f74be5a2_1_933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76" name="Google Shape;2876;g314f74be5a2_1_93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77" name="Google Shape;2877;g314f74be5a2_1_93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78" name="Google Shape;2878;g314f74be5a2_1_93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2879"/>
        <p:cNvGrpSpPr/>
        <p:nvPr/>
      </p:nvGrpSpPr>
      <p:grpSpPr>
        <a:xfrm>
          <a:off x="0" y="0"/>
          <a:ext cx="0" cy="0"/>
          <a:chOff x="0" y="0"/>
          <a:chExt cx="0" cy="0"/>
        </a:xfrm>
      </p:grpSpPr>
      <p:sp>
        <p:nvSpPr>
          <p:cNvPr id="2880" name="Google Shape;2880;g314f74be5a2_1_9340"/>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1" name="Google Shape;2881;g314f74be5a2_1_934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82" name="Google Shape;2882;g314f74be5a2_1_934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83" name="Google Shape;2883;g314f74be5a2_1_934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84" name="Google Shape;2884;g314f74be5a2_1_93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85" name="Google Shape;2885;g314f74be5a2_1_93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86" name="Google Shape;2886;g314f74be5a2_1_93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2887"/>
        <p:cNvGrpSpPr/>
        <p:nvPr/>
      </p:nvGrpSpPr>
      <p:grpSpPr>
        <a:xfrm>
          <a:off x="0" y="0"/>
          <a:ext cx="0" cy="0"/>
          <a:chOff x="0" y="0"/>
          <a:chExt cx="0" cy="0"/>
        </a:xfrm>
      </p:grpSpPr>
      <p:sp>
        <p:nvSpPr>
          <p:cNvPr id="2888" name="Google Shape;2888;g314f74be5a2_1_9348"/>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9" name="Google Shape;2889;g314f74be5a2_1_934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90" name="Google Shape;2890;g314f74be5a2_1_934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91" name="Google Shape;2891;g314f74be5a2_1_934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892" name="Google Shape;2892;g314f74be5a2_1_93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893" name="Google Shape;2893;g314f74be5a2_1_93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2894"/>
        <p:cNvGrpSpPr/>
        <p:nvPr/>
      </p:nvGrpSpPr>
      <p:grpSpPr>
        <a:xfrm>
          <a:off x="0" y="0"/>
          <a:ext cx="0" cy="0"/>
          <a:chOff x="0" y="0"/>
          <a:chExt cx="0" cy="0"/>
        </a:xfrm>
      </p:grpSpPr>
      <p:sp>
        <p:nvSpPr>
          <p:cNvPr id="2895" name="Google Shape;2895;g314f74be5a2_1_9355"/>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6" name="Google Shape;2896;g314f74be5a2_1_935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897" name="Google Shape;2897;g314f74be5a2_1_935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98" name="Google Shape;2898;g314f74be5a2_1_935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899" name="Google Shape;2899;g314f74be5a2_1_935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900" name="Google Shape;2900;g314f74be5a2_1_935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901" name="Google Shape;2901;g314f74be5a2_1_93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345"/>
        <p:cNvGrpSpPr/>
        <p:nvPr/>
      </p:nvGrpSpPr>
      <p:grpSpPr>
        <a:xfrm>
          <a:off x="0" y="0"/>
          <a:ext cx="0" cy="0"/>
          <a:chOff x="0" y="0"/>
          <a:chExt cx="0" cy="0"/>
        </a:xfrm>
      </p:grpSpPr>
      <p:sp>
        <p:nvSpPr>
          <p:cNvPr id="346" name="Google Shape;346;g314f74be5a2_1_608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314f74be5a2_1_6085"/>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348" name="Google Shape;348;g314f74be5a2_1_6085"/>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349" name="Google Shape;349;g314f74be5a2_1_60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50" name="Google Shape;350;g314f74be5a2_1_608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2902"/>
        <p:cNvGrpSpPr/>
        <p:nvPr/>
      </p:nvGrpSpPr>
      <p:grpSpPr>
        <a:xfrm>
          <a:off x="0" y="0"/>
          <a:ext cx="0" cy="0"/>
          <a:chOff x="0" y="0"/>
          <a:chExt cx="0" cy="0"/>
        </a:xfrm>
      </p:grpSpPr>
      <p:sp>
        <p:nvSpPr>
          <p:cNvPr id="2903" name="Google Shape;2903;g314f74be5a2_1_937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4" name="Google Shape;2904;g314f74be5a2_1_937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05" name="Google Shape;2905;g314f74be5a2_1_937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06" name="Google Shape;2906;g314f74be5a2_1_937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07" name="Google Shape;2907;g314f74be5a2_1_93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908" name="Google Shape;2908;g314f74be5a2_1_9370"/>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9" name="Google Shape;2909;g314f74be5a2_1_9370"/>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910" name="Google Shape;2910;g314f74be5a2_1_9370"/>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1" name="Google Shape;2911;g314f74be5a2_1_9370"/>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2" name="Google Shape;2912;g314f74be5a2_1_9370"/>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913" name="Google Shape;2913;g314f74be5a2_1_9370"/>
          <p:cNvGrpSpPr/>
          <p:nvPr/>
        </p:nvGrpSpPr>
        <p:grpSpPr>
          <a:xfrm>
            <a:off x="728705" y="3127047"/>
            <a:ext cx="249222" cy="220696"/>
            <a:chOff x="-1591550" y="3597475"/>
            <a:chExt cx="293825" cy="294575"/>
          </a:xfrm>
        </p:grpSpPr>
        <p:sp>
          <p:nvSpPr>
            <p:cNvPr id="2914" name="Google Shape;2914;g314f74be5a2_1_9370"/>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5" name="Google Shape;2915;g314f74be5a2_1_9370"/>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6" name="Google Shape;2916;g314f74be5a2_1_9370"/>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917" name="Google Shape;2917;g314f74be5a2_1_9370"/>
          <p:cNvGrpSpPr/>
          <p:nvPr/>
        </p:nvGrpSpPr>
        <p:grpSpPr>
          <a:xfrm>
            <a:off x="747755" y="2156474"/>
            <a:ext cx="249222" cy="220696"/>
            <a:chOff x="-1591550" y="3597475"/>
            <a:chExt cx="293825" cy="294575"/>
          </a:xfrm>
        </p:grpSpPr>
        <p:sp>
          <p:nvSpPr>
            <p:cNvPr id="2918" name="Google Shape;2918;g314f74be5a2_1_9370"/>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9" name="Google Shape;2919;g314f74be5a2_1_9370"/>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0" name="Google Shape;2920;g314f74be5a2_1_9370"/>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21" name="Google Shape;2921;g314f74be5a2_1_9370"/>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922" name="Google Shape;2922;g314f74be5a2_1_9370"/>
          <p:cNvGrpSpPr/>
          <p:nvPr/>
        </p:nvGrpSpPr>
        <p:grpSpPr>
          <a:xfrm>
            <a:off x="747755" y="1181671"/>
            <a:ext cx="249222" cy="220696"/>
            <a:chOff x="-1591550" y="3597475"/>
            <a:chExt cx="293825" cy="294575"/>
          </a:xfrm>
        </p:grpSpPr>
        <p:sp>
          <p:nvSpPr>
            <p:cNvPr id="2923" name="Google Shape;2923;g314f74be5a2_1_9370"/>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4" name="Google Shape;2924;g314f74be5a2_1_9370"/>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5" name="Google Shape;2925;g314f74be5a2_1_9370"/>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26" name="Google Shape;2926;g314f74be5a2_1_9370"/>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927" name="Google Shape;2927;g314f74be5a2_1_9370"/>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928" name="Google Shape;2928;g314f74be5a2_1_9370"/>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929" name="Google Shape;2929;g314f74be5a2_1_9370"/>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0" name="Google Shape;2930;g314f74be5a2_1_9370"/>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931" name="Google Shape;2931;g314f74be5a2_1_9370"/>
          <p:cNvGrpSpPr/>
          <p:nvPr/>
        </p:nvGrpSpPr>
        <p:grpSpPr>
          <a:xfrm>
            <a:off x="761830" y="4092035"/>
            <a:ext cx="249222" cy="220696"/>
            <a:chOff x="-1591550" y="3597475"/>
            <a:chExt cx="293825" cy="294575"/>
          </a:xfrm>
        </p:grpSpPr>
        <p:sp>
          <p:nvSpPr>
            <p:cNvPr id="2932" name="Google Shape;2932;g314f74be5a2_1_9370"/>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3" name="Google Shape;2933;g314f74be5a2_1_9370"/>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4" name="Google Shape;2934;g314f74be5a2_1_9370"/>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35" name="Google Shape;2935;g314f74be5a2_1_9370"/>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2936"/>
        <p:cNvGrpSpPr/>
        <p:nvPr/>
      </p:nvGrpSpPr>
      <p:grpSpPr>
        <a:xfrm>
          <a:off x="0" y="0"/>
          <a:ext cx="0" cy="0"/>
          <a:chOff x="0" y="0"/>
          <a:chExt cx="0" cy="0"/>
        </a:xfrm>
      </p:grpSpPr>
      <p:sp>
        <p:nvSpPr>
          <p:cNvPr id="2937" name="Google Shape;2937;g314f74be5a2_1_9404"/>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8" name="Google Shape;2938;g314f74be5a2_1_940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39" name="Google Shape;2939;g314f74be5a2_1_94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40" name="Google Shape;2940;g314f74be5a2_1_940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941" name="Google Shape;2941;g314f74be5a2_1_94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942" name="Google Shape;2942;g314f74be5a2_1_94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2943"/>
        <p:cNvGrpSpPr/>
        <p:nvPr/>
      </p:nvGrpSpPr>
      <p:grpSpPr>
        <a:xfrm>
          <a:off x="0" y="0"/>
          <a:ext cx="0" cy="0"/>
          <a:chOff x="0" y="0"/>
          <a:chExt cx="0" cy="0"/>
        </a:xfrm>
      </p:grpSpPr>
      <p:sp>
        <p:nvSpPr>
          <p:cNvPr id="2944" name="Google Shape;2944;g314f74be5a2_1_9411"/>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5" name="Google Shape;2945;g314f74be5a2_1_941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46" name="Google Shape;2946;g314f74be5a2_1_94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47" name="Google Shape;2947;g314f74be5a2_1_941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948" name="Google Shape;2948;g314f74be5a2_1_94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949" name="Google Shape;2949;g314f74be5a2_1_94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2950"/>
        <p:cNvGrpSpPr/>
        <p:nvPr/>
      </p:nvGrpSpPr>
      <p:grpSpPr>
        <a:xfrm>
          <a:off x="0" y="0"/>
          <a:ext cx="0" cy="0"/>
          <a:chOff x="0" y="0"/>
          <a:chExt cx="0" cy="0"/>
        </a:xfrm>
      </p:grpSpPr>
      <p:sp>
        <p:nvSpPr>
          <p:cNvPr id="2951" name="Google Shape;2951;g314f74be5a2_1_9418"/>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2" name="Google Shape;2952;g314f74be5a2_1_941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53" name="Google Shape;2953;g314f74be5a2_1_941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54" name="Google Shape;2954;g314f74be5a2_1_941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55" name="Google Shape;2955;g314f74be5a2_1_941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56" name="Google Shape;2956;g314f74be5a2_1_94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2957"/>
        <p:cNvGrpSpPr/>
        <p:nvPr/>
      </p:nvGrpSpPr>
      <p:grpSpPr>
        <a:xfrm>
          <a:off x="0" y="0"/>
          <a:ext cx="0" cy="0"/>
          <a:chOff x="0" y="0"/>
          <a:chExt cx="0" cy="0"/>
        </a:xfrm>
      </p:grpSpPr>
      <p:sp>
        <p:nvSpPr>
          <p:cNvPr id="2958" name="Google Shape;2958;g314f74be5a2_1_942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9" name="Google Shape;2959;g314f74be5a2_1_94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60" name="Google Shape;2960;g314f74be5a2_1_942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61" name="Google Shape;2961;g314f74be5a2_1_942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62" name="Google Shape;2962;g314f74be5a2_1_942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63" name="Google Shape;2963;g314f74be5a2_1_942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64" name="Google Shape;2964;g314f74be5a2_1_94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2965"/>
        <p:cNvGrpSpPr/>
        <p:nvPr/>
      </p:nvGrpSpPr>
      <p:grpSpPr>
        <a:xfrm>
          <a:off x="0" y="0"/>
          <a:ext cx="0" cy="0"/>
          <a:chOff x="0" y="0"/>
          <a:chExt cx="0" cy="0"/>
        </a:xfrm>
      </p:grpSpPr>
      <p:sp>
        <p:nvSpPr>
          <p:cNvPr id="2966" name="Google Shape;2966;g314f74be5a2_1_9433"/>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7" name="Google Shape;2967;g314f74be5a2_1_943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68" name="Google Shape;2968;g314f74be5a2_1_94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69" name="Google Shape;2969;g314f74be5a2_1_943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970" name="Google Shape;2970;g314f74be5a2_1_94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71" name="Google Shape;2971;g314f74be5a2_1_943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72" name="Google Shape;2972;g314f74be5a2_1_943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2973"/>
        <p:cNvGrpSpPr/>
        <p:nvPr/>
      </p:nvGrpSpPr>
      <p:grpSpPr>
        <a:xfrm>
          <a:off x="0" y="0"/>
          <a:ext cx="0" cy="0"/>
          <a:chOff x="0" y="0"/>
          <a:chExt cx="0" cy="0"/>
        </a:xfrm>
      </p:grpSpPr>
      <p:sp>
        <p:nvSpPr>
          <p:cNvPr id="2974" name="Google Shape;2974;g314f74be5a2_1_9441"/>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g314f74be5a2_1_944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76" name="Google Shape;2976;g314f74be5a2_1_944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77" name="Google Shape;2977;g314f74be5a2_1_944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978" name="Google Shape;2978;g314f74be5a2_1_94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79" name="Google Shape;2979;g314f74be5a2_1_94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80" name="Google Shape;2980;g314f74be5a2_1_944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2981"/>
        <p:cNvGrpSpPr/>
        <p:nvPr/>
      </p:nvGrpSpPr>
      <p:grpSpPr>
        <a:xfrm>
          <a:off x="0" y="0"/>
          <a:ext cx="0" cy="0"/>
          <a:chOff x="0" y="0"/>
          <a:chExt cx="0" cy="0"/>
        </a:xfrm>
      </p:grpSpPr>
      <p:sp>
        <p:nvSpPr>
          <p:cNvPr id="2982" name="Google Shape;2982;g314f74be5a2_1_9449"/>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3" name="Google Shape;2983;g314f74be5a2_1_944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2984" name="Google Shape;2984;g314f74be5a2_1_944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85" name="Google Shape;2985;g314f74be5a2_1_944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86" name="Google Shape;2986;g314f74be5a2_1_944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87" name="Google Shape;2987;g314f74be5a2_1_944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88" name="Google Shape;2988;g314f74be5a2_1_94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2989"/>
        <p:cNvGrpSpPr/>
        <p:nvPr/>
      </p:nvGrpSpPr>
      <p:grpSpPr>
        <a:xfrm>
          <a:off x="0" y="0"/>
          <a:ext cx="0" cy="0"/>
          <a:chOff x="0" y="0"/>
          <a:chExt cx="0" cy="0"/>
        </a:xfrm>
      </p:grpSpPr>
      <p:sp>
        <p:nvSpPr>
          <p:cNvPr id="2990" name="Google Shape;2990;g314f74be5a2_1_94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91" name="Google Shape;2991;g314f74be5a2_1_9457"/>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92" name="Google Shape;2992;g314f74be5a2_1_9457"/>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93" name="Google Shape;2993;g314f74be5a2_1_94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994" name="Google Shape;2994;g314f74be5a2_1_945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2995"/>
        <p:cNvGrpSpPr/>
        <p:nvPr/>
      </p:nvGrpSpPr>
      <p:grpSpPr>
        <a:xfrm>
          <a:off x="0" y="0"/>
          <a:ext cx="0" cy="0"/>
          <a:chOff x="0" y="0"/>
          <a:chExt cx="0" cy="0"/>
        </a:xfrm>
      </p:grpSpPr>
      <p:sp>
        <p:nvSpPr>
          <p:cNvPr id="2996" name="Google Shape;2996;g314f74be5a2_1_94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97" name="Google Shape;2997;g314f74be5a2_1_9463"/>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98" name="Google Shape;2998;g314f74be5a2_1_9463"/>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99" name="Google Shape;2999;g314f74be5a2_1_9463"/>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00" name="Google Shape;3000;g314f74be5a2_1_94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001" name="Google Shape;3001;g314f74be5a2_1_94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351"/>
        <p:cNvGrpSpPr/>
        <p:nvPr/>
      </p:nvGrpSpPr>
      <p:grpSpPr>
        <a:xfrm>
          <a:off x="0" y="0"/>
          <a:ext cx="0" cy="0"/>
          <a:chOff x="0" y="0"/>
          <a:chExt cx="0" cy="0"/>
        </a:xfrm>
      </p:grpSpPr>
      <p:sp>
        <p:nvSpPr>
          <p:cNvPr id="352" name="Google Shape;352;g314f74be5a2_1_606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53" name="Google Shape;353;g314f74be5a2_1_60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4" name="Google Shape;354;g314f74be5a2_1_60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55" name="Google Shape;355;g314f74be5a2_1_60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3002"/>
        <p:cNvGrpSpPr/>
        <p:nvPr/>
      </p:nvGrpSpPr>
      <p:grpSpPr>
        <a:xfrm>
          <a:off x="0" y="0"/>
          <a:ext cx="0" cy="0"/>
          <a:chOff x="0" y="0"/>
          <a:chExt cx="0" cy="0"/>
        </a:xfrm>
      </p:grpSpPr>
      <p:sp>
        <p:nvSpPr>
          <p:cNvPr id="3003" name="Google Shape;3003;g314f74be5a2_1_9470"/>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04" name="Google Shape;3004;g314f74be5a2_1_9470"/>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05" name="Google Shape;3005;g314f74be5a2_1_94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006" name="Google Shape;3006;g314f74be5a2_1_947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3007"/>
        <p:cNvGrpSpPr/>
        <p:nvPr/>
      </p:nvGrpSpPr>
      <p:grpSpPr>
        <a:xfrm>
          <a:off x="0" y="0"/>
          <a:ext cx="0" cy="0"/>
          <a:chOff x="0" y="0"/>
          <a:chExt cx="0" cy="0"/>
        </a:xfrm>
      </p:grpSpPr>
      <p:sp>
        <p:nvSpPr>
          <p:cNvPr id="3008" name="Google Shape;3008;g314f74be5a2_1_9475"/>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09" name="Google Shape;3009;g314f74be5a2_1_94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10" name="Google Shape;3010;g314f74be5a2_1_94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11" name="Google Shape;3011;g314f74be5a2_1_94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012" name="Google Shape;3012;g314f74be5a2_1_947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3013"/>
        <p:cNvGrpSpPr/>
        <p:nvPr/>
      </p:nvGrpSpPr>
      <p:grpSpPr>
        <a:xfrm>
          <a:off x="0" y="0"/>
          <a:ext cx="0" cy="0"/>
          <a:chOff x="0" y="0"/>
          <a:chExt cx="0" cy="0"/>
        </a:xfrm>
      </p:grpSpPr>
      <p:sp>
        <p:nvSpPr>
          <p:cNvPr id="3014" name="Google Shape;3014;g314f74be5a2_1_94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15" name="Google Shape;3015;g314f74be5a2_1_9481"/>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016" name="Google Shape;3016;g314f74be5a2_1_9481"/>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3017" name="Google Shape;3017;g314f74be5a2_1_94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018" name="Google Shape;3018;g314f74be5a2_1_948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3019"/>
        <p:cNvGrpSpPr/>
        <p:nvPr/>
      </p:nvGrpSpPr>
      <p:grpSpPr>
        <a:xfrm>
          <a:off x="0" y="0"/>
          <a:ext cx="0" cy="0"/>
          <a:chOff x="0" y="0"/>
          <a:chExt cx="0" cy="0"/>
        </a:xfrm>
      </p:grpSpPr>
      <p:sp>
        <p:nvSpPr>
          <p:cNvPr id="3020" name="Google Shape;3020;g314f74be5a2_1_94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21" name="Google Shape;3021;g314f74be5a2_1_9487"/>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022" name="Google Shape;3022;g314f74be5a2_1_9487"/>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23" name="Google Shape;3023;g314f74be5a2_1_9487"/>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24" name="Google Shape;3024;g314f74be5a2_1_94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025" name="Google Shape;3025;g314f74be5a2_1_948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3026"/>
        <p:cNvGrpSpPr/>
        <p:nvPr/>
      </p:nvGrpSpPr>
      <p:grpSpPr>
        <a:xfrm>
          <a:off x="0" y="0"/>
          <a:ext cx="0" cy="0"/>
          <a:chOff x="0" y="0"/>
          <a:chExt cx="0" cy="0"/>
        </a:xfrm>
      </p:grpSpPr>
      <p:pic>
        <p:nvPicPr>
          <p:cNvPr id="3027" name="Google Shape;3027;g314f74be5a2_1_9494"/>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3028" name="Google Shape;3028;g314f74be5a2_1_9494"/>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029" name="Google Shape;3029;g314f74be5a2_1_9494"/>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3030" name="Google Shape;3030;g314f74be5a2_1_94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3031"/>
        <p:cNvGrpSpPr/>
        <p:nvPr/>
      </p:nvGrpSpPr>
      <p:grpSpPr>
        <a:xfrm>
          <a:off x="0" y="0"/>
          <a:ext cx="0" cy="0"/>
          <a:chOff x="0" y="0"/>
          <a:chExt cx="0" cy="0"/>
        </a:xfrm>
      </p:grpSpPr>
      <p:pic>
        <p:nvPicPr>
          <p:cNvPr id="3032" name="Google Shape;3032;g314f74be5a2_1_9499"/>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3033" name="Google Shape;3033;g314f74be5a2_1_9499"/>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034" name="Google Shape;3034;g314f74be5a2_1_949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35" name="Google Shape;3035;g314f74be5a2_1_949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36" name="Google Shape;3036;g314f74be5a2_1_94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3037"/>
        <p:cNvGrpSpPr/>
        <p:nvPr/>
      </p:nvGrpSpPr>
      <p:grpSpPr>
        <a:xfrm>
          <a:off x="0" y="0"/>
          <a:ext cx="0" cy="0"/>
          <a:chOff x="0" y="0"/>
          <a:chExt cx="0" cy="0"/>
        </a:xfrm>
      </p:grpSpPr>
      <p:sp>
        <p:nvSpPr>
          <p:cNvPr id="3038" name="Google Shape;3038;g314f74be5a2_1_95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39" name="Google Shape;3039;g314f74be5a2_1_95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040" name="Google Shape;3040;g314f74be5a2_1_950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3041"/>
        <p:cNvGrpSpPr/>
        <p:nvPr/>
      </p:nvGrpSpPr>
      <p:grpSpPr>
        <a:xfrm>
          <a:off x="0" y="0"/>
          <a:ext cx="0" cy="0"/>
          <a:chOff x="0" y="0"/>
          <a:chExt cx="0" cy="0"/>
        </a:xfrm>
      </p:grpSpPr>
      <p:sp>
        <p:nvSpPr>
          <p:cNvPr id="3042" name="Google Shape;3042;g314f74be5a2_1_95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43" name="Google Shape;3043;g314f74be5a2_1_95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044" name="Google Shape;3044;g314f74be5a2_1_950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3045"/>
        <p:cNvGrpSpPr/>
        <p:nvPr/>
      </p:nvGrpSpPr>
      <p:grpSpPr>
        <a:xfrm>
          <a:off x="0" y="0"/>
          <a:ext cx="0" cy="0"/>
          <a:chOff x="0" y="0"/>
          <a:chExt cx="0" cy="0"/>
        </a:xfrm>
      </p:grpSpPr>
      <p:sp>
        <p:nvSpPr>
          <p:cNvPr id="3046" name="Google Shape;3046;g314f74be5a2_1_95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047" name="Google Shape;3047;g314f74be5a2_1_951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3048"/>
        <p:cNvGrpSpPr/>
        <p:nvPr/>
      </p:nvGrpSpPr>
      <p:grpSpPr>
        <a:xfrm>
          <a:off x="0" y="0"/>
          <a:ext cx="0" cy="0"/>
          <a:chOff x="0" y="0"/>
          <a:chExt cx="0" cy="0"/>
        </a:xfrm>
      </p:grpSpPr>
      <p:sp>
        <p:nvSpPr>
          <p:cNvPr id="3049" name="Google Shape;3049;g314f74be5a2_1_95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50" name="Google Shape;3050;g314f74be5a2_1_95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051" name="Google Shape;3051;g314f74be5a2_1_9520"/>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3052" name="Google Shape;3052;g314f74be5a2_1_952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1 3">
  <p:cSld name="BLANK_1_1_2">
    <p:spTree>
      <p:nvGrpSpPr>
        <p:cNvPr id="1" name="Shape 76"/>
        <p:cNvGrpSpPr/>
        <p:nvPr/>
      </p:nvGrpSpPr>
      <p:grpSpPr>
        <a:xfrm>
          <a:off x="0" y="0"/>
          <a:ext cx="0" cy="0"/>
          <a:chOff x="0" y="0"/>
          <a:chExt cx="0" cy="0"/>
        </a:xfrm>
      </p:grpSpPr>
      <p:sp>
        <p:nvSpPr>
          <p:cNvPr id="77" name="Google Shape;77;g30fe3b557e2_2_22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8" name="Google Shape;78;g30fe3b557e2_2_223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79" name="Google Shape;79;g30fe3b557e2_2_2236"/>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0" name="Google Shape;80;g30fe3b557e2_2_22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1" name="Google Shape;81;g30fe3b557e2_2_223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356"/>
        <p:cNvGrpSpPr/>
        <p:nvPr/>
      </p:nvGrpSpPr>
      <p:grpSpPr>
        <a:xfrm>
          <a:off x="0" y="0"/>
          <a:ext cx="0" cy="0"/>
          <a:chOff x="0" y="0"/>
          <a:chExt cx="0" cy="0"/>
        </a:xfrm>
      </p:grpSpPr>
      <p:pic>
        <p:nvPicPr>
          <p:cNvPr id="357" name="Google Shape;357;g314f74be5a2_1_6012"/>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58" name="Google Shape;358;g314f74be5a2_1_6012"/>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359" name="Google Shape;359;g314f74be5a2_1_6012"/>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360" name="Google Shape;360;g314f74be5a2_1_6012"/>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361" name="Google Shape;361;g314f74be5a2_1_6012"/>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362" name="Google Shape;362;g314f74be5a2_1_6012"/>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363" name="Google Shape;363;g314f74be5a2_1_6012"/>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364" name="Google Shape;364;g314f74be5a2_1_6012"/>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365" name="Google Shape;365;g314f74be5a2_1_6012"/>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366" name="Google Shape;366;g314f74be5a2_1_6012"/>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367" name="Google Shape;367;g314f74be5a2_1_6012"/>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368" name="Google Shape;368;g314f74be5a2_1_6012"/>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369" name="Google Shape;369;g314f74be5a2_1_6012"/>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370" name="Google Shape;370;g314f74be5a2_1_6012"/>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371" name="Google Shape;371;g314f74be5a2_1_6012"/>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372" name="Google Shape;372;g314f74be5a2_1_6012"/>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373" name="Google Shape;373;g314f74be5a2_1_6012"/>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374" name="Google Shape;374;g314f74be5a2_1_6012"/>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375" name="Google Shape;375;g314f74be5a2_1_6012"/>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376" name="Google Shape;376;g314f74be5a2_1_6012"/>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77" name="Google Shape;377;g314f74be5a2_1_6012"/>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78" name="Google Shape;378;g314f74be5a2_1_6012"/>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79" name="Google Shape;379;g314f74be5a2_1_6012"/>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80" name="Google Shape;380;g314f74be5a2_1_6012"/>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81" name="Google Shape;381;g314f74be5a2_1_6012"/>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82" name="Google Shape;382;g314f74be5a2_1_6012"/>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83" name="Google Shape;383;g314f74be5a2_1_6012"/>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84" name="Google Shape;384;g314f74be5a2_1_6012"/>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85" name="Google Shape;385;g314f74be5a2_1_6012"/>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86" name="Google Shape;386;g314f74be5a2_1_6012"/>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387" name="Google Shape;387;g314f74be5a2_1_6012"/>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388" name="Google Shape;388;g314f74be5a2_1_6012"/>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389" name="Google Shape;389;g314f74be5a2_1_6012"/>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390" name="Google Shape;390;g314f74be5a2_1_6012"/>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391" name="Google Shape;391;g314f74be5a2_1_6012"/>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392" name="Google Shape;392;g314f74be5a2_1_6012"/>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393" name="Google Shape;393;g314f74be5a2_1_6012"/>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394" name="Google Shape;394;g314f74be5a2_1_6012"/>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395" name="Google Shape;395;g314f74be5a2_1_6012"/>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396" name="Google Shape;396;g314f74be5a2_1_6012"/>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397" name="Google Shape;397;g314f74be5a2_1_6012"/>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398" name="Google Shape;398;g314f74be5a2_1_6012"/>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399" name="Google Shape;399;g314f74be5a2_1_6012"/>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400" name="Google Shape;400;g314f74be5a2_1_6012"/>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401" name="Google Shape;401;g314f74be5a2_1_6012"/>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402" name="Google Shape;402;g314f74be5a2_1_6012"/>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403" name="Google Shape;403;g314f74be5a2_1_6012"/>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404" name="Google Shape;404;g314f74be5a2_1_6012"/>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405" name="Google Shape;405;g314f74be5a2_1_6012"/>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406" name="Google Shape;406;g314f74be5a2_1_6012"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235"/>
              </a:srgbClr>
            </a:outerShdw>
          </a:effectLst>
        </p:spPr>
      </p:pic>
      <p:sp>
        <p:nvSpPr>
          <p:cNvPr id="407" name="Google Shape;407;g314f74be5a2_1_6012"/>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3053"/>
        <p:cNvGrpSpPr/>
        <p:nvPr/>
      </p:nvGrpSpPr>
      <p:grpSpPr>
        <a:xfrm>
          <a:off x="0" y="0"/>
          <a:ext cx="0" cy="0"/>
          <a:chOff x="0" y="0"/>
          <a:chExt cx="0" cy="0"/>
        </a:xfrm>
      </p:grpSpPr>
      <p:sp>
        <p:nvSpPr>
          <p:cNvPr id="3054" name="Google Shape;3054;g314f74be5a2_1_95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55" name="Google Shape;3055;g314f74be5a2_1_95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056" name="Google Shape;3056;g314f74be5a2_1_9525"/>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057" name="Google Shape;3057;g314f74be5a2_1_952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3058"/>
        <p:cNvGrpSpPr/>
        <p:nvPr/>
      </p:nvGrpSpPr>
      <p:grpSpPr>
        <a:xfrm>
          <a:off x="0" y="0"/>
          <a:ext cx="0" cy="0"/>
          <a:chOff x="0" y="0"/>
          <a:chExt cx="0" cy="0"/>
        </a:xfrm>
      </p:grpSpPr>
      <p:sp>
        <p:nvSpPr>
          <p:cNvPr id="3059" name="Google Shape;3059;g314f74be5a2_1_953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060" name="Google Shape;3060;g314f74be5a2_1_953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61" name="Google Shape;3061;g314f74be5a2_1_95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062" name="Google Shape;3062;g314f74be5a2_1_95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3063"/>
        <p:cNvGrpSpPr/>
        <p:nvPr/>
      </p:nvGrpSpPr>
      <p:grpSpPr>
        <a:xfrm>
          <a:off x="0" y="0"/>
          <a:ext cx="0" cy="0"/>
          <a:chOff x="0" y="0"/>
          <a:chExt cx="0" cy="0"/>
        </a:xfrm>
      </p:grpSpPr>
      <p:sp>
        <p:nvSpPr>
          <p:cNvPr id="3064" name="Google Shape;3064;g314f74be5a2_1_95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065" name="Google Shape;3065;g314f74be5a2_1_95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066" name="Google Shape;3066;g314f74be5a2_1_953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3067"/>
        <p:cNvGrpSpPr/>
        <p:nvPr/>
      </p:nvGrpSpPr>
      <p:grpSpPr>
        <a:xfrm>
          <a:off x="0" y="0"/>
          <a:ext cx="0" cy="0"/>
          <a:chOff x="0" y="0"/>
          <a:chExt cx="0" cy="0"/>
        </a:xfrm>
      </p:grpSpPr>
      <p:sp>
        <p:nvSpPr>
          <p:cNvPr id="3068" name="Google Shape;3068;g314f74be5a2_1_95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69" name="Google Shape;3069;g314f74be5a2_1_959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070" name="Google Shape;3070;g314f74be5a2_1_959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71" name="Google Shape;3071;g314f74be5a2_1_95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072" name="Google Shape;3072;g314f74be5a2_1_959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3073"/>
        <p:cNvGrpSpPr/>
        <p:nvPr/>
      </p:nvGrpSpPr>
      <p:grpSpPr>
        <a:xfrm>
          <a:off x="0" y="0"/>
          <a:ext cx="0" cy="0"/>
          <a:chOff x="0" y="0"/>
          <a:chExt cx="0" cy="0"/>
        </a:xfrm>
      </p:grpSpPr>
      <p:sp>
        <p:nvSpPr>
          <p:cNvPr id="3074" name="Google Shape;3074;g314f74be5a2_1_9597"/>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3075" name="Google Shape;3075;g314f74be5a2_1_959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76" name="Google Shape;3076;g314f74be5a2_1_959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77" name="Google Shape;3077;g314f74be5a2_1_9597"/>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3078" name="Google Shape;3078;g314f74be5a2_1_9597"/>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3079"/>
        <p:cNvGrpSpPr/>
        <p:nvPr/>
      </p:nvGrpSpPr>
      <p:grpSpPr>
        <a:xfrm>
          <a:off x="0" y="0"/>
          <a:ext cx="0" cy="0"/>
          <a:chOff x="0" y="0"/>
          <a:chExt cx="0" cy="0"/>
        </a:xfrm>
      </p:grpSpPr>
      <p:sp>
        <p:nvSpPr>
          <p:cNvPr id="3080" name="Google Shape;3080;g314f74be5a2_1_960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81" name="Google Shape;3081;g314f74be5a2_1_96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82" name="Google Shape;3082;g314f74be5a2_1_9603"/>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083" name="Google Shape;3083;g314f74be5a2_1_9603"/>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3084"/>
        <p:cNvGrpSpPr/>
        <p:nvPr/>
      </p:nvGrpSpPr>
      <p:grpSpPr>
        <a:xfrm>
          <a:off x="0" y="0"/>
          <a:ext cx="0" cy="0"/>
          <a:chOff x="0" y="0"/>
          <a:chExt cx="0" cy="0"/>
        </a:xfrm>
      </p:grpSpPr>
      <p:sp>
        <p:nvSpPr>
          <p:cNvPr id="3085" name="Google Shape;3085;g314f74be5a2_1_960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6" name="Google Shape;3086;g314f74be5a2_1_960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087" name="Google Shape;3087;g314f74be5a2_1_960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88" name="Google Shape;3088;g314f74be5a2_1_960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089" name="Google Shape;3089;g314f74be5a2_1_96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090" name="Google Shape;3090;g314f74be5a2_1_9608"/>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1" name="Google Shape;3091;g314f74be5a2_1_9608"/>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3092" name="Google Shape;3092;g314f74be5a2_1_9608"/>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3" name="Google Shape;3093;g314f74be5a2_1_9608"/>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4" name="Google Shape;3094;g314f74be5a2_1_9608"/>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095" name="Google Shape;3095;g314f74be5a2_1_9608"/>
          <p:cNvGrpSpPr/>
          <p:nvPr/>
        </p:nvGrpSpPr>
        <p:grpSpPr>
          <a:xfrm>
            <a:off x="728705" y="3127047"/>
            <a:ext cx="249222" cy="220696"/>
            <a:chOff x="-1591550" y="3597475"/>
            <a:chExt cx="293825" cy="294575"/>
          </a:xfrm>
        </p:grpSpPr>
        <p:sp>
          <p:nvSpPr>
            <p:cNvPr id="3096" name="Google Shape;3096;g314f74be5a2_1_960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7" name="Google Shape;3097;g314f74be5a2_1_960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8" name="Google Shape;3098;g314f74be5a2_1_960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099" name="Google Shape;3099;g314f74be5a2_1_9608"/>
          <p:cNvGrpSpPr/>
          <p:nvPr/>
        </p:nvGrpSpPr>
        <p:grpSpPr>
          <a:xfrm>
            <a:off x="747755" y="2156474"/>
            <a:ext cx="249222" cy="220696"/>
            <a:chOff x="-1591550" y="3597475"/>
            <a:chExt cx="293825" cy="294575"/>
          </a:xfrm>
        </p:grpSpPr>
        <p:sp>
          <p:nvSpPr>
            <p:cNvPr id="3100" name="Google Shape;3100;g314f74be5a2_1_960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1" name="Google Shape;3101;g314f74be5a2_1_960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2" name="Google Shape;3102;g314f74be5a2_1_960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103" name="Google Shape;3103;g314f74be5a2_1_9608"/>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104" name="Google Shape;3104;g314f74be5a2_1_9608"/>
          <p:cNvGrpSpPr/>
          <p:nvPr/>
        </p:nvGrpSpPr>
        <p:grpSpPr>
          <a:xfrm>
            <a:off x="747755" y="1181671"/>
            <a:ext cx="249222" cy="220696"/>
            <a:chOff x="-1591550" y="3597475"/>
            <a:chExt cx="293825" cy="294575"/>
          </a:xfrm>
        </p:grpSpPr>
        <p:sp>
          <p:nvSpPr>
            <p:cNvPr id="3105" name="Google Shape;3105;g314f74be5a2_1_960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6" name="Google Shape;3106;g314f74be5a2_1_960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7" name="Google Shape;3107;g314f74be5a2_1_960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108" name="Google Shape;3108;g314f74be5a2_1_9608"/>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109" name="Google Shape;3109;g314f74be5a2_1_9608"/>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110" name="Google Shape;3110;g314f74be5a2_1_9608"/>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3111" name="Google Shape;3111;g314f74be5a2_1_9608"/>
          <p:cNvGrpSpPr/>
          <p:nvPr/>
        </p:nvGrpSpPr>
        <p:grpSpPr>
          <a:xfrm>
            <a:off x="761830" y="4092035"/>
            <a:ext cx="249222" cy="220696"/>
            <a:chOff x="-1591550" y="3597475"/>
            <a:chExt cx="293825" cy="294575"/>
          </a:xfrm>
        </p:grpSpPr>
        <p:sp>
          <p:nvSpPr>
            <p:cNvPr id="3112" name="Google Shape;3112;g314f74be5a2_1_960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3" name="Google Shape;3113;g314f74be5a2_1_960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4" name="Google Shape;3114;g314f74be5a2_1_960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3115"/>
        <p:cNvGrpSpPr/>
        <p:nvPr/>
      </p:nvGrpSpPr>
      <p:grpSpPr>
        <a:xfrm>
          <a:off x="0" y="0"/>
          <a:ext cx="0" cy="0"/>
          <a:chOff x="0" y="0"/>
          <a:chExt cx="0" cy="0"/>
        </a:xfrm>
      </p:grpSpPr>
      <p:sp>
        <p:nvSpPr>
          <p:cNvPr id="3116" name="Google Shape;3116;g314f74be5a2_1_963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7" name="Google Shape;3117;g314f74be5a2_1_963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118" name="Google Shape;3118;g314f74be5a2_1_9639"/>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119" name="Google Shape;3119;g314f74be5a2_1_9639"/>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20"/>
        <p:cNvGrpSpPr/>
        <p:nvPr/>
      </p:nvGrpSpPr>
      <p:grpSpPr>
        <a:xfrm>
          <a:off x="0" y="0"/>
          <a:ext cx="0" cy="0"/>
          <a:chOff x="0" y="0"/>
          <a:chExt cx="0" cy="0"/>
        </a:xfrm>
      </p:grpSpPr>
      <p:sp>
        <p:nvSpPr>
          <p:cNvPr id="3121" name="Google Shape;3121;g314f74be5a2_1_9644"/>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22" name="Google Shape;3122;g314f74be5a2_1_964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23" name="Google Shape;3123;g314f74be5a2_1_964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24" name="Google Shape;3124;g314f74be5a2_1_9644"/>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25" name="Google Shape;3125;g314f74be5a2_1_9644"/>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26" name="Google Shape;3126;g314f74be5a2_1_9644"/>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3127"/>
        <p:cNvGrpSpPr/>
        <p:nvPr/>
      </p:nvGrpSpPr>
      <p:grpSpPr>
        <a:xfrm>
          <a:off x="0" y="0"/>
          <a:ext cx="0" cy="0"/>
          <a:chOff x="0" y="0"/>
          <a:chExt cx="0" cy="0"/>
        </a:xfrm>
      </p:grpSpPr>
      <p:sp>
        <p:nvSpPr>
          <p:cNvPr id="3128" name="Google Shape;3128;g314f74be5a2_1_96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29" name="Google Shape;3129;g314f74be5a2_1_965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130" name="Google Shape;3130;g314f74be5a2_1_965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131" name="Google Shape;3131;g314f74be5a2_1_96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132" name="Google Shape;3132;g314f74be5a2_1_965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408"/>
        <p:cNvGrpSpPr/>
        <p:nvPr/>
      </p:nvGrpSpPr>
      <p:grpSpPr>
        <a:xfrm>
          <a:off x="0" y="0"/>
          <a:ext cx="0" cy="0"/>
          <a:chOff x="0" y="0"/>
          <a:chExt cx="0" cy="0"/>
        </a:xfrm>
      </p:grpSpPr>
      <p:sp>
        <p:nvSpPr>
          <p:cNvPr id="409" name="Google Shape;409;g314f74be5a2_1_609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0" name="Google Shape;410;g314f74be5a2_1_609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1" name="Google Shape;411;g314f74be5a2_1_609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3133"/>
        <p:cNvGrpSpPr/>
        <p:nvPr/>
      </p:nvGrpSpPr>
      <p:grpSpPr>
        <a:xfrm>
          <a:off x="0" y="0"/>
          <a:ext cx="0" cy="0"/>
          <a:chOff x="0" y="0"/>
          <a:chExt cx="0" cy="0"/>
        </a:xfrm>
      </p:grpSpPr>
      <p:sp>
        <p:nvSpPr>
          <p:cNvPr id="3134" name="Google Shape;3134;g314f74be5a2_1_965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g314f74be5a2_1_9657"/>
          <p:cNvSpPr>
            <a:spLocks noGrp="1"/>
          </p:cNvSpPr>
          <p:nvPr>
            <p:ph type="pic" idx="2"/>
          </p:nvPr>
        </p:nvSpPr>
        <p:spPr>
          <a:xfrm>
            <a:off x="410600" y="1005850"/>
            <a:ext cx="2688900" cy="3359100"/>
          </a:xfrm>
          <a:prstGeom prst="roundRect">
            <a:avLst>
              <a:gd name="adj" fmla="val 16667"/>
            </a:avLst>
          </a:prstGeom>
          <a:noFill/>
          <a:ln>
            <a:noFill/>
          </a:ln>
        </p:spPr>
      </p:sp>
      <p:sp>
        <p:nvSpPr>
          <p:cNvPr id="3136" name="Google Shape;3136;g314f74be5a2_1_965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137" name="Google Shape;3137;g314f74be5a2_1_965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138" name="Google Shape;3138;g314f74be5a2_1_965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139" name="Google Shape;3139;g314f74be5a2_1_96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3140"/>
        <p:cNvGrpSpPr/>
        <p:nvPr/>
      </p:nvGrpSpPr>
      <p:grpSpPr>
        <a:xfrm>
          <a:off x="0" y="0"/>
          <a:ext cx="0" cy="0"/>
          <a:chOff x="0" y="0"/>
          <a:chExt cx="0" cy="0"/>
        </a:xfrm>
      </p:grpSpPr>
      <p:pic>
        <p:nvPicPr>
          <p:cNvPr id="3141" name="Google Shape;3141;g314f74be5a2_1_966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42" name="Google Shape;3142;g314f74be5a2_1_966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43" name="Google Shape;3143;g314f74be5a2_1_966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44" name="Google Shape;3144;g314f74be5a2_1_9664"/>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3145"/>
        <p:cNvGrpSpPr/>
        <p:nvPr/>
      </p:nvGrpSpPr>
      <p:grpSpPr>
        <a:xfrm>
          <a:off x="0" y="0"/>
          <a:ext cx="0" cy="0"/>
          <a:chOff x="0" y="0"/>
          <a:chExt cx="0" cy="0"/>
        </a:xfrm>
      </p:grpSpPr>
      <p:pic>
        <p:nvPicPr>
          <p:cNvPr id="3146" name="Google Shape;3146;g314f74be5a2_1_966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47" name="Google Shape;3147;g314f74be5a2_1_966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48" name="Google Shape;3148;g314f74be5a2_1_9669"/>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49" name="Google Shape;3149;g314f74be5a2_1_966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3150"/>
        <p:cNvGrpSpPr/>
        <p:nvPr/>
      </p:nvGrpSpPr>
      <p:grpSpPr>
        <a:xfrm>
          <a:off x="0" y="0"/>
          <a:ext cx="0" cy="0"/>
          <a:chOff x="0" y="0"/>
          <a:chExt cx="0" cy="0"/>
        </a:xfrm>
      </p:grpSpPr>
      <p:pic>
        <p:nvPicPr>
          <p:cNvPr id="3151" name="Google Shape;3151;g314f74be5a2_1_967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52" name="Google Shape;3152;g314f74be5a2_1_967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3153" name="Google Shape;3153;g314f74be5a2_1_967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54" name="Google Shape;3154;g314f74be5a2_1_9674"/>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55" name="Google Shape;3155;g314f74be5a2_1_967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3156"/>
        <p:cNvGrpSpPr/>
        <p:nvPr/>
      </p:nvGrpSpPr>
      <p:grpSpPr>
        <a:xfrm>
          <a:off x="0" y="0"/>
          <a:ext cx="0" cy="0"/>
          <a:chOff x="0" y="0"/>
          <a:chExt cx="0" cy="0"/>
        </a:xfrm>
      </p:grpSpPr>
      <p:sp>
        <p:nvSpPr>
          <p:cNvPr id="3157" name="Google Shape;3157;g314f74be5a2_1_96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3158"/>
        <p:cNvGrpSpPr/>
        <p:nvPr/>
      </p:nvGrpSpPr>
      <p:grpSpPr>
        <a:xfrm>
          <a:off x="0" y="0"/>
          <a:ext cx="0" cy="0"/>
          <a:chOff x="0" y="0"/>
          <a:chExt cx="0" cy="0"/>
        </a:xfrm>
      </p:grpSpPr>
      <p:pic>
        <p:nvPicPr>
          <p:cNvPr id="3159" name="Google Shape;3159;g314f74be5a2_1_968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160" name="Google Shape;3160;g314f74be5a2_1_968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3161" name="Google Shape;3161;g314f74be5a2_1_968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62" name="Google Shape;3162;g314f74be5a2_1_968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63" name="Google Shape;3163;g314f74be5a2_1_968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3164"/>
        <p:cNvGrpSpPr/>
        <p:nvPr/>
      </p:nvGrpSpPr>
      <p:grpSpPr>
        <a:xfrm>
          <a:off x="0" y="0"/>
          <a:ext cx="0" cy="0"/>
          <a:chOff x="0" y="0"/>
          <a:chExt cx="0" cy="0"/>
        </a:xfrm>
      </p:grpSpPr>
      <p:pic>
        <p:nvPicPr>
          <p:cNvPr id="3165" name="Google Shape;3165;g314f74be5a2_1_968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66" name="Google Shape;3166;g314f74be5a2_1_968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3167" name="Google Shape;3167;g314f74be5a2_1_968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68" name="Google Shape;3168;g314f74be5a2_1_968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69" name="Google Shape;3169;g314f74be5a2_1_968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3170"/>
        <p:cNvGrpSpPr/>
        <p:nvPr/>
      </p:nvGrpSpPr>
      <p:grpSpPr>
        <a:xfrm>
          <a:off x="0" y="0"/>
          <a:ext cx="0" cy="0"/>
          <a:chOff x="0" y="0"/>
          <a:chExt cx="0" cy="0"/>
        </a:xfrm>
      </p:grpSpPr>
      <p:sp>
        <p:nvSpPr>
          <p:cNvPr id="3171" name="Google Shape;3171;g314f74be5a2_1_969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2" name="Google Shape;3172;g314f74be5a2_1_969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3173"/>
        <p:cNvGrpSpPr/>
        <p:nvPr/>
      </p:nvGrpSpPr>
      <p:grpSpPr>
        <a:xfrm>
          <a:off x="0" y="0"/>
          <a:ext cx="0" cy="0"/>
          <a:chOff x="0" y="0"/>
          <a:chExt cx="0" cy="0"/>
        </a:xfrm>
      </p:grpSpPr>
      <p:sp>
        <p:nvSpPr>
          <p:cNvPr id="3174" name="Google Shape;3174;g314f74be5a2_1_9697"/>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75" name="Google Shape;3175;g314f74be5a2_1_969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176" name="Google Shape;3176;g314f74be5a2_1_9697"/>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3177"/>
        <p:cNvGrpSpPr/>
        <p:nvPr/>
      </p:nvGrpSpPr>
      <p:grpSpPr>
        <a:xfrm>
          <a:off x="0" y="0"/>
          <a:ext cx="0" cy="0"/>
          <a:chOff x="0" y="0"/>
          <a:chExt cx="0" cy="0"/>
        </a:xfrm>
      </p:grpSpPr>
      <p:pic>
        <p:nvPicPr>
          <p:cNvPr id="3178" name="Google Shape;3178;g314f74be5a2_1_970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79" name="Google Shape;3179;g314f74be5a2_1_970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80" name="Google Shape;3180;g314f74be5a2_1_970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81" name="Google Shape;3181;g314f74be5a2_1_970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412"/>
        <p:cNvGrpSpPr/>
        <p:nvPr/>
      </p:nvGrpSpPr>
      <p:grpSpPr>
        <a:xfrm>
          <a:off x="0" y="0"/>
          <a:ext cx="0" cy="0"/>
          <a:chOff x="0" y="0"/>
          <a:chExt cx="0" cy="0"/>
        </a:xfrm>
      </p:grpSpPr>
      <p:pic>
        <p:nvPicPr>
          <p:cNvPr id="413" name="Google Shape;413;g314f74be5a2_1_609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414" name="Google Shape;414;g314f74be5a2_1_609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15" name="Google Shape;415;g314f74be5a2_1_609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16" name="Google Shape;416;g314f74be5a2_1_60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82"/>
        <p:cNvGrpSpPr/>
        <p:nvPr/>
      </p:nvGrpSpPr>
      <p:grpSpPr>
        <a:xfrm>
          <a:off x="0" y="0"/>
          <a:ext cx="0" cy="0"/>
          <a:chOff x="0" y="0"/>
          <a:chExt cx="0" cy="0"/>
        </a:xfrm>
      </p:grpSpPr>
      <p:sp>
        <p:nvSpPr>
          <p:cNvPr id="3183" name="Google Shape;3183;g314f74be5a2_1_970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184" name="Google Shape;3184;g314f74be5a2_1_97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3185"/>
        <p:cNvGrpSpPr/>
        <p:nvPr/>
      </p:nvGrpSpPr>
      <p:grpSpPr>
        <a:xfrm>
          <a:off x="0" y="0"/>
          <a:ext cx="0" cy="0"/>
          <a:chOff x="0" y="0"/>
          <a:chExt cx="0" cy="0"/>
        </a:xfrm>
      </p:grpSpPr>
      <p:sp>
        <p:nvSpPr>
          <p:cNvPr id="3186" name="Google Shape;3186;g314f74be5a2_1_9709"/>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7" name="Google Shape;3187;g314f74be5a2_1_9709"/>
          <p:cNvSpPr>
            <a:spLocks noGrp="1"/>
          </p:cNvSpPr>
          <p:nvPr>
            <p:ph type="pic" idx="2"/>
          </p:nvPr>
        </p:nvSpPr>
        <p:spPr>
          <a:xfrm>
            <a:off x="410600" y="1005850"/>
            <a:ext cx="2688900" cy="3359100"/>
          </a:xfrm>
          <a:prstGeom prst="roundRect">
            <a:avLst>
              <a:gd name="adj" fmla="val 16667"/>
            </a:avLst>
          </a:prstGeom>
          <a:noFill/>
          <a:ln>
            <a:noFill/>
          </a:ln>
        </p:spPr>
      </p:sp>
      <p:sp>
        <p:nvSpPr>
          <p:cNvPr id="3188" name="Google Shape;3188;g314f74be5a2_1_9709"/>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189" name="Google Shape;3189;g314f74be5a2_1_9709"/>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190" name="Google Shape;3190;g314f74be5a2_1_9709"/>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191" name="Google Shape;3191;g314f74be5a2_1_970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3192" name="Google Shape;3192;g314f74be5a2_1_970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3193"/>
        <p:cNvGrpSpPr/>
        <p:nvPr/>
      </p:nvGrpSpPr>
      <p:grpSpPr>
        <a:xfrm>
          <a:off x="0" y="0"/>
          <a:ext cx="0" cy="0"/>
          <a:chOff x="0" y="0"/>
          <a:chExt cx="0" cy="0"/>
        </a:xfrm>
      </p:grpSpPr>
      <p:pic>
        <p:nvPicPr>
          <p:cNvPr id="3194" name="Google Shape;3194;g314f74be5a2_1_97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95" name="Google Shape;3195;g314f74be5a2_1_971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96" name="Google Shape;3196;g314f74be5a2_1_971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97" name="Google Shape;3197;g314f74be5a2_1_971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198"/>
        <p:cNvGrpSpPr/>
        <p:nvPr/>
      </p:nvGrpSpPr>
      <p:grpSpPr>
        <a:xfrm>
          <a:off x="0" y="0"/>
          <a:ext cx="0" cy="0"/>
          <a:chOff x="0" y="0"/>
          <a:chExt cx="0" cy="0"/>
        </a:xfrm>
      </p:grpSpPr>
      <p:sp>
        <p:nvSpPr>
          <p:cNvPr id="3199" name="Google Shape;3199;g314f74be5a2_1_9722"/>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200" name="Google Shape;3200;g314f74be5a2_1_9722"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01"/>
        <p:cNvGrpSpPr/>
        <p:nvPr/>
      </p:nvGrpSpPr>
      <p:grpSpPr>
        <a:xfrm>
          <a:off x="0" y="0"/>
          <a:ext cx="0" cy="0"/>
          <a:chOff x="0" y="0"/>
          <a:chExt cx="0" cy="0"/>
        </a:xfrm>
      </p:grpSpPr>
      <p:sp>
        <p:nvSpPr>
          <p:cNvPr id="3202" name="Google Shape;3202;g314f74be5a2_1_9725"/>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03" name="Google Shape;3203;g314f74be5a2_1_9725"/>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204" name="Google Shape;3204;g314f74be5a2_1_9725"/>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205" name="Google Shape;3205;g314f74be5a2_1_9725"/>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206" name="Google Shape;3206;g314f74be5a2_1_9725"/>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207" name="Google Shape;3207;g314f74be5a2_1_9725"/>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208" name="Google Shape;3208;g314f74be5a2_1_9725"/>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3209"/>
        <p:cNvGrpSpPr/>
        <p:nvPr/>
      </p:nvGrpSpPr>
      <p:grpSpPr>
        <a:xfrm>
          <a:off x="0" y="0"/>
          <a:ext cx="0" cy="0"/>
          <a:chOff x="0" y="0"/>
          <a:chExt cx="0" cy="0"/>
        </a:xfrm>
      </p:grpSpPr>
      <p:sp>
        <p:nvSpPr>
          <p:cNvPr id="3210" name="Google Shape;3210;g314f74be5a2_1_973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1" name="Google Shape;3211;g314f74be5a2_1_973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12" name="Google Shape;3212;g314f74be5a2_1_973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3213"/>
        <p:cNvGrpSpPr/>
        <p:nvPr/>
      </p:nvGrpSpPr>
      <p:grpSpPr>
        <a:xfrm>
          <a:off x="0" y="0"/>
          <a:ext cx="0" cy="0"/>
          <a:chOff x="0" y="0"/>
          <a:chExt cx="0" cy="0"/>
        </a:xfrm>
      </p:grpSpPr>
      <p:pic>
        <p:nvPicPr>
          <p:cNvPr id="3214" name="Google Shape;3214;g314f74be5a2_1_974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15" name="Google Shape;3215;g314f74be5a2_1_974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16" name="Google Shape;3216;g314f74be5a2_1_974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217" name="Google Shape;3217;g314f74be5a2_1_9741"/>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3218" name="Google Shape;3218;g314f74be5a2_1_97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3219"/>
        <p:cNvGrpSpPr/>
        <p:nvPr/>
      </p:nvGrpSpPr>
      <p:grpSpPr>
        <a:xfrm>
          <a:off x="0" y="0"/>
          <a:ext cx="0" cy="0"/>
          <a:chOff x="0" y="0"/>
          <a:chExt cx="0" cy="0"/>
        </a:xfrm>
      </p:grpSpPr>
      <p:sp>
        <p:nvSpPr>
          <p:cNvPr id="3220" name="Google Shape;3220;g314f74be5a2_1_9747"/>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1" name="Google Shape;3221;g314f74be5a2_1_9747"/>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g314f74be5a2_1_9747"/>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223" name="Google Shape;3223;g314f74be5a2_1_97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3224"/>
        <p:cNvGrpSpPr/>
        <p:nvPr/>
      </p:nvGrpSpPr>
      <p:grpSpPr>
        <a:xfrm>
          <a:off x="0" y="0"/>
          <a:ext cx="0" cy="0"/>
          <a:chOff x="0" y="0"/>
          <a:chExt cx="0" cy="0"/>
        </a:xfrm>
      </p:grpSpPr>
      <p:sp>
        <p:nvSpPr>
          <p:cNvPr id="3225" name="Google Shape;3225;g314f74be5a2_1_9752"/>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6" name="Google Shape;3226;g314f74be5a2_1_9752"/>
          <p:cNvSpPr>
            <a:spLocks noGrp="1"/>
          </p:cNvSpPr>
          <p:nvPr>
            <p:ph type="pic" idx="2"/>
          </p:nvPr>
        </p:nvSpPr>
        <p:spPr>
          <a:xfrm>
            <a:off x="410600" y="1005850"/>
            <a:ext cx="2688900" cy="3359100"/>
          </a:xfrm>
          <a:prstGeom prst="roundRect">
            <a:avLst>
              <a:gd name="adj" fmla="val 16667"/>
            </a:avLst>
          </a:prstGeom>
          <a:noFill/>
          <a:ln>
            <a:noFill/>
          </a:ln>
        </p:spPr>
      </p:sp>
      <p:sp>
        <p:nvSpPr>
          <p:cNvPr id="3227" name="Google Shape;3227;g314f74be5a2_1_9752"/>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228" name="Google Shape;3228;g314f74be5a2_1_9752"/>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229" name="Google Shape;3229;g314f74be5a2_1_975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230" name="Google Shape;3230;g314f74be5a2_1_97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31" name="Google Shape;3231;g314f74be5a2_1_9752"/>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3232"/>
        <p:cNvGrpSpPr/>
        <p:nvPr/>
      </p:nvGrpSpPr>
      <p:grpSpPr>
        <a:xfrm>
          <a:off x="0" y="0"/>
          <a:ext cx="0" cy="0"/>
          <a:chOff x="0" y="0"/>
          <a:chExt cx="0" cy="0"/>
        </a:xfrm>
      </p:grpSpPr>
      <p:sp>
        <p:nvSpPr>
          <p:cNvPr id="3233" name="Google Shape;3233;g314f74be5a2_1_9760"/>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4" name="Google Shape;3234;g314f74be5a2_1_9760"/>
          <p:cNvSpPr>
            <a:spLocks noGrp="1"/>
          </p:cNvSpPr>
          <p:nvPr>
            <p:ph type="pic" idx="2"/>
          </p:nvPr>
        </p:nvSpPr>
        <p:spPr>
          <a:xfrm>
            <a:off x="410600" y="1005850"/>
            <a:ext cx="2688900" cy="3359100"/>
          </a:xfrm>
          <a:prstGeom prst="roundRect">
            <a:avLst>
              <a:gd name="adj" fmla="val 16667"/>
            </a:avLst>
          </a:prstGeom>
          <a:noFill/>
          <a:ln>
            <a:noFill/>
          </a:ln>
        </p:spPr>
      </p:sp>
      <p:sp>
        <p:nvSpPr>
          <p:cNvPr id="3235" name="Google Shape;3235;g314f74be5a2_1_9760"/>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236" name="Google Shape;3236;g314f74be5a2_1_9760"/>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237" name="Google Shape;3237;g314f74be5a2_1_976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238" name="Google Shape;3238;g314f74be5a2_1_97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39" name="Google Shape;3239;g314f74be5a2_1_9760"/>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417"/>
        <p:cNvGrpSpPr/>
        <p:nvPr/>
      </p:nvGrpSpPr>
      <p:grpSpPr>
        <a:xfrm>
          <a:off x="0" y="0"/>
          <a:ext cx="0" cy="0"/>
          <a:chOff x="0" y="0"/>
          <a:chExt cx="0" cy="0"/>
        </a:xfrm>
      </p:grpSpPr>
      <p:sp>
        <p:nvSpPr>
          <p:cNvPr id="418" name="Google Shape;418;g314f74be5a2_1_610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314f74be5a2_1_610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420" name="Google Shape;420;g314f74be5a2_1_61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21" name="Google Shape;421;g314f74be5a2_1_610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22" name="Google Shape;422;g314f74be5a2_1_610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423" name="Google Shape;423;g314f74be5a2_1_61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3240"/>
        <p:cNvGrpSpPr/>
        <p:nvPr/>
      </p:nvGrpSpPr>
      <p:grpSpPr>
        <a:xfrm>
          <a:off x="0" y="0"/>
          <a:ext cx="0" cy="0"/>
          <a:chOff x="0" y="0"/>
          <a:chExt cx="0" cy="0"/>
        </a:xfrm>
      </p:grpSpPr>
      <p:sp>
        <p:nvSpPr>
          <p:cNvPr id="3241" name="Google Shape;3241;g314f74be5a2_1_9768"/>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42" name="Google Shape;3242;g314f74be5a2_1_9768"/>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3243" name="Google Shape;3243;g314f74be5a2_1_9768"/>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3244" name="Google Shape;3244;g314f74be5a2_1_9768"/>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3245"/>
        <p:cNvGrpSpPr/>
        <p:nvPr/>
      </p:nvGrpSpPr>
      <p:grpSpPr>
        <a:xfrm>
          <a:off x="0" y="0"/>
          <a:ext cx="0" cy="0"/>
          <a:chOff x="0" y="0"/>
          <a:chExt cx="0" cy="0"/>
        </a:xfrm>
      </p:grpSpPr>
      <p:sp>
        <p:nvSpPr>
          <p:cNvPr id="3246" name="Google Shape;3246;g314f74be5a2_1_97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47" name="Google Shape;3247;g314f74be5a2_1_97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48" name="Google Shape;3248;g314f74be5a2_1_97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3249"/>
        <p:cNvGrpSpPr/>
        <p:nvPr/>
      </p:nvGrpSpPr>
      <p:grpSpPr>
        <a:xfrm>
          <a:off x="0" y="0"/>
          <a:ext cx="0" cy="0"/>
          <a:chOff x="0" y="0"/>
          <a:chExt cx="0" cy="0"/>
        </a:xfrm>
      </p:grpSpPr>
      <p:pic>
        <p:nvPicPr>
          <p:cNvPr id="3250" name="Google Shape;3250;g314f74be5a2_1_977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51" name="Google Shape;3251;g314f74be5a2_1_977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3252" name="Google Shape;3252;g314f74be5a2_1_977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53" name="Google Shape;3253;g314f74be5a2_1_977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54"/>
        <p:cNvGrpSpPr/>
        <p:nvPr/>
      </p:nvGrpSpPr>
      <p:grpSpPr>
        <a:xfrm>
          <a:off x="0" y="0"/>
          <a:ext cx="0" cy="0"/>
          <a:chOff x="0" y="0"/>
          <a:chExt cx="0" cy="0"/>
        </a:xfrm>
      </p:grpSpPr>
      <p:sp>
        <p:nvSpPr>
          <p:cNvPr id="3255" name="Google Shape;3255;g314f74be5a2_1_9782"/>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6" name="Google Shape;3256;g314f74be5a2_1_9782"/>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257" name="Google Shape;3257;g314f74be5a2_1_978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3258"/>
        <p:cNvGrpSpPr/>
        <p:nvPr/>
      </p:nvGrpSpPr>
      <p:grpSpPr>
        <a:xfrm>
          <a:off x="0" y="0"/>
          <a:ext cx="0" cy="0"/>
          <a:chOff x="0" y="0"/>
          <a:chExt cx="0" cy="0"/>
        </a:xfrm>
      </p:grpSpPr>
      <p:sp>
        <p:nvSpPr>
          <p:cNvPr id="3259" name="Google Shape;3259;g314f74be5a2_1_978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260" name="Google Shape;3260;g314f74be5a2_1_978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261" name="Google Shape;3261;g314f74be5a2_1_97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262" name="Google Shape;3262;g314f74be5a2_1_978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63" name="Google Shape;3263;g314f74be5a2_1_978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3264"/>
        <p:cNvGrpSpPr/>
        <p:nvPr/>
      </p:nvGrpSpPr>
      <p:grpSpPr>
        <a:xfrm>
          <a:off x="0" y="0"/>
          <a:ext cx="0" cy="0"/>
          <a:chOff x="0" y="0"/>
          <a:chExt cx="0" cy="0"/>
        </a:xfrm>
      </p:grpSpPr>
      <p:sp>
        <p:nvSpPr>
          <p:cNvPr id="3265" name="Google Shape;3265;g314f74be5a2_1_9792"/>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3266" name="Google Shape;3266;g314f74be5a2_1_9792"/>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3267" name="Google Shape;3267;g314f74be5a2_1_9792"/>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3268"/>
        <p:cNvGrpSpPr/>
        <p:nvPr/>
      </p:nvGrpSpPr>
      <p:grpSpPr>
        <a:xfrm>
          <a:off x="0" y="0"/>
          <a:ext cx="0" cy="0"/>
          <a:chOff x="0" y="0"/>
          <a:chExt cx="0" cy="0"/>
        </a:xfrm>
      </p:grpSpPr>
      <p:sp>
        <p:nvSpPr>
          <p:cNvPr id="3269" name="Google Shape;3269;g314f74be5a2_1_9796"/>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0" name="Google Shape;3270;g314f74be5a2_1_9796"/>
          <p:cNvSpPr>
            <a:spLocks noGrp="1"/>
          </p:cNvSpPr>
          <p:nvPr>
            <p:ph type="pic" idx="2"/>
          </p:nvPr>
        </p:nvSpPr>
        <p:spPr>
          <a:xfrm>
            <a:off x="5854750" y="980700"/>
            <a:ext cx="2862900" cy="2714100"/>
          </a:xfrm>
          <a:prstGeom prst="roundRect">
            <a:avLst>
              <a:gd name="adj" fmla="val 16667"/>
            </a:avLst>
          </a:prstGeom>
          <a:noFill/>
          <a:ln>
            <a:noFill/>
          </a:ln>
        </p:spPr>
      </p:sp>
      <p:sp>
        <p:nvSpPr>
          <p:cNvPr id="3271" name="Google Shape;3271;g314f74be5a2_1_9796"/>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272" name="Google Shape;3272;g314f74be5a2_1_9796"/>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273" name="Google Shape;3273;g314f74be5a2_1_9796"/>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3274" name="Google Shape;3274;g314f74be5a2_1_979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3275"/>
        <p:cNvGrpSpPr/>
        <p:nvPr/>
      </p:nvGrpSpPr>
      <p:grpSpPr>
        <a:xfrm>
          <a:off x="0" y="0"/>
          <a:ext cx="0" cy="0"/>
          <a:chOff x="0" y="0"/>
          <a:chExt cx="0" cy="0"/>
        </a:xfrm>
      </p:grpSpPr>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3276"/>
        <p:cNvGrpSpPr/>
        <p:nvPr/>
      </p:nvGrpSpPr>
      <p:grpSpPr>
        <a:xfrm>
          <a:off x="0" y="0"/>
          <a:ext cx="0" cy="0"/>
          <a:chOff x="0" y="0"/>
          <a:chExt cx="0" cy="0"/>
        </a:xfrm>
      </p:grpSpPr>
      <p:pic>
        <p:nvPicPr>
          <p:cNvPr id="3277" name="Google Shape;3277;g314f74be5a2_1_980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278" name="Google Shape;3278;g314f74be5a2_1_980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79" name="Google Shape;3279;g314f74be5a2_1_980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80" name="Google Shape;3280;g314f74be5a2_1_980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3281"/>
        <p:cNvGrpSpPr/>
        <p:nvPr/>
      </p:nvGrpSpPr>
      <p:grpSpPr>
        <a:xfrm>
          <a:off x="0" y="0"/>
          <a:ext cx="0" cy="0"/>
          <a:chOff x="0" y="0"/>
          <a:chExt cx="0" cy="0"/>
        </a:xfrm>
      </p:grpSpPr>
      <p:pic>
        <p:nvPicPr>
          <p:cNvPr id="3282" name="Google Shape;3282;g314f74be5a2_1_980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83" name="Google Shape;3283;g314f74be5a2_1_980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84" name="Google Shape;3284;g314f74be5a2_1_980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85" name="Google Shape;3285;g314f74be5a2_1_980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4"/>
        <p:cNvGrpSpPr/>
        <p:nvPr/>
      </p:nvGrpSpPr>
      <p:grpSpPr>
        <a:xfrm>
          <a:off x="0" y="0"/>
          <a:ext cx="0" cy="0"/>
          <a:chOff x="0" y="0"/>
          <a:chExt cx="0" cy="0"/>
        </a:xfrm>
      </p:grpSpPr>
      <p:pic>
        <p:nvPicPr>
          <p:cNvPr id="425" name="Google Shape;425;g314f74be5a2_1_610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426" name="Google Shape;426;g314f74be5a2_1_610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314f74be5a2_1_6107"/>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428" name="Google Shape;428;g314f74be5a2_1_6107"/>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29" name="Google Shape;429;g314f74be5a2_1_610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0" name="Google Shape;430;g314f74be5a2_1_6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1" name="Google Shape;431;g314f74be5a2_1_61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32" name="Google Shape;432;g314f74be5a2_1_610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3286"/>
        <p:cNvGrpSpPr/>
        <p:nvPr/>
      </p:nvGrpSpPr>
      <p:grpSpPr>
        <a:xfrm>
          <a:off x="0" y="0"/>
          <a:ext cx="0" cy="0"/>
          <a:chOff x="0" y="0"/>
          <a:chExt cx="0" cy="0"/>
        </a:xfrm>
      </p:grpSpPr>
      <p:sp>
        <p:nvSpPr>
          <p:cNvPr id="3287" name="Google Shape;3287;g314f74be5a2_1_9814"/>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288" name="Google Shape;3288;g314f74be5a2_1_9814"/>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289" name="Google Shape;3289;g314f74be5a2_1_98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290" name="Google Shape;3290;g314f74be5a2_1_98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91" name="Google Shape;3291;g314f74be5a2_1_9814"/>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3292"/>
        <p:cNvGrpSpPr/>
        <p:nvPr/>
      </p:nvGrpSpPr>
      <p:grpSpPr>
        <a:xfrm>
          <a:off x="0" y="0"/>
          <a:ext cx="0" cy="0"/>
          <a:chOff x="0" y="0"/>
          <a:chExt cx="0" cy="0"/>
        </a:xfrm>
      </p:grpSpPr>
      <p:pic>
        <p:nvPicPr>
          <p:cNvPr id="3293" name="Google Shape;3293;g314f74be5a2_1_98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94" name="Google Shape;3294;g314f74be5a2_1_982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95" name="Google Shape;3295;g314f74be5a2_1_982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96" name="Google Shape;3296;g314f74be5a2_1_982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3297"/>
        <p:cNvGrpSpPr/>
        <p:nvPr/>
      </p:nvGrpSpPr>
      <p:grpSpPr>
        <a:xfrm>
          <a:off x="0" y="0"/>
          <a:ext cx="0" cy="0"/>
          <a:chOff x="0" y="0"/>
          <a:chExt cx="0" cy="0"/>
        </a:xfrm>
      </p:grpSpPr>
      <p:pic>
        <p:nvPicPr>
          <p:cNvPr id="3298" name="Google Shape;3298;g314f74be5a2_1_982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99" name="Google Shape;3299;g314f74be5a2_1_982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3300" name="Google Shape;3300;g314f74be5a2_1_982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01" name="Google Shape;3301;g314f74be5a2_1_9825"/>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302"/>
        <p:cNvGrpSpPr/>
        <p:nvPr/>
      </p:nvGrpSpPr>
      <p:grpSpPr>
        <a:xfrm>
          <a:off x="0" y="0"/>
          <a:ext cx="0" cy="0"/>
          <a:chOff x="0" y="0"/>
          <a:chExt cx="0" cy="0"/>
        </a:xfrm>
      </p:grpSpPr>
      <p:pic>
        <p:nvPicPr>
          <p:cNvPr id="3303" name="Google Shape;3303;g314f74be5a2_1_9830"/>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3304" name="Google Shape;3304;g314f74be5a2_1_98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3305"/>
        <p:cNvGrpSpPr/>
        <p:nvPr/>
      </p:nvGrpSpPr>
      <p:grpSpPr>
        <a:xfrm>
          <a:off x="0" y="0"/>
          <a:ext cx="0" cy="0"/>
          <a:chOff x="0" y="0"/>
          <a:chExt cx="0" cy="0"/>
        </a:xfrm>
      </p:grpSpPr>
      <p:sp>
        <p:nvSpPr>
          <p:cNvPr id="3306" name="Google Shape;3306;g314f74be5a2_1_9833"/>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3307" name="Google Shape;3307;g314f74be5a2_1_9833"/>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3308" name="Google Shape;3308;g314f74be5a2_1_9833"/>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3309" name="Google Shape;3309;g314f74be5a2_1_9833"/>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10"/>
        <p:cNvGrpSpPr/>
        <p:nvPr/>
      </p:nvGrpSpPr>
      <p:grpSpPr>
        <a:xfrm>
          <a:off x="0" y="0"/>
          <a:ext cx="0" cy="0"/>
          <a:chOff x="0" y="0"/>
          <a:chExt cx="0" cy="0"/>
        </a:xfrm>
      </p:grpSpPr>
      <p:sp>
        <p:nvSpPr>
          <p:cNvPr id="3311" name="Google Shape;3311;g314f74be5a2_1_98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12" name="Google Shape;3312;g314f74be5a2_1_98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3313"/>
        <p:cNvGrpSpPr/>
        <p:nvPr/>
      </p:nvGrpSpPr>
      <p:grpSpPr>
        <a:xfrm>
          <a:off x="0" y="0"/>
          <a:ext cx="0" cy="0"/>
          <a:chOff x="0" y="0"/>
          <a:chExt cx="0" cy="0"/>
        </a:xfrm>
      </p:grpSpPr>
      <p:sp>
        <p:nvSpPr>
          <p:cNvPr id="3314" name="Google Shape;3314;g314f74be5a2_1_9841"/>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5" name="Google Shape;3315;g314f74be5a2_1_9841"/>
          <p:cNvSpPr>
            <a:spLocks noGrp="1"/>
          </p:cNvSpPr>
          <p:nvPr>
            <p:ph type="pic" idx="2"/>
          </p:nvPr>
        </p:nvSpPr>
        <p:spPr>
          <a:xfrm>
            <a:off x="410600" y="1005850"/>
            <a:ext cx="2688900" cy="3359100"/>
          </a:xfrm>
          <a:prstGeom prst="roundRect">
            <a:avLst>
              <a:gd name="adj" fmla="val 16667"/>
            </a:avLst>
          </a:prstGeom>
          <a:noFill/>
          <a:ln>
            <a:noFill/>
          </a:ln>
        </p:spPr>
      </p:sp>
      <p:sp>
        <p:nvSpPr>
          <p:cNvPr id="3316" name="Google Shape;3316;g314f74be5a2_1_9841"/>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317" name="Google Shape;3317;g314f74be5a2_1_9841"/>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3318" name="Google Shape;3318;g314f74be5a2_1_984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319" name="Google Shape;3319;g314f74be5a2_1_984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3320"/>
        <p:cNvGrpSpPr/>
        <p:nvPr/>
      </p:nvGrpSpPr>
      <p:grpSpPr>
        <a:xfrm>
          <a:off x="0" y="0"/>
          <a:ext cx="0" cy="0"/>
          <a:chOff x="0" y="0"/>
          <a:chExt cx="0" cy="0"/>
        </a:xfrm>
      </p:grpSpPr>
      <p:pic>
        <p:nvPicPr>
          <p:cNvPr id="3321" name="Google Shape;3321;g314f74be5a2_1_984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322" name="Google Shape;3322;g314f74be5a2_1_984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323" name="Google Shape;3323;g314f74be5a2_1_984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3324"/>
        <p:cNvGrpSpPr/>
        <p:nvPr/>
      </p:nvGrpSpPr>
      <p:grpSpPr>
        <a:xfrm>
          <a:off x="0" y="0"/>
          <a:ext cx="0" cy="0"/>
          <a:chOff x="0" y="0"/>
          <a:chExt cx="0" cy="0"/>
        </a:xfrm>
      </p:grpSpPr>
      <p:pic>
        <p:nvPicPr>
          <p:cNvPr id="3325" name="Google Shape;3325;g314f74be5a2_1_985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326" name="Google Shape;3326;g314f74be5a2_1_985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endParaRPr/>
          </a:p>
        </p:txBody>
      </p:sp>
      <p:sp>
        <p:nvSpPr>
          <p:cNvPr id="3327" name="Google Shape;3327;g314f74be5a2_1_985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28" name="Google Shape;3328;g314f74be5a2_1_985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329" name="Google Shape;3329;g314f74be5a2_1_9852"/>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3330"/>
        <p:cNvGrpSpPr/>
        <p:nvPr/>
      </p:nvGrpSpPr>
      <p:grpSpPr>
        <a:xfrm>
          <a:off x="0" y="0"/>
          <a:ext cx="0" cy="0"/>
          <a:chOff x="0" y="0"/>
          <a:chExt cx="0" cy="0"/>
        </a:xfrm>
      </p:grpSpPr>
      <p:sp>
        <p:nvSpPr>
          <p:cNvPr id="3331" name="Google Shape;3331;g314f74be5a2_1_98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32" name="Google Shape;3332;g314f74be5a2_1_98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333" name="Google Shape;3333;g314f74be5a2_1_98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433"/>
        <p:cNvGrpSpPr/>
        <p:nvPr/>
      </p:nvGrpSpPr>
      <p:grpSpPr>
        <a:xfrm>
          <a:off x="0" y="0"/>
          <a:ext cx="0" cy="0"/>
          <a:chOff x="0" y="0"/>
          <a:chExt cx="0" cy="0"/>
        </a:xfrm>
      </p:grpSpPr>
      <p:sp>
        <p:nvSpPr>
          <p:cNvPr id="434" name="Google Shape;434;g314f74be5a2_1_611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314f74be5a2_1_61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436" name="Google Shape;436;g314f74be5a2_1_61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7" name="Google Shape;437;g314f74be5a2_1_611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38" name="Google Shape;438;g314f74be5a2_1_61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3334"/>
        <p:cNvGrpSpPr/>
        <p:nvPr/>
      </p:nvGrpSpPr>
      <p:grpSpPr>
        <a:xfrm>
          <a:off x="0" y="0"/>
          <a:ext cx="0" cy="0"/>
          <a:chOff x="0" y="0"/>
          <a:chExt cx="0" cy="0"/>
        </a:xfrm>
      </p:grpSpPr>
      <p:pic>
        <p:nvPicPr>
          <p:cNvPr id="3335" name="Google Shape;3335;g314f74be5a2_1_986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336" name="Google Shape;3336;g314f74be5a2_1_986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337" name="Google Shape;3337;g314f74be5a2_1_986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3338"/>
        <p:cNvGrpSpPr/>
        <p:nvPr/>
      </p:nvGrpSpPr>
      <p:grpSpPr>
        <a:xfrm>
          <a:off x="0" y="0"/>
          <a:ext cx="0" cy="0"/>
          <a:chOff x="0" y="0"/>
          <a:chExt cx="0" cy="0"/>
        </a:xfrm>
      </p:grpSpPr>
      <p:pic>
        <p:nvPicPr>
          <p:cNvPr id="3339" name="Google Shape;3339;g314f74be5a2_1_9866"/>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340" name="Google Shape;3340;g314f74be5a2_1_986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341" name="Google Shape;3341;g314f74be5a2_1_986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3342"/>
        <p:cNvGrpSpPr/>
        <p:nvPr/>
      </p:nvGrpSpPr>
      <p:grpSpPr>
        <a:xfrm>
          <a:off x="0" y="0"/>
          <a:ext cx="0" cy="0"/>
          <a:chOff x="0" y="0"/>
          <a:chExt cx="0" cy="0"/>
        </a:xfrm>
      </p:grpSpPr>
      <p:pic>
        <p:nvPicPr>
          <p:cNvPr id="3343" name="Google Shape;3343;g314f74be5a2_1_987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344" name="Google Shape;3344;g314f74be5a2_1_987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45" name="Google Shape;3345;g314f74be5a2_1_987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3346" name="Google Shape;3346;g314f74be5a2_1_987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3347"/>
        <p:cNvGrpSpPr/>
        <p:nvPr/>
      </p:nvGrpSpPr>
      <p:grpSpPr>
        <a:xfrm>
          <a:off x="0" y="0"/>
          <a:ext cx="0" cy="0"/>
          <a:chOff x="0" y="0"/>
          <a:chExt cx="0" cy="0"/>
        </a:xfrm>
      </p:grpSpPr>
      <p:pic>
        <p:nvPicPr>
          <p:cNvPr id="3348" name="Google Shape;3348;g314f74be5a2_1_98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49" name="Google Shape;3349;g314f74be5a2_1_987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3350" name="Google Shape;3350;g314f74be5a2_1_987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3351"/>
        <p:cNvGrpSpPr/>
        <p:nvPr/>
      </p:nvGrpSpPr>
      <p:grpSpPr>
        <a:xfrm>
          <a:off x="0" y="0"/>
          <a:ext cx="0" cy="0"/>
          <a:chOff x="0" y="0"/>
          <a:chExt cx="0" cy="0"/>
        </a:xfrm>
      </p:grpSpPr>
      <p:pic>
        <p:nvPicPr>
          <p:cNvPr id="3352" name="Google Shape;3352;g314f74be5a2_1_98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53" name="Google Shape;3353;g314f74be5a2_1_9879"/>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3354" name="Google Shape;3354;g314f74be5a2_1_9879"/>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55" name="Google Shape;3355;g314f74be5a2_1_9879"/>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3356" name="Google Shape;3356;g314f74be5a2_1_987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3357"/>
        <p:cNvGrpSpPr/>
        <p:nvPr/>
      </p:nvGrpSpPr>
      <p:grpSpPr>
        <a:xfrm>
          <a:off x="0" y="0"/>
          <a:ext cx="0" cy="0"/>
          <a:chOff x="0" y="0"/>
          <a:chExt cx="0" cy="0"/>
        </a:xfrm>
      </p:grpSpPr>
      <p:pic>
        <p:nvPicPr>
          <p:cNvPr id="3358" name="Google Shape;3358;g314f74be5a2_1_988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59" name="Google Shape;3359;g314f74be5a2_1_988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3360" name="Google Shape;3360;g314f74be5a2_1_988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3361"/>
        <p:cNvGrpSpPr/>
        <p:nvPr/>
      </p:nvGrpSpPr>
      <p:grpSpPr>
        <a:xfrm>
          <a:off x="0" y="0"/>
          <a:ext cx="0" cy="0"/>
          <a:chOff x="0" y="0"/>
          <a:chExt cx="0" cy="0"/>
        </a:xfrm>
      </p:grpSpPr>
      <p:sp>
        <p:nvSpPr>
          <p:cNvPr id="3362" name="Google Shape;3362;g314f74be5a2_1_988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363" name="Google Shape;3363;g314f74be5a2_1_988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364" name="Google Shape;3364;g314f74be5a2_1_988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3365"/>
        <p:cNvGrpSpPr/>
        <p:nvPr/>
      </p:nvGrpSpPr>
      <p:grpSpPr>
        <a:xfrm>
          <a:off x="0" y="0"/>
          <a:ext cx="0" cy="0"/>
          <a:chOff x="0" y="0"/>
          <a:chExt cx="0" cy="0"/>
        </a:xfrm>
      </p:grpSpPr>
      <p:pic>
        <p:nvPicPr>
          <p:cNvPr id="3366" name="Google Shape;3366;g314f74be5a2_1_9893"/>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367" name="Google Shape;3367;g314f74be5a2_1_9893"/>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368" name="Google Shape;3368;g314f74be5a2_1_989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3369"/>
        <p:cNvGrpSpPr/>
        <p:nvPr/>
      </p:nvGrpSpPr>
      <p:grpSpPr>
        <a:xfrm>
          <a:off x="0" y="0"/>
          <a:ext cx="0" cy="0"/>
          <a:chOff x="0" y="0"/>
          <a:chExt cx="0" cy="0"/>
        </a:xfrm>
      </p:grpSpPr>
      <p:pic>
        <p:nvPicPr>
          <p:cNvPr id="3370" name="Google Shape;3370;g314f74be5a2_1_9897"/>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371" name="Google Shape;3371;g314f74be5a2_1_9897"/>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3372"/>
        <p:cNvGrpSpPr/>
        <p:nvPr/>
      </p:nvGrpSpPr>
      <p:grpSpPr>
        <a:xfrm>
          <a:off x="0" y="0"/>
          <a:ext cx="0" cy="0"/>
          <a:chOff x="0" y="0"/>
          <a:chExt cx="0" cy="0"/>
        </a:xfrm>
      </p:grpSpPr>
      <p:sp>
        <p:nvSpPr>
          <p:cNvPr id="3373" name="Google Shape;3373;g314f74be5a2_1_9900"/>
          <p:cNvSpPr txBox="1">
            <a:spLocks noGrp="1"/>
          </p:cNvSpPr>
          <p:nvPr>
            <p:ph type="title"/>
          </p:nvPr>
        </p:nvSpPr>
        <p:spPr>
          <a:xfrm>
            <a:off x="776363" y="203681"/>
            <a:ext cx="7880700" cy="786900"/>
          </a:xfrm>
          <a:prstGeom prst="rect">
            <a:avLst/>
          </a:prstGeom>
          <a:solidFill>
            <a:srgbClr val="156093"/>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lgn="ctr">
              <a:lnSpc>
                <a:spcPct val="100000"/>
              </a:lnSpc>
              <a:spcBef>
                <a:spcPts val="0"/>
              </a:spcBef>
              <a:spcAft>
                <a:spcPts val="0"/>
              </a:spcAft>
              <a:buSzPts val="1600"/>
              <a:buFont typeface="Roboto"/>
              <a:buNone/>
              <a:defRPr>
                <a:latin typeface="Roboto"/>
                <a:ea typeface="Roboto"/>
                <a:cs typeface="Roboto"/>
                <a:sym typeface="Roboto"/>
              </a:defRPr>
            </a:lvl2pPr>
            <a:lvl3pPr lvl="2" algn="ctr">
              <a:lnSpc>
                <a:spcPct val="100000"/>
              </a:lnSpc>
              <a:spcBef>
                <a:spcPts val="0"/>
              </a:spcBef>
              <a:spcAft>
                <a:spcPts val="0"/>
              </a:spcAft>
              <a:buSzPts val="1600"/>
              <a:buFont typeface="Roboto"/>
              <a:buNone/>
              <a:defRPr>
                <a:latin typeface="Roboto"/>
                <a:ea typeface="Roboto"/>
                <a:cs typeface="Roboto"/>
                <a:sym typeface="Roboto"/>
              </a:defRPr>
            </a:lvl3pPr>
            <a:lvl4pPr lvl="3" algn="ctr">
              <a:lnSpc>
                <a:spcPct val="100000"/>
              </a:lnSpc>
              <a:spcBef>
                <a:spcPts val="0"/>
              </a:spcBef>
              <a:spcAft>
                <a:spcPts val="0"/>
              </a:spcAft>
              <a:buSzPts val="1600"/>
              <a:buFont typeface="Roboto"/>
              <a:buNone/>
              <a:defRPr>
                <a:latin typeface="Roboto"/>
                <a:ea typeface="Roboto"/>
                <a:cs typeface="Roboto"/>
                <a:sym typeface="Roboto"/>
              </a:defRPr>
            </a:lvl4pPr>
            <a:lvl5pPr lvl="4" algn="ctr">
              <a:lnSpc>
                <a:spcPct val="100000"/>
              </a:lnSpc>
              <a:spcBef>
                <a:spcPts val="0"/>
              </a:spcBef>
              <a:spcAft>
                <a:spcPts val="0"/>
              </a:spcAft>
              <a:buSzPts val="1600"/>
              <a:buFont typeface="Roboto"/>
              <a:buNone/>
              <a:defRPr>
                <a:latin typeface="Roboto"/>
                <a:ea typeface="Roboto"/>
                <a:cs typeface="Roboto"/>
                <a:sym typeface="Roboto"/>
              </a:defRPr>
            </a:lvl5pPr>
            <a:lvl6pPr lvl="5" algn="ctr">
              <a:lnSpc>
                <a:spcPct val="100000"/>
              </a:lnSpc>
              <a:spcBef>
                <a:spcPts val="0"/>
              </a:spcBef>
              <a:spcAft>
                <a:spcPts val="0"/>
              </a:spcAft>
              <a:buSzPts val="1600"/>
              <a:buFont typeface="Roboto"/>
              <a:buNone/>
              <a:defRPr>
                <a:latin typeface="Roboto"/>
                <a:ea typeface="Roboto"/>
                <a:cs typeface="Roboto"/>
                <a:sym typeface="Roboto"/>
              </a:defRPr>
            </a:lvl6pPr>
            <a:lvl7pPr lvl="6" algn="ctr">
              <a:lnSpc>
                <a:spcPct val="100000"/>
              </a:lnSpc>
              <a:spcBef>
                <a:spcPts val="0"/>
              </a:spcBef>
              <a:spcAft>
                <a:spcPts val="0"/>
              </a:spcAft>
              <a:buSzPts val="1600"/>
              <a:buFont typeface="Roboto"/>
              <a:buNone/>
              <a:defRPr>
                <a:latin typeface="Roboto"/>
                <a:ea typeface="Roboto"/>
                <a:cs typeface="Roboto"/>
                <a:sym typeface="Roboto"/>
              </a:defRPr>
            </a:lvl7pPr>
            <a:lvl8pPr lvl="7" algn="ctr">
              <a:lnSpc>
                <a:spcPct val="100000"/>
              </a:lnSpc>
              <a:spcBef>
                <a:spcPts val="0"/>
              </a:spcBef>
              <a:spcAft>
                <a:spcPts val="0"/>
              </a:spcAft>
              <a:buSzPts val="1600"/>
              <a:buFont typeface="Roboto"/>
              <a:buNone/>
              <a:defRPr>
                <a:latin typeface="Roboto"/>
                <a:ea typeface="Roboto"/>
                <a:cs typeface="Roboto"/>
                <a:sym typeface="Roboto"/>
              </a:defRPr>
            </a:lvl8pPr>
            <a:lvl9pPr lvl="8" algn="ctr">
              <a:lnSpc>
                <a:spcPct val="100000"/>
              </a:lnSpc>
              <a:spcBef>
                <a:spcPts val="0"/>
              </a:spcBef>
              <a:spcAft>
                <a:spcPts val="0"/>
              </a:spcAft>
              <a:buSzPts val="1600"/>
              <a:buFont typeface="Roboto"/>
              <a:buNone/>
              <a:defRPr>
                <a:latin typeface="Roboto"/>
                <a:ea typeface="Roboto"/>
                <a:cs typeface="Roboto"/>
                <a:sym typeface="Roboto"/>
              </a:defRPr>
            </a:lvl9pPr>
          </a:lstStyle>
          <a:p>
            <a:endParaRPr/>
          </a:p>
        </p:txBody>
      </p:sp>
      <p:cxnSp>
        <p:nvCxnSpPr>
          <p:cNvPr id="3374" name="Google Shape;3374;g314f74be5a2_1_9900"/>
          <p:cNvCxnSpPr/>
          <p:nvPr/>
        </p:nvCxnSpPr>
        <p:spPr>
          <a:xfrm>
            <a:off x="931628" y="1034597"/>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9 - Pencil Title 2">
  <p:cSld name="TITLE_4">
    <p:bg>
      <p:bgPr>
        <a:solidFill>
          <a:srgbClr val="002870"/>
        </a:solidFill>
        <a:effectLst/>
      </p:bgPr>
    </p:bg>
    <p:spTree>
      <p:nvGrpSpPr>
        <p:cNvPr id="1" name="Shape 439"/>
        <p:cNvGrpSpPr/>
        <p:nvPr/>
      </p:nvGrpSpPr>
      <p:grpSpPr>
        <a:xfrm>
          <a:off x="0" y="0"/>
          <a:ext cx="0" cy="0"/>
          <a:chOff x="0" y="0"/>
          <a:chExt cx="0" cy="0"/>
        </a:xfrm>
      </p:grpSpPr>
      <p:pic>
        <p:nvPicPr>
          <p:cNvPr id="440" name="Google Shape;440;g314f74be5a2_1_612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441" name="Google Shape;441;g314f74be5a2_1_612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442" name="Google Shape;442;g314f74be5a2_1_612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3375"/>
        <p:cNvGrpSpPr/>
        <p:nvPr/>
      </p:nvGrpSpPr>
      <p:grpSpPr>
        <a:xfrm>
          <a:off x="0" y="0"/>
          <a:ext cx="0" cy="0"/>
          <a:chOff x="0" y="0"/>
          <a:chExt cx="0" cy="0"/>
        </a:xfrm>
      </p:grpSpPr>
      <p:sp>
        <p:nvSpPr>
          <p:cNvPr id="3376" name="Google Shape;3376;g314f74be5a2_1_9903"/>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7" name="Google Shape;3377;g314f74be5a2_1_990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378" name="Google Shape;3378;g314f74be5a2_1_99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79" name="Google Shape;3379;g314f74be5a2_1_990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84"/>
        <p:cNvGrpSpPr/>
        <p:nvPr/>
      </p:nvGrpSpPr>
      <p:grpSpPr>
        <a:xfrm>
          <a:off x="0" y="0"/>
          <a:ext cx="0" cy="0"/>
          <a:chOff x="0" y="0"/>
          <a:chExt cx="0" cy="0"/>
        </a:xfrm>
      </p:grpSpPr>
      <p:sp>
        <p:nvSpPr>
          <p:cNvPr id="3385" name="Google Shape;3385;g314f74be5a2_1_128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386" name="Google Shape;3386;g314f74be5a2_1_1288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387" name="Google Shape;3387;g314f74be5a2_1_1288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88" name="Google Shape;3388;g314f74be5a2_1_128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389" name="Google Shape;3389;g314f74be5a2_1_1288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3390"/>
        <p:cNvGrpSpPr/>
        <p:nvPr/>
      </p:nvGrpSpPr>
      <p:grpSpPr>
        <a:xfrm>
          <a:off x="0" y="0"/>
          <a:ext cx="0" cy="0"/>
          <a:chOff x="0" y="0"/>
          <a:chExt cx="0" cy="0"/>
        </a:xfrm>
      </p:grpSpPr>
      <p:pic>
        <p:nvPicPr>
          <p:cNvPr id="3391" name="Google Shape;3391;g314f74be5a2_1_1283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392" name="Google Shape;3392;g314f74be5a2_1_1283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3393" name="Google Shape;3393;g314f74be5a2_1_1283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3394" name="Google Shape;3394;g314f74be5a2_1_1283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3395" name="Google Shape;3395;g314f74be5a2_1_1283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3396" name="Google Shape;3396;g314f74be5a2_1_1283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3397" name="Google Shape;3397;g314f74be5a2_1_1283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3398" name="Google Shape;3398;g314f74be5a2_1_1283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3399" name="Google Shape;3399;g314f74be5a2_1_1283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3400" name="Google Shape;3400;g314f74be5a2_1_1283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3401" name="Google Shape;3401;g314f74be5a2_1_1283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3402" name="Google Shape;3402;g314f74be5a2_1_1283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3403" name="Google Shape;3403;g314f74be5a2_1_1283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3404" name="Google Shape;3404;g314f74be5a2_1_1283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3405" name="Google Shape;3405;g314f74be5a2_1_1283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3406" name="Google Shape;3406;g314f74be5a2_1_1283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3407" name="Google Shape;3407;g314f74be5a2_1_1283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3408" name="Google Shape;3408;g314f74be5a2_1_1283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3409" name="Google Shape;3409;g314f74be5a2_1_1283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3410" name="Google Shape;3410;g314f74be5a2_1_1283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411" name="Google Shape;3411;g314f74be5a2_1_1283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412" name="Google Shape;3412;g314f74be5a2_1_1283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413" name="Google Shape;3413;g314f74be5a2_1_1283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414" name="Google Shape;3414;g314f74be5a2_1_1283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415" name="Google Shape;3415;g314f74be5a2_1_1283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416" name="Google Shape;3416;g314f74be5a2_1_1283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417" name="Google Shape;3417;g314f74be5a2_1_1283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418" name="Google Shape;3418;g314f74be5a2_1_1283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419" name="Google Shape;3419;g314f74be5a2_1_1283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420" name="Google Shape;3420;g314f74be5a2_1_1283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3421" name="Google Shape;3421;g314f74be5a2_1_1283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3422" name="Google Shape;3422;g314f74be5a2_1_1283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3423" name="Google Shape;3423;g314f74be5a2_1_1283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3424" name="Google Shape;3424;g314f74be5a2_1_1283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3425" name="Google Shape;3425;g314f74be5a2_1_1283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3426" name="Google Shape;3426;g314f74be5a2_1_1283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3427" name="Google Shape;3427;g314f74be5a2_1_1283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3428" name="Google Shape;3428;g314f74be5a2_1_1283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3429" name="Google Shape;3429;g314f74be5a2_1_1283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3430" name="Google Shape;3430;g314f74be5a2_1_1283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3431" name="Google Shape;3431;g314f74be5a2_1_1283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3432" name="Google Shape;3432;g314f74be5a2_1_1283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3433" name="Google Shape;3433;g314f74be5a2_1_1283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3434" name="Google Shape;3434;g314f74be5a2_1_1283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3435" name="Google Shape;3435;g314f74be5a2_1_1283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3436" name="Google Shape;3436;g314f74be5a2_1_1283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3437" name="Google Shape;3437;g314f74be5a2_1_1283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3438" name="Google Shape;3438;g314f74be5a2_1_1283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3439" name="Google Shape;3439;g314f74be5a2_1_1283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3440" name="Google Shape;3440;g314f74be5a2_1_12831"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235"/>
              </a:srgbClr>
            </a:outerShdw>
          </a:effectLst>
        </p:spPr>
      </p:pic>
      <p:sp>
        <p:nvSpPr>
          <p:cNvPr id="3441" name="Google Shape;3441;g314f74be5a2_1_12831"/>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3442" name="Google Shape;3442;g314f74be5a2_1_12831" descr="Khaled - C'est la vie (Clip officiel), 2012, Universal Music France&#10;&#10;Ecoutez le dernier projet de Khaled : https://khaled.bfan.link/Cheb-Khaled&#10;&#10;Abonnez vous à Khaled : https://www.youtube.com/channel/UCCcdzVT1LwAdD7pozFar8TA&#10;Facebook : https://www.facebook.com/KhaledOfficial&#10;Instagram : https://www.instagram.com/chebkhaledofficial/&#10;Twitter : https://twitter.com/ChebkhaledRai&#10;&#10;PAROLES / LYRICS&#10;On va s'aimer on va danser&#10;Oui c'est la vie lalalalala&#10;x4&#10;&#10;Rani manadem ela liyam&#10;Mahma tkuni beida elia&#10;Rani manadem ela liyamhdro&#10;Ana fik w fiya&#10;aha iyeh aha iyeh ...lazem&#10;Eljorh ybra bdwaa&#10;Aha iyeh aha iyeh ...shra tkun&#10;&#10;Jmila ya el hnina&#10;&#10;On va s'aimer on va danser&#10;Oui c'est la vie lalalalala&#10;x4&#10;&#10;Jani bchar blkahafia w galia ela li biya&#10;w galia nta nia ghir raha nsraniya&#10;aha iyeh aha iheh lazem el johr&#10;ybra bdwaaaa&#10;aha iyeh aha iyeh shra tkun&#10;Jmila ya el hnina&#10;&#10;On va s'aimer on va danser&#10;Oui c'est la vie lalalalala&#10;x4&#10;&#10;hadi lila w alf lila on va s'aimer&#10;pour toute la vie&#10;hadi lila w alf lila&#10;On va s'aimer danser&#10;C'est la la la&#10;C'est la vie !&#10;&#10;On va s'aimer on va danser&#10;Oui c'est la vie lalalalala&#10;&#10;On va s'aimer on va danser&#10;Oui c'est la vie lalalalala&#10;x7&#10;&#10;Paroles de ACHRAF JANNUSI, Nadir KHAYAT, Alex PAPACONSTANTINOU, BILAL HAJJI, Debbie SAM, Bjoern DJUPSTROEM&#10;Musique de ACHRAF JANNUSI, Nadir KHAYAT, Alex PAPACONSTANTINOU, BILAL HAJJI, Debbie SAM, Bjoern DJUPSTROEM&#10;© SONY ATV MUSIC PUBLISHING FRANCE, UNIVERSAL MUSIC PUBLISHING, SONY/ATV SONGS LLC, SONGS OF REDONE, 2101 SONGS, AALIA PUBLISHIN&#10;&#10;#khaled #cestlavie&#10;&#10;Music video by Khaled performing C?Est La Vie. (C) 2012 AZ" title="Khaled - C'Est La Vie">
            <a:hlinkClick r:id="rId10"/>
          </p:cNvPr>
          <p:cNvPicPr preferRelativeResize="0"/>
          <p:nvPr/>
        </p:nvPicPr>
        <p:blipFill rotWithShape="1">
          <a:blip r:embed="rId11">
            <a:alphaModFix/>
          </a:blip>
          <a:srcRect/>
          <a:stretch/>
        </p:blipFill>
        <p:spPr>
          <a:xfrm>
            <a:off x="7686475" y="4340400"/>
            <a:ext cx="1021700" cy="574675"/>
          </a:xfrm>
          <a:prstGeom prst="rect">
            <a:avLst/>
          </a:prstGeom>
          <a:noFill/>
          <a:ln>
            <a:noFill/>
          </a:ln>
        </p:spPr>
      </p:pic>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3443"/>
        <p:cNvGrpSpPr/>
        <p:nvPr/>
      </p:nvGrpSpPr>
      <p:grpSpPr>
        <a:xfrm>
          <a:off x="0" y="0"/>
          <a:ext cx="0" cy="0"/>
          <a:chOff x="0" y="0"/>
          <a:chExt cx="0" cy="0"/>
        </a:xfrm>
      </p:grpSpPr>
      <p:sp>
        <p:nvSpPr>
          <p:cNvPr id="3444" name="Google Shape;3444;g314f74be5a2_1_1288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445" name="Google Shape;3445;g314f74be5a2_1_1288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46" name="Google Shape;3446;g314f74be5a2_1_128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447" name="Google Shape;3447;g314f74be5a2_1_128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48"/>
        <p:cNvGrpSpPr/>
        <p:nvPr/>
      </p:nvGrpSpPr>
      <p:grpSpPr>
        <a:xfrm>
          <a:off x="0" y="0"/>
          <a:ext cx="0" cy="0"/>
          <a:chOff x="0" y="0"/>
          <a:chExt cx="0" cy="0"/>
        </a:xfrm>
      </p:grpSpPr>
      <p:pic>
        <p:nvPicPr>
          <p:cNvPr id="3449" name="Google Shape;3449;g314f74be5a2_1_1289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450" name="Google Shape;3450;g314f74be5a2_1_128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451" name="Google Shape;3451;g314f74be5a2_1_12895"/>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452" name="Google Shape;3452;g314f74be5a2_1_128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453" name="Google Shape;3453;g314f74be5a2_1_1289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3454"/>
        <p:cNvGrpSpPr/>
        <p:nvPr/>
      </p:nvGrpSpPr>
      <p:grpSpPr>
        <a:xfrm>
          <a:off x="0" y="0"/>
          <a:ext cx="0" cy="0"/>
          <a:chOff x="0" y="0"/>
          <a:chExt cx="0" cy="0"/>
        </a:xfrm>
      </p:grpSpPr>
      <p:sp>
        <p:nvSpPr>
          <p:cNvPr id="3455" name="Google Shape;3455;g314f74be5a2_1_1290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456" name="Google Shape;3456;g314f74be5a2_1_129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57" name="Google Shape;3457;g314f74be5a2_1_129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3458"/>
        <p:cNvGrpSpPr/>
        <p:nvPr/>
      </p:nvGrpSpPr>
      <p:grpSpPr>
        <a:xfrm>
          <a:off x="0" y="0"/>
          <a:ext cx="0" cy="0"/>
          <a:chOff x="0" y="0"/>
          <a:chExt cx="0" cy="0"/>
        </a:xfrm>
      </p:grpSpPr>
      <p:sp>
        <p:nvSpPr>
          <p:cNvPr id="3459" name="Google Shape;3459;g314f74be5a2_1_1290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0" name="Google Shape;3460;g314f74be5a2_1_12905"/>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3461" name="Google Shape;3461;g314f74be5a2_1_12905"/>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3462" name="Google Shape;3462;g314f74be5a2_1_129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463" name="Google Shape;3463;g314f74be5a2_1_1290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3464"/>
        <p:cNvGrpSpPr/>
        <p:nvPr/>
      </p:nvGrpSpPr>
      <p:grpSpPr>
        <a:xfrm>
          <a:off x="0" y="0"/>
          <a:ext cx="0" cy="0"/>
          <a:chOff x="0" y="0"/>
          <a:chExt cx="0" cy="0"/>
        </a:xfrm>
      </p:grpSpPr>
      <p:sp>
        <p:nvSpPr>
          <p:cNvPr id="3465" name="Google Shape;3465;g314f74be5a2_1_1291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6" name="Google Shape;3466;g314f74be5a2_1_129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67" name="Google Shape;3467;g314f74be5a2_1_1291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3468"/>
        <p:cNvGrpSpPr/>
        <p:nvPr/>
      </p:nvGrpSpPr>
      <p:grpSpPr>
        <a:xfrm>
          <a:off x="0" y="0"/>
          <a:ext cx="0" cy="0"/>
          <a:chOff x="0" y="0"/>
          <a:chExt cx="0" cy="0"/>
        </a:xfrm>
      </p:grpSpPr>
      <p:pic>
        <p:nvPicPr>
          <p:cNvPr id="3469" name="Google Shape;3469;g314f74be5a2_1_1291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3470" name="Google Shape;3470;g314f74be5a2_1_1291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471" name="Google Shape;3471;g314f74be5a2_1_1291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3472" name="Google Shape;3472;g314f74be5a2_1_129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3473"/>
        <p:cNvGrpSpPr/>
        <p:nvPr/>
      </p:nvGrpSpPr>
      <p:grpSpPr>
        <a:xfrm>
          <a:off x="0" y="0"/>
          <a:ext cx="0" cy="0"/>
          <a:chOff x="0" y="0"/>
          <a:chExt cx="0" cy="0"/>
        </a:xfrm>
      </p:grpSpPr>
      <p:sp>
        <p:nvSpPr>
          <p:cNvPr id="3474" name="Google Shape;3474;g314f74be5a2_1_1292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g314f74be5a2_1_1292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476" name="Google Shape;3476;g314f74be5a2_1_129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77" name="Google Shape;3477;g314f74be5a2_1_1292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478" name="Google Shape;3478;g314f74be5a2_1_129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479" name="Google Shape;3479;g314f74be5a2_1_129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443"/>
        <p:cNvGrpSpPr/>
        <p:nvPr/>
      </p:nvGrpSpPr>
      <p:grpSpPr>
        <a:xfrm>
          <a:off x="0" y="0"/>
          <a:ext cx="0" cy="0"/>
          <a:chOff x="0" y="0"/>
          <a:chExt cx="0" cy="0"/>
        </a:xfrm>
      </p:grpSpPr>
      <p:sp>
        <p:nvSpPr>
          <p:cNvPr id="444" name="Google Shape;444;g314f74be5a2_1_6126"/>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314f74be5a2_1_612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446" name="Google Shape;446;g314f74be5a2_1_612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7" name="Google Shape;447;g314f74be5a2_1_612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48" name="Google Shape;448;g314f74be5a2_1_61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49" name="Google Shape;449;g314f74be5a2_1_61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80"/>
        <p:cNvGrpSpPr/>
        <p:nvPr/>
      </p:nvGrpSpPr>
      <p:grpSpPr>
        <a:xfrm>
          <a:off x="0" y="0"/>
          <a:ext cx="0" cy="0"/>
          <a:chOff x="0" y="0"/>
          <a:chExt cx="0" cy="0"/>
        </a:xfrm>
      </p:grpSpPr>
      <p:pic>
        <p:nvPicPr>
          <p:cNvPr id="3481" name="Google Shape;3481;g314f74be5a2_1_1292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482" name="Google Shape;3482;g314f74be5a2_1_1292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g314f74be5a2_1_12927"/>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484" name="Google Shape;3484;g314f74be5a2_1_12927"/>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3485" name="Google Shape;3485;g314f74be5a2_1_1292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486" name="Google Shape;3486;g314f74be5a2_1_129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87" name="Google Shape;3487;g314f74be5a2_1_129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488" name="Google Shape;3488;g314f74be5a2_1_1292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3489"/>
        <p:cNvGrpSpPr/>
        <p:nvPr/>
      </p:nvGrpSpPr>
      <p:grpSpPr>
        <a:xfrm>
          <a:off x="0" y="0"/>
          <a:ext cx="0" cy="0"/>
          <a:chOff x="0" y="0"/>
          <a:chExt cx="0" cy="0"/>
        </a:xfrm>
      </p:grpSpPr>
      <p:sp>
        <p:nvSpPr>
          <p:cNvPr id="3490" name="Google Shape;3490;g314f74be5a2_1_1293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1" name="Google Shape;3491;g314f74be5a2_1_1293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492" name="Google Shape;3492;g314f74be5a2_1_1293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93" name="Google Shape;3493;g314f74be5a2_1_1293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494" name="Google Shape;3494;g314f74be5a2_1_129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09 - Pencil Title 2">
  <p:cSld name="TITLE_4">
    <p:bg>
      <p:bgPr>
        <a:solidFill>
          <a:srgbClr val="002870"/>
        </a:solidFill>
        <a:effectLst/>
      </p:bgPr>
    </p:bg>
    <p:spTree>
      <p:nvGrpSpPr>
        <p:cNvPr id="1" name="Shape 3495"/>
        <p:cNvGrpSpPr/>
        <p:nvPr/>
      </p:nvGrpSpPr>
      <p:grpSpPr>
        <a:xfrm>
          <a:off x="0" y="0"/>
          <a:ext cx="0" cy="0"/>
          <a:chOff x="0" y="0"/>
          <a:chExt cx="0" cy="0"/>
        </a:xfrm>
      </p:grpSpPr>
      <p:pic>
        <p:nvPicPr>
          <p:cNvPr id="3496" name="Google Shape;3496;g314f74be5a2_1_1294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497" name="Google Shape;3497;g314f74be5a2_1_1294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498" name="Google Shape;3498;g314f74be5a2_1_1294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3499"/>
        <p:cNvGrpSpPr/>
        <p:nvPr/>
      </p:nvGrpSpPr>
      <p:grpSpPr>
        <a:xfrm>
          <a:off x="0" y="0"/>
          <a:ext cx="0" cy="0"/>
          <a:chOff x="0" y="0"/>
          <a:chExt cx="0" cy="0"/>
        </a:xfrm>
      </p:grpSpPr>
      <p:sp>
        <p:nvSpPr>
          <p:cNvPr id="3500" name="Google Shape;3500;g314f74be5a2_1_12946"/>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1" name="Google Shape;3501;g314f74be5a2_1_1294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502" name="Google Shape;3502;g314f74be5a2_1_1294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03" name="Google Shape;3503;g314f74be5a2_1_1294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504" name="Google Shape;3504;g314f74be5a2_1_129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505" name="Google Shape;3505;g314f74be5a2_1_129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3506"/>
        <p:cNvGrpSpPr/>
        <p:nvPr/>
      </p:nvGrpSpPr>
      <p:grpSpPr>
        <a:xfrm>
          <a:off x="0" y="0"/>
          <a:ext cx="0" cy="0"/>
          <a:chOff x="0" y="0"/>
          <a:chExt cx="0" cy="0"/>
        </a:xfrm>
      </p:grpSpPr>
      <p:sp>
        <p:nvSpPr>
          <p:cNvPr id="3507" name="Google Shape;3507;g314f74be5a2_1_12953"/>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8" name="Google Shape;3508;g314f74be5a2_1_1295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509" name="Google Shape;3509;g314f74be5a2_1_1295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10" name="Google Shape;3510;g314f74be5a2_1_1295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511" name="Google Shape;3511;g314f74be5a2_1_129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512" name="Google Shape;3512;g314f74be5a2_1_129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513" name="Google Shape;3513;g314f74be5a2_1_129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BLANK_9">
  <p:cSld name="BLANK_9">
    <p:spTree>
      <p:nvGrpSpPr>
        <p:cNvPr id="1" name="Shape 3514"/>
        <p:cNvGrpSpPr/>
        <p:nvPr/>
      </p:nvGrpSpPr>
      <p:grpSpPr>
        <a:xfrm>
          <a:off x="0" y="0"/>
          <a:ext cx="0" cy="0"/>
          <a:chOff x="0" y="0"/>
          <a:chExt cx="0" cy="0"/>
        </a:xfrm>
      </p:grpSpPr>
      <p:sp>
        <p:nvSpPr>
          <p:cNvPr id="3515" name="Google Shape;3515;g314f74be5a2_1_129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3516"/>
        <p:cNvGrpSpPr/>
        <p:nvPr/>
      </p:nvGrpSpPr>
      <p:grpSpPr>
        <a:xfrm>
          <a:off x="0" y="0"/>
          <a:ext cx="0" cy="0"/>
          <a:chOff x="0" y="0"/>
          <a:chExt cx="0" cy="0"/>
        </a:xfrm>
      </p:grpSpPr>
      <p:sp>
        <p:nvSpPr>
          <p:cNvPr id="3517" name="Google Shape;3517;g314f74be5a2_1_12963"/>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8" name="Google Shape;3518;g314f74be5a2_1_1296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519" name="Google Shape;3519;g314f74be5a2_1_1296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20" name="Google Shape;3520;g314f74be5a2_1_1296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521" name="Google Shape;3521;g314f74be5a2_1_1296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522" name="Google Shape;3522;g314f74be5a2_1_1296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523" name="Google Shape;3523;g314f74be5a2_1_129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3524"/>
        <p:cNvGrpSpPr/>
        <p:nvPr/>
      </p:nvGrpSpPr>
      <p:grpSpPr>
        <a:xfrm>
          <a:off x="0" y="0"/>
          <a:ext cx="0" cy="0"/>
          <a:chOff x="0" y="0"/>
          <a:chExt cx="0" cy="0"/>
        </a:xfrm>
      </p:grpSpPr>
      <p:pic>
        <p:nvPicPr>
          <p:cNvPr id="3525" name="Google Shape;3525;g314f74be5a2_1_1297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526" name="Google Shape;3526;g314f74be5a2_1_1297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3527" name="Google Shape;3527;g314f74be5a2_1_1297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3528" name="Google Shape;3528;g314f74be5a2_1_1297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3529" name="Google Shape;3529;g314f74be5a2_1_1297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3530" name="Google Shape;3530;g314f74be5a2_1_1297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3531" name="Google Shape;3531;g314f74be5a2_1_1297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3532" name="Google Shape;3532;g314f74be5a2_1_1297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3533" name="Google Shape;3533;g314f74be5a2_1_1297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3534" name="Google Shape;3534;g314f74be5a2_1_1297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3535" name="Google Shape;3535;g314f74be5a2_1_1297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3536" name="Google Shape;3536;g314f74be5a2_1_1297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3537" name="Google Shape;3537;g314f74be5a2_1_1297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3538" name="Google Shape;3538;g314f74be5a2_1_1297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3539" name="Google Shape;3539;g314f74be5a2_1_1297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3540" name="Google Shape;3540;g314f74be5a2_1_1297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3541" name="Google Shape;3541;g314f74be5a2_1_1297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3542" name="Google Shape;3542;g314f74be5a2_1_1297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3543" name="Google Shape;3543;g314f74be5a2_1_1297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3544" name="Google Shape;3544;g314f74be5a2_1_1297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545" name="Google Shape;3545;g314f74be5a2_1_1297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546" name="Google Shape;3546;g314f74be5a2_1_1297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547" name="Google Shape;3547;g314f74be5a2_1_1297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548" name="Google Shape;3548;g314f74be5a2_1_1297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549" name="Google Shape;3549;g314f74be5a2_1_1297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550" name="Google Shape;3550;g314f74be5a2_1_1297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551" name="Google Shape;3551;g314f74be5a2_1_1297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552" name="Google Shape;3552;g314f74be5a2_1_1297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553" name="Google Shape;3553;g314f74be5a2_1_1297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554" name="Google Shape;3554;g314f74be5a2_1_1297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3555" name="Google Shape;3555;g314f74be5a2_1_1297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3556" name="Google Shape;3556;g314f74be5a2_1_1297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3557" name="Google Shape;3557;g314f74be5a2_1_1297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3558" name="Google Shape;3558;g314f74be5a2_1_1297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3559" name="Google Shape;3559;g314f74be5a2_1_1297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3560" name="Google Shape;3560;g314f74be5a2_1_1297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3561" name="Google Shape;3561;g314f74be5a2_1_1297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3562" name="Google Shape;3562;g314f74be5a2_1_1297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3563" name="Google Shape;3563;g314f74be5a2_1_1297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3564" name="Google Shape;3564;g314f74be5a2_1_1297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3565" name="Google Shape;3565;g314f74be5a2_1_1297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3566" name="Google Shape;3566;g314f74be5a2_1_1297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3567" name="Google Shape;3567;g314f74be5a2_1_1297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3568" name="Google Shape;3568;g314f74be5a2_1_1297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3569" name="Google Shape;3569;g314f74be5a2_1_1297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3570" name="Google Shape;3570;g314f74be5a2_1_1297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3571" name="Google Shape;3571;g314f74be5a2_1_1297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3572" name="Google Shape;3572;g314f74be5a2_1_1297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3573" name="Google Shape;3573;g314f74be5a2_1_1297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3574"/>
        <p:cNvGrpSpPr/>
        <p:nvPr/>
      </p:nvGrpSpPr>
      <p:grpSpPr>
        <a:xfrm>
          <a:off x="0" y="0"/>
          <a:ext cx="0" cy="0"/>
          <a:chOff x="0" y="0"/>
          <a:chExt cx="0" cy="0"/>
        </a:xfrm>
      </p:grpSpPr>
      <p:sp>
        <p:nvSpPr>
          <p:cNvPr id="3575" name="Google Shape;3575;g314f74be5a2_1_1302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76" name="Google Shape;3576;g314f74be5a2_1_1302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77" name="Google Shape;3577;g314f74be5a2_1_1302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3578"/>
        <p:cNvGrpSpPr/>
        <p:nvPr/>
      </p:nvGrpSpPr>
      <p:grpSpPr>
        <a:xfrm>
          <a:off x="0" y="0"/>
          <a:ext cx="0" cy="0"/>
          <a:chOff x="0" y="0"/>
          <a:chExt cx="0" cy="0"/>
        </a:xfrm>
      </p:grpSpPr>
      <p:sp>
        <p:nvSpPr>
          <p:cNvPr id="3579" name="Google Shape;3579;g314f74be5a2_1_1302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0" name="Google Shape;3580;g314f74be5a2_1_1302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81" name="Google Shape;3581;g314f74be5a2_1_13025"/>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582" name="Google Shape;3582;g314f74be5a2_1_13025"/>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450"/>
        <p:cNvGrpSpPr/>
        <p:nvPr/>
      </p:nvGrpSpPr>
      <p:grpSpPr>
        <a:xfrm>
          <a:off x="0" y="0"/>
          <a:ext cx="0" cy="0"/>
          <a:chOff x="0" y="0"/>
          <a:chExt cx="0" cy="0"/>
        </a:xfrm>
      </p:grpSpPr>
      <p:sp>
        <p:nvSpPr>
          <p:cNvPr id="451" name="Google Shape;451;g314f74be5a2_1_6133"/>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314f74be5a2_1_613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453" name="Google Shape;453;g314f74be5a2_1_61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4" name="Google Shape;454;g314f74be5a2_1_613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55" name="Google Shape;455;g314f74be5a2_1_61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56" name="Google Shape;456;g314f74be5a2_1_613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57" name="Google Shape;457;g314f74be5a2_1_613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3583"/>
        <p:cNvGrpSpPr/>
        <p:nvPr/>
      </p:nvGrpSpPr>
      <p:grpSpPr>
        <a:xfrm>
          <a:off x="0" y="0"/>
          <a:ext cx="0" cy="0"/>
          <a:chOff x="0" y="0"/>
          <a:chExt cx="0" cy="0"/>
        </a:xfrm>
      </p:grpSpPr>
      <p:sp>
        <p:nvSpPr>
          <p:cNvPr id="3584" name="Google Shape;3584;g314f74be5a2_1_130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85" name="Google Shape;3585;g314f74be5a2_1_130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586" name="Google Shape;3586;g314f74be5a2_1_1303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3587"/>
        <p:cNvGrpSpPr/>
        <p:nvPr/>
      </p:nvGrpSpPr>
      <p:grpSpPr>
        <a:xfrm>
          <a:off x="0" y="0"/>
          <a:ext cx="0" cy="0"/>
          <a:chOff x="0" y="0"/>
          <a:chExt cx="0" cy="0"/>
        </a:xfrm>
      </p:grpSpPr>
      <p:sp>
        <p:nvSpPr>
          <p:cNvPr id="3588" name="Google Shape;3588;g314f74be5a2_1_130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589" name="Google Shape;3589;g314f74be5a2_1_13034"/>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590" name="Google Shape;3590;g314f74be5a2_1_130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591" name="Google Shape;3591;g314f74be5a2_1_130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592" name="Google Shape;3592;g314f74be5a2_1_13034"/>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3593"/>
        <p:cNvGrpSpPr/>
        <p:nvPr/>
      </p:nvGrpSpPr>
      <p:grpSpPr>
        <a:xfrm>
          <a:off x="0" y="0"/>
          <a:ext cx="0" cy="0"/>
          <a:chOff x="0" y="0"/>
          <a:chExt cx="0" cy="0"/>
        </a:xfrm>
      </p:grpSpPr>
      <p:sp>
        <p:nvSpPr>
          <p:cNvPr id="3594" name="Google Shape;3594;g314f74be5a2_1_13040"/>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5" name="Google Shape;3595;g314f74be5a2_1_1304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596" name="Google Shape;3596;g314f74be5a2_1_1304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97" name="Google Shape;3597;g314f74be5a2_1_1304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598" name="Google Shape;3598;g314f74be5a2_1_130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599" name="Google Shape;3599;g314f74be5a2_1_130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3600"/>
        <p:cNvGrpSpPr/>
        <p:nvPr/>
      </p:nvGrpSpPr>
      <p:grpSpPr>
        <a:xfrm>
          <a:off x="0" y="0"/>
          <a:ext cx="0" cy="0"/>
          <a:chOff x="0" y="0"/>
          <a:chExt cx="0" cy="0"/>
        </a:xfrm>
      </p:grpSpPr>
      <p:sp>
        <p:nvSpPr>
          <p:cNvPr id="3601" name="Google Shape;3601;g314f74be5a2_1_1304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2" name="Google Shape;3602;g314f74be5a2_1_1304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603" name="Google Shape;3603;g314f74be5a2_1_1304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04" name="Google Shape;3604;g314f74be5a2_1_1304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05" name="Google Shape;3605;g314f74be5a2_1_130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606" name="Google Shape;3606;g314f74be5a2_1_13047"/>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7" name="Google Shape;3607;g314f74be5a2_1_13047"/>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3608" name="Google Shape;3608;g314f74be5a2_1_13047"/>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9" name="Google Shape;3609;g314f74be5a2_1_13047"/>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0" name="Google Shape;3610;g314f74be5a2_1_13047"/>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11" name="Google Shape;3611;g314f74be5a2_1_13047"/>
          <p:cNvGrpSpPr/>
          <p:nvPr/>
        </p:nvGrpSpPr>
        <p:grpSpPr>
          <a:xfrm>
            <a:off x="728703" y="3127042"/>
            <a:ext cx="249222" cy="220696"/>
            <a:chOff x="-1591550" y="3597475"/>
            <a:chExt cx="293825" cy="294575"/>
          </a:xfrm>
        </p:grpSpPr>
        <p:sp>
          <p:nvSpPr>
            <p:cNvPr id="3612" name="Google Shape;3612;g314f74be5a2_1_1304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3" name="Google Shape;3613;g314f74be5a2_1_1304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4" name="Google Shape;3614;g314f74be5a2_1_1304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615" name="Google Shape;3615;g314f74be5a2_1_13047"/>
          <p:cNvGrpSpPr/>
          <p:nvPr/>
        </p:nvGrpSpPr>
        <p:grpSpPr>
          <a:xfrm>
            <a:off x="747753" y="2156469"/>
            <a:ext cx="249222" cy="220696"/>
            <a:chOff x="-1591550" y="3597475"/>
            <a:chExt cx="293825" cy="294575"/>
          </a:xfrm>
        </p:grpSpPr>
        <p:sp>
          <p:nvSpPr>
            <p:cNvPr id="3616" name="Google Shape;3616;g314f74be5a2_1_1304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7" name="Google Shape;3617;g314f74be5a2_1_1304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8" name="Google Shape;3618;g314f74be5a2_1_1304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619" name="Google Shape;3619;g314f74be5a2_1_13047"/>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20" name="Google Shape;3620;g314f74be5a2_1_13047"/>
          <p:cNvGrpSpPr/>
          <p:nvPr/>
        </p:nvGrpSpPr>
        <p:grpSpPr>
          <a:xfrm>
            <a:off x="747753" y="1181666"/>
            <a:ext cx="249222" cy="220696"/>
            <a:chOff x="-1591550" y="3597475"/>
            <a:chExt cx="293825" cy="294575"/>
          </a:xfrm>
        </p:grpSpPr>
        <p:sp>
          <p:nvSpPr>
            <p:cNvPr id="3621" name="Google Shape;3621;g314f74be5a2_1_1304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2" name="Google Shape;3622;g314f74be5a2_1_1304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3" name="Google Shape;3623;g314f74be5a2_1_1304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624" name="Google Shape;3624;g314f74be5a2_1_13047"/>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25" name="Google Shape;3625;g314f74be5a2_1_13047"/>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26" name="Google Shape;3626;g314f74be5a2_1_13047"/>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3627" name="Google Shape;3627;g314f74be5a2_1_13047"/>
          <p:cNvGrpSpPr/>
          <p:nvPr/>
        </p:nvGrpSpPr>
        <p:grpSpPr>
          <a:xfrm>
            <a:off x="761828" y="4092030"/>
            <a:ext cx="249222" cy="220696"/>
            <a:chOff x="-1591550" y="3597475"/>
            <a:chExt cx="293825" cy="294575"/>
          </a:xfrm>
        </p:grpSpPr>
        <p:sp>
          <p:nvSpPr>
            <p:cNvPr id="3628" name="Google Shape;3628;g314f74be5a2_1_1304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9" name="Google Shape;3629;g314f74be5a2_1_1304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0" name="Google Shape;3630;g314f74be5a2_1_1304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3631"/>
        <p:cNvGrpSpPr/>
        <p:nvPr/>
      </p:nvGrpSpPr>
      <p:grpSpPr>
        <a:xfrm>
          <a:off x="0" y="0"/>
          <a:ext cx="0" cy="0"/>
          <a:chOff x="0" y="0"/>
          <a:chExt cx="0" cy="0"/>
        </a:xfrm>
      </p:grpSpPr>
      <p:sp>
        <p:nvSpPr>
          <p:cNvPr id="3632" name="Google Shape;3632;g314f74be5a2_1_1307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3" name="Google Shape;3633;g314f74be5a2_1_130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634" name="Google Shape;3634;g314f74be5a2_1_1307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3635" name="Google Shape;3635;g314f74be5a2_1_1307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3636"/>
        <p:cNvGrpSpPr/>
        <p:nvPr/>
      </p:nvGrpSpPr>
      <p:grpSpPr>
        <a:xfrm>
          <a:off x="0" y="0"/>
          <a:ext cx="0" cy="0"/>
          <a:chOff x="0" y="0"/>
          <a:chExt cx="0" cy="0"/>
        </a:xfrm>
      </p:grpSpPr>
      <p:sp>
        <p:nvSpPr>
          <p:cNvPr id="3637" name="Google Shape;3637;g314f74be5a2_1_1308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8" name="Google Shape;3638;g314f74be5a2_1_130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639" name="Google Shape;3639;g314f74be5a2_1_13083"/>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3640" name="Google Shape;3640;g314f74be5a2_1_1308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3641"/>
        <p:cNvGrpSpPr/>
        <p:nvPr/>
      </p:nvGrpSpPr>
      <p:grpSpPr>
        <a:xfrm>
          <a:off x="0" y="0"/>
          <a:ext cx="0" cy="0"/>
          <a:chOff x="0" y="0"/>
          <a:chExt cx="0" cy="0"/>
        </a:xfrm>
      </p:grpSpPr>
      <p:sp>
        <p:nvSpPr>
          <p:cNvPr id="3642" name="Google Shape;3642;g314f74be5a2_1_13088"/>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3" name="Google Shape;3643;g314f74be5a2_1_1308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644" name="Google Shape;3644;g314f74be5a2_1_1308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45" name="Google Shape;3645;g314f74be5a2_1_1308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646" name="Google Shape;3646;g314f74be5a2_1_130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647" name="Google Shape;3647;g314f74be5a2_1_130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3648"/>
        <p:cNvGrpSpPr/>
        <p:nvPr/>
      </p:nvGrpSpPr>
      <p:grpSpPr>
        <a:xfrm>
          <a:off x="0" y="0"/>
          <a:ext cx="0" cy="0"/>
          <a:chOff x="0" y="0"/>
          <a:chExt cx="0" cy="0"/>
        </a:xfrm>
      </p:grpSpPr>
      <p:sp>
        <p:nvSpPr>
          <p:cNvPr id="3649" name="Google Shape;3649;g314f74be5a2_1_13095"/>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0" name="Google Shape;3650;g314f74be5a2_1_1309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651" name="Google Shape;3651;g314f74be5a2_1_1309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52" name="Google Shape;3652;g314f74be5a2_1_1309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3653"/>
        <p:cNvGrpSpPr/>
        <p:nvPr/>
      </p:nvGrpSpPr>
      <p:grpSpPr>
        <a:xfrm>
          <a:off x="0" y="0"/>
          <a:ext cx="0" cy="0"/>
          <a:chOff x="0" y="0"/>
          <a:chExt cx="0" cy="0"/>
        </a:xfrm>
      </p:grpSpPr>
      <p:sp>
        <p:nvSpPr>
          <p:cNvPr id="3654" name="Google Shape;3654;g314f74be5a2_1_1310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55" name="Google Shape;3655;g314f74be5a2_1_131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56" name="Google Shape;3656;g314f74be5a2_1_1310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57" name="Google Shape;3657;g314f74be5a2_1_13100"/>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3658"/>
        <p:cNvGrpSpPr/>
        <p:nvPr/>
      </p:nvGrpSpPr>
      <p:grpSpPr>
        <a:xfrm>
          <a:off x="0" y="0"/>
          <a:ext cx="0" cy="0"/>
          <a:chOff x="0" y="0"/>
          <a:chExt cx="0" cy="0"/>
        </a:xfrm>
      </p:grpSpPr>
      <p:sp>
        <p:nvSpPr>
          <p:cNvPr id="3659" name="Google Shape;3659;g314f74be5a2_1_13105"/>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0" name="Google Shape;3660;g314f74be5a2_1_131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661" name="Google Shape;3661;g314f74be5a2_1_131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62" name="Google Shape;3662;g314f74be5a2_1_1310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63" name="Google Shape;3663;g314f74be5a2_1_1310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64" name="Google Shape;3664;g314f74be5a2_1_131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_9">
  <p:cSld name="BLANK_9">
    <p:spTree>
      <p:nvGrpSpPr>
        <p:cNvPr id="1" name="Shape 458"/>
        <p:cNvGrpSpPr/>
        <p:nvPr/>
      </p:nvGrpSpPr>
      <p:grpSpPr>
        <a:xfrm>
          <a:off x="0" y="0"/>
          <a:ext cx="0" cy="0"/>
          <a:chOff x="0" y="0"/>
          <a:chExt cx="0" cy="0"/>
        </a:xfrm>
      </p:grpSpPr>
      <p:sp>
        <p:nvSpPr>
          <p:cNvPr id="459" name="Google Shape;459;g314f74be5a2_1_61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3665"/>
        <p:cNvGrpSpPr/>
        <p:nvPr/>
      </p:nvGrpSpPr>
      <p:grpSpPr>
        <a:xfrm>
          <a:off x="0" y="0"/>
          <a:ext cx="0" cy="0"/>
          <a:chOff x="0" y="0"/>
          <a:chExt cx="0" cy="0"/>
        </a:xfrm>
      </p:grpSpPr>
      <p:sp>
        <p:nvSpPr>
          <p:cNvPr id="3666" name="Google Shape;3666;g314f74be5a2_1_13112"/>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7" name="Google Shape;3667;g314f74be5a2_1_131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668" name="Google Shape;3668;g314f74be5a2_1_131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69" name="Google Shape;3669;g314f74be5a2_1_131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70" name="Google Shape;3670;g314f74be5a2_1_131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71" name="Google Shape;3671;g314f74be5a2_1_131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72" name="Google Shape;3672;g314f74be5a2_1_131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3673"/>
        <p:cNvGrpSpPr/>
        <p:nvPr/>
      </p:nvGrpSpPr>
      <p:grpSpPr>
        <a:xfrm>
          <a:off x="0" y="0"/>
          <a:ext cx="0" cy="0"/>
          <a:chOff x="0" y="0"/>
          <a:chExt cx="0" cy="0"/>
        </a:xfrm>
      </p:grpSpPr>
      <p:pic>
        <p:nvPicPr>
          <p:cNvPr id="3674" name="Google Shape;3674;g314f74be5a2_1_13120"/>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675" name="Google Shape;3675;g314f74be5a2_1_1312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676" name="Google Shape;3676;g314f74be5a2_1_1312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77"/>
        <p:cNvGrpSpPr/>
        <p:nvPr/>
      </p:nvGrpSpPr>
      <p:grpSpPr>
        <a:xfrm>
          <a:off x="0" y="0"/>
          <a:ext cx="0" cy="0"/>
          <a:chOff x="0" y="0"/>
          <a:chExt cx="0" cy="0"/>
        </a:xfrm>
      </p:grpSpPr>
      <p:sp>
        <p:nvSpPr>
          <p:cNvPr id="3678" name="Google Shape;3678;g314f74be5a2_1_13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79" name="Google Shape;3679;g314f74be5a2_1_13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3680"/>
        <p:cNvGrpSpPr/>
        <p:nvPr/>
      </p:nvGrpSpPr>
      <p:grpSpPr>
        <a:xfrm>
          <a:off x="0" y="0"/>
          <a:ext cx="0" cy="0"/>
          <a:chOff x="0" y="0"/>
          <a:chExt cx="0" cy="0"/>
        </a:xfrm>
      </p:grpSpPr>
      <p:sp>
        <p:nvSpPr>
          <p:cNvPr id="3681" name="Google Shape;3681;g314f74be5a2_1_1312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2" name="Google Shape;3682;g314f74be5a2_1_1312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683" name="Google Shape;3683;g314f74be5a2_1_1312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684" name="Google Shape;3684;g314f74be5a2_1_131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685" name="Google Shape;3685;g314f74be5a2_1_1312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86"/>
        <p:cNvGrpSpPr/>
        <p:nvPr/>
      </p:nvGrpSpPr>
      <p:grpSpPr>
        <a:xfrm>
          <a:off x="0" y="0"/>
          <a:ext cx="0" cy="0"/>
          <a:chOff x="0" y="0"/>
          <a:chExt cx="0" cy="0"/>
        </a:xfrm>
      </p:grpSpPr>
      <p:pic>
        <p:nvPicPr>
          <p:cNvPr id="3687" name="Google Shape;3687;g314f74be5a2_1_1313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688" name="Google Shape;3688;g314f74be5a2_1_1313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689" name="Google Shape;3689;g314f74be5a2_1_1313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690" name="Google Shape;3690;g314f74be5a2_1_13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91" name="Google Shape;3691;g314f74be5a2_1_1313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692" name="Google Shape;3692;g314f74be5a2_1_13133"/>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3693"/>
        <p:cNvGrpSpPr/>
        <p:nvPr/>
      </p:nvGrpSpPr>
      <p:grpSpPr>
        <a:xfrm>
          <a:off x="0" y="0"/>
          <a:ext cx="0" cy="0"/>
          <a:chOff x="0" y="0"/>
          <a:chExt cx="0" cy="0"/>
        </a:xfrm>
      </p:grpSpPr>
      <p:sp>
        <p:nvSpPr>
          <p:cNvPr id="3694" name="Google Shape;3694;g314f74be5a2_1_13140"/>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695" name="Google Shape;3695;g314f74be5a2_1_13140"/>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696" name="Google Shape;3696;g314f74be5a2_1_131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697" name="Google Shape;3697;g314f74be5a2_1_13140"/>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698"/>
        <p:cNvGrpSpPr/>
        <p:nvPr/>
      </p:nvGrpSpPr>
      <p:grpSpPr>
        <a:xfrm>
          <a:off x="0" y="0"/>
          <a:ext cx="0" cy="0"/>
          <a:chOff x="0" y="0"/>
          <a:chExt cx="0" cy="0"/>
        </a:xfrm>
      </p:grpSpPr>
      <p:sp>
        <p:nvSpPr>
          <p:cNvPr id="3699" name="Google Shape;3699;g314f74be5a2_1_131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00" name="Google Shape;3700;g314f74be5a2_1_13145"/>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01" name="Google Shape;3701;g314f74be5a2_1_13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702" name="Google Shape;3702;g314f74be5a2_1_1314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3703"/>
        <p:cNvGrpSpPr/>
        <p:nvPr/>
      </p:nvGrpSpPr>
      <p:grpSpPr>
        <a:xfrm>
          <a:off x="0" y="0"/>
          <a:ext cx="0" cy="0"/>
          <a:chOff x="0" y="0"/>
          <a:chExt cx="0" cy="0"/>
        </a:xfrm>
      </p:grpSpPr>
      <p:sp>
        <p:nvSpPr>
          <p:cNvPr id="3704" name="Google Shape;3704;g314f74be5a2_1_131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5" name="Google Shape;3705;g314f74be5a2_1_13150"/>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06" name="Google Shape;3706;g314f74be5a2_1_13150"/>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07" name="Google Shape;3707;g314f74be5a2_1_1315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08" name="Google Shape;3708;g314f74be5a2_1_13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09" name="Google Shape;3709;g314f74be5a2_1_131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710" name="Google Shape;3710;g314f74be5a2_1_1315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3711"/>
        <p:cNvGrpSpPr/>
        <p:nvPr/>
      </p:nvGrpSpPr>
      <p:grpSpPr>
        <a:xfrm>
          <a:off x="0" y="0"/>
          <a:ext cx="0" cy="0"/>
          <a:chOff x="0" y="0"/>
          <a:chExt cx="0" cy="0"/>
        </a:xfrm>
      </p:grpSpPr>
      <p:sp>
        <p:nvSpPr>
          <p:cNvPr id="3712" name="Google Shape;3712;g314f74be5a2_1_1315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713" name="Google Shape;3713;g314f74be5a2_1_13158"/>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714" name="Google Shape;3714;g314f74be5a2_1_1315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15" name="Google Shape;3715;g314f74be5a2_1_131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16" name="Google Shape;3716;g314f74be5a2_1_131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3717"/>
        <p:cNvGrpSpPr/>
        <p:nvPr/>
      </p:nvGrpSpPr>
      <p:grpSpPr>
        <a:xfrm>
          <a:off x="0" y="0"/>
          <a:ext cx="0" cy="0"/>
          <a:chOff x="0" y="0"/>
          <a:chExt cx="0" cy="0"/>
        </a:xfrm>
      </p:grpSpPr>
      <p:cxnSp>
        <p:nvCxnSpPr>
          <p:cNvPr id="3718" name="Google Shape;3718;g314f74be5a2_1_13164"/>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719" name="Google Shape;3719;g314f74be5a2_1_1316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20" name="Google Shape;3720;g314f74be5a2_1_1316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21" name="Google Shape;3721;g314f74be5a2_1_131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22" name="Google Shape;3722;g314f74be5a2_1_131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144"/>
        <p:cNvGrpSpPr/>
        <p:nvPr/>
      </p:nvGrpSpPr>
      <p:grpSpPr>
        <a:xfrm>
          <a:off x="0" y="0"/>
          <a:ext cx="0" cy="0"/>
          <a:chOff x="0" y="0"/>
          <a:chExt cx="0" cy="0"/>
        </a:xfrm>
      </p:grpSpPr>
      <p:sp>
        <p:nvSpPr>
          <p:cNvPr id="145" name="Google Shape;145;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6" name="Google Shape;146;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7" name="Google Shape;147;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460"/>
        <p:cNvGrpSpPr/>
        <p:nvPr/>
      </p:nvGrpSpPr>
      <p:grpSpPr>
        <a:xfrm>
          <a:off x="0" y="0"/>
          <a:ext cx="0" cy="0"/>
          <a:chOff x="0" y="0"/>
          <a:chExt cx="0" cy="0"/>
        </a:xfrm>
      </p:grpSpPr>
      <p:sp>
        <p:nvSpPr>
          <p:cNvPr id="461" name="Google Shape;461;g314f74be5a2_1_6143"/>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314f74be5a2_1_614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463" name="Google Shape;463;g314f74be5a2_1_614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4" name="Google Shape;464;g314f74be5a2_1_614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65" name="Google Shape;465;g314f74be5a2_1_61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6" name="Google Shape;466;g314f74be5a2_1_61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7" name="Google Shape;467;g314f74be5a2_1_61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3723"/>
        <p:cNvGrpSpPr/>
        <p:nvPr/>
      </p:nvGrpSpPr>
      <p:grpSpPr>
        <a:xfrm>
          <a:off x="0" y="0"/>
          <a:ext cx="0" cy="0"/>
          <a:chOff x="0" y="0"/>
          <a:chExt cx="0" cy="0"/>
        </a:xfrm>
      </p:grpSpPr>
      <p:pic>
        <p:nvPicPr>
          <p:cNvPr id="3724" name="Google Shape;3724;g314f74be5a2_1_1317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25" name="Google Shape;3725;g314f74be5a2_1_1317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726" name="Google Shape;3726;g314f74be5a2_1_13170"/>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727" name="Google Shape;3727;g314f74be5a2_1_131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28" name="Google Shape;3728;g314f74be5a2_1_131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3729"/>
        <p:cNvGrpSpPr/>
        <p:nvPr/>
      </p:nvGrpSpPr>
      <p:grpSpPr>
        <a:xfrm>
          <a:off x="0" y="0"/>
          <a:ext cx="0" cy="0"/>
          <a:chOff x="0" y="0"/>
          <a:chExt cx="0" cy="0"/>
        </a:xfrm>
      </p:grpSpPr>
      <p:cxnSp>
        <p:nvCxnSpPr>
          <p:cNvPr id="3730" name="Google Shape;3730;g314f74be5a2_1_13176"/>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731" name="Google Shape;3731;g314f74be5a2_1_1317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32" name="Google Shape;3732;g314f74be5a2_1_1317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3" name="Google Shape;3733;g314f74be5a2_1_131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34" name="Google Shape;3734;g314f74be5a2_1_131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3735"/>
        <p:cNvGrpSpPr/>
        <p:nvPr/>
      </p:nvGrpSpPr>
      <p:grpSpPr>
        <a:xfrm>
          <a:off x="0" y="0"/>
          <a:ext cx="0" cy="0"/>
          <a:chOff x="0" y="0"/>
          <a:chExt cx="0" cy="0"/>
        </a:xfrm>
      </p:grpSpPr>
      <p:sp>
        <p:nvSpPr>
          <p:cNvPr id="3736" name="Google Shape;3736;g314f74be5a2_1_1318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737" name="Google Shape;3737;g314f74be5a2_1_13182"/>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738" name="Google Shape;3738;g314f74be5a2_1_1318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39" name="Google Shape;3739;g314f74be5a2_1_131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40" name="Google Shape;3740;g314f74be5a2_1_1318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41" name="Google Shape;3741;g314f74be5a2_1_1318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3742"/>
        <p:cNvGrpSpPr/>
        <p:nvPr/>
      </p:nvGrpSpPr>
      <p:grpSpPr>
        <a:xfrm>
          <a:off x="0" y="0"/>
          <a:ext cx="0" cy="0"/>
          <a:chOff x="0" y="0"/>
          <a:chExt cx="0" cy="0"/>
        </a:xfrm>
      </p:grpSpPr>
      <p:cxnSp>
        <p:nvCxnSpPr>
          <p:cNvPr id="3743" name="Google Shape;3743;g314f74be5a2_1_13189"/>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744" name="Google Shape;3744;g314f74be5a2_1_1318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45" name="Google Shape;3745;g314f74be5a2_1_1318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46" name="Google Shape;3746;g314f74be5a2_1_131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47" name="Google Shape;3747;g314f74be5a2_1_1318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48" name="Google Shape;3748;g314f74be5a2_1_1318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3749"/>
        <p:cNvGrpSpPr/>
        <p:nvPr/>
      </p:nvGrpSpPr>
      <p:grpSpPr>
        <a:xfrm>
          <a:off x="0" y="0"/>
          <a:ext cx="0" cy="0"/>
          <a:chOff x="0" y="0"/>
          <a:chExt cx="0" cy="0"/>
        </a:xfrm>
      </p:grpSpPr>
      <p:pic>
        <p:nvPicPr>
          <p:cNvPr id="3750" name="Google Shape;3750;g314f74be5a2_1_1319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51" name="Google Shape;3751;g314f74be5a2_1_1319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752" name="Google Shape;3752;g314f74be5a2_1_13196"/>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753" name="Google Shape;3753;g314f74be5a2_1_131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54" name="Google Shape;3754;g314f74be5a2_1_1319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55" name="Google Shape;3755;g314f74be5a2_1_1319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3756"/>
        <p:cNvGrpSpPr/>
        <p:nvPr/>
      </p:nvGrpSpPr>
      <p:grpSpPr>
        <a:xfrm>
          <a:off x="0" y="0"/>
          <a:ext cx="0" cy="0"/>
          <a:chOff x="0" y="0"/>
          <a:chExt cx="0" cy="0"/>
        </a:xfrm>
      </p:grpSpPr>
      <p:cxnSp>
        <p:nvCxnSpPr>
          <p:cNvPr id="3757" name="Google Shape;3757;g314f74be5a2_1_13203"/>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758" name="Google Shape;3758;g314f74be5a2_1_1320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59" name="Google Shape;3759;g314f74be5a2_1_1320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60" name="Google Shape;3760;g314f74be5a2_1_132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61" name="Google Shape;3761;g314f74be5a2_1_1320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62" name="Google Shape;3762;g314f74be5a2_1_1320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3763"/>
        <p:cNvGrpSpPr/>
        <p:nvPr/>
      </p:nvGrpSpPr>
      <p:grpSpPr>
        <a:xfrm>
          <a:off x="0" y="0"/>
          <a:ext cx="0" cy="0"/>
          <a:chOff x="0" y="0"/>
          <a:chExt cx="0" cy="0"/>
        </a:xfrm>
      </p:grpSpPr>
      <p:sp>
        <p:nvSpPr>
          <p:cNvPr id="3764" name="Google Shape;3764;g314f74be5a2_1_13210"/>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3765" name="Google Shape;3765;g314f74be5a2_1_13210"/>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b="1">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3766" name="Google Shape;3766;g314f74be5a2_1_13210"/>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3767" name="Google Shape;3767;g314f74be5a2_1_132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768"/>
        <p:cNvGrpSpPr/>
        <p:nvPr/>
      </p:nvGrpSpPr>
      <p:grpSpPr>
        <a:xfrm>
          <a:off x="0" y="0"/>
          <a:ext cx="0" cy="0"/>
          <a:chOff x="0" y="0"/>
          <a:chExt cx="0" cy="0"/>
        </a:xfrm>
      </p:grpSpPr>
      <p:sp>
        <p:nvSpPr>
          <p:cNvPr id="3769" name="Google Shape;3769;g314f74be5a2_1_132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770" name="Google Shape;3770;g314f74be5a2_1_13215"/>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3771" name="Google Shape;3771;g314f74be5a2_1_13215"/>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3772" name="Google Shape;3772;g314f74be5a2_1_13215"/>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3773" name="Google Shape;3773;g314f74be5a2_1_13215"/>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774" name="Google Shape;3774;g314f74be5a2_1_132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775" name="Google Shape;3775;g314f74be5a2_1_1321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3776"/>
        <p:cNvGrpSpPr/>
        <p:nvPr/>
      </p:nvGrpSpPr>
      <p:grpSpPr>
        <a:xfrm>
          <a:off x="0" y="0"/>
          <a:ext cx="0" cy="0"/>
          <a:chOff x="0" y="0"/>
          <a:chExt cx="0" cy="0"/>
        </a:xfrm>
      </p:grpSpPr>
      <p:pic>
        <p:nvPicPr>
          <p:cNvPr id="3777" name="Google Shape;3777;g314f74be5a2_1_13223"/>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3778" name="Google Shape;3778;g314f74be5a2_1_13223"/>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3779" name="Google Shape;3779;g314f74be5a2_1_13223"/>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3780" name="Google Shape;3780;g314f74be5a2_1_13223"/>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3781" name="Google Shape;3781;g314f74be5a2_1_13223"/>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3782" name="Google Shape;3782;g314f74be5a2_1_13223"/>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3783" name="Google Shape;3783;g314f74be5a2_1_13223"/>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3784" name="Google Shape;3784;g314f74be5a2_1_13223"/>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3785" name="Google Shape;3785;g314f74be5a2_1_13223"/>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3786" name="Google Shape;3786;g314f74be5a2_1_13223"/>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3787" name="Google Shape;3787;g314f74be5a2_1_13223"/>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3788" name="Google Shape;3788;g314f74be5a2_1_13223"/>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3789" name="Google Shape;3789;g314f74be5a2_1_13223"/>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3790" name="Google Shape;3790;g314f74be5a2_1_13223"/>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3791" name="Google Shape;3791;g314f74be5a2_1_13223"/>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3792" name="Google Shape;3792;g314f74be5a2_1_13223"/>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3793" name="Google Shape;3793;g314f74be5a2_1_13223"/>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3794" name="Google Shape;3794;g314f74be5a2_1_13223"/>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3795" name="Google Shape;3795;g314f74be5a2_1_13223"/>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3796" name="Google Shape;3796;g314f74be5a2_1_13223"/>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3797" name="Google Shape;3797;g314f74be5a2_1_13223"/>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3798" name="Google Shape;3798;g314f74be5a2_1_13223"/>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3799" name="Google Shape;3799;g314f74be5a2_1_13223"/>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3800" name="Google Shape;3800;g314f74be5a2_1_13223"/>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3801" name="Google Shape;3801;g314f74be5a2_1_13223"/>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3802" name="Google Shape;3802;g314f74be5a2_1_13223"/>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3803" name="Google Shape;3803;g314f74be5a2_1_13223"/>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3804" name="Google Shape;3804;g314f74be5a2_1_13223"/>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3805" name="Google Shape;3805;g314f74be5a2_1_13223"/>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3806" name="Google Shape;3806;g314f74be5a2_1_13223"/>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3807" name="Google Shape;3807;g314f74be5a2_1_13223"/>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3808" name="Google Shape;3808;g314f74be5a2_1_13223"/>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3809" name="Google Shape;3809;g314f74be5a2_1_13223"/>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3810" name="Google Shape;3810;g314f74be5a2_1_13223"/>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3811" name="Google Shape;3811;g314f74be5a2_1_13223"/>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3812" name="Google Shape;3812;g314f74be5a2_1_13223"/>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3813" name="Google Shape;3813;g314f74be5a2_1_13223"/>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3814" name="Google Shape;3814;g314f74be5a2_1_13223"/>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3815" name="Google Shape;3815;g314f74be5a2_1_13223"/>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3816" name="Google Shape;3816;g314f74be5a2_1_13223"/>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3817" name="Google Shape;3817;g314f74be5a2_1_13223"/>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3818" name="Google Shape;3818;g314f74be5a2_1_13223"/>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3819" name="Google Shape;3819;g314f74be5a2_1_13223"/>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3820" name="Google Shape;3820;g314f74be5a2_1_13223"/>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3821" name="Google Shape;3821;g314f74be5a2_1_13223"/>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3822" name="Google Shape;3822;g314f74be5a2_1_13223"/>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3823" name="Google Shape;3823;g314f74be5a2_1_13223"/>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3824" name="Google Shape;3824;g314f74be5a2_1_13223"/>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3825" name="Google Shape;3825;g314f74be5a2_1_13223"/>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826" name="Google Shape;3826;g314f74be5a2_1_13223"/>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27" name="Google Shape;3827;g314f74be5a2_1_132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828" name="Google Shape;3828;g314f74be5a2_1_13223"/>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3829"/>
        <p:cNvGrpSpPr/>
        <p:nvPr/>
      </p:nvGrpSpPr>
      <p:grpSpPr>
        <a:xfrm>
          <a:off x="0" y="0"/>
          <a:ext cx="0" cy="0"/>
          <a:chOff x="0" y="0"/>
          <a:chExt cx="0" cy="0"/>
        </a:xfrm>
      </p:grpSpPr>
      <p:sp>
        <p:nvSpPr>
          <p:cNvPr id="3830" name="Google Shape;3830;g314f74be5a2_1_1327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1" name="Google Shape;3831;g314f74be5a2_1_132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832" name="Google Shape;3832;g314f74be5a2_1_132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33" name="Google Shape;3833;g314f74be5a2_1_1327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834" name="Google Shape;3834;g314f74be5a2_1_132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835" name="Google Shape;3835;g314f74be5a2_1_132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468"/>
        <p:cNvGrpSpPr/>
        <p:nvPr/>
      </p:nvGrpSpPr>
      <p:grpSpPr>
        <a:xfrm>
          <a:off x="0" y="0"/>
          <a:ext cx="0" cy="0"/>
          <a:chOff x="0" y="0"/>
          <a:chExt cx="0" cy="0"/>
        </a:xfrm>
      </p:grpSpPr>
      <p:pic>
        <p:nvPicPr>
          <p:cNvPr id="469" name="Google Shape;469;g314f74be5a2_1_615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470" name="Google Shape;470;g314f74be5a2_1_615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471" name="Google Shape;471;g314f74be5a2_1_615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472" name="Google Shape;472;g314f74be5a2_1_615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473" name="Google Shape;473;g314f74be5a2_1_615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474" name="Google Shape;474;g314f74be5a2_1_615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475" name="Google Shape;475;g314f74be5a2_1_615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476" name="Google Shape;476;g314f74be5a2_1_615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477" name="Google Shape;477;g314f74be5a2_1_615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478" name="Google Shape;478;g314f74be5a2_1_615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479" name="Google Shape;479;g314f74be5a2_1_615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480" name="Google Shape;480;g314f74be5a2_1_615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481" name="Google Shape;481;g314f74be5a2_1_615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482" name="Google Shape;482;g314f74be5a2_1_615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483" name="Google Shape;483;g314f74be5a2_1_615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484" name="Google Shape;484;g314f74be5a2_1_615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485" name="Google Shape;485;g314f74be5a2_1_615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486" name="Google Shape;486;g314f74be5a2_1_615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487" name="Google Shape;487;g314f74be5a2_1_615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488" name="Google Shape;488;g314f74be5a2_1_615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489" name="Google Shape;489;g314f74be5a2_1_615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490" name="Google Shape;490;g314f74be5a2_1_615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491" name="Google Shape;491;g314f74be5a2_1_615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492" name="Google Shape;492;g314f74be5a2_1_615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493" name="Google Shape;493;g314f74be5a2_1_615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494" name="Google Shape;494;g314f74be5a2_1_615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495" name="Google Shape;495;g314f74be5a2_1_615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496" name="Google Shape;496;g314f74be5a2_1_615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497" name="Google Shape;497;g314f74be5a2_1_615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498" name="Google Shape;498;g314f74be5a2_1_615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99" name="Google Shape;499;g314f74be5a2_1_615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500" name="Google Shape;500;g314f74be5a2_1_615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501" name="Google Shape;501;g314f74be5a2_1_615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502" name="Google Shape;502;g314f74be5a2_1_615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503" name="Google Shape;503;g314f74be5a2_1_615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504" name="Google Shape;504;g314f74be5a2_1_615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505" name="Google Shape;505;g314f74be5a2_1_615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506" name="Google Shape;506;g314f74be5a2_1_615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507" name="Google Shape;507;g314f74be5a2_1_615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508" name="Google Shape;508;g314f74be5a2_1_615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09" name="Google Shape;509;g314f74be5a2_1_615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10" name="Google Shape;510;g314f74be5a2_1_615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11" name="Google Shape;511;g314f74be5a2_1_615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12" name="Google Shape;512;g314f74be5a2_1_615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13" name="Google Shape;513;g314f74be5a2_1_615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14" name="Google Shape;514;g314f74be5a2_1_615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515" name="Google Shape;515;g314f74be5a2_1_615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516" name="Google Shape;516;g314f74be5a2_1_615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517" name="Google Shape;517;g314f74be5a2_1_615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3836"/>
        <p:cNvGrpSpPr/>
        <p:nvPr/>
      </p:nvGrpSpPr>
      <p:grpSpPr>
        <a:xfrm>
          <a:off x="0" y="0"/>
          <a:ext cx="0" cy="0"/>
          <a:chOff x="0" y="0"/>
          <a:chExt cx="0" cy="0"/>
        </a:xfrm>
      </p:grpSpPr>
      <p:sp>
        <p:nvSpPr>
          <p:cNvPr id="3837" name="Google Shape;3837;g314f74be5a2_1_1328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g314f74be5a2_1_1328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839" name="Google Shape;3839;g314f74be5a2_1_1328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40" name="Google Shape;3840;g314f74be5a2_1_1328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841" name="Google Shape;3841;g314f74be5a2_1_1328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842" name="Google Shape;3842;g314f74be5a2_1_1328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843" name="Google Shape;3843;g314f74be5a2_1_132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3844"/>
        <p:cNvGrpSpPr/>
        <p:nvPr/>
      </p:nvGrpSpPr>
      <p:grpSpPr>
        <a:xfrm>
          <a:off x="0" y="0"/>
          <a:ext cx="0" cy="0"/>
          <a:chOff x="0" y="0"/>
          <a:chExt cx="0" cy="0"/>
        </a:xfrm>
      </p:grpSpPr>
      <p:sp>
        <p:nvSpPr>
          <p:cNvPr id="3845" name="Google Shape;3845;g314f74be5a2_1_13291"/>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6" name="Google Shape;3846;g314f74be5a2_1_1329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847" name="Google Shape;3847;g314f74be5a2_1_1329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48" name="Google Shape;3848;g314f74be5a2_1_1329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849" name="Google Shape;3849;g314f74be5a2_1_1329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850" name="Google Shape;3850;g314f74be5a2_1_1329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851" name="Google Shape;3851;g314f74be5a2_1_132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3852"/>
        <p:cNvGrpSpPr/>
        <p:nvPr/>
      </p:nvGrpSpPr>
      <p:grpSpPr>
        <a:xfrm>
          <a:off x="0" y="0"/>
          <a:ext cx="0" cy="0"/>
          <a:chOff x="0" y="0"/>
          <a:chExt cx="0" cy="0"/>
        </a:xfrm>
      </p:grpSpPr>
      <p:sp>
        <p:nvSpPr>
          <p:cNvPr id="3853" name="Google Shape;3853;g314f74be5a2_1_1329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g314f74be5a2_1_1329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855" name="Google Shape;3855;g314f74be5a2_1_1329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56" name="Google Shape;3856;g314f74be5a2_1_1329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857" name="Google Shape;3857;g314f74be5a2_1_132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858" name="Google Shape;3858;g314f74be5a2_1_132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3859"/>
        <p:cNvGrpSpPr/>
        <p:nvPr/>
      </p:nvGrpSpPr>
      <p:grpSpPr>
        <a:xfrm>
          <a:off x="0" y="0"/>
          <a:ext cx="0" cy="0"/>
          <a:chOff x="0" y="0"/>
          <a:chExt cx="0" cy="0"/>
        </a:xfrm>
      </p:grpSpPr>
      <p:sp>
        <p:nvSpPr>
          <p:cNvPr id="3860" name="Google Shape;3860;g314f74be5a2_1_1330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g314f74be5a2_1_1330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862" name="Google Shape;3862;g314f74be5a2_1_1330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63" name="Google Shape;3863;g314f74be5a2_1_1330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864" name="Google Shape;3864;g314f74be5a2_1_133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865" name="Google Shape;3865;g314f74be5a2_1_13306"/>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6" name="Google Shape;3866;g314f74be5a2_1_13306"/>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3867" name="Google Shape;3867;g314f74be5a2_1_13306"/>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8" name="Google Shape;3868;g314f74be5a2_1_13306"/>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9" name="Google Shape;3869;g314f74be5a2_1_13306"/>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870" name="Google Shape;3870;g314f74be5a2_1_13306"/>
          <p:cNvGrpSpPr/>
          <p:nvPr/>
        </p:nvGrpSpPr>
        <p:grpSpPr>
          <a:xfrm>
            <a:off x="728703" y="3127042"/>
            <a:ext cx="249222" cy="220696"/>
            <a:chOff x="-1591550" y="3597475"/>
            <a:chExt cx="293825" cy="294575"/>
          </a:xfrm>
        </p:grpSpPr>
        <p:sp>
          <p:nvSpPr>
            <p:cNvPr id="3871" name="Google Shape;3871;g314f74be5a2_1_1330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2" name="Google Shape;3872;g314f74be5a2_1_1330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3" name="Google Shape;3873;g314f74be5a2_1_1330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874" name="Google Shape;3874;g314f74be5a2_1_13306"/>
          <p:cNvGrpSpPr/>
          <p:nvPr/>
        </p:nvGrpSpPr>
        <p:grpSpPr>
          <a:xfrm>
            <a:off x="747753" y="2156469"/>
            <a:ext cx="249222" cy="220696"/>
            <a:chOff x="-1591550" y="3597475"/>
            <a:chExt cx="293825" cy="294575"/>
          </a:xfrm>
        </p:grpSpPr>
        <p:sp>
          <p:nvSpPr>
            <p:cNvPr id="3875" name="Google Shape;3875;g314f74be5a2_1_1330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6" name="Google Shape;3876;g314f74be5a2_1_1330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7" name="Google Shape;3877;g314f74be5a2_1_1330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878" name="Google Shape;3878;g314f74be5a2_1_13306"/>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879" name="Google Shape;3879;g314f74be5a2_1_13306"/>
          <p:cNvGrpSpPr/>
          <p:nvPr/>
        </p:nvGrpSpPr>
        <p:grpSpPr>
          <a:xfrm>
            <a:off x="747753" y="1181666"/>
            <a:ext cx="249222" cy="220696"/>
            <a:chOff x="-1591550" y="3597475"/>
            <a:chExt cx="293825" cy="294575"/>
          </a:xfrm>
        </p:grpSpPr>
        <p:sp>
          <p:nvSpPr>
            <p:cNvPr id="3880" name="Google Shape;3880;g314f74be5a2_1_1330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81" name="Google Shape;3881;g314f74be5a2_1_1330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82" name="Google Shape;3882;g314f74be5a2_1_1330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883" name="Google Shape;3883;g314f74be5a2_1_13306"/>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884" name="Google Shape;3884;g314f74be5a2_1_13306"/>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885" name="Google Shape;3885;g314f74be5a2_1_13306"/>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886" name="Google Shape;3886;g314f74be5a2_1_13306"/>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87" name="Google Shape;3887;g314f74be5a2_1_13306"/>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888" name="Google Shape;3888;g314f74be5a2_1_13306"/>
          <p:cNvGrpSpPr/>
          <p:nvPr/>
        </p:nvGrpSpPr>
        <p:grpSpPr>
          <a:xfrm>
            <a:off x="761828" y="4092030"/>
            <a:ext cx="249222" cy="220696"/>
            <a:chOff x="-1591550" y="3597475"/>
            <a:chExt cx="293825" cy="294575"/>
          </a:xfrm>
        </p:grpSpPr>
        <p:sp>
          <p:nvSpPr>
            <p:cNvPr id="3889" name="Google Shape;3889;g314f74be5a2_1_1330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0" name="Google Shape;3890;g314f74be5a2_1_1330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1" name="Google Shape;3891;g314f74be5a2_1_1330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892" name="Google Shape;3892;g314f74be5a2_1_13306"/>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3893"/>
        <p:cNvGrpSpPr/>
        <p:nvPr/>
      </p:nvGrpSpPr>
      <p:grpSpPr>
        <a:xfrm>
          <a:off x="0" y="0"/>
          <a:ext cx="0" cy="0"/>
          <a:chOff x="0" y="0"/>
          <a:chExt cx="0" cy="0"/>
        </a:xfrm>
      </p:grpSpPr>
      <p:sp>
        <p:nvSpPr>
          <p:cNvPr id="3894" name="Google Shape;3894;g314f74be5a2_1_1334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5" name="Google Shape;3895;g314f74be5a2_1_1334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896" name="Google Shape;3896;g314f74be5a2_1_1334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97" name="Google Shape;3897;g314f74be5a2_1_1334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898" name="Google Shape;3898;g314f74be5a2_1_133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99" name="Google Shape;3899;g314f74be5a2_1_133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00" name="Google Shape;3900;g314f74be5a2_1_133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3901"/>
        <p:cNvGrpSpPr/>
        <p:nvPr/>
      </p:nvGrpSpPr>
      <p:grpSpPr>
        <a:xfrm>
          <a:off x="0" y="0"/>
          <a:ext cx="0" cy="0"/>
          <a:chOff x="0" y="0"/>
          <a:chExt cx="0" cy="0"/>
        </a:xfrm>
      </p:grpSpPr>
      <p:sp>
        <p:nvSpPr>
          <p:cNvPr id="3902" name="Google Shape;3902;g314f74be5a2_1_13348"/>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3" name="Google Shape;3903;g314f74be5a2_1_1334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904" name="Google Shape;3904;g314f74be5a2_1_1334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905" name="Google Shape;3905;g314f74be5a2_1_1334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906" name="Google Shape;3906;g314f74be5a2_1_133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07" name="Google Shape;3907;g314f74be5a2_1_133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08" name="Google Shape;3908;g314f74be5a2_1_133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3909"/>
        <p:cNvGrpSpPr/>
        <p:nvPr/>
      </p:nvGrpSpPr>
      <p:grpSpPr>
        <a:xfrm>
          <a:off x="0" y="0"/>
          <a:ext cx="0" cy="0"/>
          <a:chOff x="0" y="0"/>
          <a:chExt cx="0" cy="0"/>
        </a:xfrm>
      </p:grpSpPr>
      <p:sp>
        <p:nvSpPr>
          <p:cNvPr id="3910" name="Google Shape;3910;g314f74be5a2_1_13356"/>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1" name="Google Shape;3911;g314f74be5a2_1_133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3912" name="Google Shape;3912;g314f74be5a2_1_133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913" name="Google Shape;3913;g314f74be5a2_1_1335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914" name="Google Shape;3914;g314f74be5a2_1_1335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15" name="Google Shape;3915;g314f74be5a2_1_1335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16" name="Google Shape;3916;g314f74be5a2_1_133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3917"/>
        <p:cNvGrpSpPr/>
        <p:nvPr/>
      </p:nvGrpSpPr>
      <p:grpSpPr>
        <a:xfrm>
          <a:off x="0" y="0"/>
          <a:ext cx="0" cy="0"/>
          <a:chOff x="0" y="0"/>
          <a:chExt cx="0" cy="0"/>
        </a:xfrm>
      </p:grpSpPr>
      <p:sp>
        <p:nvSpPr>
          <p:cNvPr id="3918" name="Google Shape;3918;g314f74be5a2_1_133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19" name="Google Shape;3919;g314f74be5a2_1_13364"/>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0" name="Google Shape;3920;g314f74be5a2_1_13364"/>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21" name="Google Shape;3921;g314f74be5a2_1_133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922" name="Google Shape;3922;g314f74be5a2_1_1336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3923"/>
        <p:cNvGrpSpPr/>
        <p:nvPr/>
      </p:nvGrpSpPr>
      <p:grpSpPr>
        <a:xfrm>
          <a:off x="0" y="0"/>
          <a:ext cx="0" cy="0"/>
          <a:chOff x="0" y="0"/>
          <a:chExt cx="0" cy="0"/>
        </a:xfrm>
      </p:grpSpPr>
      <p:sp>
        <p:nvSpPr>
          <p:cNvPr id="3924" name="Google Shape;3924;g314f74be5a2_1_133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25" name="Google Shape;3925;g314f74be5a2_1_1337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6" name="Google Shape;3926;g314f74be5a2_1_1337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27" name="Google Shape;3927;g314f74be5a2_1_1337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28" name="Google Shape;3928;g314f74be5a2_1_133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929" name="Google Shape;3929;g314f74be5a2_1_1337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3930"/>
        <p:cNvGrpSpPr/>
        <p:nvPr/>
      </p:nvGrpSpPr>
      <p:grpSpPr>
        <a:xfrm>
          <a:off x="0" y="0"/>
          <a:ext cx="0" cy="0"/>
          <a:chOff x="0" y="0"/>
          <a:chExt cx="0" cy="0"/>
        </a:xfrm>
      </p:grpSpPr>
      <p:sp>
        <p:nvSpPr>
          <p:cNvPr id="3931" name="Google Shape;3931;g314f74be5a2_1_13377"/>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32" name="Google Shape;3932;g314f74be5a2_1_13377"/>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33" name="Google Shape;3933;g314f74be5a2_1_133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934" name="Google Shape;3934;g314f74be5a2_1_1337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518"/>
        <p:cNvGrpSpPr/>
        <p:nvPr/>
      </p:nvGrpSpPr>
      <p:grpSpPr>
        <a:xfrm>
          <a:off x="0" y="0"/>
          <a:ext cx="0" cy="0"/>
          <a:chOff x="0" y="0"/>
          <a:chExt cx="0" cy="0"/>
        </a:xfrm>
      </p:grpSpPr>
      <p:sp>
        <p:nvSpPr>
          <p:cNvPr id="519" name="Google Shape;519;g314f74be5a2_1_620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0" name="Google Shape;520;g314f74be5a2_1_62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1" name="Google Shape;521;g314f74be5a2_1_620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3935"/>
        <p:cNvGrpSpPr/>
        <p:nvPr/>
      </p:nvGrpSpPr>
      <p:grpSpPr>
        <a:xfrm>
          <a:off x="0" y="0"/>
          <a:ext cx="0" cy="0"/>
          <a:chOff x="0" y="0"/>
          <a:chExt cx="0" cy="0"/>
        </a:xfrm>
      </p:grpSpPr>
      <p:sp>
        <p:nvSpPr>
          <p:cNvPr id="3936" name="Google Shape;3936;g314f74be5a2_1_1338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37" name="Google Shape;3937;g314f74be5a2_1_1338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38" name="Google Shape;3938;g314f74be5a2_1_1338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39" name="Google Shape;3939;g314f74be5a2_1_133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940" name="Google Shape;3940;g314f74be5a2_1_1338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3941"/>
        <p:cNvGrpSpPr/>
        <p:nvPr/>
      </p:nvGrpSpPr>
      <p:grpSpPr>
        <a:xfrm>
          <a:off x="0" y="0"/>
          <a:ext cx="0" cy="0"/>
          <a:chOff x="0" y="0"/>
          <a:chExt cx="0" cy="0"/>
        </a:xfrm>
      </p:grpSpPr>
      <p:sp>
        <p:nvSpPr>
          <p:cNvPr id="3942" name="Google Shape;3942;g314f74be5a2_1_133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43" name="Google Shape;3943;g314f74be5a2_1_13388"/>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944" name="Google Shape;3944;g314f74be5a2_1_13388"/>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3945" name="Google Shape;3945;g314f74be5a2_1_133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946" name="Google Shape;3946;g314f74be5a2_1_1338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3947"/>
        <p:cNvGrpSpPr/>
        <p:nvPr/>
      </p:nvGrpSpPr>
      <p:grpSpPr>
        <a:xfrm>
          <a:off x="0" y="0"/>
          <a:ext cx="0" cy="0"/>
          <a:chOff x="0" y="0"/>
          <a:chExt cx="0" cy="0"/>
        </a:xfrm>
      </p:grpSpPr>
      <p:sp>
        <p:nvSpPr>
          <p:cNvPr id="3948" name="Google Shape;3948;g314f74be5a2_1_133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49" name="Google Shape;3949;g314f74be5a2_1_1339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950" name="Google Shape;3950;g314f74be5a2_1_1339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951" name="Google Shape;3951;g314f74be5a2_1_1339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952" name="Google Shape;3952;g314f74be5a2_1_133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953" name="Google Shape;3953;g314f74be5a2_1_1339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3954"/>
        <p:cNvGrpSpPr/>
        <p:nvPr/>
      </p:nvGrpSpPr>
      <p:grpSpPr>
        <a:xfrm>
          <a:off x="0" y="0"/>
          <a:ext cx="0" cy="0"/>
          <a:chOff x="0" y="0"/>
          <a:chExt cx="0" cy="0"/>
        </a:xfrm>
      </p:grpSpPr>
      <p:pic>
        <p:nvPicPr>
          <p:cNvPr id="3955" name="Google Shape;3955;g314f74be5a2_1_13401"/>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3956" name="Google Shape;3956;g314f74be5a2_1_13401"/>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957" name="Google Shape;3957;g314f74be5a2_1_1340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958" name="Google Shape;3958;g314f74be5a2_1_1340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959" name="Google Shape;3959;g314f74be5a2_1_134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3960"/>
        <p:cNvGrpSpPr/>
        <p:nvPr/>
      </p:nvGrpSpPr>
      <p:grpSpPr>
        <a:xfrm>
          <a:off x="0" y="0"/>
          <a:ext cx="0" cy="0"/>
          <a:chOff x="0" y="0"/>
          <a:chExt cx="0" cy="0"/>
        </a:xfrm>
      </p:grpSpPr>
      <p:sp>
        <p:nvSpPr>
          <p:cNvPr id="3961" name="Google Shape;3961;g314f74be5a2_1_134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62" name="Google Shape;3962;g314f74be5a2_1_134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963" name="Google Shape;3963;g314f74be5a2_1_1340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3964"/>
        <p:cNvGrpSpPr/>
        <p:nvPr/>
      </p:nvGrpSpPr>
      <p:grpSpPr>
        <a:xfrm>
          <a:off x="0" y="0"/>
          <a:ext cx="0" cy="0"/>
          <a:chOff x="0" y="0"/>
          <a:chExt cx="0" cy="0"/>
        </a:xfrm>
      </p:grpSpPr>
      <p:sp>
        <p:nvSpPr>
          <p:cNvPr id="3965" name="Google Shape;3965;g314f74be5a2_1_134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66" name="Google Shape;3966;g314f74be5a2_1_134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967" name="Google Shape;3967;g314f74be5a2_1_1341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3968"/>
        <p:cNvGrpSpPr/>
        <p:nvPr/>
      </p:nvGrpSpPr>
      <p:grpSpPr>
        <a:xfrm>
          <a:off x="0" y="0"/>
          <a:ext cx="0" cy="0"/>
          <a:chOff x="0" y="0"/>
          <a:chExt cx="0" cy="0"/>
        </a:xfrm>
      </p:grpSpPr>
      <p:sp>
        <p:nvSpPr>
          <p:cNvPr id="3969" name="Google Shape;3969;g314f74be5a2_1_134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970" name="Google Shape;3970;g314f74be5a2_1_1341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3971"/>
        <p:cNvGrpSpPr/>
        <p:nvPr/>
      </p:nvGrpSpPr>
      <p:grpSpPr>
        <a:xfrm>
          <a:off x="0" y="0"/>
          <a:ext cx="0" cy="0"/>
          <a:chOff x="0" y="0"/>
          <a:chExt cx="0" cy="0"/>
        </a:xfrm>
      </p:grpSpPr>
      <p:sp>
        <p:nvSpPr>
          <p:cNvPr id="3972" name="Google Shape;3972;g314f74be5a2_1_134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73" name="Google Shape;3973;g314f74be5a2_1_134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974" name="Google Shape;3974;g314f74be5a2_1_1341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3975" name="Google Shape;3975;g314f74be5a2_1_1341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3976"/>
        <p:cNvGrpSpPr/>
        <p:nvPr/>
      </p:nvGrpSpPr>
      <p:grpSpPr>
        <a:xfrm>
          <a:off x="0" y="0"/>
          <a:ext cx="0" cy="0"/>
          <a:chOff x="0" y="0"/>
          <a:chExt cx="0" cy="0"/>
        </a:xfrm>
      </p:grpSpPr>
      <p:sp>
        <p:nvSpPr>
          <p:cNvPr id="3977" name="Google Shape;3977;g314f74be5a2_1_134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78" name="Google Shape;3978;g314f74be5a2_1_134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979" name="Google Shape;3979;g314f74be5a2_1_13423"/>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980" name="Google Shape;3980;g314f74be5a2_1_1342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3981"/>
        <p:cNvGrpSpPr/>
        <p:nvPr/>
      </p:nvGrpSpPr>
      <p:grpSpPr>
        <a:xfrm>
          <a:off x="0" y="0"/>
          <a:ext cx="0" cy="0"/>
          <a:chOff x="0" y="0"/>
          <a:chExt cx="0" cy="0"/>
        </a:xfrm>
      </p:grpSpPr>
      <p:sp>
        <p:nvSpPr>
          <p:cNvPr id="3982" name="Google Shape;3982;g314f74be5a2_1_134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983" name="Google Shape;3983;g314f74be5a2_1_1342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984" name="Google Shape;3984;g314f74be5a2_1_134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985" name="Google Shape;3985;g314f74be5a2_1_134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986" name="Google Shape;3986;g314f74be5a2_1_1342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522"/>
        <p:cNvGrpSpPr/>
        <p:nvPr/>
      </p:nvGrpSpPr>
      <p:grpSpPr>
        <a:xfrm>
          <a:off x="0" y="0"/>
          <a:ext cx="0" cy="0"/>
          <a:chOff x="0" y="0"/>
          <a:chExt cx="0" cy="0"/>
        </a:xfrm>
      </p:grpSpPr>
      <p:sp>
        <p:nvSpPr>
          <p:cNvPr id="523" name="Google Shape;523;g314f74be5a2_1_620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4" name="Google Shape;524;g314f74be5a2_1_62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5" name="Google Shape;525;g314f74be5a2_1_6205"/>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6" name="Google Shape;526;g314f74be5a2_1_6205"/>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3987"/>
        <p:cNvGrpSpPr/>
        <p:nvPr/>
      </p:nvGrpSpPr>
      <p:grpSpPr>
        <a:xfrm>
          <a:off x="0" y="0"/>
          <a:ext cx="0" cy="0"/>
          <a:chOff x="0" y="0"/>
          <a:chExt cx="0" cy="0"/>
        </a:xfrm>
      </p:grpSpPr>
      <p:sp>
        <p:nvSpPr>
          <p:cNvPr id="3988" name="Google Shape;3988;g314f74be5a2_1_13434"/>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3989" name="Google Shape;3989;g314f74be5a2_1_1343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90" name="Google Shape;3990;g314f74be5a2_1_1343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91" name="Google Shape;3991;g314f74be5a2_1_13434"/>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3992" name="Google Shape;3992;g314f74be5a2_1_13434"/>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b="1">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93"/>
        <p:cNvGrpSpPr/>
        <p:nvPr/>
      </p:nvGrpSpPr>
      <p:grpSpPr>
        <a:xfrm>
          <a:off x="0" y="0"/>
          <a:ext cx="0" cy="0"/>
          <a:chOff x="0" y="0"/>
          <a:chExt cx="0" cy="0"/>
        </a:xfrm>
      </p:grpSpPr>
      <p:sp>
        <p:nvSpPr>
          <p:cNvPr id="3994" name="Google Shape;3994;g314f74be5a2_1_13440"/>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95" name="Google Shape;3995;g314f74be5a2_1_1344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96" name="Google Shape;3996;g314f74be5a2_1_1344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97" name="Google Shape;3997;g314f74be5a2_1_13440"/>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98" name="Google Shape;3998;g314f74be5a2_1_13440"/>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99" name="Google Shape;3999;g314f74be5a2_1_13440"/>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4000"/>
        <p:cNvGrpSpPr/>
        <p:nvPr/>
      </p:nvGrpSpPr>
      <p:grpSpPr>
        <a:xfrm>
          <a:off x="0" y="0"/>
          <a:ext cx="0" cy="0"/>
          <a:chOff x="0" y="0"/>
          <a:chExt cx="0" cy="0"/>
        </a:xfrm>
      </p:grpSpPr>
      <p:sp>
        <p:nvSpPr>
          <p:cNvPr id="4001" name="Google Shape;4001;g314f74be5a2_1_1344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g314f74be5a2_1_13447"/>
          <p:cNvSpPr>
            <a:spLocks noGrp="1"/>
          </p:cNvSpPr>
          <p:nvPr>
            <p:ph type="pic" idx="2"/>
          </p:nvPr>
        </p:nvSpPr>
        <p:spPr>
          <a:xfrm>
            <a:off x="410600" y="1005850"/>
            <a:ext cx="2688900" cy="3359100"/>
          </a:xfrm>
          <a:prstGeom prst="roundRect">
            <a:avLst>
              <a:gd name="adj" fmla="val 16667"/>
            </a:avLst>
          </a:prstGeom>
          <a:noFill/>
          <a:ln>
            <a:noFill/>
          </a:ln>
        </p:spPr>
      </p:sp>
      <p:sp>
        <p:nvSpPr>
          <p:cNvPr id="4003" name="Google Shape;4003;g314f74be5a2_1_1344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4004" name="Google Shape;4004;g314f74be5a2_1_1344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4005" name="Google Shape;4005;g314f74be5a2_1_1344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4006" name="Google Shape;4006;g314f74be5a2_1_134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4007"/>
        <p:cNvGrpSpPr/>
        <p:nvPr/>
      </p:nvGrpSpPr>
      <p:grpSpPr>
        <a:xfrm>
          <a:off x="0" y="0"/>
          <a:ext cx="0" cy="0"/>
          <a:chOff x="0" y="0"/>
          <a:chExt cx="0" cy="0"/>
        </a:xfrm>
      </p:grpSpPr>
      <p:pic>
        <p:nvPicPr>
          <p:cNvPr id="4008" name="Google Shape;4008;g314f74be5a2_1_134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09" name="Google Shape;4009;g314f74be5a2_1_1345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10" name="Google Shape;4010;g314f74be5a2_1_1345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11" name="Google Shape;4011;g314f74be5a2_1_13454"/>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4012"/>
        <p:cNvGrpSpPr/>
        <p:nvPr/>
      </p:nvGrpSpPr>
      <p:grpSpPr>
        <a:xfrm>
          <a:off x="0" y="0"/>
          <a:ext cx="0" cy="0"/>
          <a:chOff x="0" y="0"/>
          <a:chExt cx="0" cy="0"/>
        </a:xfrm>
      </p:grpSpPr>
      <p:pic>
        <p:nvPicPr>
          <p:cNvPr id="4013" name="Google Shape;4013;g314f74be5a2_1_134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14" name="Google Shape;4014;g314f74be5a2_1_1345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15" name="Google Shape;4015;g314f74be5a2_1_13459"/>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16" name="Google Shape;4016;g314f74be5a2_1_1345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4017"/>
        <p:cNvGrpSpPr/>
        <p:nvPr/>
      </p:nvGrpSpPr>
      <p:grpSpPr>
        <a:xfrm>
          <a:off x="0" y="0"/>
          <a:ext cx="0" cy="0"/>
          <a:chOff x="0" y="0"/>
          <a:chExt cx="0" cy="0"/>
        </a:xfrm>
      </p:grpSpPr>
      <p:pic>
        <p:nvPicPr>
          <p:cNvPr id="4018" name="Google Shape;4018;g314f74be5a2_1_1346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19" name="Google Shape;4019;g314f74be5a2_1_1346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4020" name="Google Shape;4020;g314f74be5a2_1_1346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21" name="Google Shape;4021;g314f74be5a2_1_13464"/>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22" name="Google Shape;4022;g314f74be5a2_1_1346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4023"/>
        <p:cNvGrpSpPr/>
        <p:nvPr/>
      </p:nvGrpSpPr>
      <p:grpSpPr>
        <a:xfrm>
          <a:off x="0" y="0"/>
          <a:ext cx="0" cy="0"/>
          <a:chOff x="0" y="0"/>
          <a:chExt cx="0" cy="0"/>
        </a:xfrm>
      </p:grpSpPr>
      <p:sp>
        <p:nvSpPr>
          <p:cNvPr id="4024" name="Google Shape;4024;g314f74be5a2_1_134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4025"/>
        <p:cNvGrpSpPr/>
        <p:nvPr/>
      </p:nvGrpSpPr>
      <p:grpSpPr>
        <a:xfrm>
          <a:off x="0" y="0"/>
          <a:ext cx="0" cy="0"/>
          <a:chOff x="0" y="0"/>
          <a:chExt cx="0" cy="0"/>
        </a:xfrm>
      </p:grpSpPr>
      <p:pic>
        <p:nvPicPr>
          <p:cNvPr id="4026" name="Google Shape;4026;g314f74be5a2_1_1347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4027" name="Google Shape;4027;g314f74be5a2_1_1347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4028" name="Google Shape;4028;g314f74be5a2_1_1347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29" name="Google Shape;4029;g314f74be5a2_1_1347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30" name="Google Shape;4030;g314f74be5a2_1_1347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4031"/>
        <p:cNvGrpSpPr/>
        <p:nvPr/>
      </p:nvGrpSpPr>
      <p:grpSpPr>
        <a:xfrm>
          <a:off x="0" y="0"/>
          <a:ext cx="0" cy="0"/>
          <a:chOff x="0" y="0"/>
          <a:chExt cx="0" cy="0"/>
        </a:xfrm>
      </p:grpSpPr>
      <p:pic>
        <p:nvPicPr>
          <p:cNvPr id="4032" name="Google Shape;4032;g314f74be5a2_1_1347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33" name="Google Shape;4033;g314f74be5a2_1_1347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4034" name="Google Shape;4034;g314f74be5a2_1_1347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35" name="Google Shape;4035;g314f74be5a2_1_1347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36" name="Google Shape;4036;g314f74be5a2_1_1347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4037"/>
        <p:cNvGrpSpPr/>
        <p:nvPr/>
      </p:nvGrpSpPr>
      <p:grpSpPr>
        <a:xfrm>
          <a:off x="0" y="0"/>
          <a:ext cx="0" cy="0"/>
          <a:chOff x="0" y="0"/>
          <a:chExt cx="0" cy="0"/>
        </a:xfrm>
      </p:grpSpPr>
      <p:sp>
        <p:nvSpPr>
          <p:cNvPr id="4038" name="Google Shape;4038;g314f74be5a2_1_1348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9" name="Google Shape;4039;g314f74be5a2_1_1348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527"/>
        <p:cNvGrpSpPr/>
        <p:nvPr/>
      </p:nvGrpSpPr>
      <p:grpSpPr>
        <a:xfrm>
          <a:off x="0" y="0"/>
          <a:ext cx="0" cy="0"/>
          <a:chOff x="0" y="0"/>
          <a:chExt cx="0" cy="0"/>
        </a:xfrm>
      </p:grpSpPr>
      <p:sp>
        <p:nvSpPr>
          <p:cNvPr id="528" name="Google Shape;528;g314f74be5a2_1_62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29" name="Google Shape;529;g314f74be5a2_1_62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30" name="Google Shape;530;g314f74be5a2_1_621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4040"/>
        <p:cNvGrpSpPr/>
        <p:nvPr/>
      </p:nvGrpSpPr>
      <p:grpSpPr>
        <a:xfrm>
          <a:off x="0" y="0"/>
          <a:ext cx="0" cy="0"/>
          <a:chOff x="0" y="0"/>
          <a:chExt cx="0" cy="0"/>
        </a:xfrm>
      </p:grpSpPr>
      <p:sp>
        <p:nvSpPr>
          <p:cNvPr id="4041" name="Google Shape;4041;g314f74be5a2_1_13487"/>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42" name="Google Shape;4042;g314f74be5a2_1_1348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043" name="Google Shape;4043;g314f74be5a2_1_13487"/>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4044"/>
        <p:cNvGrpSpPr/>
        <p:nvPr/>
      </p:nvGrpSpPr>
      <p:grpSpPr>
        <a:xfrm>
          <a:off x="0" y="0"/>
          <a:ext cx="0" cy="0"/>
          <a:chOff x="0" y="0"/>
          <a:chExt cx="0" cy="0"/>
        </a:xfrm>
      </p:grpSpPr>
      <p:pic>
        <p:nvPicPr>
          <p:cNvPr id="4045" name="Google Shape;4045;g314f74be5a2_1_134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46" name="Google Shape;4046;g314f74be5a2_1_1349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47" name="Google Shape;4047;g314f74be5a2_1_1349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48" name="Google Shape;4048;g314f74be5a2_1_1349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49"/>
        <p:cNvGrpSpPr/>
        <p:nvPr/>
      </p:nvGrpSpPr>
      <p:grpSpPr>
        <a:xfrm>
          <a:off x="0" y="0"/>
          <a:ext cx="0" cy="0"/>
          <a:chOff x="0" y="0"/>
          <a:chExt cx="0" cy="0"/>
        </a:xfrm>
      </p:grpSpPr>
      <p:sp>
        <p:nvSpPr>
          <p:cNvPr id="4050" name="Google Shape;4050;g314f74be5a2_1_1349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051" name="Google Shape;4051;g314f74be5a2_1_134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4052"/>
        <p:cNvGrpSpPr/>
        <p:nvPr/>
      </p:nvGrpSpPr>
      <p:grpSpPr>
        <a:xfrm>
          <a:off x="0" y="0"/>
          <a:ext cx="0" cy="0"/>
          <a:chOff x="0" y="0"/>
          <a:chExt cx="0" cy="0"/>
        </a:xfrm>
      </p:grpSpPr>
      <p:sp>
        <p:nvSpPr>
          <p:cNvPr id="4053" name="Google Shape;4053;g314f74be5a2_1_13499"/>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54" name="Google Shape;4054;g314f74be5a2_1_13499"/>
          <p:cNvSpPr>
            <a:spLocks noGrp="1"/>
          </p:cNvSpPr>
          <p:nvPr>
            <p:ph type="pic" idx="2"/>
          </p:nvPr>
        </p:nvSpPr>
        <p:spPr>
          <a:xfrm>
            <a:off x="410600" y="1005850"/>
            <a:ext cx="2688900" cy="3359100"/>
          </a:xfrm>
          <a:prstGeom prst="roundRect">
            <a:avLst>
              <a:gd name="adj" fmla="val 16667"/>
            </a:avLst>
          </a:prstGeom>
          <a:noFill/>
          <a:ln>
            <a:noFill/>
          </a:ln>
        </p:spPr>
      </p:sp>
      <p:sp>
        <p:nvSpPr>
          <p:cNvPr id="4055" name="Google Shape;4055;g314f74be5a2_1_13499"/>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4056" name="Google Shape;4056;g314f74be5a2_1_13499"/>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4057" name="Google Shape;4057;g314f74be5a2_1_13499"/>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4058" name="Google Shape;4058;g314f74be5a2_1_1349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4059" name="Google Shape;4059;g314f74be5a2_1_1349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4060"/>
        <p:cNvGrpSpPr/>
        <p:nvPr/>
      </p:nvGrpSpPr>
      <p:grpSpPr>
        <a:xfrm>
          <a:off x="0" y="0"/>
          <a:ext cx="0" cy="0"/>
          <a:chOff x="0" y="0"/>
          <a:chExt cx="0" cy="0"/>
        </a:xfrm>
      </p:grpSpPr>
      <p:pic>
        <p:nvPicPr>
          <p:cNvPr id="4061" name="Google Shape;4061;g314f74be5a2_1_1350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62" name="Google Shape;4062;g314f74be5a2_1_1350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63" name="Google Shape;4063;g314f74be5a2_1_1350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64" name="Google Shape;4064;g314f74be5a2_1_1350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65"/>
        <p:cNvGrpSpPr/>
        <p:nvPr/>
      </p:nvGrpSpPr>
      <p:grpSpPr>
        <a:xfrm>
          <a:off x="0" y="0"/>
          <a:ext cx="0" cy="0"/>
          <a:chOff x="0" y="0"/>
          <a:chExt cx="0" cy="0"/>
        </a:xfrm>
      </p:grpSpPr>
      <p:sp>
        <p:nvSpPr>
          <p:cNvPr id="4066" name="Google Shape;4066;g314f74be5a2_1_13512"/>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067" name="Google Shape;4067;g314f74be5a2_1_13512"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68"/>
        <p:cNvGrpSpPr/>
        <p:nvPr/>
      </p:nvGrpSpPr>
      <p:grpSpPr>
        <a:xfrm>
          <a:off x="0" y="0"/>
          <a:ext cx="0" cy="0"/>
          <a:chOff x="0" y="0"/>
          <a:chExt cx="0" cy="0"/>
        </a:xfrm>
      </p:grpSpPr>
      <p:sp>
        <p:nvSpPr>
          <p:cNvPr id="4069" name="Google Shape;4069;g314f74be5a2_1_13515"/>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70" name="Google Shape;4070;g314f74be5a2_1_13515"/>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4071" name="Google Shape;4071;g314f74be5a2_1_13515"/>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072" name="Google Shape;4072;g314f74be5a2_1_13515"/>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4073" name="Google Shape;4073;g314f74be5a2_1_13515"/>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074" name="Google Shape;4074;g314f74be5a2_1_13515"/>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4075" name="Google Shape;4075;g314f74be5a2_1_13515"/>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4076"/>
        <p:cNvGrpSpPr/>
        <p:nvPr/>
      </p:nvGrpSpPr>
      <p:grpSpPr>
        <a:xfrm>
          <a:off x="0" y="0"/>
          <a:ext cx="0" cy="0"/>
          <a:chOff x="0" y="0"/>
          <a:chExt cx="0" cy="0"/>
        </a:xfrm>
      </p:grpSpPr>
      <p:pic>
        <p:nvPicPr>
          <p:cNvPr id="4077" name="Google Shape;4077;g314f74be5a2_1_1352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78" name="Google Shape;4078;g314f74be5a2_1_1352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79" name="Google Shape;4079;g314f74be5a2_1_1352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80" name="Google Shape;4080;g314f74be5a2_1_13523"/>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4081" name="Google Shape;4081;g314f74be5a2_1_135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4082"/>
        <p:cNvGrpSpPr/>
        <p:nvPr/>
      </p:nvGrpSpPr>
      <p:grpSpPr>
        <a:xfrm>
          <a:off x="0" y="0"/>
          <a:ext cx="0" cy="0"/>
          <a:chOff x="0" y="0"/>
          <a:chExt cx="0" cy="0"/>
        </a:xfrm>
      </p:grpSpPr>
      <p:sp>
        <p:nvSpPr>
          <p:cNvPr id="4083" name="Google Shape;4083;g314f74be5a2_1_13529"/>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4" name="Google Shape;4084;g314f74be5a2_1_13529"/>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5" name="Google Shape;4085;g314f74be5a2_1_1352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086" name="Google Shape;4086;g314f74be5a2_1_135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4087"/>
        <p:cNvGrpSpPr/>
        <p:nvPr/>
      </p:nvGrpSpPr>
      <p:grpSpPr>
        <a:xfrm>
          <a:off x="0" y="0"/>
          <a:ext cx="0" cy="0"/>
          <a:chOff x="0" y="0"/>
          <a:chExt cx="0" cy="0"/>
        </a:xfrm>
      </p:grpSpPr>
      <p:sp>
        <p:nvSpPr>
          <p:cNvPr id="4088" name="Google Shape;4088;g314f74be5a2_1_13534"/>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9" name="Google Shape;4089;g314f74be5a2_1_13534"/>
          <p:cNvSpPr>
            <a:spLocks noGrp="1"/>
          </p:cNvSpPr>
          <p:nvPr>
            <p:ph type="pic" idx="2"/>
          </p:nvPr>
        </p:nvSpPr>
        <p:spPr>
          <a:xfrm>
            <a:off x="410600" y="1005850"/>
            <a:ext cx="2688900" cy="3359100"/>
          </a:xfrm>
          <a:prstGeom prst="roundRect">
            <a:avLst>
              <a:gd name="adj" fmla="val 16667"/>
            </a:avLst>
          </a:prstGeom>
          <a:noFill/>
          <a:ln>
            <a:noFill/>
          </a:ln>
        </p:spPr>
      </p:sp>
      <p:sp>
        <p:nvSpPr>
          <p:cNvPr id="4090" name="Google Shape;4090;g314f74be5a2_1_13534"/>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4091" name="Google Shape;4091;g314f74be5a2_1_13534"/>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4092" name="Google Shape;4092;g314f74be5a2_1_1353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4093" name="Google Shape;4093;g314f74be5a2_1_135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94" name="Google Shape;4094;g314f74be5a2_1_13534"/>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531"/>
        <p:cNvGrpSpPr/>
        <p:nvPr/>
      </p:nvGrpSpPr>
      <p:grpSpPr>
        <a:xfrm>
          <a:off x="0" y="0"/>
          <a:ext cx="0" cy="0"/>
          <a:chOff x="0" y="0"/>
          <a:chExt cx="0" cy="0"/>
        </a:xfrm>
      </p:grpSpPr>
      <p:sp>
        <p:nvSpPr>
          <p:cNvPr id="532" name="Google Shape;532;g314f74be5a2_1_62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33" name="Google Shape;533;g314f74be5a2_1_6214"/>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34" name="Google Shape;534;g314f74be5a2_1_62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35" name="Google Shape;535;g314f74be5a2_1_62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36" name="Google Shape;536;g314f74be5a2_1_6214"/>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4095"/>
        <p:cNvGrpSpPr/>
        <p:nvPr/>
      </p:nvGrpSpPr>
      <p:grpSpPr>
        <a:xfrm>
          <a:off x="0" y="0"/>
          <a:ext cx="0" cy="0"/>
          <a:chOff x="0" y="0"/>
          <a:chExt cx="0" cy="0"/>
        </a:xfrm>
      </p:grpSpPr>
      <p:sp>
        <p:nvSpPr>
          <p:cNvPr id="4096" name="Google Shape;4096;g314f74be5a2_1_13542"/>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7" name="Google Shape;4097;g314f74be5a2_1_13542"/>
          <p:cNvSpPr>
            <a:spLocks noGrp="1"/>
          </p:cNvSpPr>
          <p:nvPr>
            <p:ph type="pic" idx="2"/>
          </p:nvPr>
        </p:nvSpPr>
        <p:spPr>
          <a:xfrm>
            <a:off x="410600" y="1005850"/>
            <a:ext cx="2688900" cy="3359100"/>
          </a:xfrm>
          <a:prstGeom prst="roundRect">
            <a:avLst>
              <a:gd name="adj" fmla="val 16667"/>
            </a:avLst>
          </a:prstGeom>
          <a:noFill/>
          <a:ln>
            <a:noFill/>
          </a:ln>
        </p:spPr>
      </p:sp>
      <p:sp>
        <p:nvSpPr>
          <p:cNvPr id="4098" name="Google Shape;4098;g314f74be5a2_1_13542"/>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4099" name="Google Shape;4099;g314f74be5a2_1_13542"/>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4100" name="Google Shape;4100;g314f74be5a2_1_1354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4101" name="Google Shape;4101;g314f74be5a2_1_135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02" name="Google Shape;4102;g314f74be5a2_1_13542"/>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4103"/>
        <p:cNvGrpSpPr/>
        <p:nvPr/>
      </p:nvGrpSpPr>
      <p:grpSpPr>
        <a:xfrm>
          <a:off x="0" y="0"/>
          <a:ext cx="0" cy="0"/>
          <a:chOff x="0" y="0"/>
          <a:chExt cx="0" cy="0"/>
        </a:xfrm>
      </p:grpSpPr>
      <p:sp>
        <p:nvSpPr>
          <p:cNvPr id="4104" name="Google Shape;4104;g314f74be5a2_1_13550"/>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05" name="Google Shape;4105;g314f74be5a2_1_13550"/>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4106" name="Google Shape;4106;g314f74be5a2_1_13550"/>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4107" name="Google Shape;4107;g314f74be5a2_1_13550"/>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4108"/>
        <p:cNvGrpSpPr/>
        <p:nvPr/>
      </p:nvGrpSpPr>
      <p:grpSpPr>
        <a:xfrm>
          <a:off x="0" y="0"/>
          <a:ext cx="0" cy="0"/>
          <a:chOff x="0" y="0"/>
          <a:chExt cx="0" cy="0"/>
        </a:xfrm>
      </p:grpSpPr>
      <p:sp>
        <p:nvSpPr>
          <p:cNvPr id="4109" name="Google Shape;4109;g314f74be5a2_1_135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110" name="Google Shape;4110;g314f74be5a2_1_135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111" name="Google Shape;4111;g314f74be5a2_1_135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4112"/>
        <p:cNvGrpSpPr/>
        <p:nvPr/>
      </p:nvGrpSpPr>
      <p:grpSpPr>
        <a:xfrm>
          <a:off x="0" y="0"/>
          <a:ext cx="0" cy="0"/>
          <a:chOff x="0" y="0"/>
          <a:chExt cx="0" cy="0"/>
        </a:xfrm>
      </p:grpSpPr>
      <p:pic>
        <p:nvPicPr>
          <p:cNvPr id="4113" name="Google Shape;4113;g314f74be5a2_1_135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14" name="Google Shape;4114;g314f74be5a2_1_1355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4115" name="Google Shape;4115;g314f74be5a2_1_1355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16" name="Google Shape;4116;g314f74be5a2_1_1355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17"/>
        <p:cNvGrpSpPr/>
        <p:nvPr/>
      </p:nvGrpSpPr>
      <p:grpSpPr>
        <a:xfrm>
          <a:off x="0" y="0"/>
          <a:ext cx="0" cy="0"/>
          <a:chOff x="0" y="0"/>
          <a:chExt cx="0" cy="0"/>
        </a:xfrm>
      </p:grpSpPr>
      <p:sp>
        <p:nvSpPr>
          <p:cNvPr id="4118" name="Google Shape;4118;g314f74be5a2_1_13564"/>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19" name="Google Shape;4119;g314f74be5a2_1_13564"/>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120" name="Google Shape;4120;g314f74be5a2_1_1356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4121"/>
        <p:cNvGrpSpPr/>
        <p:nvPr/>
      </p:nvGrpSpPr>
      <p:grpSpPr>
        <a:xfrm>
          <a:off x="0" y="0"/>
          <a:ext cx="0" cy="0"/>
          <a:chOff x="0" y="0"/>
          <a:chExt cx="0" cy="0"/>
        </a:xfrm>
      </p:grpSpPr>
      <p:sp>
        <p:nvSpPr>
          <p:cNvPr id="4122" name="Google Shape;4122;g314f74be5a2_1_13568"/>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4123" name="Google Shape;4123;g314f74be5a2_1_13568"/>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124" name="Google Shape;4124;g314f74be5a2_1_135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125" name="Google Shape;4125;g314f74be5a2_1_135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26" name="Google Shape;4126;g314f74be5a2_1_13568"/>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4127"/>
        <p:cNvGrpSpPr/>
        <p:nvPr/>
      </p:nvGrpSpPr>
      <p:grpSpPr>
        <a:xfrm>
          <a:off x="0" y="0"/>
          <a:ext cx="0" cy="0"/>
          <a:chOff x="0" y="0"/>
          <a:chExt cx="0" cy="0"/>
        </a:xfrm>
      </p:grpSpPr>
      <p:sp>
        <p:nvSpPr>
          <p:cNvPr id="4128" name="Google Shape;4128;g314f74be5a2_1_13574"/>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4129" name="Google Shape;4129;g314f74be5a2_1_13574"/>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4130" name="Google Shape;4130;g314f74be5a2_1_13574"/>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4131"/>
        <p:cNvGrpSpPr/>
        <p:nvPr/>
      </p:nvGrpSpPr>
      <p:grpSpPr>
        <a:xfrm>
          <a:off x="0" y="0"/>
          <a:ext cx="0" cy="0"/>
          <a:chOff x="0" y="0"/>
          <a:chExt cx="0" cy="0"/>
        </a:xfrm>
      </p:grpSpPr>
      <p:sp>
        <p:nvSpPr>
          <p:cNvPr id="4132" name="Google Shape;4132;g314f74be5a2_1_13578"/>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g314f74be5a2_1_13578"/>
          <p:cNvSpPr>
            <a:spLocks noGrp="1"/>
          </p:cNvSpPr>
          <p:nvPr>
            <p:ph type="pic" idx="2"/>
          </p:nvPr>
        </p:nvSpPr>
        <p:spPr>
          <a:xfrm>
            <a:off x="5854750" y="980700"/>
            <a:ext cx="2862900" cy="2714100"/>
          </a:xfrm>
          <a:prstGeom prst="roundRect">
            <a:avLst>
              <a:gd name="adj" fmla="val 16667"/>
            </a:avLst>
          </a:prstGeom>
          <a:noFill/>
          <a:ln>
            <a:noFill/>
          </a:ln>
        </p:spPr>
      </p:sp>
      <p:sp>
        <p:nvSpPr>
          <p:cNvPr id="4134" name="Google Shape;4134;g314f74be5a2_1_13578"/>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4135" name="Google Shape;4135;g314f74be5a2_1_13578"/>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4136" name="Google Shape;4136;g314f74be5a2_1_13578"/>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4137" name="Google Shape;4137;g314f74be5a2_1_1357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4138"/>
        <p:cNvGrpSpPr/>
        <p:nvPr/>
      </p:nvGrpSpPr>
      <p:grpSpPr>
        <a:xfrm>
          <a:off x="0" y="0"/>
          <a:ext cx="0" cy="0"/>
          <a:chOff x="0" y="0"/>
          <a:chExt cx="0" cy="0"/>
        </a:xfrm>
      </p:grpSpPr>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4139"/>
        <p:cNvGrpSpPr/>
        <p:nvPr/>
      </p:nvGrpSpPr>
      <p:grpSpPr>
        <a:xfrm>
          <a:off x="0" y="0"/>
          <a:ext cx="0" cy="0"/>
          <a:chOff x="0" y="0"/>
          <a:chExt cx="0" cy="0"/>
        </a:xfrm>
      </p:grpSpPr>
      <p:pic>
        <p:nvPicPr>
          <p:cNvPr id="4140" name="Google Shape;4140;g314f74be5a2_1_1358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4141" name="Google Shape;4141;g314f74be5a2_1_1358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42" name="Google Shape;4142;g314f74be5a2_1_1358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43" name="Google Shape;4143;g314f74be5a2_1_1358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537"/>
        <p:cNvGrpSpPr/>
        <p:nvPr/>
      </p:nvGrpSpPr>
      <p:grpSpPr>
        <a:xfrm>
          <a:off x="0" y="0"/>
          <a:ext cx="0" cy="0"/>
          <a:chOff x="0" y="0"/>
          <a:chExt cx="0" cy="0"/>
        </a:xfrm>
      </p:grpSpPr>
      <p:sp>
        <p:nvSpPr>
          <p:cNvPr id="538" name="Google Shape;538;g314f74be5a2_1_6220"/>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g314f74be5a2_1_622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540" name="Google Shape;540;g314f74be5a2_1_62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41" name="Google Shape;541;g314f74be5a2_1_622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42" name="Google Shape;542;g314f74be5a2_1_62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543" name="Google Shape;543;g314f74be5a2_1_62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4144"/>
        <p:cNvGrpSpPr/>
        <p:nvPr/>
      </p:nvGrpSpPr>
      <p:grpSpPr>
        <a:xfrm>
          <a:off x="0" y="0"/>
          <a:ext cx="0" cy="0"/>
          <a:chOff x="0" y="0"/>
          <a:chExt cx="0" cy="0"/>
        </a:xfrm>
      </p:grpSpPr>
      <p:pic>
        <p:nvPicPr>
          <p:cNvPr id="4145" name="Google Shape;4145;g314f74be5a2_1_135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46" name="Google Shape;4146;g314f74be5a2_1_1359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47" name="Google Shape;4147;g314f74be5a2_1_1359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48" name="Google Shape;4148;g314f74be5a2_1_1359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4149"/>
        <p:cNvGrpSpPr/>
        <p:nvPr/>
      </p:nvGrpSpPr>
      <p:grpSpPr>
        <a:xfrm>
          <a:off x="0" y="0"/>
          <a:ext cx="0" cy="0"/>
          <a:chOff x="0" y="0"/>
          <a:chExt cx="0" cy="0"/>
        </a:xfrm>
      </p:grpSpPr>
      <p:sp>
        <p:nvSpPr>
          <p:cNvPr id="4150" name="Google Shape;4150;g314f74be5a2_1_1359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4151" name="Google Shape;4151;g314f74be5a2_1_1359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152" name="Google Shape;4152;g314f74be5a2_1_135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153" name="Google Shape;4153;g314f74be5a2_1_135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54" name="Google Shape;4154;g314f74be5a2_1_1359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4155"/>
        <p:cNvGrpSpPr/>
        <p:nvPr/>
      </p:nvGrpSpPr>
      <p:grpSpPr>
        <a:xfrm>
          <a:off x="0" y="0"/>
          <a:ext cx="0" cy="0"/>
          <a:chOff x="0" y="0"/>
          <a:chExt cx="0" cy="0"/>
        </a:xfrm>
      </p:grpSpPr>
      <p:pic>
        <p:nvPicPr>
          <p:cNvPr id="4156" name="Google Shape;4156;g314f74be5a2_1_1360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57" name="Google Shape;4157;g314f74be5a2_1_1360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58" name="Google Shape;4158;g314f74be5a2_1_1360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59" name="Google Shape;4159;g314f74be5a2_1_1360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4160"/>
        <p:cNvGrpSpPr/>
        <p:nvPr/>
      </p:nvGrpSpPr>
      <p:grpSpPr>
        <a:xfrm>
          <a:off x="0" y="0"/>
          <a:ext cx="0" cy="0"/>
          <a:chOff x="0" y="0"/>
          <a:chExt cx="0" cy="0"/>
        </a:xfrm>
      </p:grpSpPr>
      <p:pic>
        <p:nvPicPr>
          <p:cNvPr id="4161" name="Google Shape;4161;g314f74be5a2_1_1360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62" name="Google Shape;4162;g314f74be5a2_1_1360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4163" name="Google Shape;4163;g314f74be5a2_1_1360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64" name="Google Shape;4164;g314f74be5a2_1_13607"/>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165"/>
        <p:cNvGrpSpPr/>
        <p:nvPr/>
      </p:nvGrpSpPr>
      <p:grpSpPr>
        <a:xfrm>
          <a:off x="0" y="0"/>
          <a:ext cx="0" cy="0"/>
          <a:chOff x="0" y="0"/>
          <a:chExt cx="0" cy="0"/>
        </a:xfrm>
      </p:grpSpPr>
      <p:pic>
        <p:nvPicPr>
          <p:cNvPr id="4166" name="Google Shape;4166;g314f74be5a2_1_13612"/>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4167" name="Google Shape;4167;g314f74be5a2_1_136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4168"/>
        <p:cNvGrpSpPr/>
        <p:nvPr/>
      </p:nvGrpSpPr>
      <p:grpSpPr>
        <a:xfrm>
          <a:off x="0" y="0"/>
          <a:ext cx="0" cy="0"/>
          <a:chOff x="0" y="0"/>
          <a:chExt cx="0" cy="0"/>
        </a:xfrm>
      </p:grpSpPr>
      <p:sp>
        <p:nvSpPr>
          <p:cNvPr id="4169" name="Google Shape;4169;g314f74be5a2_1_13615"/>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4170" name="Google Shape;4170;g314f74be5a2_1_13615"/>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4171" name="Google Shape;4171;g314f74be5a2_1_13615"/>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4172" name="Google Shape;4172;g314f74be5a2_1_13615"/>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4173"/>
        <p:cNvGrpSpPr/>
        <p:nvPr/>
      </p:nvGrpSpPr>
      <p:grpSpPr>
        <a:xfrm>
          <a:off x="0" y="0"/>
          <a:ext cx="0" cy="0"/>
          <a:chOff x="0" y="0"/>
          <a:chExt cx="0" cy="0"/>
        </a:xfrm>
      </p:grpSpPr>
      <p:sp>
        <p:nvSpPr>
          <p:cNvPr id="4174" name="Google Shape;4174;g314f74be5a2_1_13620"/>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5" name="Google Shape;4175;g314f74be5a2_1_13620"/>
          <p:cNvSpPr>
            <a:spLocks noGrp="1"/>
          </p:cNvSpPr>
          <p:nvPr>
            <p:ph type="pic" idx="2"/>
          </p:nvPr>
        </p:nvSpPr>
        <p:spPr>
          <a:xfrm>
            <a:off x="410600" y="1005850"/>
            <a:ext cx="2688900" cy="3359100"/>
          </a:xfrm>
          <a:prstGeom prst="roundRect">
            <a:avLst>
              <a:gd name="adj" fmla="val 16667"/>
            </a:avLst>
          </a:prstGeom>
          <a:noFill/>
          <a:ln>
            <a:noFill/>
          </a:ln>
        </p:spPr>
      </p:sp>
      <p:sp>
        <p:nvSpPr>
          <p:cNvPr id="4176" name="Google Shape;4176;g314f74be5a2_1_13620"/>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4177" name="Google Shape;4177;g314f74be5a2_1_13620"/>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4178" name="Google Shape;4178;g314f74be5a2_1_1362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4179" name="Google Shape;4179;g314f74be5a2_1_1362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4180"/>
        <p:cNvGrpSpPr/>
        <p:nvPr/>
      </p:nvGrpSpPr>
      <p:grpSpPr>
        <a:xfrm>
          <a:off x="0" y="0"/>
          <a:ext cx="0" cy="0"/>
          <a:chOff x="0" y="0"/>
          <a:chExt cx="0" cy="0"/>
        </a:xfrm>
      </p:grpSpPr>
      <p:pic>
        <p:nvPicPr>
          <p:cNvPr id="4181" name="Google Shape;4181;g314f74be5a2_1_13627"/>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4182" name="Google Shape;4182;g314f74be5a2_1_13627"/>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4183" name="Google Shape;4183;g314f74be5a2_1_1362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4184"/>
        <p:cNvGrpSpPr/>
        <p:nvPr/>
      </p:nvGrpSpPr>
      <p:grpSpPr>
        <a:xfrm>
          <a:off x="0" y="0"/>
          <a:ext cx="0" cy="0"/>
          <a:chOff x="0" y="0"/>
          <a:chExt cx="0" cy="0"/>
        </a:xfrm>
      </p:grpSpPr>
      <p:pic>
        <p:nvPicPr>
          <p:cNvPr id="4185" name="Google Shape;4185;g314f74be5a2_1_1363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4186" name="Google Shape;4186;g314f74be5a2_1_1363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endParaRPr/>
          </a:p>
        </p:txBody>
      </p:sp>
      <p:sp>
        <p:nvSpPr>
          <p:cNvPr id="4187" name="Google Shape;4187;g314f74be5a2_1_1363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88" name="Google Shape;4188;g314f74be5a2_1_1363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189" name="Google Shape;4189;g314f74be5a2_1_13631"/>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80F00"/>
                </a:solidFill>
                <a:latin typeface="Arial"/>
                <a:ea typeface="Arial"/>
                <a:cs typeface="Arial"/>
                <a:sym typeface="Arial"/>
              </a:rPr>
              <a:t>Ⓒ </a:t>
            </a:r>
            <a:r>
              <a:rPr lang="en-US"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4190"/>
        <p:cNvGrpSpPr/>
        <p:nvPr/>
      </p:nvGrpSpPr>
      <p:grpSpPr>
        <a:xfrm>
          <a:off x="0" y="0"/>
          <a:ext cx="0" cy="0"/>
          <a:chOff x="0" y="0"/>
          <a:chExt cx="0" cy="0"/>
        </a:xfrm>
      </p:grpSpPr>
      <p:sp>
        <p:nvSpPr>
          <p:cNvPr id="4191" name="Google Shape;4191;g314f74be5a2_1_136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92" name="Google Shape;4192;g314f74be5a2_1_136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93" name="Google Shape;4193;g314f74be5a2_1_136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544"/>
        <p:cNvGrpSpPr/>
        <p:nvPr/>
      </p:nvGrpSpPr>
      <p:grpSpPr>
        <a:xfrm>
          <a:off x="0" y="0"/>
          <a:ext cx="0" cy="0"/>
          <a:chOff x="0" y="0"/>
          <a:chExt cx="0" cy="0"/>
        </a:xfrm>
      </p:grpSpPr>
      <p:sp>
        <p:nvSpPr>
          <p:cNvPr id="545" name="Google Shape;545;g314f74be5a2_1_622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314f74be5a2_1_622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547" name="Google Shape;547;g314f74be5a2_1_622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48" name="Google Shape;548;g314f74be5a2_1_622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49" name="Google Shape;549;g314f74be5a2_1_62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50" name="Google Shape;550;g314f74be5a2_1_6227"/>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1" name="Google Shape;551;g314f74be5a2_1_6227"/>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552" name="Google Shape;552;g314f74be5a2_1_6227"/>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3" name="Google Shape;553;g314f74be5a2_1_6227"/>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4" name="Google Shape;554;g314f74be5a2_1_6227"/>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55" name="Google Shape;555;g314f74be5a2_1_6227"/>
          <p:cNvGrpSpPr/>
          <p:nvPr/>
        </p:nvGrpSpPr>
        <p:grpSpPr>
          <a:xfrm>
            <a:off x="728703" y="3127042"/>
            <a:ext cx="249222" cy="220696"/>
            <a:chOff x="-1591550" y="3597475"/>
            <a:chExt cx="293825" cy="294575"/>
          </a:xfrm>
        </p:grpSpPr>
        <p:sp>
          <p:nvSpPr>
            <p:cNvPr id="556" name="Google Shape;556;g314f74be5a2_1_622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7" name="Google Shape;557;g314f74be5a2_1_622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8" name="Google Shape;558;g314f74be5a2_1_622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559" name="Google Shape;559;g314f74be5a2_1_6227"/>
          <p:cNvGrpSpPr/>
          <p:nvPr/>
        </p:nvGrpSpPr>
        <p:grpSpPr>
          <a:xfrm>
            <a:off x="747753" y="2156469"/>
            <a:ext cx="249222" cy="220696"/>
            <a:chOff x="-1591550" y="3597475"/>
            <a:chExt cx="293825" cy="294575"/>
          </a:xfrm>
        </p:grpSpPr>
        <p:sp>
          <p:nvSpPr>
            <p:cNvPr id="560" name="Google Shape;560;g314f74be5a2_1_622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1" name="Google Shape;561;g314f74be5a2_1_622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2" name="Google Shape;562;g314f74be5a2_1_622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63" name="Google Shape;563;g314f74be5a2_1_6227"/>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64" name="Google Shape;564;g314f74be5a2_1_6227"/>
          <p:cNvGrpSpPr/>
          <p:nvPr/>
        </p:nvGrpSpPr>
        <p:grpSpPr>
          <a:xfrm>
            <a:off x="747753" y="1181666"/>
            <a:ext cx="249222" cy="220696"/>
            <a:chOff x="-1591550" y="3597475"/>
            <a:chExt cx="293825" cy="294575"/>
          </a:xfrm>
        </p:grpSpPr>
        <p:sp>
          <p:nvSpPr>
            <p:cNvPr id="565" name="Google Shape;565;g314f74be5a2_1_622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6" name="Google Shape;566;g314f74be5a2_1_622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7" name="Google Shape;567;g314f74be5a2_1_622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68" name="Google Shape;568;g314f74be5a2_1_6227"/>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69" name="Google Shape;569;g314f74be5a2_1_6227"/>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70" name="Google Shape;570;g314f74be5a2_1_6227"/>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571" name="Google Shape;571;g314f74be5a2_1_6227"/>
          <p:cNvGrpSpPr/>
          <p:nvPr/>
        </p:nvGrpSpPr>
        <p:grpSpPr>
          <a:xfrm>
            <a:off x="761828" y="4092030"/>
            <a:ext cx="249222" cy="220696"/>
            <a:chOff x="-1591550" y="3597475"/>
            <a:chExt cx="293825" cy="294575"/>
          </a:xfrm>
        </p:grpSpPr>
        <p:sp>
          <p:nvSpPr>
            <p:cNvPr id="572" name="Google Shape;572;g314f74be5a2_1_622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73" name="Google Shape;573;g314f74be5a2_1_622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74" name="Google Shape;574;g314f74be5a2_1_622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4194"/>
        <p:cNvGrpSpPr/>
        <p:nvPr/>
      </p:nvGrpSpPr>
      <p:grpSpPr>
        <a:xfrm>
          <a:off x="0" y="0"/>
          <a:ext cx="0" cy="0"/>
          <a:chOff x="0" y="0"/>
          <a:chExt cx="0" cy="0"/>
        </a:xfrm>
      </p:grpSpPr>
      <p:pic>
        <p:nvPicPr>
          <p:cNvPr id="4195" name="Google Shape;4195;g314f74be5a2_1_13641"/>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4196" name="Google Shape;4196;g314f74be5a2_1_1364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4197" name="Google Shape;4197;g314f74be5a2_1_1364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4198"/>
        <p:cNvGrpSpPr/>
        <p:nvPr/>
      </p:nvGrpSpPr>
      <p:grpSpPr>
        <a:xfrm>
          <a:off x="0" y="0"/>
          <a:ext cx="0" cy="0"/>
          <a:chOff x="0" y="0"/>
          <a:chExt cx="0" cy="0"/>
        </a:xfrm>
      </p:grpSpPr>
      <p:pic>
        <p:nvPicPr>
          <p:cNvPr id="4199" name="Google Shape;4199;g314f74be5a2_1_13645"/>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4200" name="Google Shape;4200;g314f74be5a2_1_13645"/>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4201" name="Google Shape;4201;g314f74be5a2_1_1364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4202"/>
        <p:cNvGrpSpPr/>
        <p:nvPr/>
      </p:nvGrpSpPr>
      <p:grpSpPr>
        <a:xfrm>
          <a:off x="0" y="0"/>
          <a:ext cx="0" cy="0"/>
          <a:chOff x="0" y="0"/>
          <a:chExt cx="0" cy="0"/>
        </a:xfrm>
      </p:grpSpPr>
      <p:pic>
        <p:nvPicPr>
          <p:cNvPr id="4203" name="Google Shape;4203;g314f74be5a2_1_13649"/>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4204" name="Google Shape;4204;g314f74be5a2_1_1364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05" name="Google Shape;4205;g314f74be5a2_1_1364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4206" name="Google Shape;4206;g314f74be5a2_1_1364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4207"/>
        <p:cNvGrpSpPr/>
        <p:nvPr/>
      </p:nvGrpSpPr>
      <p:grpSpPr>
        <a:xfrm>
          <a:off x="0" y="0"/>
          <a:ext cx="0" cy="0"/>
          <a:chOff x="0" y="0"/>
          <a:chExt cx="0" cy="0"/>
        </a:xfrm>
      </p:grpSpPr>
      <p:pic>
        <p:nvPicPr>
          <p:cNvPr id="4208" name="Google Shape;4208;g314f74be5a2_1_136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209" name="Google Shape;4209;g314f74be5a2_1_1365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4210" name="Google Shape;4210;g314f74be5a2_1_1365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4211"/>
        <p:cNvGrpSpPr/>
        <p:nvPr/>
      </p:nvGrpSpPr>
      <p:grpSpPr>
        <a:xfrm>
          <a:off x="0" y="0"/>
          <a:ext cx="0" cy="0"/>
          <a:chOff x="0" y="0"/>
          <a:chExt cx="0" cy="0"/>
        </a:xfrm>
      </p:grpSpPr>
      <p:pic>
        <p:nvPicPr>
          <p:cNvPr id="4212" name="Google Shape;4212;g314f74be5a2_1_136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213" name="Google Shape;4213;g314f74be5a2_1_13658"/>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US"/>
              <a:t>#</a:t>
            </a:r>
            <a:fld id="{00000000-1234-1234-1234-123412341234}" type="slidenum">
              <a:rPr lang="en-US"/>
              <a:t>‹#›</a:t>
            </a:fld>
            <a:endParaRPr/>
          </a:p>
        </p:txBody>
      </p:sp>
      <p:sp>
        <p:nvSpPr>
          <p:cNvPr id="4214" name="Google Shape;4214;g314f74be5a2_1_13658"/>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15" name="Google Shape;4215;g314f74be5a2_1_13658"/>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4216" name="Google Shape;4216;g314f74be5a2_1_1365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4217"/>
        <p:cNvGrpSpPr/>
        <p:nvPr/>
      </p:nvGrpSpPr>
      <p:grpSpPr>
        <a:xfrm>
          <a:off x="0" y="0"/>
          <a:ext cx="0" cy="0"/>
          <a:chOff x="0" y="0"/>
          <a:chExt cx="0" cy="0"/>
        </a:xfrm>
      </p:grpSpPr>
      <p:pic>
        <p:nvPicPr>
          <p:cNvPr id="4218" name="Google Shape;4218;g314f74be5a2_1_1366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219" name="Google Shape;4219;g314f74be5a2_1_1366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4220" name="Google Shape;4220;g314f74be5a2_1_1366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4221"/>
        <p:cNvGrpSpPr/>
        <p:nvPr/>
      </p:nvGrpSpPr>
      <p:grpSpPr>
        <a:xfrm>
          <a:off x="0" y="0"/>
          <a:ext cx="0" cy="0"/>
          <a:chOff x="0" y="0"/>
          <a:chExt cx="0" cy="0"/>
        </a:xfrm>
      </p:grpSpPr>
      <p:sp>
        <p:nvSpPr>
          <p:cNvPr id="4222" name="Google Shape;4222;g314f74be5a2_1_136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223" name="Google Shape;4223;g314f74be5a2_1_136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224" name="Google Shape;4224;g314f74be5a2_1_136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4225"/>
        <p:cNvGrpSpPr/>
        <p:nvPr/>
      </p:nvGrpSpPr>
      <p:grpSpPr>
        <a:xfrm>
          <a:off x="0" y="0"/>
          <a:ext cx="0" cy="0"/>
          <a:chOff x="0" y="0"/>
          <a:chExt cx="0" cy="0"/>
        </a:xfrm>
      </p:grpSpPr>
      <p:pic>
        <p:nvPicPr>
          <p:cNvPr id="4226" name="Google Shape;4226;g314f74be5a2_1_1367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4227" name="Google Shape;4227;g314f74be5a2_1_1367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4228"/>
        <p:cNvGrpSpPr/>
        <p:nvPr/>
      </p:nvGrpSpPr>
      <p:grpSpPr>
        <a:xfrm>
          <a:off x="0" y="0"/>
          <a:ext cx="0" cy="0"/>
          <a:chOff x="0" y="0"/>
          <a:chExt cx="0" cy="0"/>
        </a:xfrm>
      </p:grpSpPr>
      <p:sp>
        <p:nvSpPr>
          <p:cNvPr id="4229" name="Google Shape;4229;g314f74be5a2_1_1367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US"/>
              <a:t>#</a:t>
            </a:r>
            <a:fld id="{00000000-1234-1234-1234-123412341234}" type="slidenum">
              <a:rPr lang="en-US"/>
              <a:t>‹#›</a:t>
            </a:fld>
            <a:endParaRP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4230"/>
        <p:cNvGrpSpPr/>
        <p:nvPr/>
      </p:nvGrpSpPr>
      <p:grpSpPr>
        <a:xfrm>
          <a:off x="0" y="0"/>
          <a:ext cx="0" cy="0"/>
          <a:chOff x="0" y="0"/>
          <a:chExt cx="0" cy="0"/>
        </a:xfrm>
      </p:grpSpPr>
      <p:sp>
        <p:nvSpPr>
          <p:cNvPr id="4231" name="Google Shape;4231;g314f74be5a2_1_13677"/>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2" name="Google Shape;4232;g314f74be5a2_1_13677"/>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575"/>
        <p:cNvGrpSpPr/>
        <p:nvPr/>
      </p:nvGrpSpPr>
      <p:grpSpPr>
        <a:xfrm>
          <a:off x="0" y="0"/>
          <a:ext cx="0" cy="0"/>
          <a:chOff x="0" y="0"/>
          <a:chExt cx="0" cy="0"/>
        </a:xfrm>
      </p:grpSpPr>
      <p:sp>
        <p:nvSpPr>
          <p:cNvPr id="576" name="Google Shape;576;g314f74be5a2_1_625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314f74be5a2_1_62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78" name="Google Shape;578;g314f74be5a2_1_625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579" name="Google Shape;579;g314f74be5a2_1_625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4233"/>
        <p:cNvGrpSpPr/>
        <p:nvPr/>
      </p:nvGrpSpPr>
      <p:grpSpPr>
        <a:xfrm>
          <a:off x="0" y="0"/>
          <a:ext cx="0" cy="0"/>
          <a:chOff x="0" y="0"/>
          <a:chExt cx="0" cy="0"/>
        </a:xfrm>
      </p:grpSpPr>
      <p:pic>
        <p:nvPicPr>
          <p:cNvPr id="4234" name="Google Shape;4234;g314f74be5a2_1_13680"/>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4235" name="Google Shape;4235;g314f74be5a2_1_1368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4236" name="Google Shape;4236;g314f74be5a2_1_13680"/>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matchingName="Blank 4">
  <p:cSld name="BLANK_24">
    <p:spTree>
      <p:nvGrpSpPr>
        <p:cNvPr id="1" name="Shape 4237"/>
        <p:cNvGrpSpPr/>
        <p:nvPr/>
      </p:nvGrpSpPr>
      <p:grpSpPr>
        <a:xfrm>
          <a:off x="0" y="0"/>
          <a:ext cx="0" cy="0"/>
          <a:chOff x="0" y="0"/>
          <a:chExt cx="0" cy="0"/>
        </a:xfrm>
      </p:grpSpPr>
      <p:sp>
        <p:nvSpPr>
          <p:cNvPr id="4238" name="Google Shape;4238;g314f74be5a2_1_136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39" name="Google Shape;4239;g314f74be5a2_1_136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40" name="Google Shape;4240;g314f74be5a2_1_136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matchingName="02 - Content (Single Dark Blue) 4">
  <p:cSld name="TITLE_1_2_9">
    <p:bg>
      <p:bgPr>
        <a:solidFill>
          <a:srgbClr val="FFFFFF"/>
        </a:solidFill>
        <a:effectLst/>
      </p:bgPr>
    </p:bg>
    <p:spTree>
      <p:nvGrpSpPr>
        <p:cNvPr id="1" name="Shape 4241"/>
        <p:cNvGrpSpPr/>
        <p:nvPr/>
      </p:nvGrpSpPr>
      <p:grpSpPr>
        <a:xfrm>
          <a:off x="0" y="0"/>
          <a:ext cx="0" cy="0"/>
          <a:chOff x="0" y="0"/>
          <a:chExt cx="0" cy="0"/>
        </a:xfrm>
      </p:grpSpPr>
      <p:sp>
        <p:nvSpPr>
          <p:cNvPr id="4242" name="Google Shape;4242;g314f74be5a2_1_1368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3" name="Google Shape;4243;g314f74be5a2_1_1368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244" name="Google Shape;4244;g314f74be5a2_1_13688"/>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245" name="Google Shape;4245;g314f74be5a2_1_13688"/>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580"/>
        <p:cNvGrpSpPr/>
        <p:nvPr/>
      </p:nvGrpSpPr>
      <p:grpSpPr>
        <a:xfrm>
          <a:off x="0" y="0"/>
          <a:ext cx="0" cy="0"/>
          <a:chOff x="0" y="0"/>
          <a:chExt cx="0" cy="0"/>
        </a:xfrm>
      </p:grpSpPr>
      <p:sp>
        <p:nvSpPr>
          <p:cNvPr id="581" name="Google Shape;581;g314f74be5a2_1_626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314f74be5a2_1_62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83" name="Google Shape;583;g314f74be5a2_1_6263"/>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584" name="Google Shape;584;g314f74be5a2_1_62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3 1">
  <p:cSld name="BLANK_3_1">
    <p:spTree>
      <p:nvGrpSpPr>
        <p:cNvPr id="1" name="Shape 148"/>
        <p:cNvGrpSpPr/>
        <p:nvPr/>
      </p:nvGrpSpPr>
      <p:grpSpPr>
        <a:xfrm>
          <a:off x="0" y="0"/>
          <a:ext cx="0" cy="0"/>
          <a:chOff x="0" y="0"/>
          <a:chExt cx="0" cy="0"/>
        </a:xfrm>
      </p:grpSpPr>
      <p:sp>
        <p:nvSpPr>
          <p:cNvPr id="149" name="Google Shape;149;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Google Shape;151;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585"/>
        <p:cNvGrpSpPr/>
        <p:nvPr/>
      </p:nvGrpSpPr>
      <p:grpSpPr>
        <a:xfrm>
          <a:off x="0" y="0"/>
          <a:ext cx="0" cy="0"/>
          <a:chOff x="0" y="0"/>
          <a:chExt cx="0" cy="0"/>
        </a:xfrm>
      </p:grpSpPr>
      <p:sp>
        <p:nvSpPr>
          <p:cNvPr id="586" name="Google Shape;586;g314f74be5a2_1_6268"/>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314f74be5a2_1_626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588" name="Google Shape;588;g314f74be5a2_1_626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89" name="Google Shape;589;g314f74be5a2_1_626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90" name="Google Shape;590;g314f74be5a2_1_62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591" name="Google Shape;591;g314f74be5a2_1_62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592"/>
        <p:cNvGrpSpPr/>
        <p:nvPr/>
      </p:nvGrpSpPr>
      <p:grpSpPr>
        <a:xfrm>
          <a:off x="0" y="0"/>
          <a:ext cx="0" cy="0"/>
          <a:chOff x="0" y="0"/>
          <a:chExt cx="0" cy="0"/>
        </a:xfrm>
      </p:grpSpPr>
      <p:sp>
        <p:nvSpPr>
          <p:cNvPr id="593" name="Google Shape;593;g314f74be5a2_1_6275"/>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314f74be5a2_1_627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595" name="Google Shape;595;g314f74be5a2_1_627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96" name="Google Shape;596;g314f74be5a2_1_627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597"/>
        <p:cNvGrpSpPr/>
        <p:nvPr/>
      </p:nvGrpSpPr>
      <p:grpSpPr>
        <a:xfrm>
          <a:off x="0" y="0"/>
          <a:ext cx="0" cy="0"/>
          <a:chOff x="0" y="0"/>
          <a:chExt cx="0" cy="0"/>
        </a:xfrm>
      </p:grpSpPr>
      <p:sp>
        <p:nvSpPr>
          <p:cNvPr id="598" name="Google Shape;598;g314f74be5a2_1_628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9" name="Google Shape;599;g314f74be5a2_1_628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00" name="Google Shape;600;g314f74be5a2_1_628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601" name="Google Shape;601;g314f74be5a2_1_6280"/>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602"/>
        <p:cNvGrpSpPr/>
        <p:nvPr/>
      </p:nvGrpSpPr>
      <p:grpSpPr>
        <a:xfrm>
          <a:off x="0" y="0"/>
          <a:ext cx="0" cy="0"/>
          <a:chOff x="0" y="0"/>
          <a:chExt cx="0" cy="0"/>
        </a:xfrm>
      </p:grpSpPr>
      <p:sp>
        <p:nvSpPr>
          <p:cNvPr id="603" name="Google Shape;603;g314f74be5a2_1_6285"/>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314f74be5a2_1_628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605" name="Google Shape;605;g314f74be5a2_1_628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06" name="Google Shape;606;g314f74be5a2_1_628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607" name="Google Shape;607;g314f74be5a2_1_628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8" name="Google Shape;608;g314f74be5a2_1_62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609"/>
        <p:cNvGrpSpPr/>
        <p:nvPr/>
      </p:nvGrpSpPr>
      <p:grpSpPr>
        <a:xfrm>
          <a:off x="0" y="0"/>
          <a:ext cx="0" cy="0"/>
          <a:chOff x="0" y="0"/>
          <a:chExt cx="0" cy="0"/>
        </a:xfrm>
      </p:grpSpPr>
      <p:sp>
        <p:nvSpPr>
          <p:cNvPr id="610" name="Google Shape;610;g314f74be5a2_1_6292"/>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314f74be5a2_1_62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612" name="Google Shape;612;g314f74be5a2_1_629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13" name="Google Shape;613;g314f74be5a2_1_629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614" name="Google Shape;614;g314f74be5a2_1_629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15" name="Google Shape;615;g314f74be5a2_1_629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16" name="Google Shape;616;g314f74be5a2_1_62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617"/>
        <p:cNvGrpSpPr/>
        <p:nvPr/>
      </p:nvGrpSpPr>
      <p:grpSpPr>
        <a:xfrm>
          <a:off x="0" y="0"/>
          <a:ext cx="0" cy="0"/>
          <a:chOff x="0" y="0"/>
          <a:chExt cx="0" cy="0"/>
        </a:xfrm>
      </p:grpSpPr>
      <p:pic>
        <p:nvPicPr>
          <p:cNvPr id="618" name="Google Shape;618;g314f74be5a2_1_6300"/>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619" name="Google Shape;619;g314f74be5a2_1_630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620" name="Google Shape;620;g314f74be5a2_1_630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1"/>
        <p:cNvGrpSpPr/>
        <p:nvPr/>
      </p:nvGrpSpPr>
      <p:grpSpPr>
        <a:xfrm>
          <a:off x="0" y="0"/>
          <a:ext cx="0" cy="0"/>
          <a:chOff x="0" y="0"/>
          <a:chExt cx="0" cy="0"/>
        </a:xfrm>
      </p:grpSpPr>
      <p:sp>
        <p:nvSpPr>
          <p:cNvPr id="622" name="Google Shape;622;g314f74be5a2_1_63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3" name="Google Shape;623;g314f74be5a2_1_63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624"/>
        <p:cNvGrpSpPr/>
        <p:nvPr/>
      </p:nvGrpSpPr>
      <p:grpSpPr>
        <a:xfrm>
          <a:off x="0" y="0"/>
          <a:ext cx="0" cy="0"/>
          <a:chOff x="0" y="0"/>
          <a:chExt cx="0" cy="0"/>
        </a:xfrm>
      </p:grpSpPr>
      <p:sp>
        <p:nvSpPr>
          <p:cNvPr id="625" name="Google Shape;625;g314f74be5a2_1_630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g314f74be5a2_1_630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627" name="Google Shape;627;g314f74be5a2_1_630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628" name="Google Shape;628;g314f74be5a2_1_63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629" name="Google Shape;629;g314f74be5a2_1_630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0"/>
        <p:cNvGrpSpPr/>
        <p:nvPr/>
      </p:nvGrpSpPr>
      <p:grpSpPr>
        <a:xfrm>
          <a:off x="0" y="0"/>
          <a:ext cx="0" cy="0"/>
          <a:chOff x="0" y="0"/>
          <a:chExt cx="0" cy="0"/>
        </a:xfrm>
      </p:grpSpPr>
      <p:pic>
        <p:nvPicPr>
          <p:cNvPr id="631" name="Google Shape;631;g314f74be5a2_1_631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32" name="Google Shape;632;g314f74be5a2_1_631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633" name="Google Shape;633;g314f74be5a2_1_631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634" name="Google Shape;634;g314f74be5a2_1_63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g314f74be5a2_1_63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636" name="Google Shape;636;g314f74be5a2_1_6313"/>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637"/>
        <p:cNvGrpSpPr/>
        <p:nvPr/>
      </p:nvGrpSpPr>
      <p:grpSpPr>
        <a:xfrm>
          <a:off x="0" y="0"/>
          <a:ext cx="0" cy="0"/>
          <a:chOff x="0" y="0"/>
          <a:chExt cx="0" cy="0"/>
        </a:xfrm>
      </p:grpSpPr>
      <p:sp>
        <p:nvSpPr>
          <p:cNvPr id="638" name="Google Shape;638;g314f74be5a2_1_6320"/>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39" name="Google Shape;639;g314f74be5a2_1_6320"/>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40" name="Google Shape;640;g314f74be5a2_1_63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641" name="Google Shape;641;g314f74be5a2_1_6320"/>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1 2">
  <p:cSld name="PICTURE_WITH_CAPTION_TEXT_1_2">
    <p:spTree>
      <p:nvGrpSpPr>
        <p:cNvPr id="1" name="Shape 152"/>
        <p:cNvGrpSpPr/>
        <p:nvPr/>
      </p:nvGrpSpPr>
      <p:grpSpPr>
        <a:xfrm>
          <a:off x="0" y="0"/>
          <a:ext cx="0" cy="0"/>
          <a:chOff x="0" y="0"/>
          <a:chExt cx="0" cy="0"/>
        </a:xfrm>
      </p:grpSpPr>
      <p:pic>
        <p:nvPicPr>
          <p:cNvPr id="153" name="Google Shape;153;p49"/>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154" name="Google Shape;154;p49"/>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155" name="Google Shape;155;p49"/>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cxnSp>
        <p:nvCxnSpPr>
          <p:cNvPr id="156" name="Google Shape;156;p49"/>
          <p:cNvCxnSpPr/>
          <p:nvPr/>
        </p:nvCxnSpPr>
        <p:spPr>
          <a:xfrm>
            <a:off x="931628" y="1034597"/>
            <a:ext cx="7205700" cy="0"/>
          </a:xfrm>
          <a:prstGeom prst="straightConnector1">
            <a:avLst/>
          </a:prstGeom>
          <a:noFill/>
          <a:ln w="31750" cap="flat" cmpd="sng">
            <a:solidFill>
              <a:schemeClr val="dk1"/>
            </a:solidFill>
            <a:prstDash val="solid"/>
            <a:round/>
            <a:headEnd type="none" w="sm" len="sm"/>
            <a:tailEnd type="none" w="sm" len="sm"/>
          </a:ln>
        </p:spPr>
      </p:cxnSp>
      <p:sp>
        <p:nvSpPr>
          <p:cNvPr id="157" name="Google Shape;157;p49"/>
          <p:cNvSpPr txBox="1">
            <a:spLocks noGrp="1"/>
          </p:cNvSpPr>
          <p:nvPr>
            <p:ph type="title"/>
          </p:nvPr>
        </p:nvSpPr>
        <p:spPr>
          <a:xfrm>
            <a:off x="776344" y="203681"/>
            <a:ext cx="7880700" cy="7776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642"/>
        <p:cNvGrpSpPr/>
        <p:nvPr/>
      </p:nvGrpSpPr>
      <p:grpSpPr>
        <a:xfrm>
          <a:off x="0" y="0"/>
          <a:ext cx="0" cy="0"/>
          <a:chOff x="0" y="0"/>
          <a:chExt cx="0" cy="0"/>
        </a:xfrm>
      </p:grpSpPr>
      <p:sp>
        <p:nvSpPr>
          <p:cNvPr id="643" name="Google Shape;643;g314f74be5a2_1_63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44" name="Google Shape;644;g314f74be5a2_1_6325"/>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5" name="Google Shape;645;g314f74be5a2_1_63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46" name="Google Shape;646;g314f74be5a2_1_632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647"/>
        <p:cNvGrpSpPr/>
        <p:nvPr/>
      </p:nvGrpSpPr>
      <p:grpSpPr>
        <a:xfrm>
          <a:off x="0" y="0"/>
          <a:ext cx="0" cy="0"/>
          <a:chOff x="0" y="0"/>
          <a:chExt cx="0" cy="0"/>
        </a:xfrm>
      </p:grpSpPr>
      <p:sp>
        <p:nvSpPr>
          <p:cNvPr id="648" name="Google Shape;648;g314f74be5a2_1_63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g314f74be5a2_1_6330"/>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50" name="Google Shape;650;g314f74be5a2_1_6330"/>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51" name="Google Shape;651;g314f74be5a2_1_63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52" name="Google Shape;652;g314f74be5a2_1_63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53" name="Google Shape;653;g314f74be5a2_1_63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654" name="Google Shape;654;g314f74be5a2_1_633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655"/>
        <p:cNvGrpSpPr/>
        <p:nvPr/>
      </p:nvGrpSpPr>
      <p:grpSpPr>
        <a:xfrm>
          <a:off x="0" y="0"/>
          <a:ext cx="0" cy="0"/>
          <a:chOff x="0" y="0"/>
          <a:chExt cx="0" cy="0"/>
        </a:xfrm>
      </p:grpSpPr>
      <p:sp>
        <p:nvSpPr>
          <p:cNvPr id="656" name="Google Shape;656;g314f74be5a2_1_633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57" name="Google Shape;657;g314f74be5a2_1_6338"/>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658" name="Google Shape;658;g314f74be5a2_1_633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659" name="Google Shape;659;g314f74be5a2_1_633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60" name="Google Shape;660;g314f74be5a2_1_63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661"/>
        <p:cNvGrpSpPr/>
        <p:nvPr/>
      </p:nvGrpSpPr>
      <p:grpSpPr>
        <a:xfrm>
          <a:off x="0" y="0"/>
          <a:ext cx="0" cy="0"/>
          <a:chOff x="0" y="0"/>
          <a:chExt cx="0" cy="0"/>
        </a:xfrm>
      </p:grpSpPr>
      <p:cxnSp>
        <p:nvCxnSpPr>
          <p:cNvPr id="662" name="Google Shape;662;g314f74be5a2_1_6344"/>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663" name="Google Shape;663;g314f74be5a2_1_634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664" name="Google Shape;664;g314f74be5a2_1_634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5" name="Google Shape;665;g314f74be5a2_1_634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66" name="Google Shape;666;g314f74be5a2_1_63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667"/>
        <p:cNvGrpSpPr/>
        <p:nvPr/>
      </p:nvGrpSpPr>
      <p:grpSpPr>
        <a:xfrm>
          <a:off x="0" y="0"/>
          <a:ext cx="0" cy="0"/>
          <a:chOff x="0" y="0"/>
          <a:chExt cx="0" cy="0"/>
        </a:xfrm>
      </p:grpSpPr>
      <p:pic>
        <p:nvPicPr>
          <p:cNvPr id="668" name="Google Shape;668;g314f74be5a2_1_635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669" name="Google Shape;669;g314f74be5a2_1_635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70" name="Google Shape;670;g314f74be5a2_1_6350"/>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671" name="Google Shape;671;g314f74be5a2_1_63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72" name="Google Shape;672;g314f74be5a2_1_63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673"/>
        <p:cNvGrpSpPr/>
        <p:nvPr/>
      </p:nvGrpSpPr>
      <p:grpSpPr>
        <a:xfrm>
          <a:off x="0" y="0"/>
          <a:ext cx="0" cy="0"/>
          <a:chOff x="0" y="0"/>
          <a:chExt cx="0" cy="0"/>
        </a:xfrm>
      </p:grpSpPr>
      <p:cxnSp>
        <p:nvCxnSpPr>
          <p:cNvPr id="674" name="Google Shape;674;g314f74be5a2_1_6356"/>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675" name="Google Shape;675;g314f74be5a2_1_635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676" name="Google Shape;676;g314f74be5a2_1_635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7" name="Google Shape;677;g314f74be5a2_1_63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78" name="Google Shape;678;g314f74be5a2_1_635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679"/>
        <p:cNvGrpSpPr/>
        <p:nvPr/>
      </p:nvGrpSpPr>
      <p:grpSpPr>
        <a:xfrm>
          <a:off x="0" y="0"/>
          <a:ext cx="0" cy="0"/>
          <a:chOff x="0" y="0"/>
          <a:chExt cx="0" cy="0"/>
        </a:xfrm>
      </p:grpSpPr>
      <p:sp>
        <p:nvSpPr>
          <p:cNvPr id="680" name="Google Shape;680;g314f74be5a2_1_636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81" name="Google Shape;681;g314f74be5a2_1_6362"/>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682" name="Google Shape;682;g314f74be5a2_1_636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683" name="Google Shape;683;g314f74be5a2_1_63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84" name="Google Shape;684;g314f74be5a2_1_63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5" name="Google Shape;685;g314f74be5a2_1_63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686"/>
        <p:cNvGrpSpPr/>
        <p:nvPr/>
      </p:nvGrpSpPr>
      <p:grpSpPr>
        <a:xfrm>
          <a:off x="0" y="0"/>
          <a:ext cx="0" cy="0"/>
          <a:chOff x="0" y="0"/>
          <a:chExt cx="0" cy="0"/>
        </a:xfrm>
      </p:grpSpPr>
      <p:cxnSp>
        <p:nvCxnSpPr>
          <p:cNvPr id="687" name="Google Shape;687;g314f74be5a2_1_6369"/>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688" name="Google Shape;688;g314f74be5a2_1_636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689" name="Google Shape;689;g314f74be5a2_1_636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0" name="Google Shape;690;g314f74be5a2_1_63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91" name="Google Shape;691;g314f74be5a2_1_636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2" name="Google Shape;692;g314f74be5a2_1_636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693"/>
        <p:cNvGrpSpPr/>
        <p:nvPr/>
      </p:nvGrpSpPr>
      <p:grpSpPr>
        <a:xfrm>
          <a:off x="0" y="0"/>
          <a:ext cx="0" cy="0"/>
          <a:chOff x="0" y="0"/>
          <a:chExt cx="0" cy="0"/>
        </a:xfrm>
      </p:grpSpPr>
      <p:pic>
        <p:nvPicPr>
          <p:cNvPr id="694" name="Google Shape;694;g314f74be5a2_1_637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695" name="Google Shape;695;g314f74be5a2_1_637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96" name="Google Shape;696;g314f74be5a2_1_6376"/>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697" name="Google Shape;697;g314f74be5a2_1_63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98" name="Google Shape;698;g314f74be5a2_1_637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9" name="Google Shape;699;g314f74be5a2_1_637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700"/>
        <p:cNvGrpSpPr/>
        <p:nvPr/>
      </p:nvGrpSpPr>
      <p:grpSpPr>
        <a:xfrm>
          <a:off x="0" y="0"/>
          <a:ext cx="0" cy="0"/>
          <a:chOff x="0" y="0"/>
          <a:chExt cx="0" cy="0"/>
        </a:xfrm>
      </p:grpSpPr>
      <p:cxnSp>
        <p:nvCxnSpPr>
          <p:cNvPr id="701" name="Google Shape;701;g314f74be5a2_1_6383"/>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702" name="Google Shape;702;g314f74be5a2_1_638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703" name="Google Shape;703;g314f74be5a2_1_638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4" name="Google Shape;704;g314f74be5a2_1_63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705" name="Google Shape;705;g314f74be5a2_1_638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06" name="Google Shape;706;g314f74be5a2_1_638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6">
  <p:cSld name="1_Title Slide">
    <p:spTree>
      <p:nvGrpSpPr>
        <p:cNvPr id="1" name="Shape 158"/>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707"/>
        <p:cNvGrpSpPr/>
        <p:nvPr/>
      </p:nvGrpSpPr>
      <p:grpSpPr>
        <a:xfrm>
          <a:off x="0" y="0"/>
          <a:ext cx="0" cy="0"/>
          <a:chOff x="0" y="0"/>
          <a:chExt cx="0" cy="0"/>
        </a:xfrm>
      </p:grpSpPr>
      <p:sp>
        <p:nvSpPr>
          <p:cNvPr id="708" name="Google Shape;708;g314f74be5a2_1_6390"/>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
        <p:nvSpPr>
          <p:cNvPr id="709" name="Google Shape;709;g314f74be5a2_1_6390"/>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b="1">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710" name="Google Shape;710;g314f74be5a2_1_6390"/>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711" name="Google Shape;711;g314f74be5a2_1_63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12"/>
        <p:cNvGrpSpPr/>
        <p:nvPr/>
      </p:nvGrpSpPr>
      <p:grpSpPr>
        <a:xfrm>
          <a:off x="0" y="0"/>
          <a:ext cx="0" cy="0"/>
          <a:chOff x="0" y="0"/>
          <a:chExt cx="0" cy="0"/>
        </a:xfrm>
      </p:grpSpPr>
      <p:sp>
        <p:nvSpPr>
          <p:cNvPr id="713" name="Google Shape;713;g314f74be5a2_1_63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14" name="Google Shape;714;g314f74be5a2_1_6395"/>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715" name="Google Shape;715;g314f74be5a2_1_6395"/>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716" name="Google Shape;716;g314f74be5a2_1_6395"/>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717" name="Google Shape;717;g314f74be5a2_1_6395"/>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718" name="Google Shape;718;g314f74be5a2_1_63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719" name="Google Shape;719;g314f74be5a2_1_639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720"/>
        <p:cNvGrpSpPr/>
        <p:nvPr/>
      </p:nvGrpSpPr>
      <p:grpSpPr>
        <a:xfrm>
          <a:off x="0" y="0"/>
          <a:ext cx="0" cy="0"/>
          <a:chOff x="0" y="0"/>
          <a:chExt cx="0" cy="0"/>
        </a:xfrm>
      </p:grpSpPr>
      <p:pic>
        <p:nvPicPr>
          <p:cNvPr id="721" name="Google Shape;721;g314f74be5a2_1_6403"/>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722" name="Google Shape;722;g314f74be5a2_1_6403"/>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723" name="Google Shape;723;g314f74be5a2_1_6403"/>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724" name="Google Shape;724;g314f74be5a2_1_6403"/>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725" name="Google Shape;725;g314f74be5a2_1_6403"/>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726" name="Google Shape;726;g314f74be5a2_1_6403"/>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727" name="Google Shape;727;g314f74be5a2_1_6403"/>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728" name="Google Shape;728;g314f74be5a2_1_6403"/>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729" name="Google Shape;729;g314f74be5a2_1_6403"/>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730" name="Google Shape;730;g314f74be5a2_1_6403"/>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731" name="Google Shape;731;g314f74be5a2_1_6403"/>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732" name="Google Shape;732;g314f74be5a2_1_6403"/>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733" name="Google Shape;733;g314f74be5a2_1_6403"/>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734" name="Google Shape;734;g314f74be5a2_1_6403"/>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735" name="Google Shape;735;g314f74be5a2_1_6403"/>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736" name="Google Shape;736;g314f74be5a2_1_6403"/>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737" name="Google Shape;737;g314f74be5a2_1_6403"/>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738" name="Google Shape;738;g314f74be5a2_1_6403"/>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739" name="Google Shape;739;g314f74be5a2_1_6403"/>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740" name="Google Shape;740;g314f74be5a2_1_6403"/>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741" name="Google Shape;741;g314f74be5a2_1_6403"/>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742" name="Google Shape;742;g314f74be5a2_1_6403"/>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743" name="Google Shape;743;g314f74be5a2_1_6403"/>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744" name="Google Shape;744;g314f74be5a2_1_6403"/>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745" name="Google Shape;745;g314f74be5a2_1_6403"/>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746" name="Google Shape;746;g314f74be5a2_1_6403"/>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747" name="Google Shape;747;g314f74be5a2_1_6403"/>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748" name="Google Shape;748;g314f74be5a2_1_6403"/>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749" name="Google Shape;749;g314f74be5a2_1_6403"/>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750" name="Google Shape;750;g314f74be5a2_1_6403"/>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751" name="Google Shape;751;g314f74be5a2_1_6403"/>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752" name="Google Shape;752;g314f74be5a2_1_6403"/>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753" name="Google Shape;753;g314f74be5a2_1_6403"/>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754" name="Google Shape;754;g314f74be5a2_1_6403"/>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755" name="Google Shape;755;g314f74be5a2_1_6403"/>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756" name="Google Shape;756;g314f74be5a2_1_6403"/>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757" name="Google Shape;757;g314f74be5a2_1_6403"/>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758" name="Google Shape;758;g314f74be5a2_1_6403"/>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759" name="Google Shape;759;g314f74be5a2_1_6403"/>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760" name="Google Shape;760;g314f74be5a2_1_6403"/>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761" name="Google Shape;761;g314f74be5a2_1_6403"/>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762" name="Google Shape;762;g314f74be5a2_1_6403"/>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763" name="Google Shape;763;g314f74be5a2_1_6403"/>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764" name="Google Shape;764;g314f74be5a2_1_6403"/>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765" name="Google Shape;765;g314f74be5a2_1_6403"/>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766" name="Google Shape;766;g314f74be5a2_1_6403"/>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767" name="Google Shape;767;g314f74be5a2_1_6403"/>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768" name="Google Shape;768;g314f74be5a2_1_6403"/>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769" name="Google Shape;769;g314f74be5a2_1_6403"/>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70" name="Google Shape;770;g314f74be5a2_1_6403"/>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71" name="Google Shape;771;g314f74be5a2_1_64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772" name="Google Shape;772;g314f74be5a2_1_6403"/>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773"/>
        <p:cNvGrpSpPr/>
        <p:nvPr/>
      </p:nvGrpSpPr>
      <p:grpSpPr>
        <a:xfrm>
          <a:off x="0" y="0"/>
          <a:ext cx="0" cy="0"/>
          <a:chOff x="0" y="0"/>
          <a:chExt cx="0" cy="0"/>
        </a:xfrm>
      </p:grpSpPr>
      <p:sp>
        <p:nvSpPr>
          <p:cNvPr id="774" name="Google Shape;774;g314f74be5a2_1_645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g314f74be5a2_1_64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776" name="Google Shape;776;g314f74be5a2_1_64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777" name="Google Shape;777;g314f74be5a2_1_645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778" name="Google Shape;778;g314f74be5a2_1_645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779" name="Google Shape;779;g314f74be5a2_1_64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780"/>
        <p:cNvGrpSpPr/>
        <p:nvPr/>
      </p:nvGrpSpPr>
      <p:grpSpPr>
        <a:xfrm>
          <a:off x="0" y="0"/>
          <a:ext cx="0" cy="0"/>
          <a:chOff x="0" y="0"/>
          <a:chExt cx="0" cy="0"/>
        </a:xfrm>
      </p:grpSpPr>
      <p:sp>
        <p:nvSpPr>
          <p:cNvPr id="781" name="Google Shape;781;g314f74be5a2_1_646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314f74be5a2_1_646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783" name="Google Shape;783;g314f74be5a2_1_646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784" name="Google Shape;784;g314f74be5a2_1_646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785" name="Google Shape;785;g314f74be5a2_1_646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786" name="Google Shape;786;g314f74be5a2_1_646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787" name="Google Shape;787;g314f74be5a2_1_64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788"/>
        <p:cNvGrpSpPr/>
        <p:nvPr/>
      </p:nvGrpSpPr>
      <p:grpSpPr>
        <a:xfrm>
          <a:off x="0" y="0"/>
          <a:ext cx="0" cy="0"/>
          <a:chOff x="0" y="0"/>
          <a:chExt cx="0" cy="0"/>
        </a:xfrm>
      </p:grpSpPr>
      <p:sp>
        <p:nvSpPr>
          <p:cNvPr id="789" name="Google Shape;789;g314f74be5a2_1_6471"/>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314f74be5a2_1_647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791" name="Google Shape;791;g314f74be5a2_1_647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792" name="Google Shape;792;g314f74be5a2_1_647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793" name="Google Shape;793;g314f74be5a2_1_647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794" name="Google Shape;794;g314f74be5a2_1_647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795" name="Google Shape;795;g314f74be5a2_1_64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796"/>
        <p:cNvGrpSpPr/>
        <p:nvPr/>
      </p:nvGrpSpPr>
      <p:grpSpPr>
        <a:xfrm>
          <a:off x="0" y="0"/>
          <a:ext cx="0" cy="0"/>
          <a:chOff x="0" y="0"/>
          <a:chExt cx="0" cy="0"/>
        </a:xfrm>
      </p:grpSpPr>
      <p:sp>
        <p:nvSpPr>
          <p:cNvPr id="797" name="Google Shape;797;g314f74be5a2_1_647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314f74be5a2_1_647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799" name="Google Shape;799;g314f74be5a2_1_64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00" name="Google Shape;800;g314f74be5a2_1_647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801" name="Google Shape;801;g314f74be5a2_1_64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802" name="Google Shape;802;g314f74be5a2_1_64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803"/>
        <p:cNvGrpSpPr/>
        <p:nvPr/>
      </p:nvGrpSpPr>
      <p:grpSpPr>
        <a:xfrm>
          <a:off x="0" y="0"/>
          <a:ext cx="0" cy="0"/>
          <a:chOff x="0" y="0"/>
          <a:chExt cx="0" cy="0"/>
        </a:xfrm>
      </p:grpSpPr>
      <p:sp>
        <p:nvSpPr>
          <p:cNvPr id="804" name="Google Shape;804;g314f74be5a2_1_648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g314f74be5a2_1_648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806" name="Google Shape;806;g314f74be5a2_1_648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07" name="Google Shape;807;g314f74be5a2_1_648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808" name="Google Shape;808;g314f74be5a2_1_64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809" name="Google Shape;809;g314f74be5a2_1_6486"/>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0" name="Google Shape;810;g314f74be5a2_1_6486"/>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811" name="Google Shape;811;g314f74be5a2_1_6486"/>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2" name="Google Shape;812;g314f74be5a2_1_6486"/>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3" name="Google Shape;813;g314f74be5a2_1_6486"/>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814" name="Google Shape;814;g314f74be5a2_1_6486"/>
          <p:cNvGrpSpPr/>
          <p:nvPr/>
        </p:nvGrpSpPr>
        <p:grpSpPr>
          <a:xfrm>
            <a:off x="728703" y="3127042"/>
            <a:ext cx="249222" cy="220696"/>
            <a:chOff x="-1591550" y="3597475"/>
            <a:chExt cx="293825" cy="294575"/>
          </a:xfrm>
        </p:grpSpPr>
        <p:sp>
          <p:nvSpPr>
            <p:cNvPr id="815" name="Google Shape;815;g314f74be5a2_1_648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6" name="Google Shape;816;g314f74be5a2_1_648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7" name="Google Shape;817;g314f74be5a2_1_648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818" name="Google Shape;818;g314f74be5a2_1_6486"/>
          <p:cNvGrpSpPr/>
          <p:nvPr/>
        </p:nvGrpSpPr>
        <p:grpSpPr>
          <a:xfrm>
            <a:off x="747753" y="2156469"/>
            <a:ext cx="249222" cy="220696"/>
            <a:chOff x="-1591550" y="3597475"/>
            <a:chExt cx="293825" cy="294575"/>
          </a:xfrm>
        </p:grpSpPr>
        <p:sp>
          <p:nvSpPr>
            <p:cNvPr id="819" name="Google Shape;819;g314f74be5a2_1_648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0" name="Google Shape;820;g314f74be5a2_1_648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1" name="Google Shape;821;g314f74be5a2_1_648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822" name="Google Shape;822;g314f74be5a2_1_6486"/>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823" name="Google Shape;823;g314f74be5a2_1_6486"/>
          <p:cNvGrpSpPr/>
          <p:nvPr/>
        </p:nvGrpSpPr>
        <p:grpSpPr>
          <a:xfrm>
            <a:off x="747753" y="1181666"/>
            <a:ext cx="249222" cy="220696"/>
            <a:chOff x="-1591550" y="3597475"/>
            <a:chExt cx="293825" cy="294575"/>
          </a:xfrm>
        </p:grpSpPr>
        <p:sp>
          <p:nvSpPr>
            <p:cNvPr id="824" name="Google Shape;824;g314f74be5a2_1_648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5" name="Google Shape;825;g314f74be5a2_1_648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6" name="Google Shape;826;g314f74be5a2_1_648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827" name="Google Shape;827;g314f74be5a2_1_6486"/>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828" name="Google Shape;828;g314f74be5a2_1_6486"/>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829" name="Google Shape;829;g314f74be5a2_1_6486"/>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830" name="Google Shape;830;g314f74be5a2_1_6486"/>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1" name="Google Shape;831;g314f74be5a2_1_6486"/>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832" name="Google Shape;832;g314f74be5a2_1_6486"/>
          <p:cNvGrpSpPr/>
          <p:nvPr/>
        </p:nvGrpSpPr>
        <p:grpSpPr>
          <a:xfrm>
            <a:off x="761828" y="4092030"/>
            <a:ext cx="249222" cy="220696"/>
            <a:chOff x="-1591550" y="3597475"/>
            <a:chExt cx="293825" cy="294575"/>
          </a:xfrm>
        </p:grpSpPr>
        <p:sp>
          <p:nvSpPr>
            <p:cNvPr id="833" name="Google Shape;833;g314f74be5a2_1_648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4" name="Google Shape;834;g314f74be5a2_1_648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5" name="Google Shape;835;g314f74be5a2_1_648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836" name="Google Shape;836;g314f74be5a2_1_6486"/>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837"/>
        <p:cNvGrpSpPr/>
        <p:nvPr/>
      </p:nvGrpSpPr>
      <p:grpSpPr>
        <a:xfrm>
          <a:off x="0" y="0"/>
          <a:ext cx="0" cy="0"/>
          <a:chOff x="0" y="0"/>
          <a:chExt cx="0" cy="0"/>
        </a:xfrm>
      </p:grpSpPr>
      <p:sp>
        <p:nvSpPr>
          <p:cNvPr id="838" name="Google Shape;838;g314f74be5a2_1_652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314f74be5a2_1_652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840" name="Google Shape;840;g314f74be5a2_1_65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41" name="Google Shape;841;g314f74be5a2_1_652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842" name="Google Shape;842;g314f74be5a2_1_652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43" name="Google Shape;843;g314f74be5a2_1_652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44" name="Google Shape;844;g314f74be5a2_1_65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845"/>
        <p:cNvGrpSpPr/>
        <p:nvPr/>
      </p:nvGrpSpPr>
      <p:grpSpPr>
        <a:xfrm>
          <a:off x="0" y="0"/>
          <a:ext cx="0" cy="0"/>
          <a:chOff x="0" y="0"/>
          <a:chExt cx="0" cy="0"/>
        </a:xfrm>
      </p:grpSpPr>
      <p:sp>
        <p:nvSpPr>
          <p:cNvPr id="846" name="Google Shape;846;g314f74be5a2_1_6528"/>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314f74be5a2_1_652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848" name="Google Shape;848;g314f74be5a2_1_652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49" name="Google Shape;849;g314f74be5a2_1_652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850" name="Google Shape;850;g314f74be5a2_1_65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51" name="Google Shape;851;g314f74be5a2_1_65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52" name="Google Shape;852;g314f74be5a2_1_65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spTree>
      <p:nvGrpSpPr>
        <p:cNvPr id="1" name="Shape 159"/>
        <p:cNvGrpSpPr/>
        <p:nvPr/>
      </p:nvGrpSpPr>
      <p:grpSpPr>
        <a:xfrm>
          <a:off x="0" y="0"/>
          <a:ext cx="0" cy="0"/>
          <a:chOff x="0" y="0"/>
          <a:chExt cx="0" cy="0"/>
        </a:xfrm>
      </p:grpSpPr>
      <p:pic>
        <p:nvPicPr>
          <p:cNvPr id="160" name="Google Shape;160;p51"/>
          <p:cNvPicPr preferRelativeResize="0"/>
          <p:nvPr/>
        </p:nvPicPr>
        <p:blipFill rotWithShape="1">
          <a:blip r:embed="rId2">
            <a:alphaModFix/>
          </a:blip>
          <a:srcRect l="7037" t="-659" b="659"/>
          <a:stretch/>
        </p:blipFill>
        <p:spPr>
          <a:xfrm rot="-15">
            <a:off x="8013993" y="3580633"/>
            <a:ext cx="1130006" cy="1562863"/>
          </a:xfrm>
          <a:prstGeom prst="rect">
            <a:avLst/>
          </a:prstGeom>
          <a:noFill/>
          <a:ln>
            <a:noFill/>
          </a:ln>
        </p:spPr>
      </p:pic>
      <p:sp>
        <p:nvSpPr>
          <p:cNvPr id="161" name="Google Shape;161;p51"/>
          <p:cNvSpPr txBox="1"/>
          <p:nvPr/>
        </p:nvSpPr>
        <p:spPr>
          <a:xfrm>
            <a:off x="6407625" y="4905788"/>
            <a:ext cx="24819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n-US" sz="1200" b="0" i="0" u="none" strike="noStrike" cap="none">
                <a:solidFill>
                  <a:schemeClr val="lt1"/>
                </a:solidFill>
                <a:latin typeface="Courgette"/>
                <a:ea typeface="Courgette"/>
                <a:cs typeface="Courgette"/>
                <a:sym typeface="Courgette"/>
              </a:rPr>
              <a:t>We Are Lighting Our World!</a:t>
            </a:r>
            <a:endParaRPr sz="1200" b="0" i="0" u="none" strike="noStrike" cap="none">
              <a:solidFill>
                <a:schemeClr val="lt1"/>
              </a:solidFill>
              <a:latin typeface="Courgette"/>
              <a:ea typeface="Courgette"/>
              <a:cs typeface="Courgette"/>
              <a:sym typeface="Courgette"/>
            </a:endParaRPr>
          </a:p>
        </p:txBody>
      </p:sp>
      <p:sp>
        <p:nvSpPr>
          <p:cNvPr id="162" name="Google Shape;162;p51"/>
          <p:cNvSpPr txBox="1"/>
          <p:nvPr/>
        </p:nvSpPr>
        <p:spPr>
          <a:xfrm>
            <a:off x="6521738" y="4703381"/>
            <a:ext cx="1536000" cy="2739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800"/>
              <a:buFont typeface="Arial"/>
              <a:buNone/>
            </a:pPr>
            <a:r>
              <a:rPr lang="en-US" sz="1200" b="0" i="0" u="none" strike="noStrike" cap="none">
                <a:solidFill>
                  <a:schemeClr val="lt1"/>
                </a:solidFill>
                <a:latin typeface="Courgette"/>
                <a:ea typeface="Courgette"/>
                <a:cs typeface="Courgette"/>
                <a:sym typeface="Courgette"/>
              </a:rPr>
              <a:t>I Am Limitless…</a:t>
            </a:r>
            <a:endParaRPr sz="1200" b="0" i="0" u="none" strike="noStrike" cap="none">
              <a:solidFill>
                <a:schemeClr val="lt1"/>
              </a:solidFill>
              <a:latin typeface="Courgette"/>
              <a:ea typeface="Courgette"/>
              <a:cs typeface="Courgette"/>
              <a:sym typeface="Courgette"/>
            </a:endParaRPr>
          </a:p>
        </p:txBody>
      </p:sp>
      <p:cxnSp>
        <p:nvCxnSpPr>
          <p:cNvPr id="163" name="Google Shape;163;p51"/>
          <p:cNvCxnSpPr/>
          <p:nvPr/>
        </p:nvCxnSpPr>
        <p:spPr>
          <a:xfrm>
            <a:off x="931628" y="1034597"/>
            <a:ext cx="7205700" cy="0"/>
          </a:xfrm>
          <a:prstGeom prst="straightConnector1">
            <a:avLst/>
          </a:prstGeom>
          <a:noFill/>
          <a:ln w="31750" cap="flat" cmpd="sng">
            <a:solidFill>
              <a:schemeClr val="dk1"/>
            </a:solidFill>
            <a:prstDash val="solid"/>
            <a:round/>
            <a:headEnd type="none" w="sm" len="sm"/>
            <a:tailEnd type="none" w="sm" len="sm"/>
          </a:ln>
        </p:spPr>
      </p:cxnSp>
      <p:sp>
        <p:nvSpPr>
          <p:cNvPr id="164" name="Google Shape;164;p51"/>
          <p:cNvSpPr txBox="1">
            <a:spLocks noGrp="1"/>
          </p:cNvSpPr>
          <p:nvPr>
            <p:ph type="subTitle" idx="1"/>
          </p:nvPr>
        </p:nvSpPr>
        <p:spPr>
          <a:xfrm>
            <a:off x="776363" y="1521319"/>
            <a:ext cx="7880700" cy="291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500"/>
              <a:buNone/>
              <a:defRPr sz="1500"/>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a:endParaRPr/>
          </a:p>
        </p:txBody>
      </p:sp>
      <p:sp>
        <p:nvSpPr>
          <p:cNvPr id="165" name="Google Shape;165;p51"/>
          <p:cNvSpPr txBox="1">
            <a:spLocks noGrp="1"/>
          </p:cNvSpPr>
          <p:nvPr>
            <p:ph type="title"/>
          </p:nvPr>
        </p:nvSpPr>
        <p:spPr>
          <a:xfrm>
            <a:off x="776363" y="203681"/>
            <a:ext cx="7880700" cy="777600"/>
          </a:xfrm>
          <a:prstGeom prst="rect">
            <a:avLst/>
          </a:prstGeom>
          <a:gradFill>
            <a:gsLst>
              <a:gs pos="0">
                <a:srgbClr val="8645A4"/>
              </a:gs>
              <a:gs pos="50000">
                <a:srgbClr val="D0BCDD"/>
              </a:gs>
              <a:gs pos="100000">
                <a:srgbClr val="B778D7"/>
              </a:gs>
            </a:gsLst>
            <a:lin ang="5400012" scaled="0"/>
          </a:grad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atin typeface="Avenir"/>
                <a:ea typeface="Avenir"/>
                <a:cs typeface="Avenir"/>
                <a:sym typeface="Avenir"/>
              </a:defRPr>
            </a:lvl2pPr>
            <a:lvl3pPr lvl="2" algn="l">
              <a:lnSpc>
                <a:spcPct val="100000"/>
              </a:lnSpc>
              <a:spcBef>
                <a:spcPts val="0"/>
              </a:spcBef>
              <a:spcAft>
                <a:spcPts val="0"/>
              </a:spcAft>
              <a:buSzPts val="1100"/>
              <a:buNone/>
              <a:defRPr>
                <a:latin typeface="Avenir"/>
                <a:ea typeface="Avenir"/>
                <a:cs typeface="Avenir"/>
                <a:sym typeface="Avenir"/>
              </a:defRPr>
            </a:lvl3pPr>
            <a:lvl4pPr lvl="3" algn="l">
              <a:lnSpc>
                <a:spcPct val="100000"/>
              </a:lnSpc>
              <a:spcBef>
                <a:spcPts val="0"/>
              </a:spcBef>
              <a:spcAft>
                <a:spcPts val="0"/>
              </a:spcAft>
              <a:buSzPts val="1100"/>
              <a:buNone/>
              <a:defRPr>
                <a:latin typeface="Avenir"/>
                <a:ea typeface="Avenir"/>
                <a:cs typeface="Avenir"/>
                <a:sym typeface="Avenir"/>
              </a:defRPr>
            </a:lvl4pPr>
            <a:lvl5pPr lvl="4" algn="l">
              <a:lnSpc>
                <a:spcPct val="100000"/>
              </a:lnSpc>
              <a:spcBef>
                <a:spcPts val="0"/>
              </a:spcBef>
              <a:spcAft>
                <a:spcPts val="0"/>
              </a:spcAft>
              <a:buSzPts val="1100"/>
              <a:buNone/>
              <a:defRPr>
                <a:latin typeface="Avenir"/>
                <a:ea typeface="Avenir"/>
                <a:cs typeface="Avenir"/>
                <a:sym typeface="Avenir"/>
              </a:defRPr>
            </a:lvl5pPr>
            <a:lvl6pPr lvl="5" algn="l">
              <a:lnSpc>
                <a:spcPct val="100000"/>
              </a:lnSpc>
              <a:spcBef>
                <a:spcPts val="0"/>
              </a:spcBef>
              <a:spcAft>
                <a:spcPts val="0"/>
              </a:spcAft>
              <a:buSzPts val="1100"/>
              <a:buNone/>
              <a:defRPr>
                <a:latin typeface="Avenir"/>
                <a:ea typeface="Avenir"/>
                <a:cs typeface="Avenir"/>
                <a:sym typeface="Avenir"/>
              </a:defRPr>
            </a:lvl6pPr>
            <a:lvl7pPr lvl="6" algn="l">
              <a:lnSpc>
                <a:spcPct val="100000"/>
              </a:lnSpc>
              <a:spcBef>
                <a:spcPts val="0"/>
              </a:spcBef>
              <a:spcAft>
                <a:spcPts val="0"/>
              </a:spcAft>
              <a:buSzPts val="1100"/>
              <a:buNone/>
              <a:defRPr>
                <a:latin typeface="Avenir"/>
                <a:ea typeface="Avenir"/>
                <a:cs typeface="Avenir"/>
                <a:sym typeface="Avenir"/>
              </a:defRPr>
            </a:lvl7pPr>
            <a:lvl8pPr lvl="7" algn="l">
              <a:lnSpc>
                <a:spcPct val="100000"/>
              </a:lnSpc>
              <a:spcBef>
                <a:spcPts val="0"/>
              </a:spcBef>
              <a:spcAft>
                <a:spcPts val="0"/>
              </a:spcAft>
              <a:buSzPts val="1100"/>
              <a:buNone/>
              <a:defRPr>
                <a:latin typeface="Avenir"/>
                <a:ea typeface="Avenir"/>
                <a:cs typeface="Avenir"/>
                <a:sym typeface="Avenir"/>
              </a:defRPr>
            </a:lvl8pPr>
            <a:lvl9pPr lvl="8" algn="l">
              <a:lnSpc>
                <a:spcPct val="100000"/>
              </a:lnSpc>
              <a:spcBef>
                <a:spcPts val="0"/>
              </a:spcBef>
              <a:spcAft>
                <a:spcPts val="0"/>
              </a:spcAft>
              <a:buSzPts val="1100"/>
              <a:buNone/>
              <a:defRPr>
                <a:latin typeface="Avenir"/>
                <a:ea typeface="Avenir"/>
                <a:cs typeface="Avenir"/>
                <a:sym typeface="Aveni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853"/>
        <p:cNvGrpSpPr/>
        <p:nvPr/>
      </p:nvGrpSpPr>
      <p:grpSpPr>
        <a:xfrm>
          <a:off x="0" y="0"/>
          <a:ext cx="0" cy="0"/>
          <a:chOff x="0" y="0"/>
          <a:chExt cx="0" cy="0"/>
        </a:xfrm>
      </p:grpSpPr>
      <p:sp>
        <p:nvSpPr>
          <p:cNvPr id="854" name="Google Shape;854;g314f74be5a2_1_6536"/>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g314f74be5a2_1_653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856" name="Google Shape;856;g314f74be5a2_1_653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57" name="Google Shape;857;g314f74be5a2_1_653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858" name="Google Shape;858;g314f74be5a2_1_653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59" name="Google Shape;859;g314f74be5a2_1_653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60" name="Google Shape;860;g314f74be5a2_1_65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861"/>
        <p:cNvGrpSpPr/>
        <p:nvPr/>
      </p:nvGrpSpPr>
      <p:grpSpPr>
        <a:xfrm>
          <a:off x="0" y="0"/>
          <a:ext cx="0" cy="0"/>
          <a:chOff x="0" y="0"/>
          <a:chExt cx="0" cy="0"/>
        </a:xfrm>
      </p:grpSpPr>
      <p:sp>
        <p:nvSpPr>
          <p:cNvPr id="862" name="Google Shape;862;g314f74be5a2_1_65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3" name="Google Shape;863;g314f74be5a2_1_6544"/>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4" name="Google Shape;864;g314f74be5a2_1_6544"/>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5" name="Google Shape;865;g314f74be5a2_1_654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866" name="Google Shape;866;g314f74be5a2_1_654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867"/>
        <p:cNvGrpSpPr/>
        <p:nvPr/>
      </p:nvGrpSpPr>
      <p:grpSpPr>
        <a:xfrm>
          <a:off x="0" y="0"/>
          <a:ext cx="0" cy="0"/>
          <a:chOff x="0" y="0"/>
          <a:chExt cx="0" cy="0"/>
        </a:xfrm>
      </p:grpSpPr>
      <p:sp>
        <p:nvSpPr>
          <p:cNvPr id="868" name="Google Shape;868;g314f74be5a2_1_65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9" name="Google Shape;869;g314f74be5a2_1_655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0" name="Google Shape;870;g314f74be5a2_1_655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71" name="Google Shape;871;g314f74be5a2_1_655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72" name="Google Shape;872;g314f74be5a2_1_65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873" name="Google Shape;873;g314f74be5a2_1_655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874"/>
        <p:cNvGrpSpPr/>
        <p:nvPr/>
      </p:nvGrpSpPr>
      <p:grpSpPr>
        <a:xfrm>
          <a:off x="0" y="0"/>
          <a:ext cx="0" cy="0"/>
          <a:chOff x="0" y="0"/>
          <a:chExt cx="0" cy="0"/>
        </a:xfrm>
      </p:grpSpPr>
      <p:sp>
        <p:nvSpPr>
          <p:cNvPr id="875" name="Google Shape;875;g314f74be5a2_1_6557"/>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6" name="Google Shape;876;g314f74be5a2_1_6557"/>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7" name="Google Shape;877;g314f74be5a2_1_65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878" name="Google Shape;878;g314f74be5a2_1_655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879"/>
        <p:cNvGrpSpPr/>
        <p:nvPr/>
      </p:nvGrpSpPr>
      <p:grpSpPr>
        <a:xfrm>
          <a:off x="0" y="0"/>
          <a:ext cx="0" cy="0"/>
          <a:chOff x="0" y="0"/>
          <a:chExt cx="0" cy="0"/>
        </a:xfrm>
      </p:grpSpPr>
      <p:sp>
        <p:nvSpPr>
          <p:cNvPr id="880" name="Google Shape;880;g314f74be5a2_1_656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1" name="Google Shape;881;g314f74be5a2_1_65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2" name="Google Shape;882;g314f74be5a2_1_65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3" name="Google Shape;883;g314f74be5a2_1_65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884" name="Google Shape;884;g314f74be5a2_1_656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885"/>
        <p:cNvGrpSpPr/>
        <p:nvPr/>
      </p:nvGrpSpPr>
      <p:grpSpPr>
        <a:xfrm>
          <a:off x="0" y="0"/>
          <a:ext cx="0" cy="0"/>
          <a:chOff x="0" y="0"/>
          <a:chExt cx="0" cy="0"/>
        </a:xfrm>
      </p:grpSpPr>
      <p:sp>
        <p:nvSpPr>
          <p:cNvPr id="886" name="Google Shape;886;g314f74be5a2_1_65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7" name="Google Shape;887;g314f74be5a2_1_6568"/>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888" name="Google Shape;888;g314f74be5a2_1_6568"/>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889" name="Google Shape;889;g314f74be5a2_1_65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90" name="Google Shape;890;g314f74be5a2_1_656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891"/>
        <p:cNvGrpSpPr/>
        <p:nvPr/>
      </p:nvGrpSpPr>
      <p:grpSpPr>
        <a:xfrm>
          <a:off x="0" y="0"/>
          <a:ext cx="0" cy="0"/>
          <a:chOff x="0" y="0"/>
          <a:chExt cx="0" cy="0"/>
        </a:xfrm>
      </p:grpSpPr>
      <p:sp>
        <p:nvSpPr>
          <p:cNvPr id="892" name="Google Shape;892;g314f74be5a2_1_65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3" name="Google Shape;893;g314f74be5a2_1_657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894" name="Google Shape;894;g314f74be5a2_1_657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895" name="Google Shape;895;g314f74be5a2_1_657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896" name="Google Shape;896;g314f74be5a2_1_65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97" name="Google Shape;897;g314f74be5a2_1_657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898"/>
        <p:cNvGrpSpPr/>
        <p:nvPr/>
      </p:nvGrpSpPr>
      <p:grpSpPr>
        <a:xfrm>
          <a:off x="0" y="0"/>
          <a:ext cx="0" cy="0"/>
          <a:chOff x="0" y="0"/>
          <a:chExt cx="0" cy="0"/>
        </a:xfrm>
      </p:grpSpPr>
      <p:pic>
        <p:nvPicPr>
          <p:cNvPr id="899" name="Google Shape;899;g314f74be5a2_1_6581"/>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900" name="Google Shape;900;g314f74be5a2_1_6581"/>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901" name="Google Shape;901;g314f74be5a2_1_658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902" name="Google Shape;902;g314f74be5a2_1_658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903" name="Google Shape;903;g314f74be5a2_1_65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904"/>
        <p:cNvGrpSpPr/>
        <p:nvPr/>
      </p:nvGrpSpPr>
      <p:grpSpPr>
        <a:xfrm>
          <a:off x="0" y="0"/>
          <a:ext cx="0" cy="0"/>
          <a:chOff x="0" y="0"/>
          <a:chExt cx="0" cy="0"/>
        </a:xfrm>
      </p:grpSpPr>
      <p:sp>
        <p:nvSpPr>
          <p:cNvPr id="905" name="Google Shape;905;g314f74be5a2_1_65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6" name="Google Shape;906;g314f74be5a2_1_65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07" name="Google Shape;907;g314f74be5a2_1_658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908"/>
        <p:cNvGrpSpPr/>
        <p:nvPr/>
      </p:nvGrpSpPr>
      <p:grpSpPr>
        <a:xfrm>
          <a:off x="0" y="0"/>
          <a:ext cx="0" cy="0"/>
          <a:chOff x="0" y="0"/>
          <a:chExt cx="0" cy="0"/>
        </a:xfrm>
      </p:grpSpPr>
      <p:sp>
        <p:nvSpPr>
          <p:cNvPr id="909" name="Google Shape;909;g314f74be5a2_1_65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10" name="Google Shape;910;g314f74be5a2_1_65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11" name="Google Shape;911;g314f74be5a2_1_659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0.xml"/><Relationship Id="rId117" Type="http://schemas.openxmlformats.org/officeDocument/2006/relationships/slideLayout" Target="../slideLayouts/slideLayout151.xml"/><Relationship Id="rId21" Type="http://schemas.openxmlformats.org/officeDocument/2006/relationships/slideLayout" Target="../slideLayouts/slideLayout55.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63" Type="http://schemas.openxmlformats.org/officeDocument/2006/relationships/slideLayout" Target="../slideLayouts/slideLayout97.xml"/><Relationship Id="rId68" Type="http://schemas.openxmlformats.org/officeDocument/2006/relationships/slideLayout" Target="../slideLayouts/slideLayout102.xml"/><Relationship Id="rId84" Type="http://schemas.openxmlformats.org/officeDocument/2006/relationships/slideLayout" Target="../slideLayouts/slideLayout118.xml"/><Relationship Id="rId89" Type="http://schemas.openxmlformats.org/officeDocument/2006/relationships/slideLayout" Target="../slideLayouts/slideLayout123.xml"/><Relationship Id="rId112" Type="http://schemas.openxmlformats.org/officeDocument/2006/relationships/slideLayout" Target="../slideLayouts/slideLayout146.xml"/><Relationship Id="rId16" Type="http://schemas.openxmlformats.org/officeDocument/2006/relationships/slideLayout" Target="../slideLayouts/slideLayout50.xml"/><Relationship Id="rId107" Type="http://schemas.openxmlformats.org/officeDocument/2006/relationships/slideLayout" Target="../slideLayouts/slideLayout141.xml"/><Relationship Id="rId11" Type="http://schemas.openxmlformats.org/officeDocument/2006/relationships/slideLayout" Target="../slideLayouts/slideLayout45.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53" Type="http://schemas.openxmlformats.org/officeDocument/2006/relationships/slideLayout" Target="../slideLayouts/slideLayout87.xml"/><Relationship Id="rId58" Type="http://schemas.openxmlformats.org/officeDocument/2006/relationships/slideLayout" Target="../slideLayouts/slideLayout92.xml"/><Relationship Id="rId74" Type="http://schemas.openxmlformats.org/officeDocument/2006/relationships/slideLayout" Target="../slideLayouts/slideLayout108.xml"/><Relationship Id="rId79" Type="http://schemas.openxmlformats.org/officeDocument/2006/relationships/slideLayout" Target="../slideLayouts/slideLayout113.xml"/><Relationship Id="rId102" Type="http://schemas.openxmlformats.org/officeDocument/2006/relationships/slideLayout" Target="../slideLayouts/slideLayout136.xml"/><Relationship Id="rId123" Type="http://schemas.openxmlformats.org/officeDocument/2006/relationships/slideLayout" Target="../slideLayouts/slideLayout157.xml"/><Relationship Id="rId5" Type="http://schemas.openxmlformats.org/officeDocument/2006/relationships/slideLayout" Target="../slideLayouts/slideLayout39.xml"/><Relationship Id="rId90" Type="http://schemas.openxmlformats.org/officeDocument/2006/relationships/slideLayout" Target="../slideLayouts/slideLayout124.xml"/><Relationship Id="rId95" Type="http://schemas.openxmlformats.org/officeDocument/2006/relationships/slideLayout" Target="../slideLayouts/slideLayout129.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64" Type="http://schemas.openxmlformats.org/officeDocument/2006/relationships/slideLayout" Target="../slideLayouts/slideLayout98.xml"/><Relationship Id="rId69" Type="http://schemas.openxmlformats.org/officeDocument/2006/relationships/slideLayout" Target="../slideLayouts/slideLayout103.xml"/><Relationship Id="rId113" Type="http://schemas.openxmlformats.org/officeDocument/2006/relationships/slideLayout" Target="../slideLayouts/slideLayout147.xml"/><Relationship Id="rId118" Type="http://schemas.openxmlformats.org/officeDocument/2006/relationships/slideLayout" Target="../slideLayouts/slideLayout152.xml"/><Relationship Id="rId80" Type="http://schemas.openxmlformats.org/officeDocument/2006/relationships/slideLayout" Target="../slideLayouts/slideLayout114.xml"/><Relationship Id="rId85" Type="http://schemas.openxmlformats.org/officeDocument/2006/relationships/slideLayout" Target="../slideLayouts/slideLayout119.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59" Type="http://schemas.openxmlformats.org/officeDocument/2006/relationships/slideLayout" Target="../slideLayouts/slideLayout93.xml"/><Relationship Id="rId103" Type="http://schemas.openxmlformats.org/officeDocument/2006/relationships/slideLayout" Target="../slideLayouts/slideLayout137.xml"/><Relationship Id="rId108" Type="http://schemas.openxmlformats.org/officeDocument/2006/relationships/slideLayout" Target="../slideLayouts/slideLayout142.xml"/><Relationship Id="rId124" Type="http://schemas.openxmlformats.org/officeDocument/2006/relationships/theme" Target="../theme/theme2.xml"/><Relationship Id="rId54" Type="http://schemas.openxmlformats.org/officeDocument/2006/relationships/slideLayout" Target="../slideLayouts/slideLayout88.xml"/><Relationship Id="rId70" Type="http://schemas.openxmlformats.org/officeDocument/2006/relationships/slideLayout" Target="../slideLayouts/slideLayout104.xml"/><Relationship Id="rId75" Type="http://schemas.openxmlformats.org/officeDocument/2006/relationships/slideLayout" Target="../slideLayouts/slideLayout109.xml"/><Relationship Id="rId91" Type="http://schemas.openxmlformats.org/officeDocument/2006/relationships/slideLayout" Target="../slideLayouts/slideLayout125.xml"/><Relationship Id="rId96" Type="http://schemas.openxmlformats.org/officeDocument/2006/relationships/slideLayout" Target="../slideLayouts/slideLayout13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49" Type="http://schemas.openxmlformats.org/officeDocument/2006/relationships/slideLayout" Target="../slideLayouts/slideLayout83.xml"/><Relationship Id="rId114" Type="http://schemas.openxmlformats.org/officeDocument/2006/relationships/slideLayout" Target="../slideLayouts/slideLayout148.xml"/><Relationship Id="rId119" Type="http://schemas.openxmlformats.org/officeDocument/2006/relationships/slideLayout" Target="../slideLayouts/slideLayout153.xml"/><Relationship Id="rId44" Type="http://schemas.openxmlformats.org/officeDocument/2006/relationships/slideLayout" Target="../slideLayouts/slideLayout78.xml"/><Relationship Id="rId60" Type="http://schemas.openxmlformats.org/officeDocument/2006/relationships/slideLayout" Target="../slideLayouts/slideLayout94.xml"/><Relationship Id="rId65" Type="http://schemas.openxmlformats.org/officeDocument/2006/relationships/slideLayout" Target="../slideLayouts/slideLayout99.xml"/><Relationship Id="rId81" Type="http://schemas.openxmlformats.org/officeDocument/2006/relationships/slideLayout" Target="../slideLayouts/slideLayout115.xml"/><Relationship Id="rId86" Type="http://schemas.openxmlformats.org/officeDocument/2006/relationships/slideLayout" Target="../slideLayouts/slideLayout120.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9" Type="http://schemas.openxmlformats.org/officeDocument/2006/relationships/slideLayout" Target="../slideLayouts/slideLayout73.xml"/><Relationship Id="rId109" Type="http://schemas.openxmlformats.org/officeDocument/2006/relationships/slideLayout" Target="../slideLayouts/slideLayout143.xml"/><Relationship Id="rId34" Type="http://schemas.openxmlformats.org/officeDocument/2006/relationships/slideLayout" Target="../slideLayouts/slideLayout68.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6" Type="http://schemas.openxmlformats.org/officeDocument/2006/relationships/slideLayout" Target="../slideLayouts/slideLayout110.xml"/><Relationship Id="rId97" Type="http://schemas.openxmlformats.org/officeDocument/2006/relationships/slideLayout" Target="../slideLayouts/slideLayout131.xml"/><Relationship Id="rId104" Type="http://schemas.openxmlformats.org/officeDocument/2006/relationships/slideLayout" Target="../slideLayouts/slideLayout138.xml"/><Relationship Id="rId120" Type="http://schemas.openxmlformats.org/officeDocument/2006/relationships/slideLayout" Target="../slideLayouts/slideLayout154.xml"/><Relationship Id="rId7" Type="http://schemas.openxmlformats.org/officeDocument/2006/relationships/slideLayout" Target="../slideLayouts/slideLayout41.xml"/><Relationship Id="rId71" Type="http://schemas.openxmlformats.org/officeDocument/2006/relationships/slideLayout" Target="../slideLayouts/slideLayout105.xml"/><Relationship Id="rId92" Type="http://schemas.openxmlformats.org/officeDocument/2006/relationships/slideLayout" Target="../slideLayouts/slideLayout126.xml"/><Relationship Id="rId2" Type="http://schemas.openxmlformats.org/officeDocument/2006/relationships/slideLayout" Target="../slideLayouts/slideLayout36.xml"/><Relationship Id="rId29" Type="http://schemas.openxmlformats.org/officeDocument/2006/relationships/slideLayout" Target="../slideLayouts/slideLayout63.xml"/><Relationship Id="rId24" Type="http://schemas.openxmlformats.org/officeDocument/2006/relationships/slideLayout" Target="../slideLayouts/slideLayout58.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66" Type="http://schemas.openxmlformats.org/officeDocument/2006/relationships/slideLayout" Target="../slideLayouts/slideLayout100.xml"/><Relationship Id="rId87" Type="http://schemas.openxmlformats.org/officeDocument/2006/relationships/slideLayout" Target="../slideLayouts/slideLayout121.xml"/><Relationship Id="rId110" Type="http://schemas.openxmlformats.org/officeDocument/2006/relationships/slideLayout" Target="../slideLayouts/slideLayout144.xml"/><Relationship Id="rId115" Type="http://schemas.openxmlformats.org/officeDocument/2006/relationships/slideLayout" Target="../slideLayouts/slideLayout149.xml"/><Relationship Id="rId61" Type="http://schemas.openxmlformats.org/officeDocument/2006/relationships/slideLayout" Target="../slideLayouts/slideLayout95.xml"/><Relationship Id="rId82" Type="http://schemas.openxmlformats.org/officeDocument/2006/relationships/slideLayout" Target="../slideLayouts/slideLayout116.xml"/><Relationship Id="rId19" Type="http://schemas.openxmlformats.org/officeDocument/2006/relationships/slideLayout" Target="../slideLayouts/slideLayout53.xml"/><Relationship Id="rId14" Type="http://schemas.openxmlformats.org/officeDocument/2006/relationships/slideLayout" Target="../slideLayouts/slideLayout48.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56" Type="http://schemas.openxmlformats.org/officeDocument/2006/relationships/slideLayout" Target="../slideLayouts/slideLayout90.xml"/><Relationship Id="rId77" Type="http://schemas.openxmlformats.org/officeDocument/2006/relationships/slideLayout" Target="../slideLayouts/slideLayout111.xml"/><Relationship Id="rId100" Type="http://schemas.openxmlformats.org/officeDocument/2006/relationships/slideLayout" Target="../slideLayouts/slideLayout134.xml"/><Relationship Id="rId105" Type="http://schemas.openxmlformats.org/officeDocument/2006/relationships/slideLayout" Target="../slideLayouts/slideLayout139.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72" Type="http://schemas.openxmlformats.org/officeDocument/2006/relationships/slideLayout" Target="../slideLayouts/slideLayout106.xml"/><Relationship Id="rId93" Type="http://schemas.openxmlformats.org/officeDocument/2006/relationships/slideLayout" Target="../slideLayouts/slideLayout127.xml"/><Relationship Id="rId98" Type="http://schemas.openxmlformats.org/officeDocument/2006/relationships/slideLayout" Target="../slideLayouts/slideLayout132.xml"/><Relationship Id="rId121" Type="http://schemas.openxmlformats.org/officeDocument/2006/relationships/slideLayout" Target="../slideLayouts/slideLayout155.xml"/><Relationship Id="rId3" Type="http://schemas.openxmlformats.org/officeDocument/2006/relationships/slideLayout" Target="../slideLayouts/slideLayout37.xml"/><Relationship Id="rId25" Type="http://schemas.openxmlformats.org/officeDocument/2006/relationships/slideLayout" Target="../slideLayouts/slideLayout59.xml"/><Relationship Id="rId46" Type="http://schemas.openxmlformats.org/officeDocument/2006/relationships/slideLayout" Target="../slideLayouts/slideLayout80.xml"/><Relationship Id="rId67" Type="http://schemas.openxmlformats.org/officeDocument/2006/relationships/slideLayout" Target="../slideLayouts/slideLayout101.xml"/><Relationship Id="rId116" Type="http://schemas.openxmlformats.org/officeDocument/2006/relationships/slideLayout" Target="../slideLayouts/slideLayout150.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62" Type="http://schemas.openxmlformats.org/officeDocument/2006/relationships/slideLayout" Target="../slideLayouts/slideLayout96.xml"/><Relationship Id="rId83" Type="http://schemas.openxmlformats.org/officeDocument/2006/relationships/slideLayout" Target="../slideLayouts/slideLayout117.xml"/><Relationship Id="rId88" Type="http://schemas.openxmlformats.org/officeDocument/2006/relationships/slideLayout" Target="../slideLayouts/slideLayout122.xml"/><Relationship Id="rId111" Type="http://schemas.openxmlformats.org/officeDocument/2006/relationships/slideLayout" Target="../slideLayouts/slideLayout145.xml"/><Relationship Id="rId15" Type="http://schemas.openxmlformats.org/officeDocument/2006/relationships/slideLayout" Target="../slideLayouts/slideLayout49.xml"/><Relationship Id="rId36" Type="http://schemas.openxmlformats.org/officeDocument/2006/relationships/slideLayout" Target="../slideLayouts/slideLayout70.xml"/><Relationship Id="rId57" Type="http://schemas.openxmlformats.org/officeDocument/2006/relationships/slideLayout" Target="../slideLayouts/slideLayout91.xml"/><Relationship Id="rId106" Type="http://schemas.openxmlformats.org/officeDocument/2006/relationships/slideLayout" Target="../slideLayouts/slideLayout140.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52" Type="http://schemas.openxmlformats.org/officeDocument/2006/relationships/slideLayout" Target="../slideLayouts/slideLayout86.xml"/><Relationship Id="rId73" Type="http://schemas.openxmlformats.org/officeDocument/2006/relationships/slideLayout" Target="../slideLayouts/slideLayout107.xml"/><Relationship Id="rId78" Type="http://schemas.openxmlformats.org/officeDocument/2006/relationships/slideLayout" Target="../slideLayouts/slideLayout112.xml"/><Relationship Id="rId94" Type="http://schemas.openxmlformats.org/officeDocument/2006/relationships/slideLayout" Target="../slideLayouts/slideLayout128.xml"/><Relationship Id="rId99" Type="http://schemas.openxmlformats.org/officeDocument/2006/relationships/slideLayout" Target="../slideLayouts/slideLayout133.xml"/><Relationship Id="rId101" Type="http://schemas.openxmlformats.org/officeDocument/2006/relationships/slideLayout" Target="../slideLayouts/slideLayout135.xml"/><Relationship Id="rId122"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3.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63" Type="http://schemas.openxmlformats.org/officeDocument/2006/relationships/slideLayout" Target="../slideLayouts/slideLayout220.xml"/><Relationship Id="rId68" Type="http://schemas.openxmlformats.org/officeDocument/2006/relationships/slideLayout" Target="../slideLayouts/slideLayout225.xml"/><Relationship Id="rId84" Type="http://schemas.openxmlformats.org/officeDocument/2006/relationships/slideLayout" Target="../slideLayouts/slideLayout241.xml"/><Relationship Id="rId89" Type="http://schemas.openxmlformats.org/officeDocument/2006/relationships/slideLayout" Target="../slideLayouts/slideLayout246.xml"/><Relationship Id="rId112" Type="http://schemas.openxmlformats.org/officeDocument/2006/relationships/slideLayout" Target="../slideLayouts/slideLayout269.xml"/><Relationship Id="rId16" Type="http://schemas.openxmlformats.org/officeDocument/2006/relationships/slideLayout" Target="../slideLayouts/slideLayout173.xml"/><Relationship Id="rId107" Type="http://schemas.openxmlformats.org/officeDocument/2006/relationships/slideLayout" Target="../slideLayouts/slideLayout264.xml"/><Relationship Id="rId11" Type="http://schemas.openxmlformats.org/officeDocument/2006/relationships/slideLayout" Target="../slideLayouts/slideLayout168.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74" Type="http://schemas.openxmlformats.org/officeDocument/2006/relationships/slideLayout" Target="../slideLayouts/slideLayout231.xml"/><Relationship Id="rId79" Type="http://schemas.openxmlformats.org/officeDocument/2006/relationships/slideLayout" Target="../slideLayouts/slideLayout236.xml"/><Relationship Id="rId102" Type="http://schemas.openxmlformats.org/officeDocument/2006/relationships/slideLayout" Target="../slideLayouts/slideLayout259.xml"/><Relationship Id="rId5" Type="http://schemas.openxmlformats.org/officeDocument/2006/relationships/slideLayout" Target="../slideLayouts/slideLayout162.xml"/><Relationship Id="rId90" Type="http://schemas.openxmlformats.org/officeDocument/2006/relationships/slideLayout" Target="../slideLayouts/slideLayout247.xml"/><Relationship Id="rId95" Type="http://schemas.openxmlformats.org/officeDocument/2006/relationships/slideLayout" Target="../slideLayouts/slideLayout252.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113" Type="http://schemas.openxmlformats.org/officeDocument/2006/relationships/slideLayout" Target="../slideLayouts/slideLayout270.xml"/><Relationship Id="rId80" Type="http://schemas.openxmlformats.org/officeDocument/2006/relationships/slideLayout" Target="../slideLayouts/slideLayout237.xml"/><Relationship Id="rId85" Type="http://schemas.openxmlformats.org/officeDocument/2006/relationships/slideLayout" Target="../slideLayouts/slideLayout242.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59" Type="http://schemas.openxmlformats.org/officeDocument/2006/relationships/slideLayout" Target="../slideLayouts/slideLayout216.xml"/><Relationship Id="rId103" Type="http://schemas.openxmlformats.org/officeDocument/2006/relationships/slideLayout" Target="../slideLayouts/slideLayout260.xml"/><Relationship Id="rId108" Type="http://schemas.openxmlformats.org/officeDocument/2006/relationships/slideLayout" Target="../slideLayouts/slideLayout265.xml"/><Relationship Id="rId54" Type="http://schemas.openxmlformats.org/officeDocument/2006/relationships/slideLayout" Target="../slideLayouts/slideLayout211.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91" Type="http://schemas.openxmlformats.org/officeDocument/2006/relationships/slideLayout" Target="../slideLayouts/slideLayout248.xml"/><Relationship Id="rId96" Type="http://schemas.openxmlformats.org/officeDocument/2006/relationships/slideLayout" Target="../slideLayouts/slideLayout25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57" Type="http://schemas.openxmlformats.org/officeDocument/2006/relationships/slideLayout" Target="../slideLayouts/slideLayout214.xml"/><Relationship Id="rId106" Type="http://schemas.openxmlformats.org/officeDocument/2006/relationships/slideLayout" Target="../slideLayouts/slideLayout263.xml"/><Relationship Id="rId114" Type="http://schemas.openxmlformats.org/officeDocument/2006/relationships/theme" Target="../theme/theme3.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52" Type="http://schemas.openxmlformats.org/officeDocument/2006/relationships/slideLayout" Target="../slideLayouts/slideLayout209.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73" Type="http://schemas.openxmlformats.org/officeDocument/2006/relationships/slideLayout" Target="../slideLayouts/slideLayout230.xml"/><Relationship Id="rId78" Type="http://schemas.openxmlformats.org/officeDocument/2006/relationships/slideLayout" Target="../slideLayouts/slideLayout235.xml"/><Relationship Id="rId81" Type="http://schemas.openxmlformats.org/officeDocument/2006/relationships/slideLayout" Target="../slideLayouts/slideLayout238.xml"/><Relationship Id="rId86" Type="http://schemas.openxmlformats.org/officeDocument/2006/relationships/slideLayout" Target="../slideLayouts/slideLayout243.xml"/><Relationship Id="rId94" Type="http://schemas.openxmlformats.org/officeDocument/2006/relationships/slideLayout" Target="../slideLayouts/slideLayout251.xml"/><Relationship Id="rId99" Type="http://schemas.openxmlformats.org/officeDocument/2006/relationships/slideLayout" Target="../slideLayouts/slideLayout256.xml"/><Relationship Id="rId101" Type="http://schemas.openxmlformats.org/officeDocument/2006/relationships/slideLayout" Target="../slideLayouts/slideLayout25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109" Type="http://schemas.openxmlformats.org/officeDocument/2006/relationships/slideLayout" Target="../slideLayouts/slideLayout26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97" Type="http://schemas.openxmlformats.org/officeDocument/2006/relationships/slideLayout" Target="../slideLayouts/slideLayout254.xml"/><Relationship Id="rId104" Type="http://schemas.openxmlformats.org/officeDocument/2006/relationships/slideLayout" Target="../slideLayouts/slideLayout261.xml"/><Relationship Id="rId7" Type="http://schemas.openxmlformats.org/officeDocument/2006/relationships/slideLayout" Target="../slideLayouts/slideLayout164.xml"/><Relationship Id="rId71" Type="http://schemas.openxmlformats.org/officeDocument/2006/relationships/slideLayout" Target="../slideLayouts/slideLayout228.xml"/><Relationship Id="rId92" Type="http://schemas.openxmlformats.org/officeDocument/2006/relationships/slideLayout" Target="../slideLayouts/slideLayout249.xml"/><Relationship Id="rId2" Type="http://schemas.openxmlformats.org/officeDocument/2006/relationships/slideLayout" Target="../slideLayouts/slideLayout159.xml"/><Relationship Id="rId29" Type="http://schemas.openxmlformats.org/officeDocument/2006/relationships/slideLayout" Target="../slideLayouts/slideLayout186.xml"/><Relationship Id="rId24" Type="http://schemas.openxmlformats.org/officeDocument/2006/relationships/slideLayout" Target="../slideLayouts/slideLayout181.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66" Type="http://schemas.openxmlformats.org/officeDocument/2006/relationships/slideLayout" Target="../slideLayouts/slideLayout223.xml"/><Relationship Id="rId87" Type="http://schemas.openxmlformats.org/officeDocument/2006/relationships/slideLayout" Target="../slideLayouts/slideLayout244.xml"/><Relationship Id="rId110" Type="http://schemas.openxmlformats.org/officeDocument/2006/relationships/slideLayout" Target="../slideLayouts/slideLayout267.xml"/><Relationship Id="rId61" Type="http://schemas.openxmlformats.org/officeDocument/2006/relationships/slideLayout" Target="../slideLayouts/slideLayout218.xml"/><Relationship Id="rId82" Type="http://schemas.openxmlformats.org/officeDocument/2006/relationships/slideLayout" Target="../slideLayouts/slideLayout239.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56" Type="http://schemas.openxmlformats.org/officeDocument/2006/relationships/slideLayout" Target="../slideLayouts/slideLayout213.xml"/><Relationship Id="rId77" Type="http://schemas.openxmlformats.org/officeDocument/2006/relationships/slideLayout" Target="../slideLayouts/slideLayout234.xml"/><Relationship Id="rId100" Type="http://schemas.openxmlformats.org/officeDocument/2006/relationships/slideLayout" Target="../slideLayouts/slideLayout257.xml"/><Relationship Id="rId105" Type="http://schemas.openxmlformats.org/officeDocument/2006/relationships/slideLayout" Target="../slideLayouts/slideLayout262.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93" Type="http://schemas.openxmlformats.org/officeDocument/2006/relationships/slideLayout" Target="../slideLayouts/slideLayout250.xml"/><Relationship Id="rId98" Type="http://schemas.openxmlformats.org/officeDocument/2006/relationships/slideLayout" Target="../slideLayouts/slideLayout255.xml"/><Relationship Id="rId3" Type="http://schemas.openxmlformats.org/officeDocument/2006/relationships/slideLayout" Target="../slideLayouts/slideLayout160.xml"/><Relationship Id="rId25" Type="http://schemas.openxmlformats.org/officeDocument/2006/relationships/slideLayout" Target="../slideLayouts/slideLayout182.xml"/><Relationship Id="rId46" Type="http://schemas.openxmlformats.org/officeDocument/2006/relationships/slideLayout" Target="../slideLayouts/slideLayout203.xml"/><Relationship Id="rId67" Type="http://schemas.openxmlformats.org/officeDocument/2006/relationships/slideLayout" Target="../slideLayouts/slideLayout22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62" Type="http://schemas.openxmlformats.org/officeDocument/2006/relationships/slideLayout" Target="../slideLayouts/slideLayout219.xml"/><Relationship Id="rId83" Type="http://schemas.openxmlformats.org/officeDocument/2006/relationships/slideLayout" Target="../slideLayouts/slideLayout240.xml"/><Relationship Id="rId88" Type="http://schemas.openxmlformats.org/officeDocument/2006/relationships/slideLayout" Target="../slideLayouts/slideLayout245.xml"/><Relationship Id="rId111" Type="http://schemas.openxmlformats.org/officeDocument/2006/relationships/slideLayout" Target="../slideLayouts/slideLayout26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96.xml"/><Relationship Id="rId21" Type="http://schemas.openxmlformats.org/officeDocument/2006/relationships/slideLayout" Target="../slideLayouts/slideLayout291.xml"/><Relationship Id="rId42" Type="http://schemas.openxmlformats.org/officeDocument/2006/relationships/slideLayout" Target="../slideLayouts/slideLayout312.xml"/><Relationship Id="rId47" Type="http://schemas.openxmlformats.org/officeDocument/2006/relationships/slideLayout" Target="../slideLayouts/slideLayout317.xml"/><Relationship Id="rId63" Type="http://schemas.openxmlformats.org/officeDocument/2006/relationships/slideLayout" Target="../slideLayouts/slideLayout333.xml"/><Relationship Id="rId68" Type="http://schemas.openxmlformats.org/officeDocument/2006/relationships/slideLayout" Target="../slideLayouts/slideLayout338.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9" Type="http://schemas.openxmlformats.org/officeDocument/2006/relationships/slideLayout" Target="../slideLayouts/slideLayout299.xml"/><Relationship Id="rId11" Type="http://schemas.openxmlformats.org/officeDocument/2006/relationships/slideLayout" Target="../slideLayouts/slideLayout281.xml"/><Relationship Id="rId24" Type="http://schemas.openxmlformats.org/officeDocument/2006/relationships/slideLayout" Target="../slideLayouts/slideLayout294.xml"/><Relationship Id="rId32" Type="http://schemas.openxmlformats.org/officeDocument/2006/relationships/slideLayout" Target="../slideLayouts/slideLayout302.xml"/><Relationship Id="rId37" Type="http://schemas.openxmlformats.org/officeDocument/2006/relationships/slideLayout" Target="../slideLayouts/slideLayout307.xml"/><Relationship Id="rId40" Type="http://schemas.openxmlformats.org/officeDocument/2006/relationships/slideLayout" Target="../slideLayouts/slideLayout310.xml"/><Relationship Id="rId45" Type="http://schemas.openxmlformats.org/officeDocument/2006/relationships/slideLayout" Target="../slideLayouts/slideLayout315.xml"/><Relationship Id="rId53" Type="http://schemas.openxmlformats.org/officeDocument/2006/relationships/slideLayout" Target="../slideLayouts/slideLayout323.xml"/><Relationship Id="rId58" Type="http://schemas.openxmlformats.org/officeDocument/2006/relationships/slideLayout" Target="../slideLayouts/slideLayout328.xml"/><Relationship Id="rId66" Type="http://schemas.openxmlformats.org/officeDocument/2006/relationships/slideLayout" Target="../slideLayouts/slideLayout336.xml"/><Relationship Id="rId74" Type="http://schemas.openxmlformats.org/officeDocument/2006/relationships/slideLayout" Target="../slideLayouts/slideLayout344.xml"/><Relationship Id="rId5" Type="http://schemas.openxmlformats.org/officeDocument/2006/relationships/slideLayout" Target="../slideLayouts/slideLayout275.xml"/><Relationship Id="rId61" Type="http://schemas.openxmlformats.org/officeDocument/2006/relationships/slideLayout" Target="../slideLayouts/slideLayout331.xml"/><Relationship Id="rId19" Type="http://schemas.openxmlformats.org/officeDocument/2006/relationships/slideLayout" Target="../slideLayouts/slideLayout289.xml"/><Relationship Id="rId14" Type="http://schemas.openxmlformats.org/officeDocument/2006/relationships/slideLayout" Target="../slideLayouts/slideLayout284.xml"/><Relationship Id="rId22" Type="http://schemas.openxmlformats.org/officeDocument/2006/relationships/slideLayout" Target="../slideLayouts/slideLayout292.xml"/><Relationship Id="rId27" Type="http://schemas.openxmlformats.org/officeDocument/2006/relationships/slideLayout" Target="../slideLayouts/slideLayout297.xml"/><Relationship Id="rId30" Type="http://schemas.openxmlformats.org/officeDocument/2006/relationships/slideLayout" Target="../slideLayouts/slideLayout300.xml"/><Relationship Id="rId35" Type="http://schemas.openxmlformats.org/officeDocument/2006/relationships/slideLayout" Target="../slideLayouts/slideLayout305.xml"/><Relationship Id="rId43" Type="http://schemas.openxmlformats.org/officeDocument/2006/relationships/slideLayout" Target="../slideLayouts/slideLayout313.xml"/><Relationship Id="rId48" Type="http://schemas.openxmlformats.org/officeDocument/2006/relationships/slideLayout" Target="../slideLayouts/slideLayout318.xml"/><Relationship Id="rId56" Type="http://schemas.openxmlformats.org/officeDocument/2006/relationships/slideLayout" Target="../slideLayouts/slideLayout326.xml"/><Relationship Id="rId64" Type="http://schemas.openxmlformats.org/officeDocument/2006/relationships/slideLayout" Target="../slideLayouts/slideLayout334.xml"/><Relationship Id="rId69" Type="http://schemas.openxmlformats.org/officeDocument/2006/relationships/slideLayout" Target="../slideLayouts/slideLayout339.xml"/><Relationship Id="rId8" Type="http://schemas.openxmlformats.org/officeDocument/2006/relationships/slideLayout" Target="../slideLayouts/slideLayout278.xml"/><Relationship Id="rId51" Type="http://schemas.openxmlformats.org/officeDocument/2006/relationships/slideLayout" Target="../slideLayouts/slideLayout321.xml"/><Relationship Id="rId72" Type="http://schemas.openxmlformats.org/officeDocument/2006/relationships/slideLayout" Target="../slideLayouts/slideLayout342.xml"/><Relationship Id="rId3" Type="http://schemas.openxmlformats.org/officeDocument/2006/relationships/slideLayout" Target="../slideLayouts/slideLayout273.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slideLayout" Target="../slideLayouts/slideLayout295.xml"/><Relationship Id="rId33" Type="http://schemas.openxmlformats.org/officeDocument/2006/relationships/slideLayout" Target="../slideLayouts/slideLayout303.xml"/><Relationship Id="rId38" Type="http://schemas.openxmlformats.org/officeDocument/2006/relationships/slideLayout" Target="../slideLayouts/slideLayout308.xml"/><Relationship Id="rId46" Type="http://schemas.openxmlformats.org/officeDocument/2006/relationships/slideLayout" Target="../slideLayouts/slideLayout316.xml"/><Relationship Id="rId59" Type="http://schemas.openxmlformats.org/officeDocument/2006/relationships/slideLayout" Target="../slideLayouts/slideLayout329.xml"/><Relationship Id="rId67" Type="http://schemas.openxmlformats.org/officeDocument/2006/relationships/slideLayout" Target="../slideLayouts/slideLayout337.xml"/><Relationship Id="rId20" Type="http://schemas.openxmlformats.org/officeDocument/2006/relationships/slideLayout" Target="../slideLayouts/slideLayout290.xml"/><Relationship Id="rId41" Type="http://schemas.openxmlformats.org/officeDocument/2006/relationships/slideLayout" Target="../slideLayouts/slideLayout311.xml"/><Relationship Id="rId54" Type="http://schemas.openxmlformats.org/officeDocument/2006/relationships/slideLayout" Target="../slideLayouts/slideLayout324.xml"/><Relationship Id="rId62" Type="http://schemas.openxmlformats.org/officeDocument/2006/relationships/slideLayout" Target="../slideLayouts/slideLayout332.xml"/><Relationship Id="rId70" Type="http://schemas.openxmlformats.org/officeDocument/2006/relationships/slideLayout" Target="../slideLayouts/slideLayout340.xml"/><Relationship Id="rId75" Type="http://schemas.openxmlformats.org/officeDocument/2006/relationships/slideLayout" Target="../slideLayouts/slideLayout345.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28" Type="http://schemas.openxmlformats.org/officeDocument/2006/relationships/slideLayout" Target="../slideLayouts/slideLayout298.xml"/><Relationship Id="rId36" Type="http://schemas.openxmlformats.org/officeDocument/2006/relationships/slideLayout" Target="../slideLayouts/slideLayout306.xml"/><Relationship Id="rId49" Type="http://schemas.openxmlformats.org/officeDocument/2006/relationships/slideLayout" Target="../slideLayouts/slideLayout319.xml"/><Relationship Id="rId57" Type="http://schemas.openxmlformats.org/officeDocument/2006/relationships/slideLayout" Target="../slideLayouts/slideLayout327.xml"/><Relationship Id="rId10" Type="http://schemas.openxmlformats.org/officeDocument/2006/relationships/slideLayout" Target="../slideLayouts/slideLayout280.xml"/><Relationship Id="rId31" Type="http://schemas.openxmlformats.org/officeDocument/2006/relationships/slideLayout" Target="../slideLayouts/slideLayout301.xml"/><Relationship Id="rId44" Type="http://schemas.openxmlformats.org/officeDocument/2006/relationships/slideLayout" Target="../slideLayouts/slideLayout314.xml"/><Relationship Id="rId52" Type="http://schemas.openxmlformats.org/officeDocument/2006/relationships/slideLayout" Target="../slideLayouts/slideLayout322.xml"/><Relationship Id="rId60" Type="http://schemas.openxmlformats.org/officeDocument/2006/relationships/slideLayout" Target="../slideLayouts/slideLayout330.xml"/><Relationship Id="rId65" Type="http://schemas.openxmlformats.org/officeDocument/2006/relationships/slideLayout" Target="../slideLayouts/slideLayout335.xml"/><Relationship Id="rId73" Type="http://schemas.openxmlformats.org/officeDocument/2006/relationships/slideLayout" Target="../slideLayouts/slideLayout343.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9" Type="http://schemas.openxmlformats.org/officeDocument/2006/relationships/slideLayout" Target="../slideLayouts/slideLayout309.xml"/><Relationship Id="rId34" Type="http://schemas.openxmlformats.org/officeDocument/2006/relationships/slideLayout" Target="../slideLayouts/slideLayout304.xml"/><Relationship Id="rId50" Type="http://schemas.openxmlformats.org/officeDocument/2006/relationships/slideLayout" Target="../slideLayouts/slideLayout320.xml"/><Relationship Id="rId55" Type="http://schemas.openxmlformats.org/officeDocument/2006/relationships/slideLayout" Target="../slideLayouts/slideLayout325.xml"/><Relationship Id="rId76" Type="http://schemas.openxmlformats.org/officeDocument/2006/relationships/theme" Target="../theme/theme4.xml"/><Relationship Id="rId7" Type="http://schemas.openxmlformats.org/officeDocument/2006/relationships/slideLayout" Target="../slideLayouts/slideLayout277.xml"/><Relationship Id="rId71" Type="http://schemas.openxmlformats.org/officeDocument/2006/relationships/slideLayout" Target="../slideLayouts/slideLayout34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71.xml"/><Relationship Id="rId21" Type="http://schemas.openxmlformats.org/officeDocument/2006/relationships/slideLayout" Target="../slideLayouts/slideLayout366.xml"/><Relationship Id="rId42" Type="http://schemas.openxmlformats.org/officeDocument/2006/relationships/slideLayout" Target="../slideLayouts/slideLayout387.xml"/><Relationship Id="rId47" Type="http://schemas.openxmlformats.org/officeDocument/2006/relationships/slideLayout" Target="../slideLayouts/slideLayout392.xml"/><Relationship Id="rId63" Type="http://schemas.openxmlformats.org/officeDocument/2006/relationships/slideLayout" Target="../slideLayouts/slideLayout408.xml"/><Relationship Id="rId68" Type="http://schemas.openxmlformats.org/officeDocument/2006/relationships/slideLayout" Target="../slideLayouts/slideLayout413.xml"/><Relationship Id="rId84" Type="http://schemas.openxmlformats.org/officeDocument/2006/relationships/slideLayout" Target="../slideLayouts/slideLayout429.xml"/><Relationship Id="rId89" Type="http://schemas.openxmlformats.org/officeDocument/2006/relationships/slideLayout" Target="../slideLayouts/slideLayout434.xml"/><Relationship Id="rId112" Type="http://schemas.openxmlformats.org/officeDocument/2006/relationships/slideLayout" Target="../slideLayouts/slideLayout457.xml"/><Relationship Id="rId16" Type="http://schemas.openxmlformats.org/officeDocument/2006/relationships/slideLayout" Target="../slideLayouts/slideLayout361.xml"/><Relationship Id="rId107" Type="http://schemas.openxmlformats.org/officeDocument/2006/relationships/slideLayout" Target="../slideLayouts/slideLayout452.xml"/><Relationship Id="rId11" Type="http://schemas.openxmlformats.org/officeDocument/2006/relationships/slideLayout" Target="../slideLayouts/slideLayout356.xml"/><Relationship Id="rId32" Type="http://schemas.openxmlformats.org/officeDocument/2006/relationships/slideLayout" Target="../slideLayouts/slideLayout377.xml"/><Relationship Id="rId37" Type="http://schemas.openxmlformats.org/officeDocument/2006/relationships/slideLayout" Target="../slideLayouts/slideLayout382.xml"/><Relationship Id="rId53" Type="http://schemas.openxmlformats.org/officeDocument/2006/relationships/slideLayout" Target="../slideLayouts/slideLayout398.xml"/><Relationship Id="rId58" Type="http://schemas.openxmlformats.org/officeDocument/2006/relationships/slideLayout" Target="../slideLayouts/slideLayout403.xml"/><Relationship Id="rId74" Type="http://schemas.openxmlformats.org/officeDocument/2006/relationships/slideLayout" Target="../slideLayouts/slideLayout419.xml"/><Relationship Id="rId79" Type="http://schemas.openxmlformats.org/officeDocument/2006/relationships/slideLayout" Target="../slideLayouts/slideLayout424.xml"/><Relationship Id="rId102" Type="http://schemas.openxmlformats.org/officeDocument/2006/relationships/slideLayout" Target="../slideLayouts/slideLayout447.xml"/><Relationship Id="rId5" Type="http://schemas.openxmlformats.org/officeDocument/2006/relationships/slideLayout" Target="../slideLayouts/slideLayout350.xml"/><Relationship Id="rId90" Type="http://schemas.openxmlformats.org/officeDocument/2006/relationships/slideLayout" Target="../slideLayouts/slideLayout435.xml"/><Relationship Id="rId95" Type="http://schemas.openxmlformats.org/officeDocument/2006/relationships/slideLayout" Target="../slideLayouts/slideLayout440.xml"/><Relationship Id="rId22" Type="http://schemas.openxmlformats.org/officeDocument/2006/relationships/slideLayout" Target="../slideLayouts/slideLayout367.xml"/><Relationship Id="rId27" Type="http://schemas.openxmlformats.org/officeDocument/2006/relationships/slideLayout" Target="../slideLayouts/slideLayout372.xml"/><Relationship Id="rId43" Type="http://schemas.openxmlformats.org/officeDocument/2006/relationships/slideLayout" Target="../slideLayouts/slideLayout388.xml"/><Relationship Id="rId48" Type="http://schemas.openxmlformats.org/officeDocument/2006/relationships/slideLayout" Target="../slideLayouts/slideLayout393.xml"/><Relationship Id="rId64" Type="http://schemas.openxmlformats.org/officeDocument/2006/relationships/slideLayout" Target="../slideLayouts/slideLayout409.xml"/><Relationship Id="rId69" Type="http://schemas.openxmlformats.org/officeDocument/2006/relationships/slideLayout" Target="../slideLayouts/slideLayout414.xml"/><Relationship Id="rId113" Type="http://schemas.openxmlformats.org/officeDocument/2006/relationships/slideLayout" Target="../slideLayouts/slideLayout458.xml"/><Relationship Id="rId80" Type="http://schemas.openxmlformats.org/officeDocument/2006/relationships/slideLayout" Target="../slideLayouts/slideLayout425.xml"/><Relationship Id="rId85" Type="http://schemas.openxmlformats.org/officeDocument/2006/relationships/slideLayout" Target="../slideLayouts/slideLayout430.xml"/><Relationship Id="rId12" Type="http://schemas.openxmlformats.org/officeDocument/2006/relationships/slideLayout" Target="../slideLayouts/slideLayout357.xml"/><Relationship Id="rId17" Type="http://schemas.openxmlformats.org/officeDocument/2006/relationships/slideLayout" Target="../slideLayouts/slideLayout362.xml"/><Relationship Id="rId33" Type="http://schemas.openxmlformats.org/officeDocument/2006/relationships/slideLayout" Target="../slideLayouts/slideLayout378.xml"/><Relationship Id="rId38" Type="http://schemas.openxmlformats.org/officeDocument/2006/relationships/slideLayout" Target="../slideLayouts/slideLayout383.xml"/><Relationship Id="rId59" Type="http://schemas.openxmlformats.org/officeDocument/2006/relationships/slideLayout" Target="../slideLayouts/slideLayout404.xml"/><Relationship Id="rId103" Type="http://schemas.openxmlformats.org/officeDocument/2006/relationships/slideLayout" Target="../slideLayouts/slideLayout448.xml"/><Relationship Id="rId108" Type="http://schemas.openxmlformats.org/officeDocument/2006/relationships/slideLayout" Target="../slideLayouts/slideLayout453.xml"/><Relationship Id="rId54" Type="http://schemas.openxmlformats.org/officeDocument/2006/relationships/slideLayout" Target="../slideLayouts/slideLayout399.xml"/><Relationship Id="rId70" Type="http://schemas.openxmlformats.org/officeDocument/2006/relationships/slideLayout" Target="../slideLayouts/slideLayout415.xml"/><Relationship Id="rId75" Type="http://schemas.openxmlformats.org/officeDocument/2006/relationships/slideLayout" Target="../slideLayouts/slideLayout420.xml"/><Relationship Id="rId91" Type="http://schemas.openxmlformats.org/officeDocument/2006/relationships/slideLayout" Target="../slideLayouts/slideLayout436.xml"/><Relationship Id="rId96" Type="http://schemas.openxmlformats.org/officeDocument/2006/relationships/slideLayout" Target="../slideLayouts/slideLayout441.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5" Type="http://schemas.openxmlformats.org/officeDocument/2006/relationships/slideLayout" Target="../slideLayouts/slideLayout360.xml"/><Relationship Id="rId23" Type="http://schemas.openxmlformats.org/officeDocument/2006/relationships/slideLayout" Target="../slideLayouts/slideLayout368.xml"/><Relationship Id="rId28" Type="http://schemas.openxmlformats.org/officeDocument/2006/relationships/slideLayout" Target="../slideLayouts/slideLayout373.xml"/><Relationship Id="rId36" Type="http://schemas.openxmlformats.org/officeDocument/2006/relationships/slideLayout" Target="../slideLayouts/slideLayout381.xml"/><Relationship Id="rId49" Type="http://schemas.openxmlformats.org/officeDocument/2006/relationships/slideLayout" Target="../slideLayouts/slideLayout394.xml"/><Relationship Id="rId57" Type="http://schemas.openxmlformats.org/officeDocument/2006/relationships/slideLayout" Target="../slideLayouts/slideLayout402.xml"/><Relationship Id="rId106" Type="http://schemas.openxmlformats.org/officeDocument/2006/relationships/slideLayout" Target="../slideLayouts/slideLayout451.xml"/><Relationship Id="rId114" Type="http://schemas.openxmlformats.org/officeDocument/2006/relationships/slideLayout" Target="../slideLayouts/slideLayout459.xml"/><Relationship Id="rId10" Type="http://schemas.openxmlformats.org/officeDocument/2006/relationships/slideLayout" Target="../slideLayouts/slideLayout355.xml"/><Relationship Id="rId31" Type="http://schemas.openxmlformats.org/officeDocument/2006/relationships/slideLayout" Target="../slideLayouts/slideLayout376.xml"/><Relationship Id="rId44" Type="http://schemas.openxmlformats.org/officeDocument/2006/relationships/slideLayout" Target="../slideLayouts/slideLayout389.xml"/><Relationship Id="rId52" Type="http://schemas.openxmlformats.org/officeDocument/2006/relationships/slideLayout" Target="../slideLayouts/slideLayout397.xml"/><Relationship Id="rId60" Type="http://schemas.openxmlformats.org/officeDocument/2006/relationships/slideLayout" Target="../slideLayouts/slideLayout405.xml"/><Relationship Id="rId65" Type="http://schemas.openxmlformats.org/officeDocument/2006/relationships/slideLayout" Target="../slideLayouts/slideLayout410.xml"/><Relationship Id="rId73" Type="http://schemas.openxmlformats.org/officeDocument/2006/relationships/slideLayout" Target="../slideLayouts/slideLayout418.xml"/><Relationship Id="rId78" Type="http://schemas.openxmlformats.org/officeDocument/2006/relationships/slideLayout" Target="../slideLayouts/slideLayout423.xml"/><Relationship Id="rId81" Type="http://schemas.openxmlformats.org/officeDocument/2006/relationships/slideLayout" Target="../slideLayouts/slideLayout426.xml"/><Relationship Id="rId86" Type="http://schemas.openxmlformats.org/officeDocument/2006/relationships/slideLayout" Target="../slideLayouts/slideLayout431.xml"/><Relationship Id="rId94" Type="http://schemas.openxmlformats.org/officeDocument/2006/relationships/slideLayout" Target="../slideLayouts/slideLayout439.xml"/><Relationship Id="rId99" Type="http://schemas.openxmlformats.org/officeDocument/2006/relationships/slideLayout" Target="../slideLayouts/slideLayout444.xml"/><Relationship Id="rId101" Type="http://schemas.openxmlformats.org/officeDocument/2006/relationships/slideLayout" Target="../slideLayouts/slideLayout446.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3" Type="http://schemas.openxmlformats.org/officeDocument/2006/relationships/slideLayout" Target="../slideLayouts/slideLayout358.xml"/><Relationship Id="rId18" Type="http://schemas.openxmlformats.org/officeDocument/2006/relationships/slideLayout" Target="../slideLayouts/slideLayout363.xml"/><Relationship Id="rId39" Type="http://schemas.openxmlformats.org/officeDocument/2006/relationships/slideLayout" Target="../slideLayouts/slideLayout384.xml"/><Relationship Id="rId109" Type="http://schemas.openxmlformats.org/officeDocument/2006/relationships/slideLayout" Target="../slideLayouts/slideLayout454.xml"/><Relationship Id="rId34" Type="http://schemas.openxmlformats.org/officeDocument/2006/relationships/slideLayout" Target="../slideLayouts/slideLayout379.xml"/><Relationship Id="rId50" Type="http://schemas.openxmlformats.org/officeDocument/2006/relationships/slideLayout" Target="../slideLayouts/slideLayout395.xml"/><Relationship Id="rId55" Type="http://schemas.openxmlformats.org/officeDocument/2006/relationships/slideLayout" Target="../slideLayouts/slideLayout400.xml"/><Relationship Id="rId76" Type="http://schemas.openxmlformats.org/officeDocument/2006/relationships/slideLayout" Target="../slideLayouts/slideLayout421.xml"/><Relationship Id="rId97" Type="http://schemas.openxmlformats.org/officeDocument/2006/relationships/slideLayout" Target="../slideLayouts/slideLayout442.xml"/><Relationship Id="rId104" Type="http://schemas.openxmlformats.org/officeDocument/2006/relationships/slideLayout" Target="../slideLayouts/slideLayout449.xml"/><Relationship Id="rId7" Type="http://schemas.openxmlformats.org/officeDocument/2006/relationships/slideLayout" Target="../slideLayouts/slideLayout352.xml"/><Relationship Id="rId71" Type="http://schemas.openxmlformats.org/officeDocument/2006/relationships/slideLayout" Target="../slideLayouts/slideLayout416.xml"/><Relationship Id="rId92" Type="http://schemas.openxmlformats.org/officeDocument/2006/relationships/slideLayout" Target="../slideLayouts/slideLayout437.xml"/><Relationship Id="rId2" Type="http://schemas.openxmlformats.org/officeDocument/2006/relationships/slideLayout" Target="../slideLayouts/slideLayout347.xml"/><Relationship Id="rId29" Type="http://schemas.openxmlformats.org/officeDocument/2006/relationships/slideLayout" Target="../slideLayouts/slideLayout374.xml"/><Relationship Id="rId24" Type="http://schemas.openxmlformats.org/officeDocument/2006/relationships/slideLayout" Target="../slideLayouts/slideLayout369.xml"/><Relationship Id="rId40" Type="http://schemas.openxmlformats.org/officeDocument/2006/relationships/slideLayout" Target="../slideLayouts/slideLayout385.xml"/><Relationship Id="rId45" Type="http://schemas.openxmlformats.org/officeDocument/2006/relationships/slideLayout" Target="../slideLayouts/slideLayout390.xml"/><Relationship Id="rId66" Type="http://schemas.openxmlformats.org/officeDocument/2006/relationships/slideLayout" Target="../slideLayouts/slideLayout411.xml"/><Relationship Id="rId87" Type="http://schemas.openxmlformats.org/officeDocument/2006/relationships/slideLayout" Target="../slideLayouts/slideLayout432.xml"/><Relationship Id="rId110" Type="http://schemas.openxmlformats.org/officeDocument/2006/relationships/slideLayout" Target="../slideLayouts/slideLayout455.xml"/><Relationship Id="rId115" Type="http://schemas.openxmlformats.org/officeDocument/2006/relationships/slideLayout" Target="../slideLayouts/slideLayout460.xml"/><Relationship Id="rId61" Type="http://schemas.openxmlformats.org/officeDocument/2006/relationships/slideLayout" Target="../slideLayouts/slideLayout406.xml"/><Relationship Id="rId82" Type="http://schemas.openxmlformats.org/officeDocument/2006/relationships/slideLayout" Target="../slideLayouts/slideLayout427.xml"/><Relationship Id="rId19" Type="http://schemas.openxmlformats.org/officeDocument/2006/relationships/slideLayout" Target="../slideLayouts/slideLayout364.xml"/><Relationship Id="rId14" Type="http://schemas.openxmlformats.org/officeDocument/2006/relationships/slideLayout" Target="../slideLayouts/slideLayout359.xml"/><Relationship Id="rId30" Type="http://schemas.openxmlformats.org/officeDocument/2006/relationships/slideLayout" Target="../slideLayouts/slideLayout375.xml"/><Relationship Id="rId35" Type="http://schemas.openxmlformats.org/officeDocument/2006/relationships/slideLayout" Target="../slideLayouts/slideLayout380.xml"/><Relationship Id="rId56" Type="http://schemas.openxmlformats.org/officeDocument/2006/relationships/slideLayout" Target="../slideLayouts/slideLayout401.xml"/><Relationship Id="rId77" Type="http://schemas.openxmlformats.org/officeDocument/2006/relationships/slideLayout" Target="../slideLayouts/slideLayout422.xml"/><Relationship Id="rId100" Type="http://schemas.openxmlformats.org/officeDocument/2006/relationships/slideLayout" Target="../slideLayouts/slideLayout445.xml"/><Relationship Id="rId105" Type="http://schemas.openxmlformats.org/officeDocument/2006/relationships/slideLayout" Target="../slideLayouts/slideLayout450.xml"/><Relationship Id="rId8" Type="http://schemas.openxmlformats.org/officeDocument/2006/relationships/slideLayout" Target="../slideLayouts/slideLayout353.xml"/><Relationship Id="rId51" Type="http://schemas.openxmlformats.org/officeDocument/2006/relationships/slideLayout" Target="../slideLayouts/slideLayout396.xml"/><Relationship Id="rId72" Type="http://schemas.openxmlformats.org/officeDocument/2006/relationships/slideLayout" Target="../slideLayouts/slideLayout417.xml"/><Relationship Id="rId93" Type="http://schemas.openxmlformats.org/officeDocument/2006/relationships/slideLayout" Target="../slideLayouts/slideLayout438.xml"/><Relationship Id="rId98" Type="http://schemas.openxmlformats.org/officeDocument/2006/relationships/slideLayout" Target="../slideLayouts/slideLayout443.xml"/><Relationship Id="rId3" Type="http://schemas.openxmlformats.org/officeDocument/2006/relationships/slideLayout" Target="../slideLayouts/slideLayout348.xml"/><Relationship Id="rId25" Type="http://schemas.openxmlformats.org/officeDocument/2006/relationships/slideLayout" Target="../slideLayouts/slideLayout370.xml"/><Relationship Id="rId46" Type="http://schemas.openxmlformats.org/officeDocument/2006/relationships/slideLayout" Target="../slideLayouts/slideLayout391.xml"/><Relationship Id="rId67" Type="http://schemas.openxmlformats.org/officeDocument/2006/relationships/slideLayout" Target="../slideLayouts/slideLayout412.xml"/><Relationship Id="rId116" Type="http://schemas.openxmlformats.org/officeDocument/2006/relationships/theme" Target="../theme/theme5.xml"/><Relationship Id="rId20" Type="http://schemas.openxmlformats.org/officeDocument/2006/relationships/slideLayout" Target="../slideLayouts/slideLayout365.xml"/><Relationship Id="rId41" Type="http://schemas.openxmlformats.org/officeDocument/2006/relationships/slideLayout" Target="../slideLayouts/slideLayout386.xml"/><Relationship Id="rId62" Type="http://schemas.openxmlformats.org/officeDocument/2006/relationships/slideLayout" Target="../slideLayouts/slideLayout407.xml"/><Relationship Id="rId83" Type="http://schemas.openxmlformats.org/officeDocument/2006/relationships/slideLayout" Target="../slideLayouts/slideLayout428.xml"/><Relationship Id="rId88" Type="http://schemas.openxmlformats.org/officeDocument/2006/relationships/slideLayout" Target="../slideLayouts/slideLayout433.xml"/><Relationship Id="rId111" Type="http://schemas.openxmlformats.org/officeDocument/2006/relationships/slideLayout" Target="../slideLayouts/slideLayout45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486.xml"/><Relationship Id="rId117" Type="http://schemas.openxmlformats.org/officeDocument/2006/relationships/slideLayout" Target="../slideLayouts/slideLayout577.xml"/><Relationship Id="rId21" Type="http://schemas.openxmlformats.org/officeDocument/2006/relationships/slideLayout" Target="../slideLayouts/slideLayout481.xml"/><Relationship Id="rId42" Type="http://schemas.openxmlformats.org/officeDocument/2006/relationships/slideLayout" Target="../slideLayouts/slideLayout502.xml"/><Relationship Id="rId47" Type="http://schemas.openxmlformats.org/officeDocument/2006/relationships/slideLayout" Target="../slideLayouts/slideLayout507.xml"/><Relationship Id="rId63" Type="http://schemas.openxmlformats.org/officeDocument/2006/relationships/slideLayout" Target="../slideLayouts/slideLayout523.xml"/><Relationship Id="rId68" Type="http://schemas.openxmlformats.org/officeDocument/2006/relationships/slideLayout" Target="../slideLayouts/slideLayout528.xml"/><Relationship Id="rId84" Type="http://schemas.openxmlformats.org/officeDocument/2006/relationships/slideLayout" Target="../slideLayouts/slideLayout544.xml"/><Relationship Id="rId89" Type="http://schemas.openxmlformats.org/officeDocument/2006/relationships/slideLayout" Target="../slideLayouts/slideLayout549.xml"/><Relationship Id="rId112" Type="http://schemas.openxmlformats.org/officeDocument/2006/relationships/slideLayout" Target="../slideLayouts/slideLayout572.xml"/><Relationship Id="rId16" Type="http://schemas.openxmlformats.org/officeDocument/2006/relationships/slideLayout" Target="../slideLayouts/slideLayout476.xml"/><Relationship Id="rId107" Type="http://schemas.openxmlformats.org/officeDocument/2006/relationships/slideLayout" Target="../slideLayouts/slideLayout567.xml"/><Relationship Id="rId11" Type="http://schemas.openxmlformats.org/officeDocument/2006/relationships/slideLayout" Target="../slideLayouts/slideLayout471.xml"/><Relationship Id="rId32" Type="http://schemas.openxmlformats.org/officeDocument/2006/relationships/slideLayout" Target="../slideLayouts/slideLayout492.xml"/><Relationship Id="rId37" Type="http://schemas.openxmlformats.org/officeDocument/2006/relationships/slideLayout" Target="../slideLayouts/slideLayout497.xml"/><Relationship Id="rId53" Type="http://schemas.openxmlformats.org/officeDocument/2006/relationships/slideLayout" Target="../slideLayouts/slideLayout513.xml"/><Relationship Id="rId58" Type="http://schemas.openxmlformats.org/officeDocument/2006/relationships/slideLayout" Target="../slideLayouts/slideLayout518.xml"/><Relationship Id="rId74" Type="http://schemas.openxmlformats.org/officeDocument/2006/relationships/slideLayout" Target="../slideLayouts/slideLayout534.xml"/><Relationship Id="rId79" Type="http://schemas.openxmlformats.org/officeDocument/2006/relationships/slideLayout" Target="../slideLayouts/slideLayout539.xml"/><Relationship Id="rId102" Type="http://schemas.openxmlformats.org/officeDocument/2006/relationships/slideLayout" Target="../slideLayouts/slideLayout562.xml"/><Relationship Id="rId123" Type="http://schemas.openxmlformats.org/officeDocument/2006/relationships/theme" Target="../theme/theme6.xml"/><Relationship Id="rId5" Type="http://schemas.openxmlformats.org/officeDocument/2006/relationships/slideLayout" Target="../slideLayouts/slideLayout465.xml"/><Relationship Id="rId90" Type="http://schemas.openxmlformats.org/officeDocument/2006/relationships/slideLayout" Target="../slideLayouts/slideLayout550.xml"/><Relationship Id="rId95" Type="http://schemas.openxmlformats.org/officeDocument/2006/relationships/slideLayout" Target="../slideLayouts/slideLayout555.xml"/><Relationship Id="rId22" Type="http://schemas.openxmlformats.org/officeDocument/2006/relationships/slideLayout" Target="../slideLayouts/slideLayout482.xml"/><Relationship Id="rId27" Type="http://schemas.openxmlformats.org/officeDocument/2006/relationships/slideLayout" Target="../slideLayouts/slideLayout487.xml"/><Relationship Id="rId43" Type="http://schemas.openxmlformats.org/officeDocument/2006/relationships/slideLayout" Target="../slideLayouts/slideLayout503.xml"/><Relationship Id="rId48" Type="http://schemas.openxmlformats.org/officeDocument/2006/relationships/slideLayout" Target="../slideLayouts/slideLayout508.xml"/><Relationship Id="rId64" Type="http://schemas.openxmlformats.org/officeDocument/2006/relationships/slideLayout" Target="../slideLayouts/slideLayout524.xml"/><Relationship Id="rId69" Type="http://schemas.openxmlformats.org/officeDocument/2006/relationships/slideLayout" Target="../slideLayouts/slideLayout529.xml"/><Relationship Id="rId113" Type="http://schemas.openxmlformats.org/officeDocument/2006/relationships/slideLayout" Target="../slideLayouts/slideLayout573.xml"/><Relationship Id="rId118" Type="http://schemas.openxmlformats.org/officeDocument/2006/relationships/slideLayout" Target="../slideLayouts/slideLayout578.xml"/><Relationship Id="rId80" Type="http://schemas.openxmlformats.org/officeDocument/2006/relationships/slideLayout" Target="../slideLayouts/slideLayout540.xml"/><Relationship Id="rId85" Type="http://schemas.openxmlformats.org/officeDocument/2006/relationships/slideLayout" Target="../slideLayouts/slideLayout545.xml"/><Relationship Id="rId12" Type="http://schemas.openxmlformats.org/officeDocument/2006/relationships/slideLayout" Target="../slideLayouts/slideLayout472.xml"/><Relationship Id="rId17" Type="http://schemas.openxmlformats.org/officeDocument/2006/relationships/slideLayout" Target="../slideLayouts/slideLayout477.xml"/><Relationship Id="rId33" Type="http://schemas.openxmlformats.org/officeDocument/2006/relationships/slideLayout" Target="../slideLayouts/slideLayout493.xml"/><Relationship Id="rId38" Type="http://schemas.openxmlformats.org/officeDocument/2006/relationships/slideLayout" Target="../slideLayouts/slideLayout498.xml"/><Relationship Id="rId59" Type="http://schemas.openxmlformats.org/officeDocument/2006/relationships/slideLayout" Target="../slideLayouts/slideLayout519.xml"/><Relationship Id="rId103" Type="http://schemas.openxmlformats.org/officeDocument/2006/relationships/slideLayout" Target="../slideLayouts/slideLayout563.xml"/><Relationship Id="rId108" Type="http://schemas.openxmlformats.org/officeDocument/2006/relationships/slideLayout" Target="../slideLayouts/slideLayout568.xml"/><Relationship Id="rId54" Type="http://schemas.openxmlformats.org/officeDocument/2006/relationships/slideLayout" Target="../slideLayouts/slideLayout514.xml"/><Relationship Id="rId70" Type="http://schemas.openxmlformats.org/officeDocument/2006/relationships/slideLayout" Target="../slideLayouts/slideLayout530.xml"/><Relationship Id="rId75" Type="http://schemas.openxmlformats.org/officeDocument/2006/relationships/slideLayout" Target="../slideLayouts/slideLayout535.xml"/><Relationship Id="rId91" Type="http://schemas.openxmlformats.org/officeDocument/2006/relationships/slideLayout" Target="../slideLayouts/slideLayout551.xml"/><Relationship Id="rId96" Type="http://schemas.openxmlformats.org/officeDocument/2006/relationships/slideLayout" Target="../slideLayouts/slideLayout556.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23" Type="http://schemas.openxmlformats.org/officeDocument/2006/relationships/slideLayout" Target="../slideLayouts/slideLayout483.xml"/><Relationship Id="rId28" Type="http://schemas.openxmlformats.org/officeDocument/2006/relationships/slideLayout" Target="../slideLayouts/slideLayout488.xml"/><Relationship Id="rId49" Type="http://schemas.openxmlformats.org/officeDocument/2006/relationships/slideLayout" Target="../slideLayouts/slideLayout509.xml"/><Relationship Id="rId114" Type="http://schemas.openxmlformats.org/officeDocument/2006/relationships/slideLayout" Target="../slideLayouts/slideLayout574.xml"/><Relationship Id="rId119" Type="http://schemas.openxmlformats.org/officeDocument/2006/relationships/slideLayout" Target="../slideLayouts/slideLayout579.xml"/><Relationship Id="rId44" Type="http://schemas.openxmlformats.org/officeDocument/2006/relationships/slideLayout" Target="../slideLayouts/slideLayout504.xml"/><Relationship Id="rId60" Type="http://schemas.openxmlformats.org/officeDocument/2006/relationships/slideLayout" Target="../slideLayouts/slideLayout520.xml"/><Relationship Id="rId65" Type="http://schemas.openxmlformats.org/officeDocument/2006/relationships/slideLayout" Target="../slideLayouts/slideLayout525.xml"/><Relationship Id="rId81" Type="http://schemas.openxmlformats.org/officeDocument/2006/relationships/slideLayout" Target="../slideLayouts/slideLayout541.xml"/><Relationship Id="rId86" Type="http://schemas.openxmlformats.org/officeDocument/2006/relationships/slideLayout" Target="../slideLayouts/slideLayout546.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3" Type="http://schemas.openxmlformats.org/officeDocument/2006/relationships/slideLayout" Target="../slideLayouts/slideLayout473.xml"/><Relationship Id="rId18" Type="http://schemas.openxmlformats.org/officeDocument/2006/relationships/slideLayout" Target="../slideLayouts/slideLayout478.xml"/><Relationship Id="rId39" Type="http://schemas.openxmlformats.org/officeDocument/2006/relationships/slideLayout" Target="../slideLayouts/slideLayout499.xml"/><Relationship Id="rId109" Type="http://schemas.openxmlformats.org/officeDocument/2006/relationships/slideLayout" Target="../slideLayouts/slideLayout569.xml"/><Relationship Id="rId34" Type="http://schemas.openxmlformats.org/officeDocument/2006/relationships/slideLayout" Target="../slideLayouts/slideLayout494.xml"/><Relationship Id="rId50" Type="http://schemas.openxmlformats.org/officeDocument/2006/relationships/slideLayout" Target="../slideLayouts/slideLayout510.xml"/><Relationship Id="rId55" Type="http://schemas.openxmlformats.org/officeDocument/2006/relationships/slideLayout" Target="../slideLayouts/slideLayout515.xml"/><Relationship Id="rId76" Type="http://schemas.openxmlformats.org/officeDocument/2006/relationships/slideLayout" Target="../slideLayouts/slideLayout536.xml"/><Relationship Id="rId97" Type="http://schemas.openxmlformats.org/officeDocument/2006/relationships/slideLayout" Target="../slideLayouts/slideLayout557.xml"/><Relationship Id="rId104" Type="http://schemas.openxmlformats.org/officeDocument/2006/relationships/slideLayout" Target="../slideLayouts/slideLayout564.xml"/><Relationship Id="rId120" Type="http://schemas.openxmlformats.org/officeDocument/2006/relationships/slideLayout" Target="../slideLayouts/slideLayout580.xml"/><Relationship Id="rId7" Type="http://schemas.openxmlformats.org/officeDocument/2006/relationships/slideLayout" Target="../slideLayouts/slideLayout467.xml"/><Relationship Id="rId71" Type="http://schemas.openxmlformats.org/officeDocument/2006/relationships/slideLayout" Target="../slideLayouts/slideLayout531.xml"/><Relationship Id="rId92" Type="http://schemas.openxmlformats.org/officeDocument/2006/relationships/slideLayout" Target="../slideLayouts/slideLayout552.xml"/><Relationship Id="rId2" Type="http://schemas.openxmlformats.org/officeDocument/2006/relationships/slideLayout" Target="../slideLayouts/slideLayout462.xml"/><Relationship Id="rId29" Type="http://schemas.openxmlformats.org/officeDocument/2006/relationships/slideLayout" Target="../slideLayouts/slideLayout489.xml"/><Relationship Id="rId24" Type="http://schemas.openxmlformats.org/officeDocument/2006/relationships/slideLayout" Target="../slideLayouts/slideLayout484.xml"/><Relationship Id="rId40" Type="http://schemas.openxmlformats.org/officeDocument/2006/relationships/slideLayout" Target="../slideLayouts/slideLayout500.xml"/><Relationship Id="rId45" Type="http://schemas.openxmlformats.org/officeDocument/2006/relationships/slideLayout" Target="../slideLayouts/slideLayout505.xml"/><Relationship Id="rId66" Type="http://schemas.openxmlformats.org/officeDocument/2006/relationships/slideLayout" Target="../slideLayouts/slideLayout526.xml"/><Relationship Id="rId87" Type="http://schemas.openxmlformats.org/officeDocument/2006/relationships/slideLayout" Target="../slideLayouts/slideLayout547.xml"/><Relationship Id="rId110" Type="http://schemas.openxmlformats.org/officeDocument/2006/relationships/slideLayout" Target="../slideLayouts/slideLayout570.xml"/><Relationship Id="rId115" Type="http://schemas.openxmlformats.org/officeDocument/2006/relationships/slideLayout" Target="../slideLayouts/slideLayout575.xml"/><Relationship Id="rId61" Type="http://schemas.openxmlformats.org/officeDocument/2006/relationships/slideLayout" Target="../slideLayouts/slideLayout521.xml"/><Relationship Id="rId82" Type="http://schemas.openxmlformats.org/officeDocument/2006/relationships/slideLayout" Target="../slideLayouts/slideLayout542.xml"/><Relationship Id="rId19" Type="http://schemas.openxmlformats.org/officeDocument/2006/relationships/slideLayout" Target="../slideLayouts/slideLayout479.xml"/><Relationship Id="rId14" Type="http://schemas.openxmlformats.org/officeDocument/2006/relationships/slideLayout" Target="../slideLayouts/slideLayout474.xml"/><Relationship Id="rId30" Type="http://schemas.openxmlformats.org/officeDocument/2006/relationships/slideLayout" Target="../slideLayouts/slideLayout490.xml"/><Relationship Id="rId35" Type="http://schemas.openxmlformats.org/officeDocument/2006/relationships/slideLayout" Target="../slideLayouts/slideLayout495.xml"/><Relationship Id="rId56" Type="http://schemas.openxmlformats.org/officeDocument/2006/relationships/slideLayout" Target="../slideLayouts/slideLayout516.xml"/><Relationship Id="rId77" Type="http://schemas.openxmlformats.org/officeDocument/2006/relationships/slideLayout" Target="../slideLayouts/slideLayout537.xml"/><Relationship Id="rId100" Type="http://schemas.openxmlformats.org/officeDocument/2006/relationships/slideLayout" Target="../slideLayouts/slideLayout560.xml"/><Relationship Id="rId105" Type="http://schemas.openxmlformats.org/officeDocument/2006/relationships/slideLayout" Target="../slideLayouts/slideLayout565.xml"/><Relationship Id="rId8" Type="http://schemas.openxmlformats.org/officeDocument/2006/relationships/slideLayout" Target="../slideLayouts/slideLayout468.xml"/><Relationship Id="rId51" Type="http://schemas.openxmlformats.org/officeDocument/2006/relationships/slideLayout" Target="../slideLayouts/slideLayout511.xml"/><Relationship Id="rId72" Type="http://schemas.openxmlformats.org/officeDocument/2006/relationships/slideLayout" Target="../slideLayouts/slideLayout532.xml"/><Relationship Id="rId93" Type="http://schemas.openxmlformats.org/officeDocument/2006/relationships/slideLayout" Target="../slideLayouts/slideLayout553.xml"/><Relationship Id="rId98" Type="http://schemas.openxmlformats.org/officeDocument/2006/relationships/slideLayout" Target="../slideLayouts/slideLayout558.xml"/><Relationship Id="rId121" Type="http://schemas.openxmlformats.org/officeDocument/2006/relationships/slideLayout" Target="../slideLayouts/slideLayout581.xml"/><Relationship Id="rId3" Type="http://schemas.openxmlformats.org/officeDocument/2006/relationships/slideLayout" Target="../slideLayouts/slideLayout463.xml"/><Relationship Id="rId25" Type="http://schemas.openxmlformats.org/officeDocument/2006/relationships/slideLayout" Target="../slideLayouts/slideLayout485.xml"/><Relationship Id="rId46" Type="http://schemas.openxmlformats.org/officeDocument/2006/relationships/slideLayout" Target="../slideLayouts/slideLayout506.xml"/><Relationship Id="rId67" Type="http://schemas.openxmlformats.org/officeDocument/2006/relationships/slideLayout" Target="../slideLayouts/slideLayout527.xml"/><Relationship Id="rId116" Type="http://schemas.openxmlformats.org/officeDocument/2006/relationships/slideLayout" Target="../slideLayouts/slideLayout576.xml"/><Relationship Id="rId20" Type="http://schemas.openxmlformats.org/officeDocument/2006/relationships/slideLayout" Target="../slideLayouts/slideLayout480.xml"/><Relationship Id="rId41" Type="http://schemas.openxmlformats.org/officeDocument/2006/relationships/slideLayout" Target="../slideLayouts/slideLayout501.xml"/><Relationship Id="rId62" Type="http://schemas.openxmlformats.org/officeDocument/2006/relationships/slideLayout" Target="../slideLayouts/slideLayout522.xml"/><Relationship Id="rId83" Type="http://schemas.openxmlformats.org/officeDocument/2006/relationships/slideLayout" Target="../slideLayouts/slideLayout543.xml"/><Relationship Id="rId88" Type="http://schemas.openxmlformats.org/officeDocument/2006/relationships/slideLayout" Target="../slideLayouts/slideLayout548.xml"/><Relationship Id="rId111" Type="http://schemas.openxmlformats.org/officeDocument/2006/relationships/slideLayout" Target="../slideLayouts/slideLayout571.xml"/><Relationship Id="rId15" Type="http://schemas.openxmlformats.org/officeDocument/2006/relationships/slideLayout" Target="../slideLayouts/slideLayout475.xml"/><Relationship Id="rId36" Type="http://schemas.openxmlformats.org/officeDocument/2006/relationships/slideLayout" Target="../slideLayouts/slideLayout496.xml"/><Relationship Id="rId57" Type="http://schemas.openxmlformats.org/officeDocument/2006/relationships/slideLayout" Target="../slideLayouts/slideLayout517.xml"/><Relationship Id="rId106" Type="http://schemas.openxmlformats.org/officeDocument/2006/relationships/slideLayout" Target="../slideLayouts/slideLayout566.xml"/><Relationship Id="rId10" Type="http://schemas.openxmlformats.org/officeDocument/2006/relationships/slideLayout" Target="../slideLayouts/slideLayout470.xml"/><Relationship Id="rId31" Type="http://schemas.openxmlformats.org/officeDocument/2006/relationships/slideLayout" Target="../slideLayouts/slideLayout491.xml"/><Relationship Id="rId52" Type="http://schemas.openxmlformats.org/officeDocument/2006/relationships/slideLayout" Target="../slideLayouts/slideLayout512.xml"/><Relationship Id="rId73" Type="http://schemas.openxmlformats.org/officeDocument/2006/relationships/slideLayout" Target="../slideLayouts/slideLayout533.xml"/><Relationship Id="rId78" Type="http://schemas.openxmlformats.org/officeDocument/2006/relationships/slideLayout" Target="../slideLayouts/slideLayout538.xml"/><Relationship Id="rId94" Type="http://schemas.openxmlformats.org/officeDocument/2006/relationships/slideLayout" Target="../slideLayouts/slideLayout554.xml"/><Relationship Id="rId99" Type="http://schemas.openxmlformats.org/officeDocument/2006/relationships/slideLayout" Target="../slideLayouts/slideLayout559.xml"/><Relationship Id="rId101" Type="http://schemas.openxmlformats.org/officeDocument/2006/relationships/slideLayout" Target="../slideLayouts/slideLayout561.xml"/><Relationship Id="rId122" Type="http://schemas.openxmlformats.org/officeDocument/2006/relationships/slideLayout" Target="../slideLayouts/slideLayout5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lin ang="5400012" scaled="0"/>
        </a:gradFill>
        <a:effectLst/>
      </p:bgPr>
    </p:bg>
    <p:spTree>
      <p:nvGrpSpPr>
        <p:cNvPr id="1" name="Shape 9"/>
        <p:cNvGrpSpPr/>
        <p:nvPr/>
      </p:nvGrpSpPr>
      <p:grpSpPr>
        <a:xfrm>
          <a:off x="0" y="0"/>
          <a:ext cx="0" cy="0"/>
          <a:chOff x="0" y="0"/>
          <a:chExt cx="0" cy="0"/>
        </a:xfrm>
      </p:grpSpPr>
      <p:sp>
        <p:nvSpPr>
          <p:cNvPr id="10" name="Google Shape;10;p45"/>
          <p:cNvSpPr/>
          <p:nvPr/>
        </p:nvSpPr>
        <p:spPr>
          <a:xfrm>
            <a:off x="0" y="4733813"/>
            <a:ext cx="9151800" cy="409800"/>
          </a:xfrm>
          <a:prstGeom prst="rect">
            <a:avLst/>
          </a:prstGeom>
          <a:gradFill>
            <a:gsLst>
              <a:gs pos="0">
                <a:srgbClr val="8645A4"/>
              </a:gs>
              <a:gs pos="50000">
                <a:srgbClr val="D0BCDD"/>
              </a:gs>
              <a:gs pos="100000">
                <a:srgbClr val="B778D7"/>
              </a:gs>
            </a:gsLst>
            <a:lin ang="54007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Century Gothic"/>
              <a:buNone/>
              <a:defRPr sz="1400" b="0" i="0" u="none" strike="noStrike" cap="none">
                <a:solidFill>
                  <a:srgbClr val="000000"/>
                </a:solidFill>
                <a:latin typeface="Century Gothic"/>
                <a:ea typeface="Century Gothic"/>
                <a:cs typeface="Century Gothic"/>
                <a:sym typeface="Century Gothic"/>
              </a:defRPr>
            </a:lvl9pPr>
          </a:lstStyle>
          <a:p>
            <a:endParaRPr/>
          </a:p>
        </p:txBody>
      </p:sp>
      <p:sp>
        <p:nvSpPr>
          <p:cNvPr id="12" name="Google Shape;12;p4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venir"/>
              <a:buChar char="•"/>
              <a:defRPr sz="2100" b="0" i="0" u="none" strike="noStrike" cap="none">
                <a:solidFill>
                  <a:schemeClr val="dk1"/>
                </a:solidFill>
                <a:latin typeface="Avenir"/>
                <a:ea typeface="Avenir"/>
                <a:cs typeface="Avenir"/>
                <a:sym typeface="Avenir"/>
              </a:defRPr>
            </a:lvl1pPr>
            <a:lvl2pPr marL="914400" marR="0" lvl="1" indent="-342900" algn="l" rtl="0">
              <a:lnSpc>
                <a:spcPct val="90000"/>
              </a:lnSpc>
              <a:spcBef>
                <a:spcPts val="400"/>
              </a:spcBef>
              <a:spcAft>
                <a:spcPts val="0"/>
              </a:spcAft>
              <a:buClr>
                <a:schemeClr val="dk1"/>
              </a:buClr>
              <a:buSzPts val="1800"/>
              <a:buFont typeface="Avenir"/>
              <a:buChar char="•"/>
              <a:defRPr sz="1800" b="0" i="0" u="none" strike="noStrike" cap="none">
                <a:solidFill>
                  <a:schemeClr val="dk1"/>
                </a:solidFill>
                <a:latin typeface="Avenir"/>
                <a:ea typeface="Avenir"/>
                <a:cs typeface="Avenir"/>
                <a:sym typeface="Avenir"/>
              </a:defRPr>
            </a:lvl2pPr>
            <a:lvl3pPr marL="1371600" marR="0" lvl="2" indent="-323850" algn="l" rtl="0">
              <a:lnSpc>
                <a:spcPct val="90000"/>
              </a:lnSpc>
              <a:spcBef>
                <a:spcPts val="400"/>
              </a:spcBef>
              <a:spcAft>
                <a:spcPts val="0"/>
              </a:spcAft>
              <a:buClr>
                <a:schemeClr val="dk1"/>
              </a:buClr>
              <a:buSzPts val="1500"/>
              <a:buFont typeface="Avenir"/>
              <a:buChar char="•"/>
              <a:defRPr sz="1500" b="0" i="0" u="none" strike="noStrike" cap="none">
                <a:solidFill>
                  <a:schemeClr val="dk1"/>
                </a:solidFill>
                <a:latin typeface="Avenir"/>
                <a:ea typeface="Avenir"/>
                <a:cs typeface="Avenir"/>
                <a:sym typeface="Avenir"/>
              </a:defRPr>
            </a:lvl3pPr>
            <a:lvl4pPr marL="1828800" marR="0" lvl="3" indent="-317500" algn="l" rtl="0">
              <a:lnSpc>
                <a:spcPct val="90000"/>
              </a:lnSpc>
              <a:spcBef>
                <a:spcPts val="4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90000"/>
              </a:lnSpc>
              <a:spcBef>
                <a:spcPts val="4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90000"/>
              </a:lnSpc>
              <a:spcBef>
                <a:spcPts val="4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90000"/>
              </a:lnSpc>
              <a:spcBef>
                <a:spcPts val="4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90000"/>
              </a:lnSpc>
              <a:spcBef>
                <a:spcPts val="4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90000"/>
              </a:lnSpc>
              <a:spcBef>
                <a:spcPts val="4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5"/>
        <p:cNvGrpSpPr/>
        <p:nvPr/>
      </p:nvGrpSpPr>
      <p:grpSpPr>
        <a:xfrm>
          <a:off x="0" y="0"/>
          <a:ext cx="0" cy="0"/>
          <a:chOff x="0" y="0"/>
          <a:chExt cx="0" cy="0"/>
        </a:xfrm>
      </p:grpSpPr>
      <p:sp>
        <p:nvSpPr>
          <p:cNvPr id="326" name="Google Shape;326;g314f74be5a2_1_60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327" name="Google Shape;327;g314f74be5a2_1_60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328" name="Google Shape;328;g314f74be5a2_1_60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 id="2147483752" r:id="rId65"/>
    <p:sldLayoutId id="2147483753" r:id="rId66"/>
    <p:sldLayoutId id="2147483754" r:id="rId67"/>
    <p:sldLayoutId id="2147483755" r:id="rId68"/>
    <p:sldLayoutId id="2147483756" r:id="rId69"/>
    <p:sldLayoutId id="2147483757" r:id="rId70"/>
    <p:sldLayoutId id="2147483758" r:id="rId71"/>
    <p:sldLayoutId id="2147483759" r:id="rId72"/>
    <p:sldLayoutId id="2147483760" r:id="rId73"/>
    <p:sldLayoutId id="2147483761" r:id="rId74"/>
    <p:sldLayoutId id="2147483762" r:id="rId75"/>
    <p:sldLayoutId id="2147483763" r:id="rId76"/>
    <p:sldLayoutId id="2147483764" r:id="rId77"/>
    <p:sldLayoutId id="2147483765" r:id="rId78"/>
    <p:sldLayoutId id="2147483766" r:id="rId79"/>
    <p:sldLayoutId id="2147483767" r:id="rId80"/>
    <p:sldLayoutId id="2147483768" r:id="rId81"/>
    <p:sldLayoutId id="2147483769" r:id="rId82"/>
    <p:sldLayoutId id="2147483770" r:id="rId83"/>
    <p:sldLayoutId id="2147483771" r:id="rId84"/>
    <p:sldLayoutId id="2147483772" r:id="rId85"/>
    <p:sldLayoutId id="2147483773" r:id="rId86"/>
    <p:sldLayoutId id="2147483774" r:id="rId87"/>
    <p:sldLayoutId id="2147483775" r:id="rId88"/>
    <p:sldLayoutId id="2147483776" r:id="rId89"/>
    <p:sldLayoutId id="2147483777" r:id="rId90"/>
    <p:sldLayoutId id="2147483778" r:id="rId91"/>
    <p:sldLayoutId id="2147483779" r:id="rId92"/>
    <p:sldLayoutId id="2147483780" r:id="rId93"/>
    <p:sldLayoutId id="2147483781" r:id="rId94"/>
    <p:sldLayoutId id="2147483782" r:id="rId95"/>
    <p:sldLayoutId id="2147483783" r:id="rId96"/>
    <p:sldLayoutId id="2147483784" r:id="rId97"/>
    <p:sldLayoutId id="2147483785" r:id="rId98"/>
    <p:sldLayoutId id="2147483786" r:id="rId99"/>
    <p:sldLayoutId id="2147483787" r:id="rId100"/>
    <p:sldLayoutId id="2147483788" r:id="rId101"/>
    <p:sldLayoutId id="2147483789" r:id="rId102"/>
    <p:sldLayoutId id="2147483790" r:id="rId103"/>
    <p:sldLayoutId id="2147483791" r:id="rId104"/>
    <p:sldLayoutId id="2147483792" r:id="rId105"/>
    <p:sldLayoutId id="2147483793" r:id="rId106"/>
    <p:sldLayoutId id="2147483794" r:id="rId107"/>
    <p:sldLayoutId id="2147483795" r:id="rId108"/>
    <p:sldLayoutId id="2147483796" r:id="rId109"/>
    <p:sldLayoutId id="2147483797" r:id="rId110"/>
    <p:sldLayoutId id="2147483798" r:id="rId111"/>
    <p:sldLayoutId id="2147483799" r:id="rId112"/>
    <p:sldLayoutId id="2147483800" r:id="rId113"/>
    <p:sldLayoutId id="2147483801" r:id="rId114"/>
    <p:sldLayoutId id="2147483802" r:id="rId115"/>
    <p:sldLayoutId id="2147483803" r:id="rId116"/>
    <p:sldLayoutId id="2147483804" r:id="rId117"/>
    <p:sldLayoutId id="2147483805" r:id="rId118"/>
    <p:sldLayoutId id="2147483806" r:id="rId119"/>
    <p:sldLayoutId id="2147483807" r:id="rId120"/>
    <p:sldLayoutId id="2147483808" r:id="rId121"/>
    <p:sldLayoutId id="2147483809" r:id="rId122"/>
    <p:sldLayoutId id="2147484239" r:id="rId1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90"/>
        <p:cNvGrpSpPr/>
        <p:nvPr/>
      </p:nvGrpSpPr>
      <p:grpSpPr>
        <a:xfrm>
          <a:off x="0" y="0"/>
          <a:ext cx="0" cy="0"/>
          <a:chOff x="0" y="0"/>
          <a:chExt cx="0" cy="0"/>
        </a:xfrm>
      </p:grpSpPr>
      <p:sp>
        <p:nvSpPr>
          <p:cNvPr id="1191" name="Google Shape;1191;g314f74be5a2_1_68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1192" name="Google Shape;1192;g314f74be5a2_1_68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1193" name="Google Shape;1193;g314f74be5a2_1_68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 id="2147483861" r:id="rId51"/>
    <p:sldLayoutId id="2147483862" r:id="rId52"/>
    <p:sldLayoutId id="2147483863" r:id="rId53"/>
    <p:sldLayoutId id="2147483864" r:id="rId54"/>
    <p:sldLayoutId id="2147483865" r:id="rId55"/>
    <p:sldLayoutId id="2147483866" r:id="rId56"/>
    <p:sldLayoutId id="2147483867" r:id="rId57"/>
    <p:sldLayoutId id="2147483868" r:id="rId58"/>
    <p:sldLayoutId id="2147483869" r:id="rId59"/>
    <p:sldLayoutId id="2147483870" r:id="rId60"/>
    <p:sldLayoutId id="2147483871" r:id="rId61"/>
    <p:sldLayoutId id="2147483872" r:id="rId62"/>
    <p:sldLayoutId id="2147483873" r:id="rId63"/>
    <p:sldLayoutId id="2147483874" r:id="rId64"/>
    <p:sldLayoutId id="2147483875" r:id="rId65"/>
    <p:sldLayoutId id="2147483876" r:id="rId66"/>
    <p:sldLayoutId id="2147483877" r:id="rId67"/>
    <p:sldLayoutId id="2147483878" r:id="rId68"/>
    <p:sldLayoutId id="2147483879" r:id="rId69"/>
    <p:sldLayoutId id="2147483880" r:id="rId70"/>
    <p:sldLayoutId id="2147483881" r:id="rId71"/>
    <p:sldLayoutId id="2147483882" r:id="rId72"/>
    <p:sldLayoutId id="2147483883" r:id="rId73"/>
    <p:sldLayoutId id="2147483884" r:id="rId74"/>
    <p:sldLayoutId id="2147483885" r:id="rId75"/>
    <p:sldLayoutId id="2147483886" r:id="rId76"/>
    <p:sldLayoutId id="2147483887" r:id="rId77"/>
    <p:sldLayoutId id="2147483888" r:id="rId78"/>
    <p:sldLayoutId id="2147483889" r:id="rId79"/>
    <p:sldLayoutId id="2147483890" r:id="rId80"/>
    <p:sldLayoutId id="2147483891" r:id="rId81"/>
    <p:sldLayoutId id="2147483892" r:id="rId82"/>
    <p:sldLayoutId id="2147483893" r:id="rId83"/>
    <p:sldLayoutId id="2147483894" r:id="rId84"/>
    <p:sldLayoutId id="2147483895" r:id="rId85"/>
    <p:sldLayoutId id="2147483896" r:id="rId86"/>
    <p:sldLayoutId id="2147483897" r:id="rId87"/>
    <p:sldLayoutId id="2147483898" r:id="rId88"/>
    <p:sldLayoutId id="2147483899" r:id="rId89"/>
    <p:sldLayoutId id="2147483900" r:id="rId90"/>
    <p:sldLayoutId id="2147483901" r:id="rId91"/>
    <p:sldLayoutId id="2147483902" r:id="rId92"/>
    <p:sldLayoutId id="2147483903" r:id="rId93"/>
    <p:sldLayoutId id="2147483904" r:id="rId94"/>
    <p:sldLayoutId id="2147483905" r:id="rId95"/>
    <p:sldLayoutId id="2147483906" r:id="rId96"/>
    <p:sldLayoutId id="2147483907" r:id="rId97"/>
    <p:sldLayoutId id="2147483908" r:id="rId98"/>
    <p:sldLayoutId id="2147483909" r:id="rId99"/>
    <p:sldLayoutId id="2147483910" r:id="rId100"/>
    <p:sldLayoutId id="2147483911" r:id="rId101"/>
    <p:sldLayoutId id="2147483912" r:id="rId102"/>
    <p:sldLayoutId id="2147483913" r:id="rId103"/>
    <p:sldLayoutId id="2147483914" r:id="rId104"/>
    <p:sldLayoutId id="2147483915" r:id="rId105"/>
    <p:sldLayoutId id="2147483916" r:id="rId106"/>
    <p:sldLayoutId id="2147483917" r:id="rId107"/>
    <p:sldLayoutId id="2147483918" r:id="rId108"/>
    <p:sldLayoutId id="2147483919" r:id="rId109"/>
    <p:sldLayoutId id="2147483920" r:id="rId110"/>
    <p:sldLayoutId id="2147483921" r:id="rId111"/>
    <p:sldLayoutId id="2147483922" r:id="rId112"/>
    <p:sldLayoutId id="2147483923" r:id="rId1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74"/>
        <p:cNvGrpSpPr/>
        <p:nvPr/>
      </p:nvGrpSpPr>
      <p:grpSpPr>
        <a:xfrm>
          <a:off x="0" y="0"/>
          <a:ext cx="0" cy="0"/>
          <a:chOff x="0" y="0"/>
          <a:chExt cx="0" cy="0"/>
        </a:xfrm>
      </p:grpSpPr>
      <p:sp>
        <p:nvSpPr>
          <p:cNvPr id="1975" name="Google Shape;1975;g314f74be5a2_1_76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1976" name="Google Shape;1976;g314f74be5a2_1_76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1977" name="Google Shape;1977;g314f74be5a2_1_76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 id="2147483964" r:id="rId40"/>
    <p:sldLayoutId id="2147483965" r:id="rId41"/>
    <p:sldLayoutId id="2147483966" r:id="rId42"/>
    <p:sldLayoutId id="2147483967" r:id="rId43"/>
    <p:sldLayoutId id="2147483968" r:id="rId44"/>
    <p:sldLayoutId id="2147483969" r:id="rId45"/>
    <p:sldLayoutId id="2147483970" r:id="rId46"/>
    <p:sldLayoutId id="2147483971" r:id="rId47"/>
    <p:sldLayoutId id="2147483972" r:id="rId48"/>
    <p:sldLayoutId id="2147483973" r:id="rId49"/>
    <p:sldLayoutId id="2147483974" r:id="rId50"/>
    <p:sldLayoutId id="2147483975" r:id="rId51"/>
    <p:sldLayoutId id="2147483976" r:id="rId52"/>
    <p:sldLayoutId id="2147483977" r:id="rId53"/>
    <p:sldLayoutId id="2147483978" r:id="rId54"/>
    <p:sldLayoutId id="2147483979" r:id="rId55"/>
    <p:sldLayoutId id="2147483980" r:id="rId56"/>
    <p:sldLayoutId id="2147483981" r:id="rId57"/>
    <p:sldLayoutId id="2147483982" r:id="rId58"/>
    <p:sldLayoutId id="2147483983" r:id="rId59"/>
    <p:sldLayoutId id="2147483984" r:id="rId60"/>
    <p:sldLayoutId id="2147483985" r:id="rId61"/>
    <p:sldLayoutId id="2147483986" r:id="rId62"/>
    <p:sldLayoutId id="2147483987" r:id="rId63"/>
    <p:sldLayoutId id="2147483988" r:id="rId64"/>
    <p:sldLayoutId id="2147483989" r:id="rId65"/>
    <p:sldLayoutId id="2147483990" r:id="rId66"/>
    <p:sldLayoutId id="2147483991" r:id="rId67"/>
    <p:sldLayoutId id="2147483992" r:id="rId68"/>
    <p:sldLayoutId id="2147483993" r:id="rId69"/>
    <p:sldLayoutId id="2147483994" r:id="rId70"/>
    <p:sldLayoutId id="2147483995" r:id="rId71"/>
    <p:sldLayoutId id="2147483996" r:id="rId72"/>
    <p:sldLayoutId id="2147483997" r:id="rId73"/>
    <p:sldLayoutId id="2147483998" r:id="rId74"/>
    <p:sldLayoutId id="2147483999"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41"/>
        <p:cNvGrpSpPr/>
        <p:nvPr/>
      </p:nvGrpSpPr>
      <p:grpSpPr>
        <a:xfrm>
          <a:off x="0" y="0"/>
          <a:ext cx="0" cy="0"/>
          <a:chOff x="0" y="0"/>
          <a:chExt cx="0" cy="0"/>
        </a:xfrm>
      </p:grpSpPr>
      <p:sp>
        <p:nvSpPr>
          <p:cNvPr id="2542" name="Google Shape;2542;g314f74be5a2_1_9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2543" name="Google Shape;2543;g314f74be5a2_1_91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2544" name="Google Shape;2544;g314f74be5a2_1_9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 id="2147484028" r:id="rId28"/>
    <p:sldLayoutId id="2147484029" r:id="rId29"/>
    <p:sldLayoutId id="2147484030" r:id="rId30"/>
    <p:sldLayoutId id="2147484031" r:id="rId31"/>
    <p:sldLayoutId id="2147484032" r:id="rId32"/>
    <p:sldLayoutId id="2147484033" r:id="rId33"/>
    <p:sldLayoutId id="2147484034" r:id="rId34"/>
    <p:sldLayoutId id="2147484035" r:id="rId35"/>
    <p:sldLayoutId id="2147484036" r:id="rId36"/>
    <p:sldLayoutId id="2147484037" r:id="rId37"/>
    <p:sldLayoutId id="2147484038" r:id="rId38"/>
    <p:sldLayoutId id="2147484039" r:id="rId39"/>
    <p:sldLayoutId id="2147484040" r:id="rId40"/>
    <p:sldLayoutId id="2147484041" r:id="rId41"/>
    <p:sldLayoutId id="2147484042" r:id="rId42"/>
    <p:sldLayoutId id="2147484043" r:id="rId43"/>
    <p:sldLayoutId id="2147484044" r:id="rId44"/>
    <p:sldLayoutId id="2147484045" r:id="rId45"/>
    <p:sldLayoutId id="2147484046" r:id="rId46"/>
    <p:sldLayoutId id="2147484047" r:id="rId47"/>
    <p:sldLayoutId id="2147484048" r:id="rId48"/>
    <p:sldLayoutId id="2147484049" r:id="rId49"/>
    <p:sldLayoutId id="2147484050" r:id="rId50"/>
    <p:sldLayoutId id="2147484051" r:id="rId51"/>
    <p:sldLayoutId id="2147484052" r:id="rId52"/>
    <p:sldLayoutId id="2147484053" r:id="rId53"/>
    <p:sldLayoutId id="2147484054" r:id="rId54"/>
    <p:sldLayoutId id="2147484055" r:id="rId55"/>
    <p:sldLayoutId id="2147484056" r:id="rId56"/>
    <p:sldLayoutId id="2147484057" r:id="rId57"/>
    <p:sldLayoutId id="2147484058" r:id="rId58"/>
    <p:sldLayoutId id="2147484059" r:id="rId59"/>
    <p:sldLayoutId id="2147484060" r:id="rId60"/>
    <p:sldLayoutId id="2147484061" r:id="rId61"/>
    <p:sldLayoutId id="2147484062" r:id="rId62"/>
    <p:sldLayoutId id="2147484063" r:id="rId63"/>
    <p:sldLayoutId id="2147484064" r:id="rId64"/>
    <p:sldLayoutId id="2147484065" r:id="rId65"/>
    <p:sldLayoutId id="2147484066" r:id="rId66"/>
    <p:sldLayoutId id="2147484067" r:id="rId67"/>
    <p:sldLayoutId id="2147484068" r:id="rId68"/>
    <p:sldLayoutId id="2147484069" r:id="rId69"/>
    <p:sldLayoutId id="2147484070" r:id="rId70"/>
    <p:sldLayoutId id="2147484071" r:id="rId71"/>
    <p:sldLayoutId id="2147484072" r:id="rId72"/>
    <p:sldLayoutId id="2147484073" r:id="rId73"/>
    <p:sldLayoutId id="2147484074" r:id="rId74"/>
    <p:sldLayoutId id="2147484075" r:id="rId75"/>
    <p:sldLayoutId id="2147484076" r:id="rId76"/>
    <p:sldLayoutId id="2147484077" r:id="rId77"/>
    <p:sldLayoutId id="2147484078" r:id="rId78"/>
    <p:sldLayoutId id="2147484079" r:id="rId79"/>
    <p:sldLayoutId id="2147484080" r:id="rId80"/>
    <p:sldLayoutId id="2147484081" r:id="rId81"/>
    <p:sldLayoutId id="2147484082" r:id="rId82"/>
    <p:sldLayoutId id="2147484083" r:id="rId83"/>
    <p:sldLayoutId id="2147484084" r:id="rId84"/>
    <p:sldLayoutId id="2147484085" r:id="rId85"/>
    <p:sldLayoutId id="2147484086" r:id="rId86"/>
    <p:sldLayoutId id="2147484087" r:id="rId87"/>
    <p:sldLayoutId id="2147484088" r:id="rId88"/>
    <p:sldLayoutId id="2147484089" r:id="rId89"/>
    <p:sldLayoutId id="2147484090" r:id="rId90"/>
    <p:sldLayoutId id="2147484091" r:id="rId91"/>
    <p:sldLayoutId id="2147484092" r:id="rId92"/>
    <p:sldLayoutId id="2147484093" r:id="rId93"/>
    <p:sldLayoutId id="2147484094" r:id="rId94"/>
    <p:sldLayoutId id="2147484095" r:id="rId95"/>
    <p:sldLayoutId id="2147484096" r:id="rId96"/>
    <p:sldLayoutId id="2147484097" r:id="rId97"/>
    <p:sldLayoutId id="2147484098" r:id="rId98"/>
    <p:sldLayoutId id="2147484099" r:id="rId99"/>
    <p:sldLayoutId id="2147484100" r:id="rId100"/>
    <p:sldLayoutId id="2147484101" r:id="rId101"/>
    <p:sldLayoutId id="2147484102" r:id="rId102"/>
    <p:sldLayoutId id="2147484103" r:id="rId103"/>
    <p:sldLayoutId id="2147484104" r:id="rId104"/>
    <p:sldLayoutId id="2147484105" r:id="rId105"/>
    <p:sldLayoutId id="2147484106" r:id="rId106"/>
    <p:sldLayoutId id="2147484107" r:id="rId107"/>
    <p:sldLayoutId id="2147484108" r:id="rId108"/>
    <p:sldLayoutId id="2147484109" r:id="rId109"/>
    <p:sldLayoutId id="2147484110" r:id="rId110"/>
    <p:sldLayoutId id="2147484111" r:id="rId111"/>
    <p:sldLayoutId id="2147484112" r:id="rId112"/>
    <p:sldLayoutId id="2147484113" r:id="rId113"/>
    <p:sldLayoutId id="2147484114" r:id="rId114"/>
    <p:sldLayoutId id="2147484115" r:id="rId1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80"/>
        <p:cNvGrpSpPr/>
        <p:nvPr/>
      </p:nvGrpSpPr>
      <p:grpSpPr>
        <a:xfrm>
          <a:off x="0" y="0"/>
          <a:ext cx="0" cy="0"/>
          <a:chOff x="0" y="0"/>
          <a:chExt cx="0" cy="0"/>
        </a:xfrm>
      </p:grpSpPr>
      <p:sp>
        <p:nvSpPr>
          <p:cNvPr id="3381" name="Google Shape;3381;g314f74be5a2_1_128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3382" name="Google Shape;3382;g314f74be5a2_1_128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3383" name="Google Shape;3383;g314f74be5a2_1_128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 id="2147484145" r:id="rId29"/>
    <p:sldLayoutId id="2147484146" r:id="rId30"/>
    <p:sldLayoutId id="2147484147" r:id="rId31"/>
    <p:sldLayoutId id="2147484148" r:id="rId32"/>
    <p:sldLayoutId id="2147484149" r:id="rId33"/>
    <p:sldLayoutId id="2147484150" r:id="rId34"/>
    <p:sldLayoutId id="2147484151" r:id="rId35"/>
    <p:sldLayoutId id="2147484152" r:id="rId36"/>
    <p:sldLayoutId id="2147484153" r:id="rId37"/>
    <p:sldLayoutId id="2147484154" r:id="rId38"/>
    <p:sldLayoutId id="2147484155" r:id="rId39"/>
    <p:sldLayoutId id="2147484156" r:id="rId40"/>
    <p:sldLayoutId id="2147484157" r:id="rId41"/>
    <p:sldLayoutId id="2147484158" r:id="rId42"/>
    <p:sldLayoutId id="2147484159" r:id="rId43"/>
    <p:sldLayoutId id="2147484160" r:id="rId44"/>
    <p:sldLayoutId id="2147484161" r:id="rId45"/>
    <p:sldLayoutId id="2147484162" r:id="rId46"/>
    <p:sldLayoutId id="2147484163" r:id="rId47"/>
    <p:sldLayoutId id="2147484164" r:id="rId48"/>
    <p:sldLayoutId id="2147484165" r:id="rId49"/>
    <p:sldLayoutId id="2147484166" r:id="rId50"/>
    <p:sldLayoutId id="2147484167" r:id="rId51"/>
    <p:sldLayoutId id="2147484168" r:id="rId52"/>
    <p:sldLayoutId id="2147484169" r:id="rId53"/>
    <p:sldLayoutId id="2147484170" r:id="rId54"/>
    <p:sldLayoutId id="2147484171" r:id="rId55"/>
    <p:sldLayoutId id="2147484172" r:id="rId56"/>
    <p:sldLayoutId id="2147484173" r:id="rId57"/>
    <p:sldLayoutId id="2147484174" r:id="rId58"/>
    <p:sldLayoutId id="2147484175" r:id="rId59"/>
    <p:sldLayoutId id="2147484176" r:id="rId60"/>
    <p:sldLayoutId id="2147484177" r:id="rId61"/>
    <p:sldLayoutId id="2147484178" r:id="rId62"/>
    <p:sldLayoutId id="2147484179" r:id="rId63"/>
    <p:sldLayoutId id="2147484180" r:id="rId64"/>
    <p:sldLayoutId id="2147484181" r:id="rId65"/>
    <p:sldLayoutId id="2147484182" r:id="rId66"/>
    <p:sldLayoutId id="2147484183" r:id="rId67"/>
    <p:sldLayoutId id="2147484184" r:id="rId68"/>
    <p:sldLayoutId id="2147484185" r:id="rId69"/>
    <p:sldLayoutId id="2147484186" r:id="rId70"/>
    <p:sldLayoutId id="2147484187" r:id="rId71"/>
    <p:sldLayoutId id="2147484188" r:id="rId72"/>
    <p:sldLayoutId id="2147484189" r:id="rId73"/>
    <p:sldLayoutId id="2147484190" r:id="rId74"/>
    <p:sldLayoutId id="2147484191" r:id="rId75"/>
    <p:sldLayoutId id="2147484192" r:id="rId76"/>
    <p:sldLayoutId id="2147484193" r:id="rId77"/>
    <p:sldLayoutId id="2147484194" r:id="rId78"/>
    <p:sldLayoutId id="2147484195" r:id="rId79"/>
    <p:sldLayoutId id="2147484196" r:id="rId80"/>
    <p:sldLayoutId id="2147484197" r:id="rId81"/>
    <p:sldLayoutId id="2147484198" r:id="rId82"/>
    <p:sldLayoutId id="2147484199" r:id="rId83"/>
    <p:sldLayoutId id="2147484200" r:id="rId84"/>
    <p:sldLayoutId id="2147484201" r:id="rId85"/>
    <p:sldLayoutId id="2147484202" r:id="rId86"/>
    <p:sldLayoutId id="2147484203" r:id="rId87"/>
    <p:sldLayoutId id="2147484204" r:id="rId88"/>
    <p:sldLayoutId id="2147484205" r:id="rId89"/>
    <p:sldLayoutId id="2147484206" r:id="rId90"/>
    <p:sldLayoutId id="2147484207" r:id="rId91"/>
    <p:sldLayoutId id="2147484208" r:id="rId92"/>
    <p:sldLayoutId id="2147484209" r:id="rId93"/>
    <p:sldLayoutId id="2147484210" r:id="rId94"/>
    <p:sldLayoutId id="2147484211" r:id="rId95"/>
    <p:sldLayoutId id="2147484212" r:id="rId96"/>
    <p:sldLayoutId id="2147484213" r:id="rId97"/>
    <p:sldLayoutId id="2147484214" r:id="rId98"/>
    <p:sldLayoutId id="2147484215" r:id="rId99"/>
    <p:sldLayoutId id="2147484216" r:id="rId100"/>
    <p:sldLayoutId id="2147484217" r:id="rId101"/>
    <p:sldLayoutId id="2147484218" r:id="rId102"/>
    <p:sldLayoutId id="2147484219" r:id="rId103"/>
    <p:sldLayoutId id="2147484220" r:id="rId104"/>
    <p:sldLayoutId id="2147484221" r:id="rId105"/>
    <p:sldLayoutId id="2147484222" r:id="rId106"/>
    <p:sldLayoutId id="2147484223" r:id="rId107"/>
    <p:sldLayoutId id="2147484224" r:id="rId108"/>
    <p:sldLayoutId id="2147484225" r:id="rId109"/>
    <p:sldLayoutId id="2147484226" r:id="rId110"/>
    <p:sldLayoutId id="2147484227" r:id="rId111"/>
    <p:sldLayoutId id="2147484228" r:id="rId112"/>
    <p:sldLayoutId id="2147484229" r:id="rId113"/>
    <p:sldLayoutId id="2147484230" r:id="rId114"/>
    <p:sldLayoutId id="2147484231" r:id="rId115"/>
    <p:sldLayoutId id="2147484232" r:id="rId116"/>
    <p:sldLayoutId id="2147484233" r:id="rId117"/>
    <p:sldLayoutId id="2147484234" r:id="rId118"/>
    <p:sldLayoutId id="2147484235" r:id="rId119"/>
    <p:sldLayoutId id="2147484236" r:id="rId120"/>
    <p:sldLayoutId id="2147484237" r:id="rId121"/>
    <p:sldLayoutId id="2147484238" r:id="rId1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hyperlink" Target="http://www.youtube.com/watch?v=5dWeeUIZFg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7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1.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7Feqbl4dZO5mmstctkNlRDylGTCV9mA-/vie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46.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346.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347.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4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34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348.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46.xml"/><Relationship Id="rId5" Type="http://schemas.openxmlformats.org/officeDocument/2006/relationships/image" Target="../media/image71.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46.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346.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6.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49.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348.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50.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3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352.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hyperlink" Target="https://soraapp.com/library/lausd" TargetMode="External"/><Relationship Id="rId21"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36.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35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hyperlink" Target="https://company.overdrive.com/lausd-for-students/" TargetMode="External"/><Relationship Id="rId9" Type="http://schemas.openxmlformats.org/officeDocument/2006/relationships/image" Target="../media/image92.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hyperlink" Target="https://globalstorybooks.net/faq" TargetMode="External"/><Relationship Id="rId3" Type="http://schemas.openxmlformats.org/officeDocument/2006/relationships/hyperlink" Target="https://theconversation.com/global-storybooks-from-arabic-to-zulu-freely-available-digital-tales-in-50-languages-127480" TargetMode="External"/><Relationship Id="rId7" Type="http://schemas.openxmlformats.org/officeDocument/2006/relationships/hyperlink" Target="https://globalstorybooks.net/#community" TargetMode="External"/><Relationship Id="rId12"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353.xml"/><Relationship Id="rId6" Type="http://schemas.openxmlformats.org/officeDocument/2006/relationships/hyperlink" Target="https://globalstorybooks.net/#language-resources" TargetMode="External"/><Relationship Id="rId11" Type="http://schemas.openxmlformats.org/officeDocument/2006/relationships/image" Target="../media/image104.png"/><Relationship Id="rId5" Type="http://schemas.openxmlformats.org/officeDocument/2006/relationships/hyperlink" Target="https://globalstorybooks.net/#featured" TargetMode="External"/><Relationship Id="rId10" Type="http://schemas.openxmlformats.org/officeDocument/2006/relationships/hyperlink" Target="https://globalstorybooks.net/" TargetMode="External"/><Relationship Id="rId4" Type="http://schemas.openxmlformats.org/officeDocument/2006/relationships/hyperlink" Target="https://globalstorybooks.net/languages" TargetMode="External"/><Relationship Id="rId9" Type="http://schemas.openxmlformats.org/officeDocument/2006/relationships/hyperlink" Target="https://storybookscanada.ca/files/NortonGlobalStorybooks1.mp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childrenslibrary.org/library/books_by_language.html" TargetMode="External"/><Relationship Id="rId2" Type="http://schemas.openxmlformats.org/officeDocument/2006/relationships/notesSlide" Target="../notesSlides/notesSlide38.xml"/><Relationship Id="rId1" Type="http://schemas.openxmlformats.org/officeDocument/2006/relationships/slideLayout" Target="../slideLayouts/slideLayout353.xml"/><Relationship Id="rId5" Type="http://schemas.openxmlformats.org/officeDocument/2006/relationships/image" Target="../media/image8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png"/><Relationship Id="rId12"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354.xml"/><Relationship Id="rId6" Type="http://schemas.openxmlformats.org/officeDocument/2006/relationships/image" Target="../media/image108.png"/><Relationship Id="rId11" Type="http://schemas.openxmlformats.org/officeDocument/2006/relationships/image" Target="../media/image86.png"/><Relationship Id="rId5" Type="http://schemas.openxmlformats.org/officeDocument/2006/relationships/image" Target="../media/image107.png"/><Relationship Id="rId10" Type="http://schemas.openxmlformats.org/officeDocument/2006/relationships/image" Target="../media/image112.jpg"/><Relationship Id="rId4" Type="http://schemas.openxmlformats.org/officeDocument/2006/relationships/hyperlink" Target="https://www.lapl.org/" TargetMode="External"/><Relationship Id="rId9"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40.xml"/><Relationship Id="rId1" Type="http://schemas.openxmlformats.org/officeDocument/2006/relationships/slideLayout" Target="../slideLayouts/slideLayout348.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348.xml"/></Relationships>
</file>

<file path=ppt/slides/_rels/slide4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2.xml"/><Relationship Id="rId1" Type="http://schemas.openxmlformats.org/officeDocument/2006/relationships/slideLayout" Target="../slideLayouts/slideLayout461.xml"/><Relationship Id="rId5" Type="http://schemas.openxmlformats.org/officeDocument/2006/relationships/image" Target="../media/image34.jpg"/><Relationship Id="rId4" Type="http://schemas.openxmlformats.org/officeDocument/2006/relationships/hyperlink" Target="http://www.youtube.com/watch?v=5dWeeUIZFg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58.xml"/></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158.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J_tnbmdH8hI" TargetMode="External"/><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49"/>
        <p:cNvGrpSpPr/>
        <p:nvPr/>
      </p:nvGrpSpPr>
      <p:grpSpPr>
        <a:xfrm>
          <a:off x="0" y="0"/>
          <a:ext cx="0" cy="0"/>
          <a:chOff x="0" y="0"/>
          <a:chExt cx="0" cy="0"/>
        </a:xfrm>
      </p:grpSpPr>
      <p:sp>
        <p:nvSpPr>
          <p:cNvPr id="4250" name="Google Shape;4250;p1"/>
          <p:cNvSpPr txBox="1">
            <a:spLocks noGrp="1"/>
          </p:cNvSpPr>
          <p:nvPr>
            <p:ph type="title"/>
          </p:nvPr>
        </p:nvSpPr>
        <p:spPr>
          <a:xfrm>
            <a:off x="1756000" y="87425"/>
            <a:ext cx="7193100" cy="22779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800"/>
              <a:buNone/>
            </a:pPr>
            <a:r>
              <a:rPr lang="en-US" sz="2800" b="1">
                <a:solidFill>
                  <a:schemeClr val="lt1"/>
                </a:solidFill>
              </a:rPr>
              <a:t>12th Grade Seal of Biliteracy Award Family Informational Meeting</a:t>
            </a:r>
            <a:br>
              <a:rPr lang="en-US" sz="2800" b="1">
                <a:solidFill>
                  <a:schemeClr val="lt1"/>
                </a:solidFill>
              </a:rPr>
            </a:br>
            <a:br>
              <a:rPr lang="en-US" sz="2800">
                <a:solidFill>
                  <a:schemeClr val="dk1"/>
                </a:solidFill>
              </a:rPr>
            </a:br>
            <a:r>
              <a:rPr lang="en-US" sz="2800" b="1">
                <a:solidFill>
                  <a:srgbClr val="FFFF00"/>
                </a:solidFill>
              </a:rPr>
              <a:t>Información - Sello de Alfabetización Bilingüe del 12avo Grado</a:t>
            </a:r>
            <a:endParaRPr sz="2700" b="1"/>
          </a:p>
        </p:txBody>
      </p:sp>
      <p:sp>
        <p:nvSpPr>
          <p:cNvPr id="4251" name="Google Shape;4251;p1"/>
          <p:cNvSpPr txBox="1">
            <a:spLocks noGrp="1"/>
          </p:cNvSpPr>
          <p:nvPr>
            <p:ph type="subTitle" idx="4294967295"/>
          </p:nvPr>
        </p:nvSpPr>
        <p:spPr>
          <a:xfrm>
            <a:off x="112975" y="2566550"/>
            <a:ext cx="3595800" cy="177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venir"/>
              <a:buNone/>
            </a:pPr>
            <a:r>
              <a:rPr lang="en-US" sz="1900" b="0" i="0" u="none" strike="noStrike" cap="none">
                <a:solidFill>
                  <a:schemeClr val="lt1"/>
                </a:solidFill>
                <a:latin typeface="Poppins"/>
                <a:ea typeface="Poppins"/>
                <a:cs typeface="Poppins"/>
                <a:sym typeface="Poppins"/>
              </a:rPr>
              <a:t>Informational Sessions</a:t>
            </a:r>
            <a:endParaRPr sz="19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400"/>
              <a:buFont typeface="Avenir"/>
              <a:buNone/>
            </a:pPr>
            <a:r>
              <a:rPr lang="en-US" sz="1900">
                <a:solidFill>
                  <a:schemeClr val="lt1"/>
                </a:solidFill>
                <a:latin typeface="Poppins"/>
                <a:ea typeface="Poppins"/>
                <a:cs typeface="Poppins"/>
                <a:sym typeface="Poppins"/>
              </a:rPr>
              <a:t>Octo</a:t>
            </a:r>
            <a:r>
              <a:rPr lang="en-US" sz="1900" b="0" i="0" u="none" strike="noStrike" cap="none">
                <a:solidFill>
                  <a:schemeClr val="lt1"/>
                </a:solidFill>
                <a:latin typeface="Poppins"/>
                <a:ea typeface="Poppins"/>
                <a:cs typeface="Poppins"/>
                <a:sym typeface="Poppins"/>
              </a:rPr>
              <a:t>ber </a:t>
            </a:r>
            <a:r>
              <a:rPr lang="en-US" sz="1900">
                <a:solidFill>
                  <a:schemeClr val="lt1"/>
                </a:solidFill>
                <a:latin typeface="Poppins"/>
                <a:ea typeface="Poppins"/>
                <a:cs typeface="Poppins"/>
                <a:sym typeface="Poppins"/>
              </a:rPr>
              <a:t>27</a:t>
            </a:r>
            <a:r>
              <a:rPr lang="en-US" sz="1900" b="0" i="0" u="none" strike="noStrike" cap="none">
                <a:solidFill>
                  <a:schemeClr val="lt1"/>
                </a:solidFill>
                <a:latin typeface="Poppins"/>
                <a:ea typeface="Poppins"/>
                <a:cs typeface="Poppins"/>
                <a:sym typeface="Poppins"/>
              </a:rPr>
              <a:t> and </a:t>
            </a:r>
            <a:r>
              <a:rPr lang="en-US" sz="1900">
                <a:solidFill>
                  <a:schemeClr val="lt1"/>
                </a:solidFill>
                <a:latin typeface="Poppins"/>
                <a:ea typeface="Poppins"/>
                <a:cs typeface="Poppins"/>
                <a:sym typeface="Poppins"/>
              </a:rPr>
              <a:t>2</a:t>
            </a:r>
            <a:r>
              <a:rPr lang="en-US" sz="1900" b="0" i="0" u="none" strike="noStrike" cap="none">
                <a:solidFill>
                  <a:schemeClr val="lt1"/>
                </a:solidFill>
                <a:latin typeface="Poppins"/>
                <a:ea typeface="Poppins"/>
                <a:cs typeface="Poppins"/>
                <a:sym typeface="Poppins"/>
              </a:rPr>
              <a:t>8, 202</a:t>
            </a:r>
            <a:r>
              <a:rPr lang="en-US" sz="1900">
                <a:solidFill>
                  <a:schemeClr val="lt1"/>
                </a:solidFill>
                <a:latin typeface="Poppins"/>
                <a:ea typeface="Poppins"/>
                <a:cs typeface="Poppins"/>
                <a:sym typeface="Poppins"/>
              </a:rPr>
              <a:t>5</a:t>
            </a:r>
            <a:endParaRPr sz="2000" b="0" i="0" u="none" strike="noStrike" cap="none">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400"/>
              <a:buFont typeface="Avenir"/>
              <a:buNone/>
            </a:pPr>
            <a:r>
              <a:rPr lang="en-US" sz="1900" b="0" i="0" u="none" strike="noStrike" cap="none">
                <a:solidFill>
                  <a:schemeClr val="lt1"/>
                </a:solidFill>
                <a:latin typeface="Poppins"/>
                <a:ea typeface="Poppins"/>
                <a:cs typeface="Poppins"/>
                <a:sym typeface="Poppins"/>
              </a:rPr>
              <a:t>1</a:t>
            </a:r>
            <a:r>
              <a:rPr lang="en-US" sz="1900">
                <a:solidFill>
                  <a:schemeClr val="lt1"/>
                </a:solidFill>
                <a:latin typeface="Poppins"/>
                <a:ea typeface="Poppins"/>
                <a:cs typeface="Poppins"/>
                <a:sym typeface="Poppins"/>
              </a:rPr>
              <a:t>1</a:t>
            </a:r>
            <a:r>
              <a:rPr lang="en-US" sz="1900" b="0" i="0" u="none" strike="noStrike" cap="none">
                <a:solidFill>
                  <a:schemeClr val="lt1"/>
                </a:solidFill>
                <a:latin typeface="Poppins"/>
                <a:ea typeface="Poppins"/>
                <a:cs typeface="Poppins"/>
                <a:sym typeface="Poppins"/>
              </a:rPr>
              <a:t>:</a:t>
            </a:r>
            <a:r>
              <a:rPr lang="en-US" sz="1900">
                <a:solidFill>
                  <a:schemeClr val="lt1"/>
                </a:solidFill>
                <a:latin typeface="Poppins"/>
                <a:ea typeface="Poppins"/>
                <a:cs typeface="Poppins"/>
                <a:sym typeface="Poppins"/>
              </a:rPr>
              <a:t>15</a:t>
            </a:r>
            <a:r>
              <a:rPr lang="en-US" sz="1900" b="0" i="0" u="none" strike="noStrike" cap="none">
                <a:solidFill>
                  <a:schemeClr val="lt1"/>
                </a:solidFill>
                <a:latin typeface="Poppins"/>
                <a:ea typeface="Poppins"/>
                <a:cs typeface="Poppins"/>
                <a:sym typeface="Poppins"/>
              </a:rPr>
              <a:t> AM - 1</a:t>
            </a:r>
            <a:r>
              <a:rPr lang="en-US" sz="1900">
                <a:solidFill>
                  <a:schemeClr val="lt1"/>
                </a:solidFill>
                <a:latin typeface="Poppins"/>
                <a:ea typeface="Poppins"/>
                <a:cs typeface="Poppins"/>
                <a:sym typeface="Poppins"/>
              </a:rPr>
              <a:t>2</a:t>
            </a:r>
            <a:r>
              <a:rPr lang="en-US" sz="1900" b="0" i="0" u="none" strike="noStrike" cap="none">
                <a:solidFill>
                  <a:schemeClr val="lt1"/>
                </a:solidFill>
                <a:latin typeface="Poppins"/>
                <a:ea typeface="Poppins"/>
                <a:cs typeface="Poppins"/>
                <a:sym typeface="Poppins"/>
              </a:rPr>
              <a:t>:</a:t>
            </a:r>
            <a:r>
              <a:rPr lang="en-US" sz="1900">
                <a:solidFill>
                  <a:schemeClr val="lt1"/>
                </a:solidFill>
                <a:latin typeface="Poppins"/>
                <a:ea typeface="Poppins"/>
                <a:cs typeface="Poppins"/>
                <a:sym typeface="Poppins"/>
              </a:rPr>
              <a:t>15</a:t>
            </a:r>
            <a:r>
              <a:rPr lang="en-US" sz="1900" b="0" i="0" u="none" strike="noStrike" cap="none">
                <a:solidFill>
                  <a:schemeClr val="lt1"/>
                </a:solidFill>
                <a:latin typeface="Poppins"/>
                <a:ea typeface="Poppins"/>
                <a:cs typeface="Poppins"/>
                <a:sym typeface="Poppins"/>
              </a:rPr>
              <a:t> </a:t>
            </a:r>
            <a:r>
              <a:rPr lang="en-US" sz="1900">
                <a:solidFill>
                  <a:schemeClr val="lt1"/>
                </a:solidFill>
                <a:latin typeface="Poppins"/>
                <a:ea typeface="Poppins"/>
                <a:cs typeface="Poppins"/>
                <a:sym typeface="Poppins"/>
              </a:rPr>
              <a:t>P</a:t>
            </a:r>
            <a:r>
              <a:rPr lang="en-US" sz="1900" b="0" i="0" u="none" strike="noStrike" cap="none">
                <a:solidFill>
                  <a:schemeClr val="lt1"/>
                </a:solidFill>
                <a:latin typeface="Poppins"/>
                <a:ea typeface="Poppins"/>
                <a:cs typeface="Poppins"/>
                <a:sym typeface="Poppins"/>
              </a:rPr>
              <a:t>M </a:t>
            </a:r>
            <a:endParaRPr sz="1900">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400"/>
              <a:buFont typeface="Avenir"/>
              <a:buNone/>
            </a:pPr>
            <a:r>
              <a:rPr lang="en-US" sz="1900" b="0" i="0" u="none" strike="noStrike" cap="none">
                <a:solidFill>
                  <a:schemeClr val="lt1"/>
                </a:solidFill>
                <a:latin typeface="Poppins"/>
                <a:ea typeface="Poppins"/>
                <a:cs typeface="Poppins"/>
                <a:sym typeface="Poppins"/>
              </a:rPr>
              <a:t>or</a:t>
            </a:r>
            <a:br>
              <a:rPr lang="en-US" sz="1900" b="0" i="0" u="none" strike="noStrike" cap="none">
                <a:solidFill>
                  <a:schemeClr val="lt1"/>
                </a:solidFill>
                <a:latin typeface="Poppins"/>
                <a:ea typeface="Poppins"/>
                <a:cs typeface="Poppins"/>
                <a:sym typeface="Poppins"/>
              </a:rPr>
            </a:br>
            <a:r>
              <a:rPr lang="en-US" sz="1900">
                <a:solidFill>
                  <a:schemeClr val="lt1"/>
                </a:solidFill>
                <a:latin typeface="Poppins"/>
                <a:ea typeface="Poppins"/>
                <a:cs typeface="Poppins"/>
                <a:sym typeface="Poppins"/>
              </a:rPr>
              <a:t>5</a:t>
            </a:r>
            <a:r>
              <a:rPr lang="en-US" sz="1900" b="0" i="0" u="none" strike="noStrike" cap="none">
                <a:solidFill>
                  <a:schemeClr val="lt1"/>
                </a:solidFill>
                <a:latin typeface="Poppins"/>
                <a:ea typeface="Poppins"/>
                <a:cs typeface="Poppins"/>
                <a:sym typeface="Poppins"/>
              </a:rPr>
              <a:t>:00 PM - </a:t>
            </a:r>
            <a:r>
              <a:rPr lang="en-US" sz="1900">
                <a:solidFill>
                  <a:schemeClr val="lt1"/>
                </a:solidFill>
                <a:latin typeface="Poppins"/>
                <a:ea typeface="Poppins"/>
                <a:cs typeface="Poppins"/>
                <a:sym typeface="Poppins"/>
              </a:rPr>
              <a:t>6</a:t>
            </a:r>
            <a:r>
              <a:rPr lang="en-US" sz="1900" b="0" i="0" u="none" strike="noStrike" cap="none">
                <a:solidFill>
                  <a:schemeClr val="lt1"/>
                </a:solidFill>
                <a:latin typeface="Poppins"/>
                <a:ea typeface="Poppins"/>
                <a:cs typeface="Poppins"/>
                <a:sym typeface="Poppins"/>
              </a:rPr>
              <a:t>:00 PM</a:t>
            </a:r>
            <a:endParaRPr sz="1900" b="0" i="0" u="none" strike="noStrike" cap="none">
              <a:solidFill>
                <a:schemeClr val="lt1"/>
              </a:solidFill>
              <a:latin typeface="Poppins"/>
              <a:ea typeface="Poppins"/>
              <a:cs typeface="Poppins"/>
              <a:sym typeface="Poppins"/>
            </a:endParaRPr>
          </a:p>
        </p:txBody>
      </p:sp>
      <p:sp>
        <p:nvSpPr>
          <p:cNvPr id="4252" name="Google Shape;4252;p1"/>
          <p:cNvSpPr txBox="1"/>
          <p:nvPr/>
        </p:nvSpPr>
        <p:spPr>
          <a:xfrm>
            <a:off x="5239900" y="2604950"/>
            <a:ext cx="3866400" cy="1734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00"/>
                </a:solidFill>
                <a:latin typeface="Poppins"/>
                <a:ea typeface="Poppins"/>
                <a:cs typeface="Poppins"/>
                <a:sym typeface="Poppins"/>
              </a:rPr>
              <a:t>Sesiones Informativas</a:t>
            </a:r>
            <a:endParaRPr sz="1900" b="0" i="0" u="none" strike="noStrike" cap="none">
              <a:solidFill>
                <a:srgbClr val="FFFF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00"/>
              <a:buFont typeface="Arial"/>
              <a:buNone/>
            </a:pPr>
            <a:r>
              <a:rPr lang="en-US" sz="1900">
                <a:solidFill>
                  <a:srgbClr val="FFFF00"/>
                </a:solidFill>
                <a:latin typeface="Poppins"/>
                <a:ea typeface="Poppins"/>
                <a:cs typeface="Poppins"/>
                <a:sym typeface="Poppins"/>
              </a:rPr>
              <a:t>27</a:t>
            </a:r>
            <a:r>
              <a:rPr lang="en-US" sz="1900" b="0" i="0" u="none" strike="noStrike" cap="none">
                <a:solidFill>
                  <a:srgbClr val="FFFF00"/>
                </a:solidFill>
                <a:latin typeface="Poppins"/>
                <a:ea typeface="Poppins"/>
                <a:cs typeface="Poppins"/>
                <a:sym typeface="Poppins"/>
              </a:rPr>
              <a:t> y </a:t>
            </a:r>
            <a:r>
              <a:rPr lang="en-US" sz="1900">
                <a:solidFill>
                  <a:srgbClr val="FFFF00"/>
                </a:solidFill>
                <a:latin typeface="Poppins"/>
                <a:ea typeface="Poppins"/>
                <a:cs typeface="Poppins"/>
                <a:sym typeface="Poppins"/>
              </a:rPr>
              <a:t>2</a:t>
            </a:r>
            <a:r>
              <a:rPr lang="en-US" sz="1900" b="0" i="0" u="none" strike="noStrike" cap="none">
                <a:solidFill>
                  <a:srgbClr val="FFFF00"/>
                </a:solidFill>
                <a:latin typeface="Poppins"/>
                <a:ea typeface="Poppins"/>
                <a:cs typeface="Poppins"/>
                <a:sym typeface="Poppins"/>
              </a:rPr>
              <a:t>8 de </a:t>
            </a:r>
            <a:r>
              <a:rPr lang="en-US" sz="1900">
                <a:solidFill>
                  <a:srgbClr val="FFFF00"/>
                </a:solidFill>
                <a:latin typeface="Poppins"/>
                <a:ea typeface="Poppins"/>
                <a:cs typeface="Poppins"/>
                <a:sym typeface="Poppins"/>
              </a:rPr>
              <a:t>octu</a:t>
            </a:r>
            <a:r>
              <a:rPr lang="en-US" sz="1900" b="0" i="0" u="none" strike="noStrike" cap="none">
                <a:solidFill>
                  <a:srgbClr val="FFFF00"/>
                </a:solidFill>
                <a:latin typeface="Poppins"/>
                <a:ea typeface="Poppins"/>
                <a:cs typeface="Poppins"/>
                <a:sym typeface="Poppins"/>
              </a:rPr>
              <a:t>bre de 202</a:t>
            </a:r>
            <a:r>
              <a:rPr lang="en-US" sz="1900">
                <a:solidFill>
                  <a:srgbClr val="FFFF00"/>
                </a:solidFill>
                <a:latin typeface="Poppins"/>
                <a:ea typeface="Poppins"/>
                <a:cs typeface="Poppins"/>
                <a:sym typeface="Poppins"/>
              </a:rPr>
              <a:t>5</a:t>
            </a:r>
            <a:endParaRPr sz="1900" b="0" i="0" u="none" strike="noStrike" cap="none">
              <a:solidFill>
                <a:srgbClr val="FFFF00"/>
              </a:solidFill>
              <a:latin typeface="Poppins"/>
              <a:ea typeface="Poppins"/>
              <a:cs typeface="Poppins"/>
              <a:sym typeface="Poppins"/>
            </a:endParaRPr>
          </a:p>
          <a:p>
            <a:pPr marL="0" marR="0" lvl="0" indent="0" algn="ctr" rtl="0">
              <a:lnSpc>
                <a:spcPct val="115000"/>
              </a:lnSpc>
              <a:spcBef>
                <a:spcPts val="0"/>
              </a:spcBef>
              <a:spcAft>
                <a:spcPts val="0"/>
              </a:spcAft>
              <a:buClr>
                <a:schemeClr val="dk1"/>
              </a:buClr>
              <a:buSzPts val="1100"/>
              <a:buFont typeface="Arial"/>
              <a:buNone/>
            </a:pPr>
            <a:r>
              <a:rPr lang="en-US" sz="1900" b="0" i="0" u="none" strike="noStrike" cap="none">
                <a:solidFill>
                  <a:srgbClr val="FFFF00"/>
                </a:solidFill>
                <a:latin typeface="Poppins"/>
                <a:ea typeface="Poppins"/>
                <a:cs typeface="Poppins"/>
                <a:sym typeface="Poppins"/>
              </a:rPr>
              <a:t>1</a:t>
            </a:r>
            <a:r>
              <a:rPr lang="en-US" sz="1900">
                <a:solidFill>
                  <a:srgbClr val="FFFF00"/>
                </a:solidFill>
                <a:latin typeface="Poppins"/>
                <a:ea typeface="Poppins"/>
                <a:cs typeface="Poppins"/>
                <a:sym typeface="Poppins"/>
              </a:rPr>
              <a:t>1</a:t>
            </a:r>
            <a:r>
              <a:rPr lang="en-US" sz="1900" b="0" i="0" u="none" strike="noStrike" cap="none">
                <a:solidFill>
                  <a:srgbClr val="FFFF00"/>
                </a:solidFill>
                <a:latin typeface="Poppins"/>
                <a:ea typeface="Poppins"/>
                <a:cs typeface="Poppins"/>
                <a:sym typeface="Poppins"/>
              </a:rPr>
              <a:t>:</a:t>
            </a:r>
            <a:r>
              <a:rPr lang="en-US" sz="1900">
                <a:solidFill>
                  <a:srgbClr val="FFFF00"/>
                </a:solidFill>
                <a:latin typeface="Poppins"/>
                <a:ea typeface="Poppins"/>
                <a:cs typeface="Poppins"/>
                <a:sym typeface="Poppins"/>
              </a:rPr>
              <a:t>15</a:t>
            </a:r>
            <a:r>
              <a:rPr lang="en-US" sz="1900" b="0" i="0" u="none" strike="noStrike" cap="none">
                <a:solidFill>
                  <a:srgbClr val="FFFF00"/>
                </a:solidFill>
                <a:latin typeface="Poppins"/>
                <a:ea typeface="Poppins"/>
                <a:cs typeface="Poppins"/>
                <a:sym typeface="Poppins"/>
              </a:rPr>
              <a:t> a. m. a 1</a:t>
            </a:r>
            <a:r>
              <a:rPr lang="en-US" sz="1900">
                <a:solidFill>
                  <a:srgbClr val="FFFF00"/>
                </a:solidFill>
                <a:latin typeface="Poppins"/>
                <a:ea typeface="Poppins"/>
                <a:cs typeface="Poppins"/>
                <a:sym typeface="Poppins"/>
              </a:rPr>
              <a:t>2</a:t>
            </a:r>
            <a:r>
              <a:rPr lang="en-US" sz="1900" b="0" i="0" u="none" strike="noStrike" cap="none">
                <a:solidFill>
                  <a:srgbClr val="FFFF00"/>
                </a:solidFill>
                <a:latin typeface="Poppins"/>
                <a:ea typeface="Poppins"/>
                <a:cs typeface="Poppins"/>
                <a:sym typeface="Poppins"/>
              </a:rPr>
              <a:t>:15 </a:t>
            </a:r>
            <a:r>
              <a:rPr lang="en-US" sz="1900">
                <a:solidFill>
                  <a:srgbClr val="FFFF00"/>
                </a:solidFill>
                <a:latin typeface="Poppins"/>
                <a:ea typeface="Poppins"/>
                <a:cs typeface="Poppins"/>
                <a:sym typeface="Poppins"/>
              </a:rPr>
              <a:t>p</a:t>
            </a:r>
            <a:r>
              <a:rPr lang="en-US" sz="1900" b="0" i="0" u="none" strike="noStrike" cap="none">
                <a:solidFill>
                  <a:srgbClr val="FFFF00"/>
                </a:solidFill>
                <a:latin typeface="Poppins"/>
                <a:ea typeface="Poppins"/>
                <a:cs typeface="Poppins"/>
                <a:sym typeface="Poppins"/>
              </a:rPr>
              <a:t>. m. </a:t>
            </a:r>
            <a:endParaRPr sz="1900">
              <a:solidFill>
                <a:srgbClr val="FFFF00"/>
              </a:solidFill>
              <a:latin typeface="Poppins"/>
              <a:ea typeface="Poppins"/>
              <a:cs typeface="Poppins"/>
              <a:sym typeface="Poppins"/>
            </a:endParaRPr>
          </a:p>
          <a:p>
            <a:pPr marL="0" marR="0" lvl="0" indent="0" algn="ctr" rtl="0">
              <a:lnSpc>
                <a:spcPct val="115000"/>
              </a:lnSpc>
              <a:spcBef>
                <a:spcPts val="0"/>
              </a:spcBef>
              <a:spcAft>
                <a:spcPts val="0"/>
              </a:spcAft>
              <a:buClr>
                <a:schemeClr val="dk1"/>
              </a:buClr>
              <a:buSzPts val="1100"/>
              <a:buFont typeface="Arial"/>
              <a:buNone/>
            </a:pPr>
            <a:r>
              <a:rPr lang="en-US" sz="1900" b="0" i="0" u="none" strike="noStrike" cap="none">
                <a:solidFill>
                  <a:srgbClr val="FFFF00"/>
                </a:solidFill>
                <a:latin typeface="Poppins"/>
                <a:ea typeface="Poppins"/>
                <a:cs typeface="Poppins"/>
                <a:sym typeface="Poppins"/>
              </a:rPr>
              <a:t>o </a:t>
            </a:r>
            <a:endParaRPr sz="1900" b="0" i="0" u="none" strike="noStrike" cap="none">
              <a:solidFill>
                <a:srgbClr val="FFFF00"/>
              </a:solidFill>
              <a:latin typeface="Poppins"/>
              <a:ea typeface="Poppins"/>
              <a:cs typeface="Poppins"/>
              <a:sym typeface="Poppins"/>
            </a:endParaRPr>
          </a:p>
          <a:p>
            <a:pPr marL="0" marR="0" lvl="0" indent="0" algn="ctr" rtl="0">
              <a:lnSpc>
                <a:spcPct val="115000"/>
              </a:lnSpc>
              <a:spcBef>
                <a:spcPts val="0"/>
              </a:spcBef>
              <a:spcAft>
                <a:spcPts val="0"/>
              </a:spcAft>
              <a:buClr>
                <a:schemeClr val="dk1"/>
              </a:buClr>
              <a:buSzPts val="1100"/>
              <a:buFont typeface="Arial"/>
              <a:buNone/>
            </a:pPr>
            <a:r>
              <a:rPr lang="en-US" sz="1900">
                <a:solidFill>
                  <a:srgbClr val="FFFF00"/>
                </a:solidFill>
                <a:latin typeface="Poppins"/>
                <a:ea typeface="Poppins"/>
                <a:cs typeface="Poppins"/>
                <a:sym typeface="Poppins"/>
              </a:rPr>
              <a:t>5</a:t>
            </a:r>
            <a:r>
              <a:rPr lang="en-US" sz="1900" b="0" i="0" u="none" strike="noStrike" cap="none">
                <a:solidFill>
                  <a:srgbClr val="FFFF00"/>
                </a:solidFill>
                <a:latin typeface="Poppins"/>
                <a:ea typeface="Poppins"/>
                <a:cs typeface="Poppins"/>
                <a:sym typeface="Poppins"/>
              </a:rPr>
              <a:t>:00 p. m. a </a:t>
            </a:r>
            <a:r>
              <a:rPr lang="en-US" sz="1900">
                <a:solidFill>
                  <a:srgbClr val="FFFF00"/>
                </a:solidFill>
                <a:latin typeface="Poppins"/>
                <a:ea typeface="Poppins"/>
                <a:cs typeface="Poppins"/>
                <a:sym typeface="Poppins"/>
              </a:rPr>
              <a:t>6</a:t>
            </a:r>
            <a:r>
              <a:rPr lang="en-US" sz="1900" b="0" i="0" u="none" strike="noStrike" cap="none">
                <a:solidFill>
                  <a:srgbClr val="FFFF00"/>
                </a:solidFill>
                <a:latin typeface="Poppins"/>
                <a:ea typeface="Poppins"/>
                <a:cs typeface="Poppins"/>
                <a:sym typeface="Poppins"/>
              </a:rPr>
              <a:t>:00 p. m.</a:t>
            </a:r>
            <a:endParaRPr sz="1900" b="0" i="0" u="none" strike="noStrike" cap="none">
              <a:solidFill>
                <a:schemeClr val="lt1"/>
              </a:solidFill>
              <a:latin typeface="Poppins"/>
              <a:ea typeface="Poppins"/>
              <a:cs typeface="Poppins"/>
              <a:sym typeface="Poppins"/>
            </a:endParaRPr>
          </a:p>
        </p:txBody>
      </p:sp>
      <p:pic>
        <p:nvPicPr>
          <p:cNvPr id="4253" name="Google Shape;4253;p1"/>
          <p:cNvPicPr preferRelativeResize="0"/>
          <p:nvPr/>
        </p:nvPicPr>
        <p:blipFill rotWithShape="1">
          <a:blip r:embed="rId3">
            <a:alphaModFix/>
          </a:blip>
          <a:srcRect/>
          <a:stretch/>
        </p:blipFill>
        <p:spPr>
          <a:xfrm>
            <a:off x="3419749" y="2758252"/>
            <a:ext cx="1955050" cy="2223725"/>
          </a:xfrm>
          <a:prstGeom prst="rect">
            <a:avLst/>
          </a:prstGeom>
          <a:noFill/>
          <a:ln>
            <a:noFill/>
          </a:ln>
        </p:spPr>
      </p:pic>
      <p:pic>
        <p:nvPicPr>
          <p:cNvPr id="4254" name="Google Shape;4254;p1" descr="Khaled - C'est la vie (Clip officiel), 2012, Universal Music France&#10;&#10;Ecoutez le dernier projet de Khaled : https://khaled.bfan.link/Cheb-Khaled&#10;&#10;Abonnez vous à Khaled : https://www.youtube.com/channel/UCCcdzVT1LwAdD7pozFar8TA&#10;Facebook : https://www.facebook.com/KhaledOfficial&#10;Instagram : https://www.instagram.com/chebkhaledofficial/&#10;Twitter : https://twitter.com/ChebkhaledRai&#10;&#10;PAROLES / LYRICS&#10;On va s'aimer on va danser&#10;Oui c'est la vie lalalalala&#10;x4&#10;&#10;Rani manadem ela liyam&#10;Mahma tkuni beida elia&#10;Rani manadem ela liyamhdro&#10;Ana fik w fiya&#10;aha iyeh aha iyeh ...lazem&#10;Eljorh ybra bdwaa&#10;Aha iyeh aha iyeh ...shra tkun&#10;&#10;Jmila ya el hnina&#10;&#10;On va s'aimer on va danser&#10;Oui c'est la vie lalalalala&#10;x4&#10;&#10;Jani bchar blkahafia w galia ela li biya&#10;w galia nta nia ghir raha nsraniya&#10;aha iyeh aha iheh lazem el johr&#10;ybra bdwaaaa&#10;aha iyeh aha iyeh shra tkun&#10;Jmila ya el hnina&#10;&#10;On va s'aimer on va danser&#10;Oui c'est la vie lalalalala&#10;x4&#10;&#10;hadi lila w alf lila on va s'aimer&#10;pour toute la vie&#10;hadi lila w alf lila&#10;On va s'aimer danser&#10;C'est la la la&#10;C'est la vie !&#10;&#10;On va s'aimer on va danser&#10;Oui c'est la vie lalalalala&#10;&#10;On va s'aimer on va danser&#10;Oui c'est la vie lalalalala&#10;x7&#10;&#10;Paroles de ACHRAF JANNUSI, Nadir KHAYAT, Alex PAPACONSTANTINOU, BILAL HAJJI, Debbie SAM, Bjoern DJUPSTROEM&#10;Musique de ACHRAF JANNUSI, Nadir KHAYAT, Alex PAPACONSTANTINOU, BILAL HAJJI, Debbie SAM, Bjoern DJUPSTROEM&#10;© SONY ATV MUSIC PUBLISHING FRANCE, UNIVERSAL MUSIC PUBLISHING, SONY/ATV SONGS LLC, SONGS OF REDONE, 2101 SONGS, AALIA PUBLISHIN&#10;&#10;#khaled #cestlavie&#10;&#10;Music video by Khaled performing C?Est La Vie. (C) 2012 AZ" title="Khaled - C'Est La Vie">
            <a:hlinkClick r:id="rId4"/>
          </p:cNvPr>
          <p:cNvPicPr preferRelativeResize="0"/>
          <p:nvPr/>
        </p:nvPicPr>
        <p:blipFill rotWithShape="1">
          <a:blip r:embed="rId5">
            <a:alphaModFix/>
          </a:blip>
          <a:srcRect/>
          <a:stretch/>
        </p:blipFill>
        <p:spPr>
          <a:xfrm>
            <a:off x="8023825" y="4440825"/>
            <a:ext cx="1021700" cy="574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78">
          <a:extLst>
            <a:ext uri="{FF2B5EF4-FFF2-40B4-BE49-F238E27FC236}">
              <a16:creationId xmlns:a16="http://schemas.microsoft.com/office/drawing/2014/main" id="{92A1F965-65D0-0BCF-5629-6DDB8EBD52B0}"/>
            </a:ext>
          </a:extLst>
        </p:cNvPr>
        <p:cNvGrpSpPr/>
        <p:nvPr/>
      </p:nvGrpSpPr>
      <p:grpSpPr>
        <a:xfrm>
          <a:off x="0" y="0"/>
          <a:ext cx="0" cy="0"/>
          <a:chOff x="0" y="0"/>
          <a:chExt cx="0" cy="0"/>
        </a:xfrm>
      </p:grpSpPr>
      <p:sp>
        <p:nvSpPr>
          <p:cNvPr id="4779" name="Google Shape;4779;p30">
            <a:extLst>
              <a:ext uri="{FF2B5EF4-FFF2-40B4-BE49-F238E27FC236}">
                <a16:creationId xmlns:a16="http://schemas.microsoft.com/office/drawing/2014/main" id="{1DEF516D-7B18-254B-013A-E33D7C434B4D}"/>
              </a:ext>
            </a:extLst>
          </p:cNvPr>
          <p:cNvSpPr txBox="1"/>
          <p:nvPr/>
        </p:nvSpPr>
        <p:spPr>
          <a:xfrm>
            <a:off x="179475" y="1172425"/>
            <a:ext cx="3746700" cy="363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rgbClr val="FFFFFF"/>
                </a:solidFill>
                <a:latin typeface="Arial"/>
                <a:ea typeface="Arial"/>
                <a:cs typeface="Arial"/>
                <a:sym typeface="Arial"/>
              </a:rPr>
              <a:t>The Bilingual/Multilingual Mind: </a:t>
            </a:r>
            <a:endParaRPr sz="1600" b="1" i="0" u="none" strike="noStrike" cap="none">
              <a:solidFill>
                <a:srgbClr val="FFFFFF"/>
              </a:solidFill>
              <a:latin typeface="Arial"/>
              <a:ea typeface="Arial"/>
              <a:cs typeface="Arial"/>
              <a:sym typeface="Arial"/>
            </a:endParaRPr>
          </a:p>
          <a:p>
            <a:pPr marL="457200" marR="0" lvl="0" indent="-330200" algn="l" rtl="0">
              <a:lnSpc>
                <a:spcPct val="15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Is more flexible </a:t>
            </a:r>
            <a:endParaRPr sz="1600" b="0" i="0" u="none" strike="noStrike" cap="none">
              <a:solidFill>
                <a:srgbClr val="FFFFFF"/>
              </a:solidFill>
              <a:latin typeface="Arial"/>
              <a:ea typeface="Arial"/>
              <a:cs typeface="Arial"/>
              <a:sym typeface="Arial"/>
            </a:endParaRPr>
          </a:p>
          <a:p>
            <a:pPr marL="457200" marR="0" lvl="0" indent="-330200" algn="l" rtl="0">
              <a:lnSpc>
                <a:spcPct val="15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Can multitask more effectively </a:t>
            </a:r>
            <a:endParaRPr sz="1600" b="0" i="0" u="none" strike="noStrike" cap="none">
              <a:solidFill>
                <a:srgbClr val="FFFFFF"/>
              </a:solidFill>
              <a:latin typeface="Arial"/>
              <a:ea typeface="Arial"/>
              <a:cs typeface="Arial"/>
              <a:sym typeface="Arial"/>
            </a:endParaRPr>
          </a:p>
          <a:p>
            <a:pPr marL="457200" marR="0" lvl="0" indent="-330200" algn="l" rtl="0">
              <a:lnSpc>
                <a:spcPct val="15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Is able to concentrate on important tasks and block out distractions</a:t>
            </a:r>
            <a:endParaRPr sz="1600" b="0" i="0" u="none" strike="noStrike" cap="none">
              <a:solidFill>
                <a:srgbClr val="FFFFFF"/>
              </a:solidFill>
              <a:latin typeface="Arial"/>
              <a:ea typeface="Arial"/>
              <a:cs typeface="Arial"/>
              <a:sym typeface="Arial"/>
            </a:endParaRPr>
          </a:p>
          <a:p>
            <a:pPr marL="457200" marR="0" lvl="0" indent="-330200" algn="l" rtl="0">
              <a:lnSpc>
                <a:spcPct val="15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Has improved capacity to resolve problems and overcome obstacles </a:t>
            </a:r>
            <a:endParaRPr sz="1600" b="0" i="0" u="none" strike="noStrike" cap="none">
              <a:solidFill>
                <a:srgbClr val="FFFFFF"/>
              </a:solidFill>
              <a:latin typeface="Arial"/>
              <a:ea typeface="Arial"/>
              <a:cs typeface="Arial"/>
              <a:sym typeface="Arial"/>
            </a:endParaRPr>
          </a:p>
          <a:p>
            <a:pPr marL="457200" marR="0" lvl="0" indent="-330200" algn="l" rtl="0">
              <a:lnSpc>
                <a:spcPct val="15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Has stronger interpersonal and self-regulation skills </a:t>
            </a:r>
            <a:endParaRPr sz="1600" b="0" i="0" u="none" strike="noStrike" cap="none">
              <a:solidFill>
                <a:srgbClr val="FFFFFF"/>
              </a:solidFill>
              <a:latin typeface="Arial"/>
              <a:ea typeface="Arial"/>
              <a:cs typeface="Arial"/>
              <a:sym typeface="Arial"/>
            </a:endParaRPr>
          </a:p>
        </p:txBody>
      </p:sp>
      <p:pic>
        <p:nvPicPr>
          <p:cNvPr id="4780" name="Google Shape;4780;p30">
            <a:extLst>
              <a:ext uri="{FF2B5EF4-FFF2-40B4-BE49-F238E27FC236}">
                <a16:creationId xmlns:a16="http://schemas.microsoft.com/office/drawing/2014/main" id="{10051A91-82CC-228B-CBA7-9D2D5F80C3A4}"/>
              </a:ext>
            </a:extLst>
          </p:cNvPr>
          <p:cNvPicPr preferRelativeResize="0"/>
          <p:nvPr/>
        </p:nvPicPr>
        <p:blipFill rotWithShape="1">
          <a:blip r:embed="rId3">
            <a:alphaModFix/>
          </a:blip>
          <a:srcRect/>
          <a:stretch/>
        </p:blipFill>
        <p:spPr>
          <a:xfrm rot="436019">
            <a:off x="6882026" y="1198679"/>
            <a:ext cx="2220424" cy="1887343"/>
          </a:xfrm>
          <a:prstGeom prst="rect">
            <a:avLst/>
          </a:prstGeom>
          <a:noFill/>
          <a:ln>
            <a:noFill/>
          </a:ln>
        </p:spPr>
      </p:pic>
      <p:sp>
        <p:nvSpPr>
          <p:cNvPr id="4781" name="Google Shape;4781;p30">
            <a:extLst>
              <a:ext uri="{FF2B5EF4-FFF2-40B4-BE49-F238E27FC236}">
                <a16:creationId xmlns:a16="http://schemas.microsoft.com/office/drawing/2014/main" id="{1ABB3C37-31C7-DE32-4178-DEB772D0D986}"/>
              </a:ext>
            </a:extLst>
          </p:cNvPr>
          <p:cNvSpPr txBox="1">
            <a:spLocks noGrp="1"/>
          </p:cNvSpPr>
          <p:nvPr>
            <p:ph type="title"/>
          </p:nvPr>
        </p:nvSpPr>
        <p:spPr>
          <a:xfrm>
            <a:off x="2017425" y="176225"/>
            <a:ext cx="7010400" cy="8418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36666"/>
              <a:buFont typeface="Arial"/>
              <a:buNone/>
            </a:pPr>
            <a:r>
              <a:rPr lang="en-US" sz="3000" dirty="0">
                <a:solidFill>
                  <a:schemeClr val="lt1"/>
                </a:solidFill>
                <a:latin typeface="Poppins"/>
                <a:ea typeface="Poppins"/>
                <a:cs typeface="Poppins"/>
                <a:sym typeface="Poppins"/>
              </a:rPr>
              <a:t>Why </a:t>
            </a:r>
            <a:r>
              <a:rPr lang="en-US" sz="3000" dirty="0"/>
              <a:t>T</a:t>
            </a:r>
            <a:r>
              <a:rPr lang="en-US" sz="3000" dirty="0">
                <a:solidFill>
                  <a:schemeClr val="lt1"/>
                </a:solidFill>
                <a:latin typeface="Poppins"/>
                <a:ea typeface="Poppins"/>
                <a:cs typeface="Poppins"/>
                <a:sym typeface="Poppins"/>
              </a:rPr>
              <a:t>he Multilingualism?</a:t>
            </a:r>
            <a:endParaRPr sz="3000" dirty="0">
              <a:solidFill>
                <a:schemeClr val="lt1"/>
              </a:solidFill>
              <a:latin typeface="Poppins"/>
              <a:ea typeface="Poppins"/>
              <a:cs typeface="Poppins"/>
              <a:sym typeface="Poppins"/>
            </a:endParaRPr>
          </a:p>
          <a:p>
            <a:pPr marL="0" lvl="0" indent="0" algn="l" rtl="0">
              <a:lnSpc>
                <a:spcPct val="90000"/>
              </a:lnSpc>
              <a:spcBef>
                <a:spcPts val="0"/>
              </a:spcBef>
              <a:spcAft>
                <a:spcPts val="0"/>
              </a:spcAft>
              <a:buClr>
                <a:schemeClr val="dk1"/>
              </a:buClr>
              <a:buSzPct val="36666"/>
              <a:buFont typeface="Arial"/>
              <a:buNone/>
            </a:pPr>
            <a:r>
              <a:rPr lang="en-US" sz="3000" dirty="0">
                <a:solidFill>
                  <a:srgbClr val="FFFF00"/>
                </a:solidFill>
                <a:latin typeface="Poppins"/>
                <a:ea typeface="Poppins"/>
                <a:cs typeface="Poppins"/>
                <a:sym typeface="Poppins"/>
              </a:rPr>
              <a:t>¿Por </a:t>
            </a:r>
            <a:r>
              <a:rPr lang="en-US" sz="3000" dirty="0" err="1">
                <a:solidFill>
                  <a:srgbClr val="FFFF00"/>
                </a:solidFill>
                <a:latin typeface="Poppins"/>
                <a:ea typeface="Poppins"/>
                <a:cs typeface="Poppins"/>
                <a:sym typeface="Poppins"/>
              </a:rPr>
              <a:t>qué</a:t>
            </a:r>
            <a:r>
              <a:rPr lang="en-US" sz="3000" dirty="0">
                <a:solidFill>
                  <a:srgbClr val="FFFF00"/>
                </a:solidFill>
                <a:latin typeface="Poppins"/>
                <a:ea typeface="Poppins"/>
                <a:cs typeface="Poppins"/>
                <a:sym typeface="Poppins"/>
              </a:rPr>
              <a:t> </a:t>
            </a:r>
            <a:r>
              <a:rPr lang="en-US" sz="3000" dirty="0" err="1">
                <a:solidFill>
                  <a:srgbClr val="FFFF00"/>
                </a:solidFill>
                <a:latin typeface="Poppins"/>
                <a:ea typeface="Poppins"/>
                <a:cs typeface="Poppins"/>
                <a:sym typeface="Poppins"/>
              </a:rPr>
              <a:t>el</a:t>
            </a:r>
            <a:r>
              <a:rPr lang="en-US" sz="3000" dirty="0">
                <a:solidFill>
                  <a:srgbClr val="FFFF00"/>
                </a:solidFill>
                <a:latin typeface="Poppins"/>
                <a:ea typeface="Poppins"/>
                <a:cs typeface="Poppins"/>
                <a:sym typeface="Poppins"/>
              </a:rPr>
              <a:t> </a:t>
            </a:r>
            <a:r>
              <a:rPr lang="en-US" sz="3000" dirty="0" err="1">
                <a:solidFill>
                  <a:srgbClr val="FFFF00"/>
                </a:solidFill>
                <a:latin typeface="Poppins"/>
                <a:ea typeface="Poppins"/>
                <a:cs typeface="Poppins"/>
                <a:sym typeface="Poppins"/>
              </a:rPr>
              <a:t>Multilingüismo</a:t>
            </a:r>
            <a:r>
              <a:rPr lang="en-US" sz="3000" dirty="0">
                <a:solidFill>
                  <a:srgbClr val="FFFF00"/>
                </a:solidFill>
                <a:latin typeface="Poppins"/>
                <a:ea typeface="Poppins"/>
                <a:cs typeface="Poppins"/>
                <a:sym typeface="Poppins"/>
              </a:rPr>
              <a:t>?</a:t>
            </a:r>
            <a:endParaRPr sz="3000" dirty="0">
              <a:solidFill>
                <a:srgbClr val="FFFF00"/>
              </a:solidFill>
              <a:latin typeface="Poppins"/>
              <a:ea typeface="Poppins"/>
              <a:cs typeface="Poppins"/>
              <a:sym typeface="Poppins"/>
            </a:endParaRPr>
          </a:p>
        </p:txBody>
      </p:sp>
      <p:sp>
        <p:nvSpPr>
          <p:cNvPr id="4782" name="Google Shape;4782;p30">
            <a:extLst>
              <a:ext uri="{FF2B5EF4-FFF2-40B4-BE49-F238E27FC236}">
                <a16:creationId xmlns:a16="http://schemas.microsoft.com/office/drawing/2014/main" id="{B3513398-CD33-9D06-A408-551C5DDD21F1}"/>
              </a:ext>
            </a:extLst>
          </p:cNvPr>
          <p:cNvSpPr txBox="1"/>
          <p:nvPr/>
        </p:nvSpPr>
        <p:spPr>
          <a:xfrm>
            <a:off x="3868375" y="1172425"/>
            <a:ext cx="4228500" cy="3657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rgbClr val="FFFF00"/>
                </a:solidFill>
                <a:latin typeface="Arial"/>
                <a:ea typeface="Arial"/>
                <a:cs typeface="Arial"/>
                <a:sym typeface="Arial"/>
              </a:rPr>
              <a:t>La Mente Bilingüe/Multilingüe: </a:t>
            </a:r>
            <a:endParaRPr sz="1600" b="1" i="0" u="none" strike="noStrike" cap="none">
              <a:solidFill>
                <a:srgbClr val="FFFF00"/>
              </a:solidFill>
              <a:latin typeface="Arial"/>
              <a:ea typeface="Arial"/>
              <a:cs typeface="Arial"/>
              <a:sym typeface="Arial"/>
            </a:endParaRPr>
          </a:p>
          <a:p>
            <a:pPr marL="457200" marR="0" lvl="0" indent="-330200" algn="l" rtl="0">
              <a:lnSpc>
                <a:spcPct val="150000"/>
              </a:lnSpc>
              <a:spcBef>
                <a:spcPts val="0"/>
              </a:spcBef>
              <a:spcAft>
                <a:spcPts val="0"/>
              </a:spcAft>
              <a:buClr>
                <a:srgbClr val="FFFF00"/>
              </a:buClr>
              <a:buSzPts val="1600"/>
              <a:buFont typeface="Arial"/>
              <a:buChar char="●"/>
            </a:pPr>
            <a:r>
              <a:rPr lang="en-US" sz="1600" b="0" i="0" u="none" strike="noStrike" cap="none">
                <a:solidFill>
                  <a:srgbClr val="FFFF00"/>
                </a:solidFill>
                <a:latin typeface="Arial"/>
                <a:ea typeface="Arial"/>
                <a:cs typeface="Arial"/>
                <a:sym typeface="Arial"/>
              </a:rPr>
              <a:t>Es más flexible </a:t>
            </a:r>
            <a:endParaRPr sz="1600" b="0" i="0" u="none" strike="noStrike" cap="none">
              <a:solidFill>
                <a:srgbClr val="FFFF00"/>
              </a:solidFill>
              <a:latin typeface="Arial"/>
              <a:ea typeface="Arial"/>
              <a:cs typeface="Arial"/>
              <a:sym typeface="Arial"/>
            </a:endParaRPr>
          </a:p>
          <a:p>
            <a:pPr marL="457200" marR="0" lvl="0" indent="-330200" algn="l" rtl="0">
              <a:lnSpc>
                <a:spcPct val="150000"/>
              </a:lnSpc>
              <a:spcBef>
                <a:spcPts val="0"/>
              </a:spcBef>
              <a:spcAft>
                <a:spcPts val="0"/>
              </a:spcAft>
              <a:buClr>
                <a:srgbClr val="FFFF00"/>
              </a:buClr>
              <a:buSzPts val="1600"/>
              <a:buFont typeface="Arial"/>
              <a:buChar char="●"/>
            </a:pPr>
            <a:r>
              <a:rPr lang="en-US" sz="1600" b="0" i="0" u="none" strike="noStrike" cap="none">
                <a:solidFill>
                  <a:srgbClr val="FFFF00"/>
                </a:solidFill>
                <a:latin typeface="Arial"/>
                <a:ea typeface="Arial"/>
                <a:cs typeface="Arial"/>
                <a:sym typeface="Arial"/>
              </a:rPr>
              <a:t>Puede realizar múltiples tareas de manera más efectivamente</a:t>
            </a:r>
            <a:endParaRPr sz="1600" b="0" i="0" u="none" strike="noStrike" cap="none">
              <a:solidFill>
                <a:srgbClr val="FFFF00"/>
              </a:solidFill>
              <a:latin typeface="Arial"/>
              <a:ea typeface="Arial"/>
              <a:cs typeface="Arial"/>
              <a:sym typeface="Arial"/>
            </a:endParaRPr>
          </a:p>
          <a:p>
            <a:pPr marL="457200" marR="0" lvl="0" indent="-330200" algn="l" rtl="0">
              <a:lnSpc>
                <a:spcPct val="150000"/>
              </a:lnSpc>
              <a:spcBef>
                <a:spcPts val="0"/>
              </a:spcBef>
              <a:spcAft>
                <a:spcPts val="0"/>
              </a:spcAft>
              <a:buClr>
                <a:srgbClr val="FFFF00"/>
              </a:buClr>
              <a:buSzPts val="1600"/>
              <a:buFont typeface="Arial"/>
              <a:buChar char="●"/>
            </a:pPr>
            <a:r>
              <a:rPr lang="en-US" sz="1600" b="0" i="0" u="none" strike="noStrike" cap="none">
                <a:solidFill>
                  <a:srgbClr val="FFFF00"/>
                </a:solidFill>
                <a:latin typeface="Arial"/>
                <a:ea typeface="Arial"/>
                <a:cs typeface="Arial"/>
                <a:sym typeface="Arial"/>
              </a:rPr>
              <a:t>Es capaz de concentrarse en tareas importantes y bloquear distracciones </a:t>
            </a:r>
            <a:endParaRPr sz="1600" b="0" i="0" u="none" strike="noStrike" cap="none">
              <a:solidFill>
                <a:srgbClr val="FFFF00"/>
              </a:solidFill>
              <a:latin typeface="Arial"/>
              <a:ea typeface="Arial"/>
              <a:cs typeface="Arial"/>
              <a:sym typeface="Arial"/>
            </a:endParaRPr>
          </a:p>
          <a:p>
            <a:pPr marL="457200" marR="0" lvl="0" indent="-330200" algn="l" rtl="0">
              <a:lnSpc>
                <a:spcPct val="115000"/>
              </a:lnSpc>
              <a:spcBef>
                <a:spcPts val="0"/>
              </a:spcBef>
              <a:spcAft>
                <a:spcPts val="0"/>
              </a:spcAft>
              <a:buClr>
                <a:srgbClr val="FFFF00"/>
              </a:buClr>
              <a:buSzPts val="1600"/>
              <a:buFont typeface="Arial"/>
              <a:buChar char="●"/>
            </a:pPr>
            <a:r>
              <a:rPr lang="en-US" sz="1600" b="0" i="0" u="none" strike="noStrike" cap="none">
                <a:solidFill>
                  <a:srgbClr val="FFFF00"/>
                </a:solidFill>
                <a:latin typeface="Arial"/>
                <a:ea typeface="Arial"/>
                <a:cs typeface="Arial"/>
                <a:sym typeface="Arial"/>
              </a:rPr>
              <a:t>Tiene mejor capacidad para resolver problemas y superar obstáculos. </a:t>
            </a:r>
            <a:endParaRPr sz="1600" b="0" i="0" u="none" strike="noStrike" cap="none">
              <a:solidFill>
                <a:srgbClr val="FFFF00"/>
              </a:solidFill>
              <a:latin typeface="Arial"/>
              <a:ea typeface="Arial"/>
              <a:cs typeface="Arial"/>
              <a:sym typeface="Arial"/>
            </a:endParaRPr>
          </a:p>
          <a:p>
            <a:pPr marL="457200" marR="0" lvl="0" indent="-330200" algn="l" rtl="0">
              <a:lnSpc>
                <a:spcPct val="115000"/>
              </a:lnSpc>
              <a:spcBef>
                <a:spcPts val="0"/>
              </a:spcBef>
              <a:spcAft>
                <a:spcPts val="0"/>
              </a:spcAft>
              <a:buClr>
                <a:srgbClr val="FFFF00"/>
              </a:buClr>
              <a:buSzPts val="1600"/>
              <a:buFont typeface="Arial"/>
              <a:buChar char="●"/>
            </a:pPr>
            <a:r>
              <a:rPr lang="en-US" sz="1600" b="0" i="0" u="none" strike="noStrike" cap="none">
                <a:solidFill>
                  <a:srgbClr val="FFFF00"/>
                </a:solidFill>
                <a:latin typeface="Arial"/>
                <a:ea typeface="Arial"/>
                <a:cs typeface="Arial"/>
                <a:sym typeface="Arial"/>
              </a:rPr>
              <a:t>Tiene habilidades interpersonales y de autorregulación más fuertes</a:t>
            </a:r>
            <a:endParaRPr sz="1600" b="0" i="0" u="none" strike="noStrike" cap="none">
              <a:solidFill>
                <a:srgbClr val="FFFF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832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69"/>
        <p:cNvGrpSpPr/>
        <p:nvPr/>
      </p:nvGrpSpPr>
      <p:grpSpPr>
        <a:xfrm>
          <a:off x="0" y="0"/>
          <a:ext cx="0" cy="0"/>
          <a:chOff x="0" y="0"/>
          <a:chExt cx="0" cy="0"/>
        </a:xfrm>
      </p:grpSpPr>
      <p:pic>
        <p:nvPicPr>
          <p:cNvPr id="4370" name="Google Shape;4370;g39811fed301_0_2598"/>
          <p:cNvPicPr preferRelativeResize="0"/>
          <p:nvPr/>
        </p:nvPicPr>
        <p:blipFill rotWithShape="1">
          <a:blip r:embed="rId3">
            <a:alphaModFix/>
          </a:blip>
          <a:srcRect/>
          <a:stretch/>
        </p:blipFill>
        <p:spPr>
          <a:xfrm flipH="1">
            <a:off x="3729276" y="274300"/>
            <a:ext cx="2551924" cy="1176250"/>
          </a:xfrm>
          <a:prstGeom prst="rect">
            <a:avLst/>
          </a:prstGeom>
          <a:noFill/>
          <a:ln>
            <a:noFill/>
          </a:ln>
        </p:spPr>
      </p:pic>
      <p:sp>
        <p:nvSpPr>
          <p:cNvPr id="4371" name="Google Shape;4371;g39811fed301_0_2598"/>
          <p:cNvSpPr txBox="1"/>
          <p:nvPr/>
        </p:nvSpPr>
        <p:spPr>
          <a:xfrm>
            <a:off x="8645069" y="4686881"/>
            <a:ext cx="379500" cy="2952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Poppins"/>
                <a:ea typeface="Poppins"/>
                <a:cs typeface="Poppins"/>
                <a:sym typeface="Poppins"/>
              </a:rPr>
              <a:t>11</a:t>
            </a:fld>
            <a:endParaRPr sz="1100" b="0" i="0" u="none" strike="noStrike" cap="none">
              <a:solidFill>
                <a:srgbClr val="000000"/>
              </a:solidFill>
              <a:latin typeface="Poppins"/>
              <a:ea typeface="Poppins"/>
              <a:cs typeface="Poppins"/>
              <a:sym typeface="Poppins"/>
            </a:endParaRPr>
          </a:p>
        </p:txBody>
      </p:sp>
      <p:sp>
        <p:nvSpPr>
          <p:cNvPr id="4372" name="Google Shape;4372;g39811fed301_0_2598"/>
          <p:cNvSpPr txBox="1"/>
          <p:nvPr/>
        </p:nvSpPr>
        <p:spPr>
          <a:xfrm>
            <a:off x="28163" y="4803056"/>
            <a:ext cx="837900" cy="328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 </a:t>
            </a:r>
            <a:endParaRPr sz="1100" b="1" i="0" u="none" strike="noStrike" cap="none">
              <a:solidFill>
                <a:schemeClr val="dk1"/>
              </a:solidFill>
              <a:latin typeface="Poppins"/>
              <a:ea typeface="Poppins"/>
              <a:cs typeface="Poppins"/>
              <a:sym typeface="Poppins"/>
            </a:endParaRPr>
          </a:p>
        </p:txBody>
      </p:sp>
      <p:sp>
        <p:nvSpPr>
          <p:cNvPr id="4373" name="Google Shape;4373;g39811fed301_0_2598"/>
          <p:cNvSpPr/>
          <p:nvPr/>
        </p:nvSpPr>
        <p:spPr>
          <a:xfrm>
            <a:off x="6884800" y="866875"/>
            <a:ext cx="2184000" cy="13425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74" name="Google Shape;4374;g39811fed301_0_2598"/>
          <p:cNvCxnSpPr/>
          <p:nvPr/>
        </p:nvCxnSpPr>
        <p:spPr>
          <a:xfrm rot="10800000" flipH="1">
            <a:off x="99175" y="2403925"/>
            <a:ext cx="8955600" cy="5700"/>
          </a:xfrm>
          <a:prstGeom prst="straightConnector1">
            <a:avLst/>
          </a:prstGeom>
          <a:noFill/>
          <a:ln w="76200" cap="flat" cmpd="sng">
            <a:solidFill>
              <a:srgbClr val="595959"/>
            </a:solidFill>
            <a:prstDash val="solid"/>
            <a:round/>
            <a:headEnd type="none" w="sm" len="sm"/>
            <a:tailEnd type="none" w="sm" len="sm"/>
          </a:ln>
        </p:spPr>
      </p:cxnSp>
      <p:grpSp>
        <p:nvGrpSpPr>
          <p:cNvPr id="4375" name="Google Shape;4375;g39811fed301_0_2598"/>
          <p:cNvGrpSpPr/>
          <p:nvPr/>
        </p:nvGrpSpPr>
        <p:grpSpPr>
          <a:xfrm>
            <a:off x="1594500" y="2282700"/>
            <a:ext cx="243600" cy="234600"/>
            <a:chOff x="1564300" y="2088125"/>
            <a:chExt cx="243600" cy="234600"/>
          </a:xfrm>
        </p:grpSpPr>
        <p:sp>
          <p:nvSpPr>
            <p:cNvPr id="4376" name="Google Shape;4376;g39811fed301_0_2598"/>
            <p:cNvSpPr/>
            <p:nvPr/>
          </p:nvSpPr>
          <p:spPr>
            <a:xfrm>
              <a:off x="1564300" y="2088125"/>
              <a:ext cx="243600" cy="234600"/>
            </a:xfrm>
            <a:prstGeom prst="ellipse">
              <a:avLst/>
            </a:prstGeom>
            <a:solidFill>
              <a:srgbClr val="418B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7" name="Google Shape;4377;g39811fed301_0_2598"/>
            <p:cNvSpPr/>
            <p:nvPr/>
          </p:nvSpPr>
          <p:spPr>
            <a:xfrm>
              <a:off x="1607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78" name="Google Shape;4378;g39811fed301_0_2598"/>
          <p:cNvGrpSpPr/>
          <p:nvPr/>
        </p:nvGrpSpPr>
        <p:grpSpPr>
          <a:xfrm>
            <a:off x="8001250" y="2289475"/>
            <a:ext cx="243600" cy="234600"/>
            <a:chOff x="7971050" y="2094900"/>
            <a:chExt cx="243600" cy="234600"/>
          </a:xfrm>
        </p:grpSpPr>
        <p:sp>
          <p:nvSpPr>
            <p:cNvPr id="4379" name="Google Shape;4379;g39811fed301_0_2598"/>
            <p:cNvSpPr/>
            <p:nvPr/>
          </p:nvSpPr>
          <p:spPr>
            <a:xfrm>
              <a:off x="7971050" y="2094900"/>
              <a:ext cx="243600" cy="234600"/>
            </a:xfrm>
            <a:prstGeom prst="ellipse">
              <a:avLst/>
            </a:prstGeom>
            <a:solidFill>
              <a:srgbClr val="EACC7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0" name="Google Shape;4380;g39811fed301_0_2598"/>
            <p:cNvSpPr/>
            <p:nvPr/>
          </p:nvSpPr>
          <p:spPr>
            <a:xfrm>
              <a:off x="8014250"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81" name="Google Shape;4381;g39811fed301_0_2598"/>
          <p:cNvGrpSpPr/>
          <p:nvPr/>
        </p:nvGrpSpPr>
        <p:grpSpPr>
          <a:xfrm>
            <a:off x="5070050" y="2282688"/>
            <a:ext cx="243600" cy="234600"/>
            <a:chOff x="5037325" y="2085950"/>
            <a:chExt cx="243600" cy="234600"/>
          </a:xfrm>
        </p:grpSpPr>
        <p:sp>
          <p:nvSpPr>
            <p:cNvPr id="4382" name="Google Shape;4382;g39811fed301_0_2598"/>
            <p:cNvSpPr/>
            <p:nvPr/>
          </p:nvSpPr>
          <p:spPr>
            <a:xfrm>
              <a:off x="5037325" y="2085950"/>
              <a:ext cx="243600" cy="234600"/>
            </a:xfrm>
            <a:prstGeom prst="ellipse">
              <a:avLst/>
            </a:prstGeom>
            <a:solidFill>
              <a:srgbClr val="0082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3" name="Google Shape;4383;g39811fed301_0_2598"/>
            <p:cNvSpPr/>
            <p:nvPr/>
          </p:nvSpPr>
          <p:spPr>
            <a:xfrm>
              <a:off x="5080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84" name="Google Shape;4384;g39811fed301_0_2598"/>
          <p:cNvGrpSpPr/>
          <p:nvPr/>
        </p:nvGrpSpPr>
        <p:grpSpPr>
          <a:xfrm>
            <a:off x="6233950" y="2282688"/>
            <a:ext cx="243600" cy="234600"/>
            <a:chOff x="6066050" y="2094900"/>
            <a:chExt cx="243600" cy="234600"/>
          </a:xfrm>
        </p:grpSpPr>
        <p:sp>
          <p:nvSpPr>
            <p:cNvPr id="4385" name="Google Shape;4385;g39811fed301_0_2598"/>
            <p:cNvSpPr/>
            <p:nvPr/>
          </p:nvSpPr>
          <p:spPr>
            <a:xfrm>
              <a:off x="6066050" y="2094900"/>
              <a:ext cx="243600" cy="234600"/>
            </a:xfrm>
            <a:prstGeom prst="ellipse">
              <a:avLst/>
            </a:prstGeom>
            <a:solidFill>
              <a:srgbClr val="4A86E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6" name="Google Shape;4386;g39811fed301_0_2598"/>
            <p:cNvSpPr/>
            <p:nvPr/>
          </p:nvSpPr>
          <p:spPr>
            <a:xfrm>
              <a:off x="6109253"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87" name="Google Shape;4387;g39811fed301_0_2598"/>
          <p:cNvSpPr txBox="1"/>
          <p:nvPr/>
        </p:nvSpPr>
        <p:spPr>
          <a:xfrm>
            <a:off x="6839800" y="881350"/>
            <a:ext cx="2274000" cy="1342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solidFill>
                  <a:schemeClr val="dk1"/>
                </a:solidFill>
                <a:latin typeface="Poppins"/>
                <a:ea typeface="Poppins"/>
                <a:cs typeface="Poppins"/>
                <a:sym typeface="Poppins"/>
              </a:rPr>
              <a:t>California Department of Education &amp; L.A. Unified Seals </a:t>
            </a: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solidFill>
                  <a:schemeClr val="dk1"/>
                </a:solidFill>
                <a:latin typeface="Poppins"/>
                <a:ea typeface="Poppins"/>
                <a:cs typeface="Poppins"/>
                <a:sym typeface="Poppins"/>
              </a:rPr>
              <a:t>of Biliteracy</a:t>
            </a: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solidFill>
                  <a:srgbClr val="38761D"/>
                </a:solidFill>
                <a:latin typeface="Poppins"/>
                <a:ea typeface="Poppins"/>
                <a:cs typeface="Poppins"/>
                <a:sym typeface="Poppins"/>
              </a:rPr>
              <a:t>Departamento de Educación de California y</a:t>
            </a:r>
            <a:endParaRPr sz="1000" b="1" i="1"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solidFill>
                  <a:srgbClr val="38761D"/>
                </a:solidFill>
                <a:latin typeface="Poppins"/>
                <a:ea typeface="Poppins"/>
                <a:cs typeface="Poppins"/>
                <a:sym typeface="Poppins"/>
              </a:rPr>
              <a:t>Distrito Unificado de Los Ángeles </a:t>
            </a:r>
            <a:endParaRPr sz="1000" b="1" i="1" u="none" strike="noStrike" cap="none">
              <a:solidFill>
                <a:srgbClr val="38761D"/>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US" sz="1000" b="1" i="1" u="none" strike="noStrike" cap="none">
                <a:solidFill>
                  <a:srgbClr val="38761D"/>
                </a:solidFill>
                <a:latin typeface="Poppins"/>
                <a:ea typeface="Poppins"/>
                <a:cs typeface="Poppins"/>
                <a:sym typeface="Poppins"/>
              </a:rPr>
              <a:t>Sellos de la biliteracidad</a:t>
            </a:r>
            <a:endParaRPr sz="1000" b="1" i="1" u="none" strike="noStrike" cap="none">
              <a:solidFill>
                <a:srgbClr val="38761D"/>
              </a:solidFill>
              <a:latin typeface="Poppins"/>
              <a:ea typeface="Poppins"/>
              <a:cs typeface="Poppins"/>
              <a:sym typeface="Poppins"/>
            </a:endParaRPr>
          </a:p>
        </p:txBody>
      </p:sp>
      <p:pic>
        <p:nvPicPr>
          <p:cNvPr id="4388" name="Google Shape;4388;g39811fed301_0_2598"/>
          <p:cNvPicPr preferRelativeResize="0"/>
          <p:nvPr/>
        </p:nvPicPr>
        <p:blipFill rotWithShape="1">
          <a:blip r:embed="rId4">
            <a:alphaModFix/>
          </a:blip>
          <a:srcRect/>
          <a:stretch/>
        </p:blipFill>
        <p:spPr>
          <a:xfrm>
            <a:off x="8087914" y="3338663"/>
            <a:ext cx="843464" cy="843464"/>
          </a:xfrm>
          <a:prstGeom prst="rect">
            <a:avLst/>
          </a:prstGeom>
          <a:noFill/>
          <a:ln>
            <a:noFill/>
          </a:ln>
        </p:spPr>
      </p:pic>
      <p:pic>
        <p:nvPicPr>
          <p:cNvPr id="4389" name="Google Shape;4389;g39811fed301_0_2598"/>
          <p:cNvPicPr preferRelativeResize="0"/>
          <p:nvPr/>
        </p:nvPicPr>
        <p:blipFill rotWithShape="1">
          <a:blip r:embed="rId5">
            <a:alphaModFix/>
          </a:blip>
          <a:srcRect/>
          <a:stretch/>
        </p:blipFill>
        <p:spPr>
          <a:xfrm>
            <a:off x="7224331" y="2926625"/>
            <a:ext cx="900229" cy="913533"/>
          </a:xfrm>
          <a:prstGeom prst="rect">
            <a:avLst/>
          </a:prstGeom>
          <a:noFill/>
          <a:ln>
            <a:noFill/>
          </a:ln>
        </p:spPr>
      </p:pic>
      <p:sp>
        <p:nvSpPr>
          <p:cNvPr id="4390" name="Google Shape;4390;g39811fed301_0_2598"/>
          <p:cNvSpPr txBox="1"/>
          <p:nvPr/>
        </p:nvSpPr>
        <p:spPr>
          <a:xfrm>
            <a:off x="30200" y="2726588"/>
            <a:ext cx="1163700" cy="4773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100" b="1" i="0" u="none" strike="noStrike" cap="none">
                <a:solidFill>
                  <a:srgbClr val="000000"/>
                </a:solidFill>
                <a:latin typeface="Poppins"/>
                <a:ea typeface="Poppins"/>
                <a:cs typeface="Poppins"/>
                <a:sym typeface="Poppins"/>
              </a:rPr>
              <a:t>Transitional </a:t>
            </a:r>
            <a:endParaRPr sz="11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800"/>
              <a:buFont typeface="Arial"/>
              <a:buNone/>
            </a:pPr>
            <a:r>
              <a:rPr lang="en-US" sz="1100" b="1" i="0" u="none" strike="noStrike" cap="none">
                <a:solidFill>
                  <a:srgbClr val="000000"/>
                </a:solidFill>
                <a:latin typeface="Poppins"/>
                <a:ea typeface="Poppins"/>
                <a:cs typeface="Poppins"/>
                <a:sym typeface="Poppins"/>
              </a:rPr>
              <a:t>Kindergarten</a:t>
            </a:r>
            <a:endParaRPr sz="1100" b="1" i="0" u="none" strike="noStrike" cap="none">
              <a:solidFill>
                <a:srgbClr val="000000"/>
              </a:solidFill>
              <a:latin typeface="Poppins"/>
              <a:ea typeface="Poppins"/>
              <a:cs typeface="Poppins"/>
              <a:sym typeface="Poppins"/>
            </a:endParaRPr>
          </a:p>
        </p:txBody>
      </p:sp>
      <p:grpSp>
        <p:nvGrpSpPr>
          <p:cNvPr id="4391" name="Google Shape;4391;g39811fed301_0_2598"/>
          <p:cNvGrpSpPr/>
          <p:nvPr/>
        </p:nvGrpSpPr>
        <p:grpSpPr>
          <a:xfrm>
            <a:off x="484475" y="2280525"/>
            <a:ext cx="243600" cy="234600"/>
            <a:chOff x="454275" y="2085950"/>
            <a:chExt cx="243600" cy="234600"/>
          </a:xfrm>
        </p:grpSpPr>
        <p:sp>
          <p:nvSpPr>
            <p:cNvPr id="4392" name="Google Shape;4392;g39811fed301_0_2598"/>
            <p:cNvSpPr/>
            <p:nvPr/>
          </p:nvSpPr>
          <p:spPr>
            <a:xfrm>
              <a:off x="454275" y="2085950"/>
              <a:ext cx="243600" cy="234600"/>
            </a:xfrm>
            <a:prstGeom prst="ellipse">
              <a:avLst/>
            </a:prstGeom>
            <a:solidFill>
              <a:srgbClr val="9900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3" name="Google Shape;4393;g39811fed301_0_2598"/>
            <p:cNvSpPr/>
            <p:nvPr/>
          </p:nvSpPr>
          <p:spPr>
            <a:xfrm>
              <a:off x="501563" y="2130581"/>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94" name="Google Shape;4394;g39811fed301_0_2598"/>
          <p:cNvSpPr txBox="1"/>
          <p:nvPr/>
        </p:nvSpPr>
        <p:spPr>
          <a:xfrm>
            <a:off x="333025" y="1655825"/>
            <a:ext cx="2766600" cy="6003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1" i="0" u="none" strike="noStrike" cap="none">
                <a:solidFill>
                  <a:srgbClr val="000000"/>
                </a:solidFill>
                <a:latin typeface="Poppins"/>
                <a:ea typeface="Poppins"/>
                <a:cs typeface="Poppins"/>
                <a:sym typeface="Poppins"/>
              </a:rPr>
              <a:t>Promise to Bilingualism Awards</a:t>
            </a:r>
            <a:endParaRPr sz="1200" b="1" i="0" u="none" strike="noStrike" cap="none">
              <a:solidFill>
                <a:srgbClr val="000000"/>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US" sz="1300" b="1" i="0" u="none" strike="noStrike" cap="none">
                <a:solidFill>
                  <a:srgbClr val="38761D"/>
                </a:solidFill>
                <a:latin typeface="Arial"/>
                <a:ea typeface="Arial"/>
                <a:cs typeface="Arial"/>
                <a:sym typeface="Arial"/>
              </a:rPr>
              <a:t>Premios Promesa al Bilingüismo</a:t>
            </a:r>
            <a:endParaRPr sz="1200" b="1" i="0" u="none" strike="noStrike" cap="none">
              <a:solidFill>
                <a:srgbClr val="38761D"/>
              </a:solidFill>
              <a:latin typeface="Poppins"/>
              <a:ea typeface="Poppins"/>
              <a:cs typeface="Poppins"/>
              <a:sym typeface="Poppins"/>
            </a:endParaRPr>
          </a:p>
        </p:txBody>
      </p:sp>
      <p:grpSp>
        <p:nvGrpSpPr>
          <p:cNvPr id="4395" name="Google Shape;4395;g39811fed301_0_2598"/>
          <p:cNvGrpSpPr/>
          <p:nvPr/>
        </p:nvGrpSpPr>
        <p:grpSpPr>
          <a:xfrm>
            <a:off x="3906150" y="2282700"/>
            <a:ext cx="243600" cy="234600"/>
            <a:chOff x="4008600" y="2085950"/>
            <a:chExt cx="243600" cy="234600"/>
          </a:xfrm>
        </p:grpSpPr>
        <p:sp>
          <p:nvSpPr>
            <p:cNvPr id="4396" name="Google Shape;4396;g39811fed301_0_2598"/>
            <p:cNvSpPr/>
            <p:nvPr/>
          </p:nvSpPr>
          <p:spPr>
            <a:xfrm>
              <a:off x="4008600" y="2085950"/>
              <a:ext cx="243600" cy="2346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7" name="Google Shape;4397;g39811fed301_0_2598"/>
            <p:cNvSpPr/>
            <p:nvPr/>
          </p:nvSpPr>
          <p:spPr>
            <a:xfrm>
              <a:off x="4051788"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98" name="Google Shape;4398;g39811fed301_0_2598"/>
          <p:cNvSpPr txBox="1"/>
          <p:nvPr/>
        </p:nvSpPr>
        <p:spPr>
          <a:xfrm>
            <a:off x="3471700" y="1689350"/>
            <a:ext cx="3413100" cy="5232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300" b="1" i="0" u="none" strike="noStrike" cap="none">
                <a:solidFill>
                  <a:srgbClr val="000000"/>
                </a:solidFill>
                <a:latin typeface="Poppins"/>
                <a:ea typeface="Poppins"/>
                <a:cs typeface="Poppins"/>
                <a:sym typeface="Poppins"/>
              </a:rPr>
              <a:t>Pathway to Biliteracy Awards</a:t>
            </a:r>
            <a:endParaRPr sz="1300" b="1" i="0" u="none" strike="noStrike" cap="none">
              <a:solidFill>
                <a:srgbClr val="000000"/>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US" sz="1200" b="1" i="0" u="none" strike="noStrike" cap="none">
                <a:solidFill>
                  <a:srgbClr val="38761D"/>
                </a:solidFill>
                <a:latin typeface="Arial"/>
                <a:ea typeface="Arial"/>
                <a:cs typeface="Arial"/>
                <a:sym typeface="Arial"/>
              </a:rPr>
              <a:t>Premios Camino a la Biliteracidad</a:t>
            </a:r>
            <a:endParaRPr sz="1300" b="1" i="0" u="none" strike="noStrike" cap="none">
              <a:solidFill>
                <a:srgbClr val="38761D"/>
              </a:solidFill>
              <a:latin typeface="Poppins"/>
              <a:ea typeface="Poppins"/>
              <a:cs typeface="Poppins"/>
              <a:sym typeface="Poppins"/>
            </a:endParaRPr>
          </a:p>
        </p:txBody>
      </p:sp>
      <p:sp>
        <p:nvSpPr>
          <p:cNvPr id="4399" name="Google Shape;4399;g39811fed301_0_2598"/>
          <p:cNvSpPr txBox="1"/>
          <p:nvPr/>
        </p:nvSpPr>
        <p:spPr>
          <a:xfrm>
            <a:off x="1134475" y="2837900"/>
            <a:ext cx="1211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200" b="1" i="0" u="none" strike="noStrike" cap="none">
                <a:solidFill>
                  <a:srgbClr val="000000"/>
                </a:solidFill>
                <a:latin typeface="Poppins"/>
                <a:ea typeface="Poppins"/>
                <a:cs typeface="Poppins"/>
                <a:sym typeface="Poppins"/>
              </a:rPr>
              <a:t>Kindergarten</a:t>
            </a:r>
            <a:endParaRPr sz="1200" b="1" i="0" u="none" strike="noStrike" cap="none">
              <a:solidFill>
                <a:srgbClr val="000000"/>
              </a:solidFill>
              <a:latin typeface="Poppins"/>
              <a:ea typeface="Poppins"/>
              <a:cs typeface="Poppins"/>
              <a:sym typeface="Poppins"/>
            </a:endParaRPr>
          </a:p>
        </p:txBody>
      </p:sp>
      <p:sp>
        <p:nvSpPr>
          <p:cNvPr id="4400" name="Google Shape;4400;g39811fed301_0_2598"/>
          <p:cNvSpPr txBox="1"/>
          <p:nvPr/>
        </p:nvSpPr>
        <p:spPr>
          <a:xfrm>
            <a:off x="2277475" y="28321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200" b="1" i="0" u="none" strike="noStrike" cap="none">
                <a:solidFill>
                  <a:srgbClr val="000000"/>
                </a:solidFill>
                <a:latin typeface="Poppins"/>
                <a:ea typeface="Poppins"/>
                <a:cs typeface="Poppins"/>
                <a:sym typeface="Poppins"/>
              </a:rPr>
              <a:t>1st Grade</a:t>
            </a:r>
            <a:endParaRPr sz="1200" b="1" i="0" u="none" strike="noStrike" cap="none">
              <a:solidFill>
                <a:srgbClr val="000000"/>
              </a:solidFill>
              <a:latin typeface="Poppins"/>
              <a:ea typeface="Poppins"/>
              <a:cs typeface="Poppins"/>
              <a:sym typeface="Poppins"/>
            </a:endParaRPr>
          </a:p>
        </p:txBody>
      </p:sp>
      <p:grpSp>
        <p:nvGrpSpPr>
          <p:cNvPr id="4401" name="Google Shape;4401;g39811fed301_0_2598"/>
          <p:cNvGrpSpPr/>
          <p:nvPr/>
        </p:nvGrpSpPr>
        <p:grpSpPr>
          <a:xfrm>
            <a:off x="2737525" y="2282700"/>
            <a:ext cx="243600" cy="234600"/>
            <a:chOff x="2631125" y="2088125"/>
            <a:chExt cx="243600" cy="234600"/>
          </a:xfrm>
        </p:grpSpPr>
        <p:sp>
          <p:nvSpPr>
            <p:cNvPr id="4402" name="Google Shape;4402;g39811fed301_0_2598"/>
            <p:cNvSpPr/>
            <p:nvPr/>
          </p:nvSpPr>
          <p:spPr>
            <a:xfrm>
              <a:off x="2631125" y="2088125"/>
              <a:ext cx="243600" cy="234600"/>
            </a:xfrm>
            <a:prstGeom prst="ellipse">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3" name="Google Shape;4403;g39811fed301_0_2598"/>
            <p:cNvSpPr/>
            <p:nvPr/>
          </p:nvSpPr>
          <p:spPr>
            <a:xfrm>
              <a:off x="26743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04" name="Google Shape;4404;g39811fed301_0_2598"/>
          <p:cNvSpPr txBox="1"/>
          <p:nvPr/>
        </p:nvSpPr>
        <p:spPr>
          <a:xfrm>
            <a:off x="3496675" y="2837900"/>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200" b="1" i="0" u="none" strike="noStrike" cap="none">
                <a:solidFill>
                  <a:srgbClr val="000000"/>
                </a:solidFill>
                <a:latin typeface="Poppins"/>
                <a:ea typeface="Poppins"/>
                <a:cs typeface="Poppins"/>
                <a:sym typeface="Poppins"/>
              </a:rPr>
              <a:t>3rd Grade</a:t>
            </a:r>
            <a:endParaRPr sz="1200" b="1" i="0" u="none" strike="noStrike" cap="none">
              <a:solidFill>
                <a:srgbClr val="000000"/>
              </a:solidFill>
              <a:latin typeface="Poppins"/>
              <a:ea typeface="Poppins"/>
              <a:cs typeface="Poppins"/>
              <a:sym typeface="Poppins"/>
            </a:endParaRPr>
          </a:p>
        </p:txBody>
      </p:sp>
      <p:sp>
        <p:nvSpPr>
          <p:cNvPr id="4405" name="Google Shape;4405;g39811fed301_0_2598"/>
          <p:cNvSpPr txBox="1"/>
          <p:nvPr/>
        </p:nvSpPr>
        <p:spPr>
          <a:xfrm>
            <a:off x="4607475" y="26035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200" b="1" i="0" u="none" strike="noStrike" cap="none">
                <a:solidFill>
                  <a:srgbClr val="000000"/>
                </a:solidFill>
                <a:latin typeface="Poppins"/>
                <a:ea typeface="Poppins"/>
                <a:cs typeface="Poppins"/>
                <a:sym typeface="Poppins"/>
              </a:rPr>
              <a:t>5/6th Grade</a:t>
            </a:r>
            <a:endParaRPr sz="1200" b="1" i="0" u="none" strike="noStrike" cap="none">
              <a:solidFill>
                <a:srgbClr val="000000"/>
              </a:solidFill>
              <a:latin typeface="Poppins"/>
              <a:ea typeface="Poppins"/>
              <a:cs typeface="Poppins"/>
              <a:sym typeface="Poppins"/>
            </a:endParaRPr>
          </a:p>
        </p:txBody>
      </p:sp>
      <p:sp>
        <p:nvSpPr>
          <p:cNvPr id="4406" name="Google Shape;4406;g39811fed301_0_2598"/>
          <p:cNvSpPr txBox="1"/>
          <p:nvPr/>
        </p:nvSpPr>
        <p:spPr>
          <a:xfrm>
            <a:off x="5773900" y="26035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200" b="1" i="0" u="none" strike="noStrike" cap="none">
                <a:solidFill>
                  <a:srgbClr val="000000"/>
                </a:solidFill>
                <a:latin typeface="Poppins"/>
                <a:ea typeface="Poppins"/>
                <a:cs typeface="Poppins"/>
                <a:sym typeface="Poppins"/>
              </a:rPr>
              <a:t>8th Grade</a:t>
            </a:r>
            <a:endParaRPr sz="1200" b="1" i="0" u="none" strike="noStrike" cap="none">
              <a:solidFill>
                <a:srgbClr val="000000"/>
              </a:solidFill>
              <a:latin typeface="Poppins"/>
              <a:ea typeface="Poppins"/>
              <a:cs typeface="Poppins"/>
              <a:sym typeface="Poppins"/>
            </a:endParaRPr>
          </a:p>
        </p:txBody>
      </p:sp>
      <p:sp>
        <p:nvSpPr>
          <p:cNvPr id="4407" name="Google Shape;4407;g39811fed301_0_2598"/>
          <p:cNvSpPr txBox="1"/>
          <p:nvPr/>
        </p:nvSpPr>
        <p:spPr>
          <a:xfrm>
            <a:off x="7553800" y="2625500"/>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200" b="1" i="0" u="none" strike="noStrike" cap="none">
                <a:solidFill>
                  <a:srgbClr val="000000"/>
                </a:solidFill>
                <a:latin typeface="Poppins"/>
                <a:ea typeface="Poppins"/>
                <a:cs typeface="Poppins"/>
                <a:sym typeface="Poppins"/>
              </a:rPr>
              <a:t>12th Grade</a:t>
            </a:r>
            <a:endParaRPr sz="1200" b="1" i="0" u="none" strike="noStrike" cap="none">
              <a:solidFill>
                <a:srgbClr val="000000"/>
              </a:solidFill>
              <a:latin typeface="Poppins"/>
              <a:ea typeface="Poppins"/>
              <a:cs typeface="Poppins"/>
              <a:sym typeface="Poppins"/>
            </a:endParaRPr>
          </a:p>
        </p:txBody>
      </p:sp>
      <p:pic>
        <p:nvPicPr>
          <p:cNvPr id="4408" name="Google Shape;4408;g39811fed301_0_2598"/>
          <p:cNvPicPr preferRelativeResize="0"/>
          <p:nvPr/>
        </p:nvPicPr>
        <p:blipFill rotWithShape="1">
          <a:blip r:embed="rId6">
            <a:alphaModFix/>
          </a:blip>
          <a:srcRect l="7462" r="4010" b="1574"/>
          <a:stretch/>
        </p:blipFill>
        <p:spPr>
          <a:xfrm>
            <a:off x="3656725" y="3397789"/>
            <a:ext cx="843600" cy="827700"/>
          </a:xfrm>
          <a:prstGeom prst="ellipse">
            <a:avLst/>
          </a:prstGeom>
          <a:noFill/>
          <a:ln>
            <a:noFill/>
          </a:ln>
        </p:spPr>
      </p:pic>
      <p:pic>
        <p:nvPicPr>
          <p:cNvPr id="4409" name="Google Shape;4409;g39811fed301_0_2598"/>
          <p:cNvPicPr preferRelativeResize="0"/>
          <p:nvPr/>
        </p:nvPicPr>
        <p:blipFill rotWithShape="1">
          <a:blip r:embed="rId7">
            <a:alphaModFix/>
          </a:blip>
          <a:srcRect l="11985" t="2623" r="8110" b="5960"/>
          <a:stretch/>
        </p:blipFill>
        <p:spPr>
          <a:xfrm>
            <a:off x="1300822" y="3422091"/>
            <a:ext cx="876300" cy="826200"/>
          </a:xfrm>
          <a:prstGeom prst="ellipse">
            <a:avLst/>
          </a:prstGeom>
          <a:noFill/>
          <a:ln>
            <a:noFill/>
          </a:ln>
        </p:spPr>
      </p:pic>
      <p:pic>
        <p:nvPicPr>
          <p:cNvPr id="4410" name="Google Shape;4410;g39811fed301_0_2598"/>
          <p:cNvPicPr preferRelativeResize="0"/>
          <p:nvPr/>
        </p:nvPicPr>
        <p:blipFill rotWithShape="1">
          <a:blip r:embed="rId8">
            <a:alphaModFix/>
          </a:blip>
          <a:srcRect l="12141" t="1752" r="2831" b="2508"/>
          <a:stretch/>
        </p:blipFill>
        <p:spPr>
          <a:xfrm>
            <a:off x="2444182" y="3422100"/>
            <a:ext cx="876300" cy="826200"/>
          </a:xfrm>
          <a:prstGeom prst="ellipse">
            <a:avLst/>
          </a:prstGeom>
          <a:noFill/>
          <a:ln>
            <a:noFill/>
          </a:ln>
        </p:spPr>
      </p:pic>
      <p:grpSp>
        <p:nvGrpSpPr>
          <p:cNvPr id="4411" name="Google Shape;4411;g39811fed301_0_2598"/>
          <p:cNvGrpSpPr/>
          <p:nvPr/>
        </p:nvGrpSpPr>
        <p:grpSpPr>
          <a:xfrm>
            <a:off x="4605147" y="2926617"/>
            <a:ext cx="1213411" cy="1393920"/>
            <a:chOff x="4662993" y="2779580"/>
            <a:chExt cx="1163831" cy="1405870"/>
          </a:xfrm>
        </p:grpSpPr>
        <p:pic>
          <p:nvPicPr>
            <p:cNvPr id="4412" name="Google Shape;4412;g39811fed301_0_2598"/>
            <p:cNvPicPr preferRelativeResize="0"/>
            <p:nvPr/>
          </p:nvPicPr>
          <p:blipFill rotWithShape="1">
            <a:blip r:embed="rId9">
              <a:alphaModFix/>
            </a:blip>
            <a:srcRect/>
            <a:stretch/>
          </p:blipFill>
          <p:spPr>
            <a:xfrm>
              <a:off x="4662993" y="2779580"/>
              <a:ext cx="1163831" cy="1405870"/>
            </a:xfrm>
            <a:prstGeom prst="rect">
              <a:avLst/>
            </a:prstGeom>
            <a:noFill/>
            <a:ln>
              <a:noFill/>
            </a:ln>
          </p:spPr>
        </p:pic>
        <p:pic>
          <p:nvPicPr>
            <p:cNvPr id="4413" name="Google Shape;4413;g39811fed301_0_2598"/>
            <p:cNvPicPr preferRelativeResize="0"/>
            <p:nvPr/>
          </p:nvPicPr>
          <p:blipFill rotWithShape="1">
            <a:blip r:embed="rId10">
              <a:alphaModFix/>
            </a:blip>
            <a:srcRect l="5782" t="3393" r="3159" b="4133"/>
            <a:stretch/>
          </p:blipFill>
          <p:spPr>
            <a:xfrm>
              <a:off x="4897325" y="3391650"/>
              <a:ext cx="697800" cy="692700"/>
            </a:xfrm>
            <a:prstGeom prst="ellipse">
              <a:avLst/>
            </a:prstGeom>
            <a:noFill/>
            <a:ln>
              <a:noFill/>
            </a:ln>
          </p:spPr>
        </p:pic>
      </p:grpSp>
      <p:grpSp>
        <p:nvGrpSpPr>
          <p:cNvPr id="4414" name="Google Shape;4414;g39811fed301_0_2598"/>
          <p:cNvGrpSpPr/>
          <p:nvPr/>
        </p:nvGrpSpPr>
        <p:grpSpPr>
          <a:xfrm>
            <a:off x="5747697" y="2926616"/>
            <a:ext cx="1213383" cy="1393898"/>
            <a:chOff x="5884372" y="2779593"/>
            <a:chExt cx="1163805" cy="1405847"/>
          </a:xfrm>
        </p:grpSpPr>
        <p:pic>
          <p:nvPicPr>
            <p:cNvPr id="4415" name="Google Shape;4415;g39811fed301_0_2598"/>
            <p:cNvPicPr preferRelativeResize="0"/>
            <p:nvPr/>
          </p:nvPicPr>
          <p:blipFill rotWithShape="1">
            <a:blip r:embed="rId11">
              <a:alphaModFix/>
            </a:blip>
            <a:srcRect/>
            <a:stretch/>
          </p:blipFill>
          <p:spPr>
            <a:xfrm>
              <a:off x="5884372" y="2779593"/>
              <a:ext cx="1163805" cy="1405847"/>
            </a:xfrm>
            <a:prstGeom prst="rect">
              <a:avLst/>
            </a:prstGeom>
            <a:noFill/>
            <a:ln>
              <a:noFill/>
            </a:ln>
          </p:spPr>
        </p:pic>
        <p:pic>
          <p:nvPicPr>
            <p:cNvPr id="4416" name="Google Shape;4416;g39811fed301_0_2598"/>
            <p:cNvPicPr preferRelativeResize="0"/>
            <p:nvPr/>
          </p:nvPicPr>
          <p:blipFill rotWithShape="1">
            <a:blip r:embed="rId12">
              <a:alphaModFix/>
            </a:blip>
            <a:srcRect l="8675" t="11625" r="9792" b="6508"/>
            <a:stretch/>
          </p:blipFill>
          <p:spPr>
            <a:xfrm>
              <a:off x="6126500" y="3391650"/>
              <a:ext cx="697800" cy="700800"/>
            </a:xfrm>
            <a:prstGeom prst="ellipse">
              <a:avLst/>
            </a:prstGeom>
            <a:noFill/>
            <a:ln>
              <a:noFill/>
            </a:ln>
          </p:spPr>
        </p:pic>
      </p:grpSp>
      <p:sp>
        <p:nvSpPr>
          <p:cNvPr id="4417" name="Google Shape;4417;g39811fed301_0_2598"/>
          <p:cNvSpPr txBox="1">
            <a:spLocks noGrp="1"/>
          </p:cNvSpPr>
          <p:nvPr>
            <p:ph type="title"/>
          </p:nvPr>
        </p:nvSpPr>
        <p:spPr>
          <a:xfrm>
            <a:off x="-34825" y="150"/>
            <a:ext cx="91026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2880"/>
              <a:buNone/>
            </a:pPr>
            <a:r>
              <a:rPr lang="en-US" sz="2870"/>
              <a:t>The Multilingual Journey/</a:t>
            </a:r>
            <a:r>
              <a:rPr lang="en-US" sz="2870">
                <a:solidFill>
                  <a:srgbClr val="B6D7A8"/>
                </a:solidFill>
              </a:rPr>
              <a:t>El camino multilingüe</a:t>
            </a:r>
            <a:endParaRPr sz="2780">
              <a:solidFill>
                <a:srgbClr val="B6D7A8"/>
              </a:solidFill>
            </a:endParaRPr>
          </a:p>
        </p:txBody>
      </p:sp>
      <p:pic>
        <p:nvPicPr>
          <p:cNvPr id="4418" name="Google Shape;4418;g39811fed301_0_2598"/>
          <p:cNvPicPr preferRelativeResize="0"/>
          <p:nvPr/>
        </p:nvPicPr>
        <p:blipFill rotWithShape="1">
          <a:blip r:embed="rId13">
            <a:alphaModFix/>
          </a:blip>
          <a:srcRect/>
          <a:stretch/>
        </p:blipFill>
        <p:spPr>
          <a:xfrm>
            <a:off x="190325" y="3392183"/>
            <a:ext cx="843448" cy="838928"/>
          </a:xfrm>
          <a:prstGeom prst="rect">
            <a:avLst/>
          </a:prstGeom>
          <a:noFill/>
          <a:ln>
            <a:noFill/>
          </a:ln>
        </p:spPr>
      </p:pic>
      <p:sp>
        <p:nvSpPr>
          <p:cNvPr id="4419" name="Google Shape;4419;g39811fed301_0_2598"/>
          <p:cNvSpPr txBox="1"/>
          <p:nvPr/>
        </p:nvSpPr>
        <p:spPr>
          <a:xfrm>
            <a:off x="381775" y="3582100"/>
            <a:ext cx="414300" cy="36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1C232"/>
              </a:solidFill>
              <a:latin typeface="Londrina Solid"/>
              <a:ea typeface="Londrina Solid"/>
              <a:cs typeface="Londrina Solid"/>
              <a:sym typeface="Londrina Solid"/>
            </a:endParaRPr>
          </a:p>
        </p:txBody>
      </p:sp>
      <p:sp>
        <p:nvSpPr>
          <p:cNvPr id="4420" name="Google Shape;4420;g39811fed301_0_2598"/>
          <p:cNvSpPr/>
          <p:nvPr/>
        </p:nvSpPr>
        <p:spPr>
          <a:xfrm>
            <a:off x="416525" y="3643099"/>
            <a:ext cx="379501" cy="234600"/>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rgbClr val="FFD966"/>
                </a:solidFill>
                <a:latin typeface="Poppins"/>
              </a:rPr>
              <a:t>TK</a:t>
            </a:r>
          </a:p>
        </p:txBody>
      </p:sp>
      <p:pic>
        <p:nvPicPr>
          <p:cNvPr id="4421" name="Google Shape;4421;g39811fed301_0_2598"/>
          <p:cNvPicPr preferRelativeResize="0"/>
          <p:nvPr/>
        </p:nvPicPr>
        <p:blipFill rotWithShape="1">
          <a:blip r:embed="rId14">
            <a:alphaModFix/>
          </a:blip>
          <a:srcRect l="1748" t="36098" r="3724" b="14526"/>
          <a:stretch/>
        </p:blipFill>
        <p:spPr>
          <a:xfrm>
            <a:off x="7409975" y="4225500"/>
            <a:ext cx="1614606" cy="843450"/>
          </a:xfrm>
          <a:prstGeom prst="rect">
            <a:avLst/>
          </a:prstGeom>
          <a:noFill/>
          <a:ln w="19050" cap="flat" cmpd="sng">
            <a:solidFill>
              <a:srgbClr val="F6B26B"/>
            </a:solidFill>
            <a:prstDash val="solid"/>
            <a:round/>
            <a:headEnd type="none" w="sm" len="sm"/>
            <a:tailEnd type="none" w="sm" len="sm"/>
          </a:ln>
        </p:spPr>
      </p:pic>
      <p:pic>
        <p:nvPicPr>
          <p:cNvPr id="4422" name="Google Shape;4422;g39811fed301_0_2598" title="Screenshot 2025-10-13 at 7.23.22 AM.png"/>
          <p:cNvPicPr preferRelativeResize="0"/>
          <p:nvPr/>
        </p:nvPicPr>
        <p:blipFill rotWithShape="1">
          <a:blip r:embed="rId15">
            <a:alphaModFix/>
          </a:blip>
          <a:srcRect l="10306" t="28925" r="14459" b="626"/>
          <a:stretch/>
        </p:blipFill>
        <p:spPr>
          <a:xfrm>
            <a:off x="1594500" y="866873"/>
            <a:ext cx="534000" cy="879300"/>
          </a:xfrm>
          <a:prstGeom prst="roundRect">
            <a:avLst>
              <a:gd name="adj" fmla="val 16667"/>
            </a:avLst>
          </a:prstGeom>
          <a:noFill/>
          <a:ln w="19050" cap="flat" cmpd="sng">
            <a:solidFill>
              <a:srgbClr val="9900FF"/>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34"/>
        <p:cNvGrpSpPr/>
        <p:nvPr/>
      </p:nvGrpSpPr>
      <p:grpSpPr>
        <a:xfrm>
          <a:off x="0" y="0"/>
          <a:ext cx="0" cy="0"/>
          <a:chOff x="0" y="0"/>
          <a:chExt cx="0" cy="0"/>
        </a:xfrm>
      </p:grpSpPr>
      <p:sp>
        <p:nvSpPr>
          <p:cNvPr id="4435" name="Google Shape;4435;g314f74be5a2_1_5994"/>
          <p:cNvSpPr txBox="1">
            <a:spLocks noGrp="1"/>
          </p:cNvSpPr>
          <p:nvPr>
            <p:ph type="title"/>
          </p:nvPr>
        </p:nvSpPr>
        <p:spPr>
          <a:xfrm>
            <a:off x="185100" y="328500"/>
            <a:ext cx="43614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US" sz="2000" b="1">
                <a:solidFill>
                  <a:schemeClr val="lt1"/>
                </a:solidFill>
                <a:latin typeface="Poppins"/>
                <a:ea typeface="Poppins"/>
                <a:cs typeface="Poppins"/>
                <a:sym typeface="Poppins"/>
              </a:rPr>
              <a:t>LA Unified’s Diverse Student</a:t>
            </a:r>
            <a:r>
              <a:rPr lang="en-US" sz="2000" b="1">
                <a:solidFill>
                  <a:schemeClr val="lt1"/>
                </a:solidFill>
              </a:rPr>
              <a:t>s</a:t>
            </a:r>
            <a:endParaRPr sz="2000" b="1">
              <a:solidFill>
                <a:schemeClr val="lt1"/>
              </a:solidFill>
              <a:latin typeface="Poppins"/>
              <a:ea typeface="Poppins"/>
              <a:cs typeface="Poppins"/>
              <a:sym typeface="Poppins"/>
            </a:endParaRPr>
          </a:p>
        </p:txBody>
      </p:sp>
      <p:sp>
        <p:nvSpPr>
          <p:cNvPr id="4436" name="Google Shape;4436;g314f74be5a2_1_5994"/>
          <p:cNvSpPr txBox="1">
            <a:spLocks noGrp="1"/>
          </p:cNvSpPr>
          <p:nvPr>
            <p:ph type="body" idx="4294967295"/>
          </p:nvPr>
        </p:nvSpPr>
        <p:spPr>
          <a:xfrm>
            <a:off x="185100" y="1019350"/>
            <a:ext cx="3903600" cy="254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1500" b="1">
                <a:solidFill>
                  <a:schemeClr val="lt1"/>
                </a:solidFill>
                <a:latin typeface="Poppins"/>
                <a:ea typeface="Poppins"/>
                <a:cs typeface="Poppins"/>
                <a:sym typeface="Poppins"/>
              </a:rPr>
              <a:t>154</a:t>
            </a:r>
            <a:r>
              <a:rPr lang="en-US" sz="1500" b="1" i="0" u="none" strike="noStrike" cap="none">
                <a:solidFill>
                  <a:schemeClr val="lt1"/>
                </a:solidFill>
                <a:latin typeface="Poppins"/>
                <a:ea typeface="Poppins"/>
                <a:cs typeface="Poppins"/>
                <a:sym typeface="Poppins"/>
              </a:rPr>
              <a:t> different languages are spoken in LAUSD schools:</a:t>
            </a:r>
            <a:endParaRPr sz="1500" b="1" i="0" u="none" strike="noStrike" cap="none">
              <a:solidFill>
                <a:schemeClr val="lt1"/>
              </a:solidFill>
              <a:latin typeface="Poppins"/>
              <a:ea typeface="Poppins"/>
              <a:cs typeface="Poppins"/>
              <a:sym typeface="Poppins"/>
            </a:endParaRPr>
          </a:p>
          <a:p>
            <a:pPr marL="457200" marR="0" lvl="0" indent="-323850" algn="l" rtl="0">
              <a:lnSpc>
                <a:spcPct val="115000"/>
              </a:lnSpc>
              <a:spcBef>
                <a:spcPts val="0"/>
              </a:spcBef>
              <a:spcAft>
                <a:spcPts val="0"/>
              </a:spcAft>
              <a:buClr>
                <a:schemeClr val="lt1"/>
              </a:buClr>
              <a:buSzPts val="1500"/>
              <a:buFont typeface="Poppins"/>
              <a:buChar char="●"/>
            </a:pPr>
            <a:r>
              <a:rPr lang="en-US" sz="1500" b="0" i="0" u="none" strike="noStrike" cap="none">
                <a:solidFill>
                  <a:schemeClr val="lt1"/>
                </a:solidFill>
                <a:latin typeface="Poppins"/>
                <a:ea typeface="Poppins"/>
                <a:cs typeface="Poppins"/>
                <a:sym typeface="Poppins"/>
              </a:rPr>
              <a:t>The primary </a:t>
            </a:r>
            <a:r>
              <a:rPr lang="en-US" sz="1500">
                <a:solidFill>
                  <a:schemeClr val="lt1"/>
                </a:solidFill>
                <a:latin typeface="Poppins"/>
                <a:ea typeface="Poppins"/>
                <a:cs typeface="Poppins"/>
                <a:sym typeface="Poppins"/>
              </a:rPr>
              <a:t>Language other than English (LOTE) </a:t>
            </a:r>
            <a:r>
              <a:rPr lang="en-US" sz="1500" b="0" i="0" u="none" strike="noStrike" cap="none">
                <a:solidFill>
                  <a:schemeClr val="lt1"/>
                </a:solidFill>
                <a:latin typeface="Poppins"/>
                <a:ea typeface="Poppins"/>
                <a:cs typeface="Poppins"/>
                <a:sym typeface="Poppins"/>
              </a:rPr>
              <a:t>is Spanish (</a:t>
            </a:r>
            <a:r>
              <a:rPr lang="en-US" sz="1500">
                <a:solidFill>
                  <a:schemeClr val="lt1"/>
                </a:solidFill>
                <a:latin typeface="Poppins"/>
                <a:ea typeface="Poppins"/>
                <a:cs typeface="Poppins"/>
                <a:sym typeface="Poppins"/>
              </a:rPr>
              <a:t>88</a:t>
            </a:r>
            <a:r>
              <a:rPr lang="en-US" sz="1500" b="0" i="0" u="none" strike="noStrike" cap="none">
                <a:solidFill>
                  <a:schemeClr val="lt1"/>
                </a:solidFill>
                <a:latin typeface="Poppins"/>
                <a:ea typeface="Poppins"/>
                <a:cs typeface="Poppins"/>
                <a:sym typeface="Poppins"/>
              </a:rPr>
              <a:t>%)</a:t>
            </a:r>
            <a:endParaRPr sz="1500" b="0" i="0" u="none" strike="noStrike" cap="none">
              <a:solidFill>
                <a:schemeClr val="lt1"/>
              </a:solidFill>
              <a:latin typeface="Poppins"/>
              <a:ea typeface="Poppins"/>
              <a:cs typeface="Poppins"/>
              <a:sym typeface="Poppins"/>
            </a:endParaRPr>
          </a:p>
          <a:p>
            <a:pPr marL="457200" marR="0" lvl="0" indent="-323850" algn="l" rtl="0">
              <a:lnSpc>
                <a:spcPct val="115000"/>
              </a:lnSpc>
              <a:spcBef>
                <a:spcPts val="0"/>
              </a:spcBef>
              <a:spcAft>
                <a:spcPts val="0"/>
              </a:spcAft>
              <a:buClr>
                <a:schemeClr val="lt1"/>
              </a:buClr>
              <a:buSzPts val="1500"/>
              <a:buFont typeface="Poppins"/>
              <a:buChar char="●"/>
            </a:pPr>
            <a:r>
              <a:rPr lang="en-US" sz="1500" b="0" i="0" u="none" strike="noStrike" cap="none">
                <a:solidFill>
                  <a:schemeClr val="lt1"/>
                </a:solidFill>
                <a:latin typeface="Poppins"/>
                <a:ea typeface="Poppins"/>
                <a:cs typeface="Poppins"/>
                <a:sym typeface="Poppins"/>
              </a:rPr>
              <a:t>Other languages include: Armenian (2%), Russian (2%), Korean (1</a:t>
            </a:r>
            <a:r>
              <a:rPr lang="en-US" sz="1500">
                <a:solidFill>
                  <a:schemeClr val="lt1"/>
                </a:solidFill>
                <a:latin typeface="Poppins"/>
                <a:ea typeface="Poppins"/>
                <a:cs typeface="Poppins"/>
                <a:sym typeface="Poppins"/>
              </a:rPr>
              <a:t>%)</a:t>
            </a:r>
            <a:r>
              <a:rPr lang="en-US" sz="1500" b="0" i="0" u="none" strike="noStrike" cap="none">
                <a:solidFill>
                  <a:schemeClr val="lt1"/>
                </a:solidFill>
                <a:latin typeface="Poppins"/>
                <a:ea typeface="Poppins"/>
                <a:cs typeface="Poppins"/>
                <a:sym typeface="Poppins"/>
              </a:rPr>
              <a:t>, </a:t>
            </a:r>
            <a:r>
              <a:rPr lang="en-US" sz="1500">
                <a:solidFill>
                  <a:schemeClr val="lt1"/>
                </a:solidFill>
                <a:latin typeface="Poppins"/>
                <a:ea typeface="Poppins"/>
                <a:cs typeface="Poppins"/>
                <a:sym typeface="Poppins"/>
              </a:rPr>
              <a:t>Filipino (1%), Farsi (1%), </a:t>
            </a:r>
            <a:r>
              <a:rPr lang="en-US" sz="1500" b="0" i="0" u="none" strike="noStrike" cap="none">
                <a:solidFill>
                  <a:schemeClr val="lt1"/>
                </a:solidFill>
                <a:latin typeface="Poppins"/>
                <a:ea typeface="Poppins"/>
                <a:cs typeface="Poppins"/>
                <a:sym typeface="Poppins"/>
              </a:rPr>
              <a:t>Arabic, Vietnamese, K’iche’, Bengali, Cantonese to name a few.</a:t>
            </a:r>
            <a:endParaRPr sz="1500" b="0" i="0" u="none" strike="noStrike" cap="none">
              <a:solidFill>
                <a:schemeClr val="lt1"/>
              </a:solidFill>
              <a:latin typeface="Poppins"/>
              <a:ea typeface="Poppins"/>
              <a:cs typeface="Poppins"/>
              <a:sym typeface="Poppins"/>
            </a:endParaRPr>
          </a:p>
        </p:txBody>
      </p:sp>
      <p:pic>
        <p:nvPicPr>
          <p:cNvPr id="4437" name="Google Shape;4437;g314f74be5a2_1_5994"/>
          <p:cNvPicPr preferRelativeResize="0"/>
          <p:nvPr/>
        </p:nvPicPr>
        <p:blipFill rotWithShape="1">
          <a:blip r:embed="rId3">
            <a:alphaModFix/>
          </a:blip>
          <a:srcRect/>
          <a:stretch/>
        </p:blipFill>
        <p:spPr>
          <a:xfrm rot="-523537">
            <a:off x="335014" y="3708335"/>
            <a:ext cx="673926" cy="982005"/>
          </a:xfrm>
          <a:prstGeom prst="rect">
            <a:avLst/>
          </a:prstGeom>
          <a:noFill/>
          <a:ln w="38100" cap="flat" cmpd="sng">
            <a:solidFill>
              <a:schemeClr val="dk2"/>
            </a:solidFill>
            <a:prstDash val="solid"/>
            <a:round/>
            <a:headEnd type="none" w="sm" len="sm"/>
            <a:tailEnd type="none" w="sm" len="sm"/>
          </a:ln>
        </p:spPr>
      </p:pic>
      <p:pic>
        <p:nvPicPr>
          <p:cNvPr id="4438" name="Google Shape;4438;g314f74be5a2_1_5994"/>
          <p:cNvPicPr preferRelativeResize="0"/>
          <p:nvPr/>
        </p:nvPicPr>
        <p:blipFill rotWithShape="1">
          <a:blip r:embed="rId4">
            <a:alphaModFix/>
          </a:blip>
          <a:srcRect/>
          <a:stretch/>
        </p:blipFill>
        <p:spPr>
          <a:xfrm rot="990880">
            <a:off x="1466125" y="3662900"/>
            <a:ext cx="1427550" cy="1072875"/>
          </a:xfrm>
          <a:prstGeom prst="rect">
            <a:avLst/>
          </a:prstGeom>
          <a:noFill/>
          <a:ln w="38100" cap="flat" cmpd="sng">
            <a:solidFill>
              <a:schemeClr val="dk2"/>
            </a:solidFill>
            <a:prstDash val="solid"/>
            <a:round/>
            <a:headEnd type="none" w="sm" len="sm"/>
            <a:tailEnd type="none" w="sm" len="sm"/>
          </a:ln>
        </p:spPr>
      </p:pic>
      <p:pic>
        <p:nvPicPr>
          <p:cNvPr id="4439" name="Google Shape;4439;g314f74be5a2_1_5994"/>
          <p:cNvPicPr preferRelativeResize="0"/>
          <p:nvPr/>
        </p:nvPicPr>
        <p:blipFill rotWithShape="1">
          <a:blip r:embed="rId5">
            <a:alphaModFix/>
          </a:blip>
          <a:srcRect/>
          <a:stretch/>
        </p:blipFill>
        <p:spPr>
          <a:xfrm rot="-986465">
            <a:off x="7370405" y="3843040"/>
            <a:ext cx="669665" cy="857623"/>
          </a:xfrm>
          <a:prstGeom prst="rect">
            <a:avLst/>
          </a:prstGeom>
          <a:noFill/>
          <a:ln w="38100" cap="flat" cmpd="sng">
            <a:solidFill>
              <a:schemeClr val="dk2"/>
            </a:solidFill>
            <a:prstDash val="solid"/>
            <a:round/>
            <a:headEnd type="none" w="sm" len="sm"/>
            <a:tailEnd type="none" w="sm" len="sm"/>
          </a:ln>
        </p:spPr>
      </p:pic>
      <p:pic>
        <p:nvPicPr>
          <p:cNvPr id="4440" name="Google Shape;4440;g314f74be5a2_1_5994"/>
          <p:cNvPicPr preferRelativeResize="0"/>
          <p:nvPr/>
        </p:nvPicPr>
        <p:blipFill rotWithShape="1">
          <a:blip r:embed="rId6">
            <a:alphaModFix/>
          </a:blip>
          <a:srcRect/>
          <a:stretch/>
        </p:blipFill>
        <p:spPr>
          <a:xfrm rot="1163806">
            <a:off x="5517050" y="3811537"/>
            <a:ext cx="1260574" cy="920624"/>
          </a:xfrm>
          <a:prstGeom prst="rect">
            <a:avLst/>
          </a:prstGeom>
          <a:noFill/>
          <a:ln w="38100" cap="flat" cmpd="sng">
            <a:solidFill>
              <a:schemeClr val="dk2"/>
            </a:solidFill>
            <a:prstDash val="solid"/>
            <a:round/>
            <a:headEnd type="none" w="sm" len="sm"/>
            <a:tailEnd type="none" w="sm" len="sm"/>
          </a:ln>
        </p:spPr>
      </p:pic>
      <p:pic>
        <p:nvPicPr>
          <p:cNvPr id="4441" name="Google Shape;4441;g314f74be5a2_1_5994"/>
          <p:cNvPicPr preferRelativeResize="0"/>
          <p:nvPr/>
        </p:nvPicPr>
        <p:blipFill rotWithShape="1">
          <a:blip r:embed="rId7">
            <a:alphaModFix/>
          </a:blip>
          <a:srcRect/>
          <a:stretch/>
        </p:blipFill>
        <p:spPr>
          <a:xfrm rot="-1038410">
            <a:off x="3446575" y="3678200"/>
            <a:ext cx="1517575" cy="1072875"/>
          </a:xfrm>
          <a:prstGeom prst="rect">
            <a:avLst/>
          </a:prstGeom>
          <a:noFill/>
          <a:ln w="38100" cap="flat" cmpd="sng">
            <a:solidFill>
              <a:schemeClr val="dk2"/>
            </a:solidFill>
            <a:prstDash val="solid"/>
            <a:round/>
            <a:headEnd type="none" w="sm" len="sm"/>
            <a:tailEnd type="none" w="sm" len="sm"/>
          </a:ln>
        </p:spPr>
      </p:pic>
      <p:sp>
        <p:nvSpPr>
          <p:cNvPr id="4442" name="Google Shape;4442;g314f74be5a2_1_599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US" sz="900"/>
              <a:t>12</a:t>
            </a:fld>
            <a:endParaRPr sz="900"/>
          </a:p>
        </p:txBody>
      </p:sp>
      <p:sp>
        <p:nvSpPr>
          <p:cNvPr id="4443" name="Google Shape;4443;g314f74be5a2_1_5994"/>
          <p:cNvSpPr txBox="1">
            <a:spLocks noGrp="1"/>
          </p:cNvSpPr>
          <p:nvPr>
            <p:ph type="title"/>
          </p:nvPr>
        </p:nvSpPr>
        <p:spPr>
          <a:xfrm>
            <a:off x="4604700" y="328500"/>
            <a:ext cx="4361400" cy="5727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SzPts val="1100"/>
              <a:buNone/>
            </a:pPr>
            <a:r>
              <a:rPr lang="en-US" sz="1800" b="1">
                <a:solidFill>
                  <a:srgbClr val="FFFF00"/>
                </a:solidFill>
              </a:rPr>
              <a:t>Los diversos estudiantes del LAUSD</a:t>
            </a:r>
            <a:endParaRPr sz="2000" b="1">
              <a:solidFill>
                <a:srgbClr val="FFFF00"/>
              </a:solidFill>
            </a:endParaRPr>
          </a:p>
        </p:txBody>
      </p:sp>
      <p:sp>
        <p:nvSpPr>
          <p:cNvPr id="4444" name="Google Shape;4444;g314f74be5a2_1_5994"/>
          <p:cNvSpPr txBox="1">
            <a:spLocks noGrp="1"/>
          </p:cNvSpPr>
          <p:nvPr>
            <p:ph type="body" idx="4294967295"/>
          </p:nvPr>
        </p:nvSpPr>
        <p:spPr>
          <a:xfrm>
            <a:off x="4604700" y="901200"/>
            <a:ext cx="4172700" cy="28695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SzPts val="1800"/>
              <a:buNone/>
            </a:pPr>
            <a:r>
              <a:rPr lang="en-US" sz="1500" b="1">
                <a:solidFill>
                  <a:srgbClr val="FFFF00"/>
                </a:solidFill>
                <a:latin typeface="Poppins"/>
                <a:ea typeface="Poppins"/>
                <a:cs typeface="Poppins"/>
                <a:sym typeface="Poppins"/>
              </a:rPr>
              <a:t>En las escuelas del LAUSD se hablan 154 idiomas diferentes:</a:t>
            </a:r>
            <a:endParaRPr sz="1500" b="1">
              <a:solidFill>
                <a:srgbClr val="FFFF00"/>
              </a:solidFill>
              <a:latin typeface="Poppins"/>
              <a:ea typeface="Poppins"/>
              <a:cs typeface="Poppins"/>
              <a:sym typeface="Poppins"/>
            </a:endParaRPr>
          </a:p>
          <a:p>
            <a:pPr marL="457200" marR="0" lvl="0" indent="-285750" algn="l" rtl="0">
              <a:lnSpc>
                <a:spcPct val="115000"/>
              </a:lnSpc>
              <a:spcBef>
                <a:spcPts val="0"/>
              </a:spcBef>
              <a:spcAft>
                <a:spcPts val="0"/>
              </a:spcAft>
              <a:buClr>
                <a:srgbClr val="FFFF00"/>
              </a:buClr>
              <a:buSzPts val="900"/>
              <a:buFont typeface="Poppins"/>
              <a:buChar char="●"/>
            </a:pPr>
            <a:r>
              <a:rPr lang="en-US" sz="1500">
                <a:solidFill>
                  <a:srgbClr val="FFFF00"/>
                </a:solidFill>
                <a:latin typeface="Poppins"/>
                <a:ea typeface="Poppins"/>
                <a:cs typeface="Poppins"/>
                <a:sym typeface="Poppins"/>
              </a:rPr>
              <a:t>El idioma principal además del inglés (LOTE) es el español (88%)</a:t>
            </a:r>
            <a:endParaRPr sz="1500">
              <a:solidFill>
                <a:srgbClr val="FFFF00"/>
              </a:solidFill>
              <a:latin typeface="Poppins"/>
              <a:ea typeface="Poppins"/>
              <a:cs typeface="Poppins"/>
              <a:sym typeface="Poppins"/>
            </a:endParaRPr>
          </a:p>
          <a:p>
            <a:pPr marL="457200" marR="38100" lvl="0" indent="-285750" algn="l" rtl="0">
              <a:lnSpc>
                <a:spcPct val="128571"/>
              </a:lnSpc>
              <a:spcBef>
                <a:spcPts val="0"/>
              </a:spcBef>
              <a:spcAft>
                <a:spcPts val="0"/>
              </a:spcAft>
              <a:buClr>
                <a:srgbClr val="FFFF00"/>
              </a:buClr>
              <a:buSzPts val="900"/>
              <a:buFont typeface="Poppins"/>
              <a:buChar char="●"/>
            </a:pPr>
            <a:r>
              <a:rPr lang="en-US" sz="1500">
                <a:solidFill>
                  <a:srgbClr val="FFFF00"/>
                </a:solidFill>
                <a:latin typeface="Poppins"/>
                <a:ea typeface="Poppins"/>
                <a:cs typeface="Poppins"/>
                <a:sym typeface="Poppins"/>
              </a:rPr>
              <a:t>Otros idiomas incluyen: </a:t>
            </a:r>
            <a:endParaRPr sz="1500">
              <a:solidFill>
                <a:srgbClr val="FFFF00"/>
              </a:solidFill>
              <a:latin typeface="Poppins"/>
              <a:ea typeface="Poppins"/>
              <a:cs typeface="Poppins"/>
              <a:sym typeface="Poppins"/>
            </a:endParaRPr>
          </a:p>
          <a:p>
            <a:pPr marL="457200" marR="38100" lvl="0" indent="0" algn="l" rtl="0">
              <a:lnSpc>
                <a:spcPct val="128571"/>
              </a:lnSpc>
              <a:spcBef>
                <a:spcPts val="0"/>
              </a:spcBef>
              <a:spcAft>
                <a:spcPts val="0"/>
              </a:spcAft>
              <a:buSzPts val="1800"/>
              <a:buNone/>
            </a:pPr>
            <a:r>
              <a:rPr lang="en-US" sz="1500">
                <a:solidFill>
                  <a:srgbClr val="FFFF00"/>
                </a:solidFill>
                <a:latin typeface="Poppins"/>
                <a:ea typeface="Poppins"/>
                <a:cs typeface="Poppins"/>
                <a:sym typeface="Poppins"/>
              </a:rPr>
              <a:t>armenio (2%), ruso (2%), coreano (1%), filipino (1%), farsi (1%), árabe, vietnamita, k'iche', bengalí, cantonés, por nombrar algunos.</a:t>
            </a:r>
            <a:endParaRPr sz="1500" b="1">
              <a:solidFill>
                <a:srgbClr val="FFFF00"/>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9"/>
        <p:cNvGrpSpPr/>
        <p:nvPr/>
      </p:nvGrpSpPr>
      <p:grpSpPr>
        <a:xfrm>
          <a:off x="0" y="0"/>
          <a:ext cx="0" cy="0"/>
          <a:chOff x="0" y="0"/>
          <a:chExt cx="0" cy="0"/>
        </a:xfrm>
      </p:grpSpPr>
      <p:sp>
        <p:nvSpPr>
          <p:cNvPr id="4450" name="Google Shape;4450;g39811fed301_1_0"/>
          <p:cNvSpPr txBox="1">
            <a:spLocks noGrp="1"/>
          </p:cNvSpPr>
          <p:nvPr>
            <p:ph type="title"/>
          </p:nvPr>
        </p:nvSpPr>
        <p:spPr>
          <a:xfrm>
            <a:off x="99775" y="133250"/>
            <a:ext cx="4111500" cy="1393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990"/>
              <a:buNone/>
            </a:pPr>
            <a:r>
              <a:rPr lang="en-US" sz="2320"/>
              <a:t>Essential Understandings:</a:t>
            </a:r>
            <a:endParaRPr sz="2320"/>
          </a:p>
          <a:p>
            <a:pPr marL="0" lvl="0" indent="0" algn="l" rtl="0">
              <a:lnSpc>
                <a:spcPct val="90000"/>
              </a:lnSpc>
              <a:spcBef>
                <a:spcPts val="0"/>
              </a:spcBef>
              <a:spcAft>
                <a:spcPts val="0"/>
              </a:spcAft>
              <a:buSzPts val="990"/>
              <a:buNone/>
            </a:pPr>
            <a:r>
              <a:rPr lang="en-US" sz="2320"/>
              <a:t>Multilingual Journey Awards &amp; SSB</a:t>
            </a:r>
            <a:endParaRPr sz="2320"/>
          </a:p>
        </p:txBody>
      </p:sp>
      <p:sp>
        <p:nvSpPr>
          <p:cNvPr id="4451" name="Google Shape;4451;g39811fed301_1_0"/>
          <p:cNvSpPr txBox="1"/>
          <p:nvPr/>
        </p:nvSpPr>
        <p:spPr>
          <a:xfrm>
            <a:off x="171825" y="1391525"/>
            <a:ext cx="3549000" cy="2157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lt1"/>
              </a:buClr>
              <a:buSzPts val="1600"/>
              <a:buFont typeface="Poppins"/>
              <a:buChar char="●"/>
            </a:pPr>
            <a:r>
              <a:rPr lang="en-US" sz="1600" b="0" i="0" u="none" strike="noStrike" cap="none">
                <a:solidFill>
                  <a:schemeClr val="lt1"/>
                </a:solidFill>
                <a:latin typeface="Poppins"/>
                <a:ea typeface="Poppins"/>
                <a:cs typeface="Poppins"/>
                <a:sym typeface="Poppins"/>
              </a:rPr>
              <a:t>Proficiency in any Indigenous, Community and Global Language(s) and English</a:t>
            </a:r>
            <a:endParaRPr sz="1600" b="0" i="0" u="none" strike="noStrike" cap="none">
              <a:solidFill>
                <a:schemeClr val="lt1"/>
              </a:solidFill>
              <a:latin typeface="Poppins"/>
              <a:ea typeface="Poppins"/>
              <a:cs typeface="Poppins"/>
              <a:sym typeface="Poppins"/>
            </a:endParaRPr>
          </a:p>
          <a:p>
            <a:pPr marL="914400" marR="0" lvl="1" indent="-330200" algn="l" rtl="0">
              <a:lnSpc>
                <a:spcPct val="100000"/>
              </a:lnSpc>
              <a:spcBef>
                <a:spcPts val="0"/>
              </a:spcBef>
              <a:spcAft>
                <a:spcPts val="0"/>
              </a:spcAft>
              <a:buClr>
                <a:schemeClr val="lt1"/>
              </a:buClr>
              <a:buSzPts val="1600"/>
              <a:buFont typeface="Poppins"/>
              <a:buChar char="○"/>
            </a:pPr>
            <a:r>
              <a:rPr lang="en-US" sz="1600" b="0" i="0" u="none" strike="noStrike" cap="none">
                <a:solidFill>
                  <a:schemeClr val="lt1"/>
                </a:solidFill>
                <a:latin typeface="Poppins"/>
                <a:ea typeface="Poppins"/>
                <a:cs typeface="Poppins"/>
                <a:sym typeface="Poppins"/>
              </a:rPr>
              <a:t>Assets-based &amp; vision-based to affirm students’  languages and cultures</a:t>
            </a:r>
            <a:endParaRPr sz="1600" b="0" i="0" u="none" strike="noStrike" cap="none">
              <a:solidFill>
                <a:schemeClr val="lt1"/>
              </a:solidFill>
              <a:latin typeface="Poppins"/>
              <a:ea typeface="Poppins"/>
              <a:cs typeface="Poppins"/>
              <a:sym typeface="Poppins"/>
            </a:endParaRPr>
          </a:p>
          <a:p>
            <a:pPr marL="457200" marR="0" lvl="0" indent="-330200" algn="l" rtl="0">
              <a:lnSpc>
                <a:spcPct val="100000"/>
              </a:lnSpc>
              <a:spcBef>
                <a:spcPts val="0"/>
              </a:spcBef>
              <a:spcAft>
                <a:spcPts val="0"/>
              </a:spcAft>
              <a:buClr>
                <a:schemeClr val="lt1"/>
              </a:buClr>
              <a:buSzPts val="1600"/>
              <a:buFont typeface="Poppins"/>
              <a:buChar char="●"/>
            </a:pPr>
            <a:r>
              <a:rPr lang="en-US" sz="1600" b="0" i="0" u="none" strike="noStrike" cap="none">
                <a:solidFill>
                  <a:schemeClr val="lt1"/>
                </a:solidFill>
                <a:latin typeface="Poppins"/>
                <a:ea typeface="Poppins"/>
                <a:cs typeface="Poppins"/>
                <a:sym typeface="Poppins"/>
              </a:rPr>
              <a:t>All students can be honored and recognized</a:t>
            </a:r>
            <a:endParaRPr sz="1600" b="0" i="0" u="none" strike="noStrike" cap="none">
              <a:solidFill>
                <a:schemeClr val="lt1"/>
              </a:solidFill>
              <a:latin typeface="Poppins"/>
              <a:ea typeface="Poppins"/>
              <a:cs typeface="Poppins"/>
              <a:sym typeface="Poppins"/>
            </a:endParaRPr>
          </a:p>
          <a:p>
            <a:pPr marL="457200" marR="0" lvl="0" indent="-330200" algn="l" rtl="0">
              <a:lnSpc>
                <a:spcPct val="100000"/>
              </a:lnSpc>
              <a:spcBef>
                <a:spcPts val="0"/>
              </a:spcBef>
              <a:spcAft>
                <a:spcPts val="0"/>
              </a:spcAft>
              <a:buClr>
                <a:schemeClr val="lt1"/>
              </a:buClr>
              <a:buSzPts val="1600"/>
              <a:buFont typeface="Poppins"/>
              <a:buChar char="●"/>
            </a:pPr>
            <a:r>
              <a:rPr lang="en-US" sz="1600" b="0" i="0" u="none" strike="noStrike" cap="none">
                <a:solidFill>
                  <a:schemeClr val="lt1"/>
                </a:solidFill>
                <a:latin typeface="Poppins"/>
                <a:ea typeface="Poppins"/>
                <a:cs typeface="Poppins"/>
                <a:sym typeface="Poppins"/>
              </a:rPr>
              <a:t>Celebrating Biliteracy</a:t>
            </a:r>
            <a:endParaRPr sz="1600" b="0" i="0" u="none" strike="noStrike" cap="none">
              <a:solidFill>
                <a:schemeClr val="lt1"/>
              </a:solidFill>
              <a:latin typeface="Poppins"/>
              <a:ea typeface="Poppins"/>
              <a:cs typeface="Poppins"/>
              <a:sym typeface="Poppins"/>
            </a:endParaRPr>
          </a:p>
        </p:txBody>
      </p:sp>
      <p:sp>
        <p:nvSpPr>
          <p:cNvPr id="4452" name="Google Shape;4452;g39811fed301_1_0"/>
          <p:cNvSpPr txBox="1">
            <a:spLocks noGrp="1"/>
          </p:cNvSpPr>
          <p:nvPr>
            <p:ph type="title"/>
          </p:nvPr>
        </p:nvSpPr>
        <p:spPr>
          <a:xfrm>
            <a:off x="4385775" y="110700"/>
            <a:ext cx="5284800" cy="13935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2320">
                <a:solidFill>
                  <a:srgbClr val="FFFF00"/>
                </a:solidFill>
                <a:latin typeface="Arial"/>
                <a:ea typeface="Arial"/>
                <a:cs typeface="Arial"/>
                <a:sym typeface="Arial"/>
              </a:rPr>
              <a:t>Comprensiones esenciales:</a:t>
            </a:r>
            <a:endParaRPr sz="2320">
              <a:solidFill>
                <a:srgbClr val="FFFF00"/>
              </a:solidFill>
              <a:latin typeface="Arial"/>
              <a:ea typeface="Arial"/>
              <a:cs typeface="Arial"/>
              <a:sym typeface="Arial"/>
            </a:endParaRPr>
          </a:p>
          <a:p>
            <a:pPr marL="0" lvl="0" indent="0" algn="l" rtl="0">
              <a:lnSpc>
                <a:spcPct val="100000"/>
              </a:lnSpc>
              <a:spcBef>
                <a:spcPts val="0"/>
              </a:spcBef>
              <a:spcAft>
                <a:spcPts val="0"/>
              </a:spcAft>
              <a:buSzPts val="990"/>
              <a:buNone/>
            </a:pPr>
            <a:r>
              <a:rPr lang="en-US" sz="2320">
                <a:solidFill>
                  <a:srgbClr val="FFFF00"/>
                </a:solidFill>
                <a:latin typeface="Arial"/>
                <a:ea typeface="Arial"/>
                <a:cs typeface="Arial"/>
                <a:sym typeface="Arial"/>
              </a:rPr>
              <a:t>Premios Camino Multilingüe y SSB</a:t>
            </a:r>
            <a:endParaRPr sz="2320">
              <a:solidFill>
                <a:srgbClr val="FFFF00"/>
              </a:solidFill>
              <a:latin typeface="Arial"/>
              <a:ea typeface="Arial"/>
              <a:cs typeface="Arial"/>
              <a:sym typeface="Arial"/>
            </a:endParaRPr>
          </a:p>
          <a:p>
            <a:pPr marL="0" lvl="0" indent="0" algn="l" rtl="0">
              <a:lnSpc>
                <a:spcPct val="90000"/>
              </a:lnSpc>
              <a:spcBef>
                <a:spcPts val="0"/>
              </a:spcBef>
              <a:spcAft>
                <a:spcPts val="0"/>
              </a:spcAft>
              <a:buSzPts val="990"/>
              <a:buNone/>
            </a:pPr>
            <a:endParaRPr sz="2320"/>
          </a:p>
        </p:txBody>
      </p:sp>
      <p:sp>
        <p:nvSpPr>
          <p:cNvPr id="4453" name="Google Shape;4453;g39811fed301_1_0"/>
          <p:cNvSpPr txBox="1"/>
          <p:nvPr/>
        </p:nvSpPr>
        <p:spPr>
          <a:xfrm>
            <a:off x="4783225" y="1391525"/>
            <a:ext cx="3940500" cy="28938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FFFF00"/>
              </a:buClr>
              <a:buSzPts val="1600"/>
              <a:buFont typeface="Poppins"/>
              <a:buChar char="●"/>
            </a:pPr>
            <a:r>
              <a:rPr lang="en-US" sz="1600" b="0" i="0" u="none" strike="noStrike" cap="none">
                <a:solidFill>
                  <a:srgbClr val="FFFF00"/>
                </a:solidFill>
                <a:latin typeface="Poppins"/>
                <a:ea typeface="Poppins"/>
                <a:cs typeface="Poppins"/>
                <a:sym typeface="Poppins"/>
              </a:rPr>
              <a:t>Dominio de cualquier idioma indígena, comunitario y global e inglés.</a:t>
            </a:r>
            <a:endParaRPr sz="1600" b="0" i="0" u="none" strike="noStrike" cap="none">
              <a:solidFill>
                <a:srgbClr val="FFFF00"/>
              </a:solidFill>
              <a:latin typeface="Poppins"/>
              <a:ea typeface="Poppins"/>
              <a:cs typeface="Poppins"/>
              <a:sym typeface="Poppins"/>
            </a:endParaRPr>
          </a:p>
          <a:p>
            <a:pPr marL="914400" marR="0" lvl="1" indent="-330200" algn="l" rtl="0">
              <a:lnSpc>
                <a:spcPct val="100000"/>
              </a:lnSpc>
              <a:spcBef>
                <a:spcPts val="0"/>
              </a:spcBef>
              <a:spcAft>
                <a:spcPts val="0"/>
              </a:spcAft>
              <a:buClr>
                <a:srgbClr val="FFFF00"/>
              </a:buClr>
              <a:buSzPts val="1600"/>
              <a:buFont typeface="Poppins"/>
              <a:buChar char="○"/>
            </a:pPr>
            <a:r>
              <a:rPr lang="en-US" sz="1600" b="0" i="0" u="none" strike="noStrike" cap="none">
                <a:solidFill>
                  <a:srgbClr val="FFFF00"/>
                </a:solidFill>
                <a:latin typeface="Poppins"/>
                <a:ea typeface="Poppins"/>
                <a:cs typeface="Poppins"/>
                <a:sym typeface="Poppins"/>
              </a:rPr>
              <a:t>Basado en activos y basado en visión para afirmar los idiomas y las culturas de los estudiantes</a:t>
            </a:r>
            <a:endParaRPr sz="1600" b="0" i="0" u="none" strike="noStrike" cap="none">
              <a:solidFill>
                <a:srgbClr val="FFFF00"/>
              </a:solidFill>
              <a:latin typeface="Poppins"/>
              <a:ea typeface="Poppins"/>
              <a:cs typeface="Poppins"/>
              <a:sym typeface="Poppins"/>
            </a:endParaRPr>
          </a:p>
          <a:p>
            <a:pPr marL="457200" marR="0" lvl="0" indent="-330200" algn="l" rtl="0">
              <a:lnSpc>
                <a:spcPct val="100000"/>
              </a:lnSpc>
              <a:spcBef>
                <a:spcPts val="0"/>
              </a:spcBef>
              <a:spcAft>
                <a:spcPts val="0"/>
              </a:spcAft>
              <a:buClr>
                <a:srgbClr val="FFFF00"/>
              </a:buClr>
              <a:buSzPts val="1600"/>
              <a:buFont typeface="Poppins"/>
              <a:buChar char="●"/>
            </a:pPr>
            <a:r>
              <a:rPr lang="en-US" sz="1600" b="0" i="0" u="none" strike="noStrike" cap="none">
                <a:solidFill>
                  <a:srgbClr val="FFFF00"/>
                </a:solidFill>
                <a:latin typeface="Poppins"/>
                <a:ea typeface="Poppins"/>
                <a:cs typeface="Poppins"/>
                <a:sym typeface="Poppins"/>
              </a:rPr>
              <a:t>Todos los estudiantes pueden ser honrados y reconocidos.</a:t>
            </a:r>
            <a:endParaRPr sz="1600" b="0" i="0" u="none" strike="noStrike" cap="none">
              <a:solidFill>
                <a:srgbClr val="FFFF00"/>
              </a:solidFill>
              <a:latin typeface="Poppins"/>
              <a:ea typeface="Poppins"/>
              <a:cs typeface="Poppins"/>
              <a:sym typeface="Poppins"/>
            </a:endParaRPr>
          </a:p>
          <a:p>
            <a:pPr marL="457200" marR="0" lvl="0" indent="-330200" algn="l" rtl="0">
              <a:lnSpc>
                <a:spcPct val="100000"/>
              </a:lnSpc>
              <a:spcBef>
                <a:spcPts val="0"/>
              </a:spcBef>
              <a:spcAft>
                <a:spcPts val="0"/>
              </a:spcAft>
              <a:buClr>
                <a:srgbClr val="FFFF00"/>
              </a:buClr>
              <a:buSzPts val="1600"/>
              <a:buFont typeface="Poppins"/>
              <a:buChar char="●"/>
            </a:pPr>
            <a:r>
              <a:rPr lang="en-US" sz="1600" b="0" i="0" u="none" strike="noStrike" cap="none">
                <a:solidFill>
                  <a:srgbClr val="FFFF00"/>
                </a:solidFill>
                <a:latin typeface="Poppins"/>
                <a:ea typeface="Poppins"/>
                <a:cs typeface="Poppins"/>
                <a:sym typeface="Poppins"/>
              </a:rPr>
              <a:t>Celebrando la alfabetización bilingüe</a:t>
            </a:r>
            <a:endParaRPr sz="1600" b="0" i="0" u="none" strike="noStrike" cap="none">
              <a:solidFill>
                <a:srgbClr val="FFFF00"/>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57"/>
        <p:cNvGrpSpPr/>
        <p:nvPr/>
      </p:nvGrpSpPr>
      <p:grpSpPr>
        <a:xfrm>
          <a:off x="0" y="0"/>
          <a:ext cx="0" cy="0"/>
          <a:chOff x="0" y="0"/>
          <a:chExt cx="0" cy="0"/>
        </a:xfrm>
      </p:grpSpPr>
      <p:sp>
        <p:nvSpPr>
          <p:cNvPr id="4458" name="Google Shape;4458;g314f74be5a2_1_5980"/>
          <p:cNvSpPr txBox="1">
            <a:spLocks noGrp="1"/>
          </p:cNvSpPr>
          <p:nvPr>
            <p:ph type="title"/>
          </p:nvPr>
        </p:nvSpPr>
        <p:spPr>
          <a:xfrm>
            <a:off x="403850" y="485375"/>
            <a:ext cx="3680700" cy="3347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US" sz="3000"/>
              <a:t>What is the 12th</a:t>
            </a:r>
            <a:endParaRPr sz="3000"/>
          </a:p>
          <a:p>
            <a:pPr marL="0" lvl="0" indent="0" algn="l" rtl="0">
              <a:lnSpc>
                <a:spcPct val="100000"/>
              </a:lnSpc>
              <a:spcBef>
                <a:spcPts val="0"/>
              </a:spcBef>
              <a:spcAft>
                <a:spcPts val="0"/>
              </a:spcAft>
              <a:buSzPts val="4800"/>
              <a:buNone/>
            </a:pPr>
            <a:r>
              <a:rPr lang="en-US" sz="3000"/>
              <a:t>Grade Seal of </a:t>
            </a:r>
            <a:endParaRPr sz="3000"/>
          </a:p>
          <a:p>
            <a:pPr marL="0" lvl="0" indent="0" algn="l" rtl="0">
              <a:lnSpc>
                <a:spcPct val="100000"/>
              </a:lnSpc>
              <a:spcBef>
                <a:spcPts val="0"/>
              </a:spcBef>
              <a:spcAft>
                <a:spcPts val="0"/>
              </a:spcAft>
              <a:buSzPts val="4800"/>
              <a:buNone/>
            </a:pPr>
            <a:r>
              <a:rPr lang="en-US" sz="3000"/>
              <a:t>Biliteracy ?</a:t>
            </a:r>
            <a:endParaRPr sz="3000"/>
          </a:p>
          <a:p>
            <a:pPr marL="0" lvl="0" indent="0" algn="l" rtl="0">
              <a:lnSpc>
                <a:spcPct val="100000"/>
              </a:lnSpc>
              <a:spcBef>
                <a:spcPts val="0"/>
              </a:spcBef>
              <a:spcAft>
                <a:spcPts val="0"/>
              </a:spcAft>
              <a:buSzPts val="4800"/>
              <a:buNone/>
            </a:pPr>
            <a:endParaRPr sz="3200"/>
          </a:p>
        </p:txBody>
      </p:sp>
      <p:sp>
        <p:nvSpPr>
          <p:cNvPr id="4459" name="Google Shape;4459;g314f74be5a2_1_5980"/>
          <p:cNvSpPr txBox="1">
            <a:spLocks noGrp="1"/>
          </p:cNvSpPr>
          <p:nvPr>
            <p:ph type="title"/>
          </p:nvPr>
        </p:nvSpPr>
        <p:spPr>
          <a:xfrm>
            <a:off x="5567400" y="898200"/>
            <a:ext cx="3576600" cy="3347100"/>
          </a:xfrm>
          <a:prstGeom prst="rect">
            <a:avLst/>
          </a:prstGeom>
          <a:noFill/>
          <a:ln>
            <a:noFill/>
          </a:ln>
        </p:spPr>
        <p:txBody>
          <a:bodyPr spcFirstLastPara="1" wrap="square" lIns="91425" tIns="91425" rIns="91425" bIns="91425" anchor="ctr" anchorCtr="0">
            <a:normAutofit/>
          </a:bodyPr>
          <a:lstStyle/>
          <a:p>
            <a:pPr marL="0" marR="38100" lvl="0" indent="0" algn="l" rtl="0">
              <a:lnSpc>
                <a:spcPct val="128571"/>
              </a:lnSpc>
              <a:spcBef>
                <a:spcPts val="0"/>
              </a:spcBef>
              <a:spcAft>
                <a:spcPts val="0"/>
              </a:spcAft>
              <a:buClr>
                <a:schemeClr val="dk1"/>
              </a:buClr>
              <a:buSzPts val="1100"/>
              <a:buFont typeface="Arial"/>
              <a:buNone/>
            </a:pPr>
            <a:r>
              <a:rPr lang="en-US" sz="3000">
                <a:solidFill>
                  <a:srgbClr val="FFFF00"/>
                </a:solidFill>
              </a:rPr>
              <a:t>¿Qué es el Sello de Alfabetización Bilingüe del Grado 12?</a:t>
            </a:r>
            <a:endParaRPr sz="3000">
              <a:solidFill>
                <a:srgbClr val="FFFF00"/>
              </a:solidFill>
            </a:endParaRPr>
          </a:p>
          <a:p>
            <a:pPr marL="0" marR="38100" lvl="0" indent="0" algn="l" rtl="0">
              <a:lnSpc>
                <a:spcPct val="128571"/>
              </a:lnSpc>
              <a:spcBef>
                <a:spcPts val="0"/>
              </a:spcBef>
              <a:spcAft>
                <a:spcPts val="0"/>
              </a:spcAft>
              <a:buClr>
                <a:schemeClr val="dk1"/>
              </a:buClr>
              <a:buSzPts val="1100"/>
              <a:buFont typeface="Arial"/>
              <a:buNone/>
            </a:pPr>
            <a:endParaRPr sz="3000">
              <a:solidFill>
                <a:srgbClr val="FFFF00"/>
              </a:solidFill>
            </a:endParaRPr>
          </a:p>
        </p:txBody>
      </p:sp>
      <p:pic>
        <p:nvPicPr>
          <p:cNvPr id="4460" name="Google Shape;4460;g314f74be5a2_1_5980"/>
          <p:cNvPicPr preferRelativeResize="0"/>
          <p:nvPr/>
        </p:nvPicPr>
        <p:blipFill rotWithShape="1">
          <a:blip r:embed="rId3">
            <a:alphaModFix/>
          </a:blip>
          <a:srcRect/>
          <a:stretch/>
        </p:blipFill>
        <p:spPr>
          <a:xfrm>
            <a:off x="4542847" y="2394263"/>
            <a:ext cx="843464" cy="843464"/>
          </a:xfrm>
          <a:prstGeom prst="rect">
            <a:avLst/>
          </a:prstGeom>
          <a:noFill/>
          <a:ln>
            <a:noFill/>
          </a:ln>
        </p:spPr>
      </p:pic>
      <p:pic>
        <p:nvPicPr>
          <p:cNvPr id="4461" name="Google Shape;4461;g314f74be5a2_1_5980"/>
          <p:cNvPicPr preferRelativeResize="0"/>
          <p:nvPr/>
        </p:nvPicPr>
        <p:blipFill rotWithShape="1">
          <a:blip r:embed="rId4">
            <a:alphaModFix/>
          </a:blip>
          <a:srcRect/>
          <a:stretch/>
        </p:blipFill>
        <p:spPr>
          <a:xfrm>
            <a:off x="3757690" y="1905775"/>
            <a:ext cx="900229" cy="9135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6"/>
        <p:cNvGrpSpPr/>
        <p:nvPr/>
      </p:nvGrpSpPr>
      <p:grpSpPr>
        <a:xfrm>
          <a:off x="0" y="0"/>
          <a:ext cx="0" cy="0"/>
          <a:chOff x="0" y="0"/>
          <a:chExt cx="0" cy="0"/>
        </a:xfrm>
      </p:grpSpPr>
      <p:sp>
        <p:nvSpPr>
          <p:cNvPr id="4467" name="Google Shape;4467;p21"/>
          <p:cNvSpPr txBox="1">
            <a:spLocks noGrp="1"/>
          </p:cNvSpPr>
          <p:nvPr>
            <p:ph type="title"/>
          </p:nvPr>
        </p:nvSpPr>
        <p:spPr>
          <a:xfrm>
            <a:off x="1960350" y="62050"/>
            <a:ext cx="6933900" cy="841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970"/>
              <a:buFont typeface="Arial"/>
              <a:buNone/>
            </a:pPr>
            <a:r>
              <a:rPr lang="en-US" sz="2130">
                <a:solidFill>
                  <a:schemeClr val="lt1"/>
                </a:solidFill>
                <a:latin typeface="Poppins"/>
                <a:ea typeface="Poppins"/>
                <a:cs typeface="Poppins"/>
                <a:sym typeface="Poppins"/>
              </a:rPr>
              <a:t>L.A. Unified Seal of Biliteracy</a:t>
            </a:r>
            <a:r>
              <a:rPr lang="en-US" sz="2130">
                <a:latin typeface="Poppins"/>
                <a:ea typeface="Poppins"/>
                <a:cs typeface="Poppins"/>
                <a:sym typeface="Poppins"/>
              </a:rPr>
              <a:t> </a:t>
            </a:r>
            <a:r>
              <a:rPr lang="en-US" sz="2130">
                <a:solidFill>
                  <a:schemeClr val="lt1"/>
                </a:solidFill>
                <a:latin typeface="Poppins"/>
                <a:ea typeface="Poppins"/>
                <a:cs typeface="Poppins"/>
                <a:sym typeface="Poppins"/>
              </a:rPr>
              <a:t>Criteria</a:t>
            </a:r>
            <a:endParaRPr sz="2130">
              <a:solidFill>
                <a:schemeClr val="lt1"/>
              </a:solidFill>
              <a:latin typeface="Poppins"/>
              <a:ea typeface="Poppins"/>
              <a:cs typeface="Poppins"/>
              <a:sym typeface="Poppins"/>
            </a:endParaRPr>
          </a:p>
          <a:p>
            <a:pPr marL="0" lvl="0" indent="0" algn="ctr" rtl="0">
              <a:lnSpc>
                <a:spcPct val="90000"/>
              </a:lnSpc>
              <a:spcBef>
                <a:spcPts val="0"/>
              </a:spcBef>
              <a:spcAft>
                <a:spcPts val="0"/>
              </a:spcAft>
              <a:buClr>
                <a:schemeClr val="dk1"/>
              </a:buClr>
              <a:buSzPts val="2970"/>
              <a:buFont typeface="Arial"/>
              <a:buNone/>
            </a:pPr>
            <a:r>
              <a:rPr lang="en-US" sz="2130">
                <a:solidFill>
                  <a:srgbClr val="FFFF00"/>
                </a:solidFill>
                <a:latin typeface="Poppins"/>
                <a:ea typeface="Poppins"/>
                <a:cs typeface="Poppins"/>
                <a:sym typeface="Poppins"/>
              </a:rPr>
              <a:t>Criterios para el Sello de Biliteracidad del Distrito Escolar Unificado de L.A.</a:t>
            </a:r>
            <a:endParaRPr sz="2130">
              <a:solidFill>
                <a:srgbClr val="FFFF00"/>
              </a:solidFill>
              <a:latin typeface="Poppins"/>
              <a:ea typeface="Poppins"/>
              <a:cs typeface="Poppins"/>
              <a:sym typeface="Poppins"/>
            </a:endParaRPr>
          </a:p>
        </p:txBody>
      </p:sp>
      <p:sp>
        <p:nvSpPr>
          <p:cNvPr id="4468" name="Google Shape;4468;p21"/>
          <p:cNvSpPr txBox="1">
            <a:spLocks noGrp="1"/>
          </p:cNvSpPr>
          <p:nvPr>
            <p:ph type="body" idx="4294967295"/>
          </p:nvPr>
        </p:nvSpPr>
        <p:spPr>
          <a:xfrm>
            <a:off x="159875" y="1155925"/>
            <a:ext cx="5742300" cy="16305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sz="1900">
                <a:solidFill>
                  <a:srgbClr val="FFFFFF"/>
                </a:solidFill>
                <a:latin typeface="Poppins"/>
                <a:ea typeface="Poppins"/>
                <a:cs typeface="Poppins"/>
                <a:sym typeface="Poppins"/>
              </a:rPr>
              <a:t>Recognition by the Los Angeles Unified School District for graduating high school students who have attained a high level of proficiency in speaking, reading, and writing in one or more languages in addition to English, who may be English Learners.</a:t>
            </a:r>
            <a:endParaRPr sz="1900">
              <a:solidFill>
                <a:srgbClr val="FFFFFF"/>
              </a:solidFill>
              <a:latin typeface="Poppins"/>
              <a:ea typeface="Poppins"/>
              <a:cs typeface="Poppins"/>
              <a:sym typeface="Poppins"/>
            </a:endParaRPr>
          </a:p>
          <a:p>
            <a:pPr marL="0" lvl="0" indent="0" algn="l" rtl="0">
              <a:lnSpc>
                <a:spcPct val="90000"/>
              </a:lnSpc>
              <a:spcBef>
                <a:spcPts val="800"/>
              </a:spcBef>
              <a:spcAft>
                <a:spcPts val="0"/>
              </a:spcAft>
              <a:buSzPts val="1400"/>
              <a:buNone/>
            </a:pPr>
            <a:endParaRPr sz="1900">
              <a:solidFill>
                <a:srgbClr val="FFFFFF"/>
              </a:solidFill>
              <a:highlight>
                <a:srgbClr val="F7F7F7"/>
              </a:highlight>
              <a:latin typeface="Poppins"/>
              <a:ea typeface="Poppins"/>
              <a:cs typeface="Poppins"/>
              <a:sym typeface="Poppins"/>
            </a:endParaRPr>
          </a:p>
        </p:txBody>
      </p:sp>
      <p:sp>
        <p:nvSpPr>
          <p:cNvPr id="4469" name="Google Shape;4469;p21"/>
          <p:cNvSpPr/>
          <p:nvPr/>
        </p:nvSpPr>
        <p:spPr>
          <a:xfrm>
            <a:off x="2867275" y="3214950"/>
            <a:ext cx="6131700" cy="1809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900" b="0" i="0" u="none" strike="noStrike" cap="none">
                <a:solidFill>
                  <a:srgbClr val="FFFF00"/>
                </a:solidFill>
                <a:latin typeface="Poppins"/>
                <a:ea typeface="Poppins"/>
                <a:cs typeface="Poppins"/>
                <a:sym typeface="Poppins"/>
              </a:rPr>
              <a:t>Reconocimiento por parte del Distrito Escolar Unificado de Los Ángeles para los estudiantes del  grado doce que han alcanzado un alto nivel de competencia en hablar, leer y escribir en uno o más idiomas además del inglés, que pueden ser estudiantes de aprendices de inglés.</a:t>
            </a:r>
            <a:endParaRPr sz="1900" b="0" i="0" u="none" strike="noStrike" cap="none">
              <a:solidFill>
                <a:srgbClr val="FFFF00"/>
              </a:solidFill>
              <a:latin typeface="Poppins"/>
              <a:ea typeface="Poppins"/>
              <a:cs typeface="Poppins"/>
              <a:sym typeface="Poppins"/>
            </a:endParaRPr>
          </a:p>
        </p:txBody>
      </p:sp>
      <p:pic>
        <p:nvPicPr>
          <p:cNvPr id="4470" name="Google Shape;4470;p21"/>
          <p:cNvPicPr preferRelativeResize="0"/>
          <p:nvPr/>
        </p:nvPicPr>
        <p:blipFill rotWithShape="1">
          <a:blip r:embed="rId3">
            <a:alphaModFix/>
          </a:blip>
          <a:srcRect/>
          <a:stretch/>
        </p:blipFill>
        <p:spPr>
          <a:xfrm>
            <a:off x="7012750" y="1057675"/>
            <a:ext cx="1881500" cy="1881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5"/>
        <p:cNvGrpSpPr/>
        <p:nvPr/>
      </p:nvGrpSpPr>
      <p:grpSpPr>
        <a:xfrm>
          <a:off x="0" y="0"/>
          <a:ext cx="0" cy="0"/>
          <a:chOff x="0" y="0"/>
          <a:chExt cx="0" cy="0"/>
        </a:xfrm>
      </p:grpSpPr>
      <p:sp>
        <p:nvSpPr>
          <p:cNvPr id="4476" name="Google Shape;4476;p20"/>
          <p:cNvSpPr txBox="1">
            <a:spLocks noGrp="1"/>
          </p:cNvSpPr>
          <p:nvPr>
            <p:ph type="title"/>
          </p:nvPr>
        </p:nvSpPr>
        <p:spPr>
          <a:xfrm>
            <a:off x="2045975" y="85825"/>
            <a:ext cx="5719200" cy="841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10000"/>
              <a:buFont typeface="Arial"/>
              <a:buNone/>
            </a:pPr>
            <a:r>
              <a:rPr lang="en-US" sz="3000">
                <a:solidFill>
                  <a:schemeClr val="lt1"/>
                </a:solidFill>
                <a:latin typeface="Poppins"/>
                <a:ea typeface="Poppins"/>
                <a:cs typeface="Poppins"/>
                <a:sym typeface="Poppins"/>
              </a:rPr>
              <a:t>State Seal of Biliteracy</a:t>
            </a:r>
            <a:endParaRPr sz="3000">
              <a:solidFill>
                <a:schemeClr val="lt1"/>
              </a:solidFill>
              <a:latin typeface="Poppins"/>
              <a:ea typeface="Poppins"/>
              <a:cs typeface="Poppins"/>
              <a:sym typeface="Poppins"/>
            </a:endParaRPr>
          </a:p>
          <a:p>
            <a:pPr marL="0" lvl="0" indent="0" algn="l" rtl="0">
              <a:lnSpc>
                <a:spcPct val="90000"/>
              </a:lnSpc>
              <a:spcBef>
                <a:spcPts val="0"/>
              </a:spcBef>
              <a:spcAft>
                <a:spcPts val="0"/>
              </a:spcAft>
              <a:buClr>
                <a:schemeClr val="dk1"/>
              </a:buClr>
              <a:buSzPct val="110000"/>
              <a:buFont typeface="Arial"/>
              <a:buNone/>
            </a:pPr>
            <a:r>
              <a:rPr lang="en-US" sz="3000">
                <a:solidFill>
                  <a:srgbClr val="FFFF00"/>
                </a:solidFill>
                <a:latin typeface="Poppins"/>
                <a:ea typeface="Poppins"/>
                <a:cs typeface="Poppins"/>
                <a:sym typeface="Poppins"/>
              </a:rPr>
              <a:t>Sello de Alfabetización Bilingüe</a:t>
            </a:r>
            <a:endParaRPr sz="3000">
              <a:solidFill>
                <a:srgbClr val="FFFF00"/>
              </a:solidFill>
              <a:latin typeface="Poppins"/>
              <a:ea typeface="Poppins"/>
              <a:cs typeface="Poppins"/>
              <a:sym typeface="Poppins"/>
            </a:endParaRPr>
          </a:p>
        </p:txBody>
      </p:sp>
      <p:sp>
        <p:nvSpPr>
          <p:cNvPr id="4477" name="Google Shape;4477;p20"/>
          <p:cNvSpPr txBox="1">
            <a:spLocks noGrp="1"/>
          </p:cNvSpPr>
          <p:nvPr>
            <p:ph type="body" idx="4294967295"/>
          </p:nvPr>
        </p:nvSpPr>
        <p:spPr>
          <a:xfrm>
            <a:off x="149975" y="1194475"/>
            <a:ext cx="5926800" cy="1569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1400"/>
              <a:buNone/>
            </a:pPr>
            <a:r>
              <a:rPr lang="en-US" sz="1900">
                <a:solidFill>
                  <a:srgbClr val="FFFFFF"/>
                </a:solidFill>
                <a:latin typeface="Poppins"/>
                <a:ea typeface="Poppins"/>
                <a:cs typeface="Poppins"/>
                <a:sym typeface="Poppins"/>
              </a:rPr>
              <a:t>The Seal of Biliteracy is awarded by the state in recognition of students who have studied and attained proficiency in two or more languages by 12th grade high school graduation. </a:t>
            </a:r>
            <a:endParaRPr sz="1900">
              <a:solidFill>
                <a:srgbClr val="FFFFFF"/>
              </a:solidFill>
              <a:latin typeface="Poppins"/>
              <a:ea typeface="Poppins"/>
              <a:cs typeface="Poppins"/>
              <a:sym typeface="Poppins"/>
            </a:endParaRPr>
          </a:p>
          <a:p>
            <a:pPr marL="0" lvl="0" indent="0" algn="l" rtl="0">
              <a:lnSpc>
                <a:spcPct val="90000"/>
              </a:lnSpc>
              <a:spcBef>
                <a:spcPts val="800"/>
              </a:spcBef>
              <a:spcAft>
                <a:spcPts val="0"/>
              </a:spcAft>
              <a:buClr>
                <a:schemeClr val="dk1"/>
              </a:buClr>
              <a:buSzPts val="800"/>
              <a:buFont typeface="Arial"/>
              <a:buNone/>
            </a:pPr>
            <a:endParaRPr sz="1900">
              <a:solidFill>
                <a:srgbClr val="FFFFFF"/>
              </a:solidFill>
              <a:highlight>
                <a:srgbClr val="FFFFFF"/>
              </a:highlight>
              <a:latin typeface="Poppins"/>
              <a:ea typeface="Poppins"/>
              <a:cs typeface="Poppins"/>
              <a:sym typeface="Poppins"/>
            </a:endParaRPr>
          </a:p>
          <a:p>
            <a:pPr marL="0" lvl="0" indent="0" algn="l" rtl="0">
              <a:lnSpc>
                <a:spcPct val="90000"/>
              </a:lnSpc>
              <a:spcBef>
                <a:spcPts val="800"/>
              </a:spcBef>
              <a:spcAft>
                <a:spcPts val="0"/>
              </a:spcAft>
              <a:buClr>
                <a:schemeClr val="dk1"/>
              </a:buClr>
              <a:buSzPts val="800"/>
              <a:buFont typeface="Arial"/>
              <a:buNone/>
            </a:pPr>
            <a:endParaRPr sz="1900">
              <a:solidFill>
                <a:srgbClr val="FFFFFF"/>
              </a:solidFill>
              <a:highlight>
                <a:srgbClr val="FFFFFF"/>
              </a:highlight>
              <a:latin typeface="Poppins"/>
              <a:ea typeface="Poppins"/>
              <a:cs typeface="Poppins"/>
              <a:sym typeface="Poppins"/>
            </a:endParaRPr>
          </a:p>
          <a:p>
            <a:pPr marL="0" lvl="0" indent="0" algn="l" rtl="0">
              <a:lnSpc>
                <a:spcPct val="90000"/>
              </a:lnSpc>
              <a:spcBef>
                <a:spcPts val="800"/>
              </a:spcBef>
              <a:spcAft>
                <a:spcPts val="0"/>
              </a:spcAft>
              <a:buSzPts val="1400"/>
              <a:buNone/>
            </a:pPr>
            <a:endParaRPr sz="1900">
              <a:solidFill>
                <a:srgbClr val="FFFFFF"/>
              </a:solidFill>
              <a:latin typeface="Poppins"/>
              <a:ea typeface="Poppins"/>
              <a:cs typeface="Poppins"/>
              <a:sym typeface="Poppins"/>
            </a:endParaRPr>
          </a:p>
          <a:p>
            <a:pPr marL="0" lvl="0" indent="0" algn="l" rtl="0">
              <a:lnSpc>
                <a:spcPct val="90000"/>
              </a:lnSpc>
              <a:spcBef>
                <a:spcPts val="800"/>
              </a:spcBef>
              <a:spcAft>
                <a:spcPts val="0"/>
              </a:spcAft>
              <a:buSzPts val="1400"/>
              <a:buNone/>
            </a:pPr>
            <a:endParaRPr sz="1900">
              <a:solidFill>
                <a:srgbClr val="FFFFFF"/>
              </a:solidFill>
              <a:latin typeface="Poppins"/>
              <a:ea typeface="Poppins"/>
              <a:cs typeface="Poppins"/>
              <a:sym typeface="Poppins"/>
            </a:endParaRPr>
          </a:p>
          <a:p>
            <a:pPr marL="0" lvl="0" indent="0" algn="l" rtl="0">
              <a:lnSpc>
                <a:spcPct val="90000"/>
              </a:lnSpc>
              <a:spcBef>
                <a:spcPts val="800"/>
              </a:spcBef>
              <a:spcAft>
                <a:spcPts val="0"/>
              </a:spcAft>
              <a:buSzPts val="1400"/>
              <a:buNone/>
            </a:pPr>
            <a:endParaRPr sz="1900">
              <a:solidFill>
                <a:srgbClr val="FFFFFF"/>
              </a:solidFill>
              <a:highlight>
                <a:srgbClr val="F7F7F7"/>
              </a:highlight>
              <a:latin typeface="Poppins"/>
              <a:ea typeface="Poppins"/>
              <a:cs typeface="Poppins"/>
              <a:sym typeface="Poppins"/>
            </a:endParaRPr>
          </a:p>
        </p:txBody>
      </p:sp>
      <p:sp>
        <p:nvSpPr>
          <p:cNvPr id="4478" name="Google Shape;4478;p20"/>
          <p:cNvSpPr/>
          <p:nvPr/>
        </p:nvSpPr>
        <p:spPr>
          <a:xfrm>
            <a:off x="2260750" y="3295325"/>
            <a:ext cx="6720600" cy="1570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800"/>
              </a:spcBef>
              <a:spcAft>
                <a:spcPts val="0"/>
              </a:spcAft>
              <a:buClr>
                <a:schemeClr val="dk1"/>
              </a:buClr>
              <a:buSzPts val="800"/>
              <a:buFont typeface="Arial"/>
              <a:buNone/>
            </a:pPr>
            <a:endParaRPr sz="1900" b="0" i="0" u="none" strike="noStrike" cap="none">
              <a:solidFill>
                <a:srgbClr val="FFFF00"/>
              </a:solidFill>
              <a:latin typeface="Poppins"/>
              <a:ea typeface="Poppins"/>
              <a:cs typeface="Poppins"/>
              <a:sym typeface="Poppins"/>
            </a:endParaRPr>
          </a:p>
          <a:p>
            <a:pPr marL="0" marR="0" lvl="0" indent="0" algn="l" rtl="0">
              <a:lnSpc>
                <a:spcPct val="90000"/>
              </a:lnSpc>
              <a:spcBef>
                <a:spcPts val="800"/>
              </a:spcBef>
              <a:spcAft>
                <a:spcPts val="0"/>
              </a:spcAft>
              <a:buClr>
                <a:schemeClr val="dk1"/>
              </a:buClr>
              <a:buSzPts val="800"/>
              <a:buFont typeface="Arial"/>
              <a:buNone/>
            </a:pPr>
            <a:r>
              <a:rPr lang="en-US" sz="1900" b="0" i="0" u="none" strike="noStrike" cap="none">
                <a:solidFill>
                  <a:srgbClr val="FFFF00"/>
                </a:solidFill>
                <a:latin typeface="Poppins"/>
                <a:ea typeface="Poppins"/>
                <a:cs typeface="Poppins"/>
                <a:sym typeface="Poppins"/>
              </a:rPr>
              <a:t>El Sello de Alfabetización Bilingüe es un premio otorgado por el estado en reconocimiento a los estudiantes que han estudiado y alcanzado el dominio de dos o más idiomas al graduarse del 12avo grado.</a:t>
            </a:r>
            <a:endParaRPr sz="1900" b="0" i="0" u="none" strike="noStrike" cap="none">
              <a:solidFill>
                <a:srgbClr val="FFFF00"/>
              </a:solidFill>
              <a:latin typeface="Poppins"/>
              <a:ea typeface="Poppins"/>
              <a:cs typeface="Poppins"/>
              <a:sym typeface="Poppins"/>
            </a:endParaRPr>
          </a:p>
          <a:p>
            <a:pPr marL="0" marR="0" lvl="0" indent="0" algn="l" rtl="0">
              <a:lnSpc>
                <a:spcPct val="90000"/>
              </a:lnSpc>
              <a:spcBef>
                <a:spcPts val="800"/>
              </a:spcBef>
              <a:spcAft>
                <a:spcPts val="0"/>
              </a:spcAft>
              <a:buClr>
                <a:schemeClr val="dk1"/>
              </a:buClr>
              <a:buSzPts val="800"/>
              <a:buFont typeface="Arial"/>
              <a:buNone/>
            </a:pPr>
            <a:endParaRPr sz="1900" b="0" i="0" u="none" strike="noStrike" cap="none">
              <a:solidFill>
                <a:srgbClr val="FFFF00"/>
              </a:solidFill>
              <a:latin typeface="Poppins"/>
              <a:ea typeface="Poppins"/>
              <a:cs typeface="Poppins"/>
              <a:sym typeface="Poppins"/>
            </a:endParaRPr>
          </a:p>
        </p:txBody>
      </p:sp>
      <p:pic>
        <p:nvPicPr>
          <p:cNvPr id="4479" name="Google Shape;4479;p20"/>
          <p:cNvPicPr preferRelativeResize="0"/>
          <p:nvPr/>
        </p:nvPicPr>
        <p:blipFill rotWithShape="1">
          <a:blip r:embed="rId3">
            <a:alphaModFix/>
          </a:blip>
          <a:srcRect/>
          <a:stretch/>
        </p:blipFill>
        <p:spPr>
          <a:xfrm>
            <a:off x="7025150" y="1603163"/>
            <a:ext cx="1461375" cy="148296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4"/>
        <p:cNvGrpSpPr/>
        <p:nvPr/>
      </p:nvGrpSpPr>
      <p:grpSpPr>
        <a:xfrm>
          <a:off x="0" y="0"/>
          <a:ext cx="0" cy="0"/>
          <a:chOff x="0" y="0"/>
          <a:chExt cx="0" cy="0"/>
        </a:xfrm>
      </p:grpSpPr>
      <p:sp>
        <p:nvSpPr>
          <p:cNvPr id="4485" name="Google Shape;4485;p18"/>
          <p:cNvSpPr txBox="1">
            <a:spLocks noGrp="1"/>
          </p:cNvSpPr>
          <p:nvPr>
            <p:ph type="title"/>
          </p:nvPr>
        </p:nvSpPr>
        <p:spPr>
          <a:xfrm>
            <a:off x="1926775" y="128675"/>
            <a:ext cx="7341600" cy="75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US" sz="1800">
                <a:solidFill>
                  <a:schemeClr val="lt1"/>
                </a:solidFill>
                <a:latin typeface="Poppins"/>
                <a:ea typeface="Poppins"/>
                <a:cs typeface="Poppins"/>
                <a:sym typeface="Poppins"/>
              </a:rPr>
              <a:t>L.A. Unified Pathway and Seal of Biliteracy Video</a:t>
            </a:r>
            <a:endParaRPr sz="1800">
              <a:solidFill>
                <a:schemeClr val="lt1"/>
              </a:solidFill>
              <a:latin typeface="Poppins"/>
              <a:ea typeface="Poppins"/>
              <a:cs typeface="Poppins"/>
              <a:sym typeface="Poppins"/>
            </a:endParaRPr>
          </a:p>
          <a:p>
            <a:pPr marL="0" lvl="0" indent="0" algn="l" rtl="0">
              <a:lnSpc>
                <a:spcPct val="90000"/>
              </a:lnSpc>
              <a:spcBef>
                <a:spcPts val="0"/>
              </a:spcBef>
              <a:spcAft>
                <a:spcPts val="0"/>
              </a:spcAft>
              <a:buSzPts val="3300"/>
              <a:buNone/>
            </a:pPr>
            <a:r>
              <a:rPr lang="en-US" sz="1800">
                <a:solidFill>
                  <a:srgbClr val="FFFF00"/>
                </a:solidFill>
                <a:latin typeface="Poppins"/>
                <a:ea typeface="Poppins"/>
                <a:cs typeface="Poppins"/>
                <a:sym typeface="Poppins"/>
              </a:rPr>
              <a:t>Distrito Unificado de L.A. Camino y Sello de Biliteracidad Video</a:t>
            </a:r>
            <a:endParaRPr sz="1800">
              <a:solidFill>
                <a:srgbClr val="FFFF00"/>
              </a:solidFill>
              <a:latin typeface="Poppins"/>
              <a:ea typeface="Poppins"/>
              <a:cs typeface="Poppins"/>
              <a:sym typeface="Poppins"/>
            </a:endParaRPr>
          </a:p>
        </p:txBody>
      </p:sp>
      <p:pic>
        <p:nvPicPr>
          <p:cNvPr id="4486" name="Google Shape;4486;p18" title="SSB_2021_ENGLISH_07.mp4.mp4">
            <a:hlinkClick r:id="rId3"/>
          </p:cNvPr>
          <p:cNvPicPr preferRelativeResize="0"/>
          <p:nvPr/>
        </p:nvPicPr>
        <p:blipFill rotWithShape="1">
          <a:blip r:embed="rId4">
            <a:alphaModFix/>
          </a:blip>
          <a:srcRect/>
          <a:stretch/>
        </p:blipFill>
        <p:spPr>
          <a:xfrm>
            <a:off x="1825244" y="1020175"/>
            <a:ext cx="5296882" cy="3778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6"/>
                                        </p:tgtEl>
                                        <p:attrNameLst>
                                          <p:attrName>style.visibility</p:attrName>
                                        </p:attrNameLst>
                                      </p:cBhvr>
                                      <p:to>
                                        <p:strVal val="visible"/>
                                      </p:to>
                                    </p:set>
                                    <p:animEffect transition="in" filter="fade">
                                      <p:cBhvr>
                                        <p:cTn id="7" dur="1000"/>
                                        <p:tgtEl>
                                          <p:spTgt spid="4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91"/>
        <p:cNvGrpSpPr/>
        <p:nvPr/>
      </p:nvGrpSpPr>
      <p:grpSpPr>
        <a:xfrm>
          <a:off x="0" y="0"/>
          <a:ext cx="0" cy="0"/>
          <a:chOff x="0" y="0"/>
          <a:chExt cx="0" cy="0"/>
        </a:xfrm>
      </p:grpSpPr>
      <p:sp>
        <p:nvSpPr>
          <p:cNvPr id="4492" name="Google Shape;4492;p22"/>
          <p:cNvSpPr txBox="1">
            <a:spLocks noGrp="1"/>
          </p:cNvSpPr>
          <p:nvPr>
            <p:ph type="title"/>
          </p:nvPr>
        </p:nvSpPr>
        <p:spPr>
          <a:xfrm>
            <a:off x="2008550" y="217300"/>
            <a:ext cx="6762600" cy="841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2970"/>
              <a:buNone/>
            </a:pPr>
            <a:r>
              <a:rPr lang="en-US" sz="2400">
                <a:solidFill>
                  <a:srgbClr val="FFFFFF"/>
                </a:solidFill>
                <a:latin typeface="Poppins"/>
                <a:ea typeface="Poppins"/>
                <a:cs typeface="Poppins"/>
                <a:sym typeface="Poppins"/>
              </a:rPr>
              <a:t>All 12th Graders Welcome!</a:t>
            </a:r>
            <a:endParaRPr sz="2400">
              <a:solidFill>
                <a:srgbClr val="FFFFFF"/>
              </a:solidFill>
              <a:latin typeface="Poppins"/>
              <a:ea typeface="Poppins"/>
              <a:cs typeface="Poppins"/>
              <a:sym typeface="Poppins"/>
            </a:endParaRPr>
          </a:p>
          <a:p>
            <a:pPr marL="0" lvl="0" indent="0" algn="l" rtl="0">
              <a:lnSpc>
                <a:spcPct val="90000"/>
              </a:lnSpc>
              <a:spcBef>
                <a:spcPts val="0"/>
              </a:spcBef>
              <a:spcAft>
                <a:spcPts val="0"/>
              </a:spcAft>
              <a:buSzPts val="2970"/>
              <a:buNone/>
            </a:pPr>
            <a:r>
              <a:rPr lang="en-US" sz="2400">
                <a:solidFill>
                  <a:srgbClr val="EEFF41"/>
                </a:solidFill>
                <a:latin typeface="Poppins"/>
                <a:ea typeface="Poppins"/>
                <a:cs typeface="Poppins"/>
                <a:sym typeface="Poppins"/>
              </a:rPr>
              <a:t>¡Bienvenidos a Todos los Estudiantes del 12avo Grado!</a:t>
            </a:r>
            <a:endParaRPr sz="2400">
              <a:solidFill>
                <a:srgbClr val="EEFF41"/>
              </a:solidFill>
              <a:latin typeface="Poppins"/>
              <a:ea typeface="Poppins"/>
              <a:cs typeface="Poppins"/>
              <a:sym typeface="Poppins"/>
            </a:endParaRPr>
          </a:p>
        </p:txBody>
      </p:sp>
      <p:sp>
        <p:nvSpPr>
          <p:cNvPr id="4493" name="Google Shape;4493;p22"/>
          <p:cNvSpPr txBox="1"/>
          <p:nvPr/>
        </p:nvSpPr>
        <p:spPr>
          <a:xfrm>
            <a:off x="306150" y="1229250"/>
            <a:ext cx="3621300" cy="3546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chemeClr val="dk1"/>
              </a:buClr>
              <a:buSzPts val="2100"/>
              <a:buFont typeface="Arial"/>
              <a:buNone/>
            </a:pPr>
            <a:r>
              <a:rPr lang="en-US" sz="2000" b="0" i="0" u="none" strike="noStrike" cap="none">
                <a:solidFill>
                  <a:srgbClr val="FFFFFF"/>
                </a:solidFill>
                <a:latin typeface="Poppins"/>
                <a:ea typeface="Poppins"/>
                <a:cs typeface="Poppins"/>
                <a:sym typeface="Poppins"/>
              </a:rPr>
              <a:t>All students in 12th grade regardless of language classification or program participation:</a:t>
            </a:r>
            <a:endParaRPr sz="2000" b="0" i="0" u="none" strike="noStrike" cap="none">
              <a:solidFill>
                <a:srgbClr val="FFFFFF"/>
              </a:solidFill>
              <a:latin typeface="Poppins"/>
              <a:ea typeface="Poppins"/>
              <a:cs typeface="Poppins"/>
              <a:sym typeface="Poppins"/>
            </a:endParaRPr>
          </a:p>
          <a:p>
            <a:pPr marL="457200" marR="0" lvl="0" indent="-355600" algn="l" rtl="0">
              <a:lnSpc>
                <a:spcPct val="90000"/>
              </a:lnSpc>
              <a:spcBef>
                <a:spcPts val="800"/>
              </a:spcBef>
              <a:spcAft>
                <a:spcPts val="0"/>
              </a:spcAft>
              <a:buClr>
                <a:srgbClr val="FFFFFF"/>
              </a:buClr>
              <a:buSzPts val="2000"/>
              <a:buFont typeface="Poppins"/>
              <a:buChar char="•"/>
            </a:pPr>
            <a:r>
              <a:rPr lang="en-US" sz="2000" b="0" i="0" u="none" strike="noStrike" cap="none">
                <a:solidFill>
                  <a:srgbClr val="FFFFFF"/>
                </a:solidFill>
                <a:latin typeface="Poppins"/>
                <a:ea typeface="Poppins"/>
                <a:cs typeface="Poppins"/>
                <a:sym typeface="Poppins"/>
              </a:rPr>
              <a:t>Mainstream English</a:t>
            </a:r>
            <a:endParaRPr sz="2000" b="0" i="0" u="none" strike="noStrike" cap="none">
              <a:solidFill>
                <a:srgbClr val="FFFFFF"/>
              </a:solidFill>
              <a:latin typeface="Poppins"/>
              <a:ea typeface="Poppins"/>
              <a:cs typeface="Poppins"/>
              <a:sym typeface="Poppins"/>
            </a:endParaRPr>
          </a:p>
          <a:p>
            <a:pPr marL="457200" marR="0" lvl="0" indent="-355600" algn="l" rtl="0">
              <a:lnSpc>
                <a:spcPct val="90000"/>
              </a:lnSpc>
              <a:spcBef>
                <a:spcPts val="0"/>
              </a:spcBef>
              <a:spcAft>
                <a:spcPts val="0"/>
              </a:spcAft>
              <a:buClr>
                <a:srgbClr val="FFFFFF"/>
              </a:buClr>
              <a:buSzPts val="2000"/>
              <a:buFont typeface="Poppins"/>
              <a:buChar char="•"/>
            </a:pPr>
            <a:r>
              <a:rPr lang="en-US" sz="2000" b="0" i="0" u="none" strike="noStrike" cap="none">
                <a:solidFill>
                  <a:srgbClr val="FFFFFF"/>
                </a:solidFill>
                <a:latin typeface="Poppins"/>
                <a:ea typeface="Poppins"/>
                <a:cs typeface="Poppins"/>
                <a:sym typeface="Poppins"/>
              </a:rPr>
              <a:t>English Learner</a:t>
            </a:r>
            <a:endParaRPr sz="2000" b="0" i="0" u="none" strike="noStrike" cap="none">
              <a:solidFill>
                <a:srgbClr val="FFFFFF"/>
              </a:solidFill>
              <a:latin typeface="Poppins"/>
              <a:ea typeface="Poppins"/>
              <a:cs typeface="Poppins"/>
              <a:sym typeface="Poppins"/>
            </a:endParaRPr>
          </a:p>
          <a:p>
            <a:pPr marL="457200" marR="0" lvl="0" indent="-355600" algn="l" rtl="0">
              <a:lnSpc>
                <a:spcPct val="115000"/>
              </a:lnSpc>
              <a:spcBef>
                <a:spcPts val="0"/>
              </a:spcBef>
              <a:spcAft>
                <a:spcPts val="0"/>
              </a:spcAft>
              <a:buClr>
                <a:srgbClr val="FFFFFF"/>
              </a:buClr>
              <a:buSzPts val="2000"/>
              <a:buFont typeface="Poppins"/>
              <a:buChar char="•"/>
            </a:pPr>
            <a:r>
              <a:rPr lang="en-US" sz="2000" b="0" i="0" u="none" strike="noStrike" cap="none">
                <a:solidFill>
                  <a:srgbClr val="FFFFFF"/>
                </a:solidFill>
                <a:latin typeface="Poppins"/>
                <a:ea typeface="Poppins"/>
                <a:cs typeface="Poppins"/>
                <a:sym typeface="Poppins"/>
              </a:rPr>
              <a:t>Neurodiverse Learner</a:t>
            </a:r>
            <a:endParaRPr sz="2000" b="0" i="0" u="none" strike="noStrike" cap="none">
              <a:solidFill>
                <a:srgbClr val="FFFFFF"/>
              </a:solidFill>
              <a:latin typeface="Poppins"/>
              <a:ea typeface="Poppins"/>
              <a:cs typeface="Poppins"/>
              <a:sym typeface="Poppins"/>
            </a:endParaRPr>
          </a:p>
          <a:p>
            <a:pPr marL="0" marR="0" lvl="0" indent="0" algn="l" rtl="0">
              <a:lnSpc>
                <a:spcPct val="90000"/>
              </a:lnSpc>
              <a:spcBef>
                <a:spcPts val="800"/>
              </a:spcBef>
              <a:spcAft>
                <a:spcPts val="0"/>
              </a:spcAft>
              <a:buClr>
                <a:schemeClr val="dk1"/>
              </a:buClr>
              <a:buSzPts val="2100"/>
              <a:buFont typeface="Arial"/>
              <a:buNone/>
            </a:pPr>
            <a:r>
              <a:rPr lang="en-US" sz="2000" b="0" i="0" u="none" strike="noStrike" cap="none">
                <a:solidFill>
                  <a:srgbClr val="FFFFFF"/>
                </a:solidFill>
                <a:latin typeface="Poppins"/>
                <a:ea typeface="Poppins"/>
                <a:cs typeface="Poppins"/>
                <a:sym typeface="Poppins"/>
              </a:rPr>
              <a:t>Are eligible to apply for the L.A. Unified and State Seal of  Biliteracy Award. </a:t>
            </a:r>
            <a:endParaRPr sz="20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Poppins"/>
              <a:ea typeface="Poppins"/>
              <a:cs typeface="Poppins"/>
              <a:sym typeface="Poppins"/>
            </a:endParaRPr>
          </a:p>
        </p:txBody>
      </p:sp>
      <p:sp>
        <p:nvSpPr>
          <p:cNvPr id="4494" name="Google Shape;4494;p22"/>
          <p:cNvSpPr txBox="1"/>
          <p:nvPr/>
        </p:nvSpPr>
        <p:spPr>
          <a:xfrm>
            <a:off x="4828600" y="1137175"/>
            <a:ext cx="4216200" cy="3796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2000"/>
              <a:buFont typeface="Arial"/>
              <a:buNone/>
            </a:pPr>
            <a:r>
              <a:rPr lang="en-US" sz="2000" b="0" i="0" u="none" strike="noStrike" cap="none">
                <a:solidFill>
                  <a:srgbClr val="6AA84F"/>
                </a:solidFill>
                <a:latin typeface="Poppins"/>
                <a:ea typeface="Poppins"/>
                <a:cs typeface="Poppins"/>
                <a:sym typeface="Poppins"/>
              </a:rPr>
              <a:t>Todos los estudiantes del grado doce independientemente de la clasificación del idioma o la participación en el programa:</a:t>
            </a:r>
            <a:endParaRPr sz="2000" b="0" i="0" u="none" strike="noStrike" cap="none">
              <a:solidFill>
                <a:srgbClr val="6AA84F"/>
              </a:solidFill>
              <a:latin typeface="Poppins"/>
              <a:ea typeface="Poppins"/>
              <a:cs typeface="Poppins"/>
              <a:sym typeface="Poppins"/>
            </a:endParaRPr>
          </a:p>
          <a:p>
            <a:pPr marL="342900" marR="0" lvl="0" indent="-292100" algn="l" rtl="0">
              <a:lnSpc>
                <a:spcPct val="90000"/>
              </a:lnSpc>
              <a:spcBef>
                <a:spcPts val="800"/>
              </a:spcBef>
              <a:spcAft>
                <a:spcPts val="0"/>
              </a:spcAft>
              <a:buClr>
                <a:srgbClr val="6AA84F"/>
              </a:buClr>
              <a:buSzPts val="2000"/>
              <a:buFont typeface="Poppins"/>
              <a:buChar char="•"/>
            </a:pPr>
            <a:r>
              <a:rPr lang="en-US" sz="2000" b="0" i="0" u="none" strike="noStrike" cap="none">
                <a:solidFill>
                  <a:srgbClr val="6AA84F"/>
                </a:solidFill>
                <a:latin typeface="Poppins"/>
                <a:ea typeface="Poppins"/>
                <a:cs typeface="Poppins"/>
                <a:sym typeface="Poppins"/>
              </a:rPr>
              <a:t>Inglés convencional</a:t>
            </a:r>
            <a:endParaRPr sz="2000" b="0" i="0" u="none" strike="noStrike" cap="none">
              <a:solidFill>
                <a:srgbClr val="6AA84F"/>
              </a:solidFill>
              <a:latin typeface="Poppins"/>
              <a:ea typeface="Poppins"/>
              <a:cs typeface="Poppins"/>
              <a:sym typeface="Poppins"/>
            </a:endParaRPr>
          </a:p>
          <a:p>
            <a:pPr marL="342900" marR="0" lvl="0" indent="-292100" algn="l" rtl="0">
              <a:lnSpc>
                <a:spcPct val="90000"/>
              </a:lnSpc>
              <a:spcBef>
                <a:spcPts val="0"/>
              </a:spcBef>
              <a:spcAft>
                <a:spcPts val="0"/>
              </a:spcAft>
              <a:buClr>
                <a:srgbClr val="6AA84F"/>
              </a:buClr>
              <a:buSzPts val="2000"/>
              <a:buFont typeface="Poppins"/>
              <a:buChar char="•"/>
            </a:pPr>
            <a:r>
              <a:rPr lang="en-US" sz="2000" b="0" i="0" u="none" strike="noStrike" cap="none">
                <a:solidFill>
                  <a:srgbClr val="6AA84F"/>
                </a:solidFill>
                <a:latin typeface="Poppins"/>
                <a:ea typeface="Poppins"/>
                <a:cs typeface="Poppins"/>
                <a:sym typeface="Poppins"/>
              </a:rPr>
              <a:t>Aprendices de inglés</a:t>
            </a:r>
            <a:endParaRPr sz="2000" b="0" i="0" u="none" strike="noStrike" cap="none">
              <a:solidFill>
                <a:srgbClr val="6AA84F"/>
              </a:solidFill>
              <a:latin typeface="Poppins"/>
              <a:ea typeface="Poppins"/>
              <a:cs typeface="Poppins"/>
              <a:sym typeface="Poppins"/>
            </a:endParaRPr>
          </a:p>
          <a:p>
            <a:pPr marL="342900" marR="0" lvl="0" indent="-292100" algn="l" rtl="0">
              <a:lnSpc>
                <a:spcPct val="90000"/>
              </a:lnSpc>
              <a:spcBef>
                <a:spcPts val="0"/>
              </a:spcBef>
              <a:spcAft>
                <a:spcPts val="0"/>
              </a:spcAft>
              <a:buClr>
                <a:srgbClr val="6AA84F"/>
              </a:buClr>
              <a:buSzPts val="2000"/>
              <a:buFont typeface="Poppins"/>
              <a:buChar char="•"/>
            </a:pPr>
            <a:r>
              <a:rPr lang="en-US" sz="2000" b="0" i="0" u="none" strike="noStrike" cap="none">
                <a:solidFill>
                  <a:srgbClr val="6AA84F"/>
                </a:solidFill>
                <a:latin typeface="Poppins"/>
                <a:ea typeface="Poppins"/>
                <a:cs typeface="Poppins"/>
                <a:sym typeface="Poppins"/>
              </a:rPr>
              <a:t>Aprendices neurodiversos</a:t>
            </a:r>
            <a:endParaRPr sz="2000" b="0" i="0" u="none" strike="noStrike" cap="none">
              <a:solidFill>
                <a:srgbClr val="6AA84F"/>
              </a:solidFill>
              <a:latin typeface="Poppins"/>
              <a:ea typeface="Poppins"/>
              <a:cs typeface="Poppins"/>
              <a:sym typeface="Poppins"/>
            </a:endParaRPr>
          </a:p>
          <a:p>
            <a:pPr marL="0" marR="0" lvl="0" indent="0" algn="l" rtl="0">
              <a:lnSpc>
                <a:spcPct val="90000"/>
              </a:lnSpc>
              <a:spcBef>
                <a:spcPts val="800"/>
              </a:spcBef>
              <a:spcAft>
                <a:spcPts val="0"/>
              </a:spcAft>
              <a:buClr>
                <a:srgbClr val="000000"/>
              </a:buClr>
              <a:buSzPts val="2000"/>
              <a:buFont typeface="Arial"/>
              <a:buNone/>
            </a:pPr>
            <a:r>
              <a:rPr lang="en-US" sz="2000" b="0" i="0" u="none" strike="noStrike" cap="none">
                <a:solidFill>
                  <a:srgbClr val="6AA84F"/>
                </a:solidFill>
                <a:latin typeface="Poppins"/>
                <a:ea typeface="Poppins"/>
                <a:cs typeface="Poppins"/>
                <a:sym typeface="Poppins"/>
              </a:rPr>
              <a:t>Son elegibles para solicitar el Sello de Alfabetización Bilingüe del Distrito Escolar de Los Ángeles y del Estado.</a:t>
            </a:r>
            <a:endParaRPr sz="2000" b="0" i="0" u="none" strike="noStrike" cap="none">
              <a:solidFill>
                <a:srgbClr val="6AA84F"/>
              </a:solidFill>
              <a:latin typeface="Poppins"/>
              <a:ea typeface="Poppins"/>
              <a:cs typeface="Poppins"/>
              <a:sym typeface="Poppins"/>
            </a:endParaRPr>
          </a:p>
          <a:p>
            <a:pPr marL="0" marR="0" lvl="0" indent="0" algn="l" rtl="0">
              <a:lnSpc>
                <a:spcPct val="90000"/>
              </a:lnSpc>
              <a:spcBef>
                <a:spcPts val="800"/>
              </a:spcBef>
              <a:spcAft>
                <a:spcPts val="0"/>
              </a:spcAft>
              <a:buClr>
                <a:schemeClr val="dk1"/>
              </a:buClr>
              <a:buSzPts val="2100"/>
              <a:buFont typeface="Arial"/>
              <a:buNone/>
            </a:pPr>
            <a:r>
              <a:rPr lang="en-US" sz="1700" b="1" i="0" u="none" strike="noStrike" cap="none">
                <a:solidFill>
                  <a:schemeClr val="dk1"/>
                </a:solidFill>
                <a:latin typeface="Poppins"/>
                <a:ea typeface="Poppins"/>
                <a:cs typeface="Poppins"/>
                <a:sym typeface="Poppins"/>
              </a:rPr>
              <a:t> </a:t>
            </a:r>
            <a:endParaRPr sz="1700" b="1" i="0" u="none" strike="noStrike" cap="none">
              <a:solidFill>
                <a:schemeClr val="dk1"/>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99"/>
        <p:cNvGrpSpPr/>
        <p:nvPr/>
      </p:nvGrpSpPr>
      <p:grpSpPr>
        <a:xfrm>
          <a:off x="0" y="0"/>
          <a:ext cx="0" cy="0"/>
          <a:chOff x="0" y="0"/>
          <a:chExt cx="0" cy="0"/>
        </a:xfrm>
      </p:grpSpPr>
      <p:sp>
        <p:nvSpPr>
          <p:cNvPr id="4500" name="Google Shape;4500;p19"/>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SzPct val="113333"/>
              <a:buNone/>
            </a:pPr>
            <a:r>
              <a:rPr lang="en-US" sz="3000">
                <a:solidFill>
                  <a:schemeClr val="lt1"/>
                </a:solidFill>
                <a:latin typeface="Poppins"/>
                <a:ea typeface="Poppins"/>
                <a:cs typeface="Poppins"/>
                <a:sym typeface="Poppins"/>
              </a:rPr>
              <a:t>Awards Criteria</a:t>
            </a:r>
            <a:endParaRPr sz="3000">
              <a:solidFill>
                <a:schemeClr val="lt1"/>
              </a:solidFill>
              <a:latin typeface="Poppins"/>
              <a:ea typeface="Poppins"/>
              <a:cs typeface="Poppins"/>
              <a:sym typeface="Poppins"/>
            </a:endParaRPr>
          </a:p>
          <a:p>
            <a:pPr marL="0" lvl="0" indent="0" algn="ctr" rtl="0">
              <a:lnSpc>
                <a:spcPct val="90000"/>
              </a:lnSpc>
              <a:spcBef>
                <a:spcPts val="0"/>
              </a:spcBef>
              <a:spcAft>
                <a:spcPts val="0"/>
              </a:spcAft>
              <a:buSzPct val="113333"/>
              <a:buNone/>
            </a:pPr>
            <a:r>
              <a:rPr lang="en-US" sz="3000">
                <a:solidFill>
                  <a:srgbClr val="FFFF00"/>
                </a:solidFill>
                <a:latin typeface="Poppins"/>
                <a:ea typeface="Poppins"/>
                <a:cs typeface="Poppins"/>
                <a:sym typeface="Poppins"/>
              </a:rPr>
              <a:t>Criterios para los Premios</a:t>
            </a:r>
            <a:endParaRPr sz="3000">
              <a:solidFill>
                <a:srgbClr val="FFFF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88"/>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5"/>
        <p:cNvGrpSpPr/>
        <p:nvPr/>
      </p:nvGrpSpPr>
      <p:grpSpPr>
        <a:xfrm>
          <a:off x="0" y="0"/>
          <a:ext cx="0" cy="0"/>
          <a:chOff x="0" y="0"/>
          <a:chExt cx="0" cy="0"/>
        </a:xfrm>
      </p:grpSpPr>
      <p:sp>
        <p:nvSpPr>
          <p:cNvPr id="4506" name="Google Shape;4506;g314f74be5a2_1_10855"/>
          <p:cNvSpPr txBox="1">
            <a:spLocks noGrp="1"/>
          </p:cNvSpPr>
          <p:nvPr>
            <p:ph type="title"/>
          </p:nvPr>
        </p:nvSpPr>
        <p:spPr>
          <a:xfrm>
            <a:off x="1919675" y="51450"/>
            <a:ext cx="7167600" cy="8418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33000"/>
              <a:buNone/>
            </a:pPr>
            <a:r>
              <a:rPr lang="en-US" sz="3000"/>
              <a:t>12th Grade Seal of Bilitearcy Infographic</a:t>
            </a:r>
            <a:endParaRPr sz="3000"/>
          </a:p>
        </p:txBody>
      </p:sp>
      <p:pic>
        <p:nvPicPr>
          <p:cNvPr id="4507" name="Google Shape;4507;g314f74be5a2_1_10855"/>
          <p:cNvPicPr preferRelativeResize="0"/>
          <p:nvPr/>
        </p:nvPicPr>
        <p:blipFill rotWithShape="1">
          <a:blip r:embed="rId3">
            <a:alphaModFix/>
          </a:blip>
          <a:srcRect/>
          <a:stretch/>
        </p:blipFill>
        <p:spPr>
          <a:xfrm>
            <a:off x="6143100" y="818050"/>
            <a:ext cx="2944175" cy="4091549"/>
          </a:xfrm>
          <a:prstGeom prst="rect">
            <a:avLst/>
          </a:prstGeom>
          <a:noFill/>
          <a:ln>
            <a:noFill/>
          </a:ln>
        </p:spPr>
      </p:pic>
      <p:sp>
        <p:nvSpPr>
          <p:cNvPr id="4508" name="Google Shape;4508;g314f74be5a2_1_10855"/>
          <p:cNvSpPr txBox="1"/>
          <p:nvPr/>
        </p:nvSpPr>
        <p:spPr>
          <a:xfrm>
            <a:off x="93925" y="818050"/>
            <a:ext cx="5976300" cy="419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Poppins"/>
                <a:ea typeface="Poppins"/>
                <a:cs typeface="Poppins"/>
                <a:sym typeface="Poppins"/>
              </a:rPr>
              <a:t>The infographic explains what requirements the 12th Grade student must fulfill to qualify for the Seal of Biliteracy. Both English and Language Other Than English are required. </a:t>
            </a:r>
            <a:endParaRPr sz="20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Poppins"/>
              <a:ea typeface="Poppins"/>
              <a:cs typeface="Poppins"/>
              <a:sym typeface="Poppins"/>
            </a:endParaRPr>
          </a:p>
          <a:p>
            <a:pPr marL="0" marR="38100" lvl="0" indent="0" algn="l" rtl="0">
              <a:lnSpc>
                <a:spcPct val="128571"/>
              </a:lnSpc>
              <a:spcBef>
                <a:spcPts val="0"/>
              </a:spcBef>
              <a:spcAft>
                <a:spcPts val="0"/>
              </a:spcAft>
              <a:buClr>
                <a:srgbClr val="000000"/>
              </a:buClr>
              <a:buSzPts val="2000"/>
              <a:buFont typeface="Arial"/>
              <a:buNone/>
            </a:pPr>
            <a:r>
              <a:rPr lang="en-US" sz="2000" b="0" i="0" u="none" strike="noStrike" cap="none">
                <a:solidFill>
                  <a:srgbClr val="FFFF00"/>
                </a:solidFill>
                <a:latin typeface="Poppins"/>
                <a:ea typeface="Poppins"/>
                <a:cs typeface="Poppins"/>
                <a:sym typeface="Poppins"/>
              </a:rPr>
              <a:t>La infografía explica qué requisitos debe cumplir el estudiante de 12º grado para calificar para el Sello de Alfabetización Bilingüe. Se requiere inglés y dominio de otro idioma.</a:t>
            </a:r>
            <a:endParaRPr sz="1800" b="0" i="0" u="none" strike="noStrike" cap="none">
              <a:solidFill>
                <a:srgbClr val="FFFF00"/>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3"/>
        <p:cNvGrpSpPr/>
        <p:nvPr/>
      </p:nvGrpSpPr>
      <p:grpSpPr>
        <a:xfrm>
          <a:off x="0" y="0"/>
          <a:ext cx="0" cy="0"/>
          <a:chOff x="0" y="0"/>
          <a:chExt cx="0" cy="0"/>
        </a:xfrm>
      </p:grpSpPr>
      <p:pic>
        <p:nvPicPr>
          <p:cNvPr id="4514" name="Google Shape;4514;g314f74be5a2_1_10845"/>
          <p:cNvPicPr preferRelativeResize="0"/>
          <p:nvPr/>
        </p:nvPicPr>
        <p:blipFill rotWithShape="1">
          <a:blip r:embed="rId3">
            <a:alphaModFix/>
          </a:blip>
          <a:srcRect/>
          <a:stretch/>
        </p:blipFill>
        <p:spPr>
          <a:xfrm>
            <a:off x="55450" y="1334275"/>
            <a:ext cx="3935275" cy="2689550"/>
          </a:xfrm>
          <a:prstGeom prst="rect">
            <a:avLst/>
          </a:prstGeom>
          <a:noFill/>
          <a:ln>
            <a:noFill/>
          </a:ln>
        </p:spPr>
      </p:pic>
      <p:pic>
        <p:nvPicPr>
          <p:cNvPr id="4515" name="Google Shape;4515;g314f74be5a2_1_10845"/>
          <p:cNvPicPr preferRelativeResize="0"/>
          <p:nvPr/>
        </p:nvPicPr>
        <p:blipFill rotWithShape="1">
          <a:blip r:embed="rId4">
            <a:alphaModFix/>
          </a:blip>
          <a:srcRect/>
          <a:stretch/>
        </p:blipFill>
        <p:spPr>
          <a:xfrm>
            <a:off x="5171550" y="1334275"/>
            <a:ext cx="3890375" cy="2689550"/>
          </a:xfrm>
          <a:prstGeom prst="rect">
            <a:avLst/>
          </a:prstGeom>
          <a:noFill/>
          <a:ln>
            <a:noFill/>
          </a:ln>
        </p:spPr>
      </p:pic>
      <p:sp>
        <p:nvSpPr>
          <p:cNvPr id="4516" name="Google Shape;4516;g314f74be5a2_1_10845"/>
          <p:cNvSpPr txBox="1"/>
          <p:nvPr/>
        </p:nvSpPr>
        <p:spPr>
          <a:xfrm>
            <a:off x="631613" y="4198775"/>
            <a:ext cx="3359100" cy="4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FFFFFF"/>
                </a:solidFill>
                <a:latin typeface="Poppins"/>
                <a:ea typeface="Poppins"/>
                <a:cs typeface="Poppins"/>
                <a:sym typeface="Poppins"/>
              </a:rPr>
              <a:t>ELA</a:t>
            </a:r>
            <a:endParaRPr sz="2500" b="1" i="0" u="none" strike="noStrike" cap="none">
              <a:solidFill>
                <a:srgbClr val="FFFFFF"/>
              </a:solidFill>
              <a:latin typeface="Poppins"/>
              <a:ea typeface="Poppins"/>
              <a:cs typeface="Poppins"/>
              <a:sym typeface="Poppins"/>
            </a:endParaRPr>
          </a:p>
        </p:txBody>
      </p:sp>
      <p:sp>
        <p:nvSpPr>
          <p:cNvPr id="4517" name="Google Shape;4517;g314f74be5a2_1_10845"/>
          <p:cNvSpPr txBox="1"/>
          <p:nvPr/>
        </p:nvSpPr>
        <p:spPr>
          <a:xfrm>
            <a:off x="5171538" y="4149975"/>
            <a:ext cx="3359100" cy="4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FFFFFF"/>
                </a:solidFill>
                <a:latin typeface="Poppins"/>
                <a:ea typeface="Poppins"/>
                <a:cs typeface="Poppins"/>
                <a:sym typeface="Poppins"/>
              </a:rPr>
              <a:t>LOTE</a:t>
            </a:r>
            <a:endParaRPr sz="2500" b="1" i="0" u="none" strike="noStrike" cap="none">
              <a:solidFill>
                <a:srgbClr val="FFFFFF"/>
              </a:solidFill>
              <a:latin typeface="Poppins"/>
              <a:ea typeface="Poppins"/>
              <a:cs typeface="Poppins"/>
              <a:sym typeface="Poppins"/>
            </a:endParaRPr>
          </a:p>
        </p:txBody>
      </p:sp>
      <p:sp>
        <p:nvSpPr>
          <p:cNvPr id="4518" name="Google Shape;4518;g314f74be5a2_1_10845"/>
          <p:cNvSpPr txBox="1">
            <a:spLocks noGrp="1"/>
          </p:cNvSpPr>
          <p:nvPr>
            <p:ph type="title"/>
          </p:nvPr>
        </p:nvSpPr>
        <p:spPr>
          <a:xfrm>
            <a:off x="1781700" y="97350"/>
            <a:ext cx="558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990"/>
              <a:buNone/>
            </a:pPr>
            <a:r>
              <a:rPr lang="en-US" sz="3000"/>
              <a:t>ELA &amp; LOTE Both Required</a:t>
            </a:r>
            <a:endParaRPr sz="3000"/>
          </a:p>
        </p:txBody>
      </p:sp>
      <p:sp>
        <p:nvSpPr>
          <p:cNvPr id="4519" name="Google Shape;4519;g314f74be5a2_1_10845"/>
          <p:cNvSpPr txBox="1"/>
          <p:nvPr/>
        </p:nvSpPr>
        <p:spPr>
          <a:xfrm>
            <a:off x="3990725" y="2491225"/>
            <a:ext cx="1180800" cy="6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FFFF00"/>
                </a:solidFill>
                <a:latin typeface="Poppins"/>
                <a:ea typeface="Poppins"/>
                <a:cs typeface="Poppins"/>
                <a:sym typeface="Poppins"/>
              </a:rPr>
              <a:t>AND</a:t>
            </a:r>
            <a:endParaRPr sz="3500" b="1" i="0" u="none" strike="noStrike" cap="none">
              <a:solidFill>
                <a:srgbClr val="FFFF00"/>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23"/>
        <p:cNvGrpSpPr/>
        <p:nvPr/>
      </p:nvGrpSpPr>
      <p:grpSpPr>
        <a:xfrm>
          <a:off x="0" y="0"/>
          <a:ext cx="0" cy="0"/>
          <a:chOff x="0" y="0"/>
          <a:chExt cx="0" cy="0"/>
        </a:xfrm>
      </p:grpSpPr>
      <p:sp>
        <p:nvSpPr>
          <p:cNvPr id="4524" name="Google Shape;4524;g314f74be5a2_1_9084"/>
          <p:cNvSpPr txBox="1">
            <a:spLocks noGrp="1"/>
          </p:cNvSpPr>
          <p:nvPr>
            <p:ph type="title"/>
          </p:nvPr>
        </p:nvSpPr>
        <p:spPr>
          <a:xfrm>
            <a:off x="1388100" y="238200"/>
            <a:ext cx="6367800" cy="7941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ts val="891"/>
              <a:buNone/>
            </a:pPr>
            <a:r>
              <a:rPr lang="en-US" sz="4020" b="1"/>
              <a:t>English Criteria </a:t>
            </a:r>
            <a:endParaRPr sz="4020" b="1"/>
          </a:p>
        </p:txBody>
      </p:sp>
      <p:pic>
        <p:nvPicPr>
          <p:cNvPr id="4525" name="Google Shape;4525;g314f74be5a2_1_9084"/>
          <p:cNvPicPr preferRelativeResize="0"/>
          <p:nvPr/>
        </p:nvPicPr>
        <p:blipFill rotWithShape="1">
          <a:blip r:embed="rId3">
            <a:alphaModFix/>
          </a:blip>
          <a:srcRect/>
          <a:stretch/>
        </p:blipFill>
        <p:spPr>
          <a:xfrm>
            <a:off x="120275" y="2065850"/>
            <a:ext cx="3697036" cy="2857500"/>
          </a:xfrm>
          <a:prstGeom prst="rect">
            <a:avLst/>
          </a:prstGeom>
          <a:noFill/>
          <a:ln>
            <a:noFill/>
          </a:ln>
        </p:spPr>
      </p:pic>
      <p:pic>
        <p:nvPicPr>
          <p:cNvPr id="4526" name="Google Shape;4526;g314f74be5a2_1_9084"/>
          <p:cNvPicPr preferRelativeResize="0"/>
          <p:nvPr/>
        </p:nvPicPr>
        <p:blipFill rotWithShape="1">
          <a:blip r:embed="rId4">
            <a:alphaModFix/>
          </a:blip>
          <a:srcRect/>
          <a:stretch/>
        </p:blipFill>
        <p:spPr>
          <a:xfrm>
            <a:off x="5332950" y="2065857"/>
            <a:ext cx="3756225" cy="2857493"/>
          </a:xfrm>
          <a:prstGeom prst="rect">
            <a:avLst/>
          </a:prstGeom>
          <a:noFill/>
          <a:ln>
            <a:noFill/>
          </a:ln>
        </p:spPr>
      </p:pic>
      <p:sp>
        <p:nvSpPr>
          <p:cNvPr id="4527" name="Google Shape;4527;g314f74be5a2_1_9084"/>
          <p:cNvSpPr txBox="1"/>
          <p:nvPr/>
        </p:nvSpPr>
        <p:spPr>
          <a:xfrm rot="-1203500">
            <a:off x="5717847" y="2507498"/>
            <a:ext cx="2635456" cy="6239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700"/>
              <a:buFont typeface="Arial"/>
              <a:buNone/>
            </a:pPr>
            <a:r>
              <a:rPr lang="en-US" sz="4700" b="1" i="0" u="none" strike="noStrike" cap="none">
                <a:solidFill>
                  <a:srgbClr val="FFFFFF"/>
                </a:solidFill>
                <a:latin typeface="Lato"/>
                <a:ea typeface="Lato"/>
                <a:cs typeface="Lato"/>
                <a:sym typeface="Lato"/>
              </a:rPr>
              <a:t>ELA</a:t>
            </a:r>
            <a:endParaRPr sz="4700" b="1" i="0" u="none" strike="noStrike" cap="none">
              <a:solidFill>
                <a:srgbClr val="FFFFFF"/>
              </a:solidFill>
              <a:latin typeface="Lato"/>
              <a:ea typeface="Lato"/>
              <a:cs typeface="Lato"/>
              <a:sym typeface="Lato"/>
            </a:endParaRPr>
          </a:p>
        </p:txBody>
      </p:sp>
      <p:sp>
        <p:nvSpPr>
          <p:cNvPr id="4528" name="Google Shape;4528;g314f74be5a2_1_9084"/>
          <p:cNvSpPr txBox="1"/>
          <p:nvPr/>
        </p:nvSpPr>
        <p:spPr>
          <a:xfrm rot="858744">
            <a:off x="1359823" y="2542396"/>
            <a:ext cx="2128566" cy="58895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US" sz="3900" b="1" i="0" u="none" strike="noStrike" cap="none">
                <a:solidFill>
                  <a:schemeClr val="dk1"/>
                </a:solidFill>
                <a:latin typeface="Lato"/>
                <a:ea typeface="Lato"/>
                <a:cs typeface="Lato"/>
                <a:sym typeface="Lato"/>
              </a:rPr>
              <a:t>ELA</a:t>
            </a:r>
            <a:endParaRPr sz="3900" b="1" i="0" u="none" strike="noStrike" cap="none">
              <a:solidFill>
                <a:schemeClr val="dk1"/>
              </a:solidFill>
              <a:latin typeface="Lato"/>
              <a:ea typeface="Lato"/>
              <a:cs typeface="Lato"/>
              <a:sym typeface="Lato"/>
            </a:endParaRPr>
          </a:p>
        </p:txBody>
      </p:sp>
      <p:sp>
        <p:nvSpPr>
          <p:cNvPr id="4529" name="Google Shape;4529;g314f74be5a2_1_9084"/>
          <p:cNvSpPr txBox="1"/>
          <p:nvPr/>
        </p:nvSpPr>
        <p:spPr>
          <a:xfrm>
            <a:off x="120275" y="4734800"/>
            <a:ext cx="3697200" cy="1887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4530" name="Google Shape;4530;g314f74be5a2_1_9084"/>
          <p:cNvSpPr txBox="1"/>
          <p:nvPr/>
        </p:nvSpPr>
        <p:spPr>
          <a:xfrm>
            <a:off x="3984725" y="2753025"/>
            <a:ext cx="1180800" cy="63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a:solidFill>
                  <a:srgbClr val="FFFF00"/>
                </a:solidFill>
                <a:latin typeface="Poppins"/>
                <a:ea typeface="Poppins"/>
                <a:cs typeface="Poppins"/>
                <a:sym typeface="Poppins"/>
              </a:rPr>
              <a:t>OR</a:t>
            </a:r>
            <a:endParaRPr sz="3500" b="1" i="0" u="none" strike="noStrike" cap="none">
              <a:solidFill>
                <a:srgbClr val="FFFF00"/>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35"/>
        <p:cNvGrpSpPr/>
        <p:nvPr/>
      </p:nvGrpSpPr>
      <p:grpSpPr>
        <a:xfrm>
          <a:off x="0" y="0"/>
          <a:ext cx="0" cy="0"/>
          <a:chOff x="0" y="0"/>
          <a:chExt cx="0" cy="0"/>
        </a:xfrm>
      </p:grpSpPr>
      <p:sp>
        <p:nvSpPr>
          <p:cNvPr id="4536" name="Google Shape;4536;g314f74be5a2_1_10867"/>
          <p:cNvSpPr txBox="1">
            <a:spLocks noGrp="1"/>
          </p:cNvSpPr>
          <p:nvPr>
            <p:ph type="title"/>
          </p:nvPr>
        </p:nvSpPr>
        <p:spPr>
          <a:xfrm>
            <a:off x="2701475" y="88300"/>
            <a:ext cx="3771000" cy="7233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US" sz="3000" b="1"/>
              <a:t>ELA Coursework</a:t>
            </a:r>
            <a:endParaRPr sz="3000" b="1"/>
          </a:p>
        </p:txBody>
      </p:sp>
      <p:pic>
        <p:nvPicPr>
          <p:cNvPr id="4537" name="Google Shape;4537;g314f74be5a2_1_10867"/>
          <p:cNvPicPr preferRelativeResize="0"/>
          <p:nvPr/>
        </p:nvPicPr>
        <p:blipFill rotWithShape="1">
          <a:blip r:embed="rId3">
            <a:alphaModFix/>
          </a:blip>
          <a:srcRect/>
          <a:stretch/>
        </p:blipFill>
        <p:spPr>
          <a:xfrm>
            <a:off x="3409925" y="3528425"/>
            <a:ext cx="2354100" cy="1518000"/>
          </a:xfrm>
          <a:prstGeom prst="rect">
            <a:avLst/>
          </a:prstGeom>
          <a:noFill/>
          <a:ln>
            <a:noFill/>
          </a:ln>
        </p:spPr>
      </p:pic>
      <p:sp>
        <p:nvSpPr>
          <p:cNvPr id="4538" name="Google Shape;4538;g314f74be5a2_1_10867"/>
          <p:cNvSpPr txBox="1"/>
          <p:nvPr/>
        </p:nvSpPr>
        <p:spPr>
          <a:xfrm>
            <a:off x="123525" y="1482200"/>
            <a:ext cx="3132000" cy="27792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US" sz="3000" b="0" i="0" u="none" strike="noStrike" cap="none">
                <a:solidFill>
                  <a:schemeClr val="lt1"/>
                </a:solidFill>
                <a:latin typeface="Poppins"/>
                <a:ea typeface="Poppins"/>
                <a:cs typeface="Poppins"/>
                <a:sym typeface="Poppins"/>
              </a:rPr>
              <a:t>Complete all ELA graduation  requirements with GPA of 3.0 or above.</a:t>
            </a:r>
            <a:endParaRPr sz="3000" b="0" i="0" u="none" strike="noStrike" cap="none">
              <a:solidFill>
                <a:schemeClr val="dk1"/>
              </a:solidFill>
              <a:latin typeface="Poppins"/>
              <a:ea typeface="Poppins"/>
              <a:cs typeface="Poppins"/>
              <a:sym typeface="Poppins"/>
            </a:endParaRPr>
          </a:p>
        </p:txBody>
      </p:sp>
      <p:sp>
        <p:nvSpPr>
          <p:cNvPr id="4539" name="Google Shape;4539;g314f74be5a2_1_10867"/>
          <p:cNvSpPr txBox="1"/>
          <p:nvPr/>
        </p:nvSpPr>
        <p:spPr>
          <a:xfrm>
            <a:off x="5812575" y="1482200"/>
            <a:ext cx="3132000" cy="2779200"/>
          </a:xfrm>
          <a:prstGeom prst="rect">
            <a:avLst/>
          </a:prstGeom>
          <a:noFill/>
          <a:ln>
            <a:noFill/>
          </a:ln>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Clr>
                <a:schemeClr val="dk1"/>
              </a:buClr>
              <a:buSzPts val="1100"/>
              <a:buFont typeface="Arial"/>
              <a:buNone/>
            </a:pPr>
            <a:r>
              <a:rPr lang="en-US" sz="3000" b="0" i="0" u="none" strike="noStrike" cap="none">
                <a:solidFill>
                  <a:srgbClr val="FFFF00"/>
                </a:solidFill>
                <a:latin typeface="Arial"/>
                <a:ea typeface="Arial"/>
                <a:cs typeface="Arial"/>
                <a:sym typeface="Arial"/>
              </a:rPr>
              <a:t>Completar todos los requisitos de graduación de ELA con un GPA de 3.0 o superior.</a:t>
            </a:r>
            <a:endParaRPr sz="3000" b="0" i="0" u="none" strike="noStrike" cap="none">
              <a:solidFill>
                <a:srgbClr val="FFFF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3000"/>
              <a:buFont typeface="Arial"/>
              <a:buNone/>
            </a:pPr>
            <a:endParaRPr sz="3000" b="0" i="0" u="none" strike="noStrike" cap="none">
              <a:solidFill>
                <a:schemeClr val="lt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4"/>
        <p:cNvGrpSpPr/>
        <p:nvPr/>
      </p:nvGrpSpPr>
      <p:grpSpPr>
        <a:xfrm>
          <a:off x="0" y="0"/>
          <a:ext cx="0" cy="0"/>
          <a:chOff x="0" y="0"/>
          <a:chExt cx="0" cy="0"/>
        </a:xfrm>
      </p:grpSpPr>
      <p:sp>
        <p:nvSpPr>
          <p:cNvPr id="4545" name="Google Shape;4545;g314f74be5a2_1_10887"/>
          <p:cNvSpPr txBox="1">
            <a:spLocks noGrp="1"/>
          </p:cNvSpPr>
          <p:nvPr>
            <p:ph type="title"/>
          </p:nvPr>
        </p:nvSpPr>
        <p:spPr>
          <a:xfrm>
            <a:off x="2701475" y="88300"/>
            <a:ext cx="3771000" cy="7233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US" sz="3000" b="1"/>
              <a:t>ELA Assessment</a:t>
            </a:r>
            <a:endParaRPr sz="3000" b="1"/>
          </a:p>
        </p:txBody>
      </p:sp>
      <p:pic>
        <p:nvPicPr>
          <p:cNvPr id="4546" name="Google Shape;4546;g314f74be5a2_1_10887"/>
          <p:cNvPicPr preferRelativeResize="0"/>
          <p:nvPr/>
        </p:nvPicPr>
        <p:blipFill rotWithShape="1">
          <a:blip r:embed="rId3">
            <a:alphaModFix/>
          </a:blip>
          <a:srcRect/>
          <a:stretch/>
        </p:blipFill>
        <p:spPr>
          <a:xfrm>
            <a:off x="0" y="855775"/>
            <a:ext cx="1603275" cy="835775"/>
          </a:xfrm>
          <a:prstGeom prst="rect">
            <a:avLst/>
          </a:prstGeom>
          <a:noFill/>
          <a:ln>
            <a:noFill/>
          </a:ln>
        </p:spPr>
      </p:pic>
      <p:sp>
        <p:nvSpPr>
          <p:cNvPr id="4547" name="Google Shape;4547;g314f74be5a2_1_10887"/>
          <p:cNvSpPr txBox="1"/>
          <p:nvPr/>
        </p:nvSpPr>
        <p:spPr>
          <a:xfrm>
            <a:off x="1603275" y="855775"/>
            <a:ext cx="7439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“Standards Met” or above on 11th grade SBA exam, </a:t>
            </a:r>
            <a:r>
              <a:rPr lang="en-US" sz="1700" b="1" i="0" u="none" strike="noStrike" cap="none">
                <a:solidFill>
                  <a:srgbClr val="FFFF00"/>
                </a:solidFill>
                <a:latin typeface="Poppins"/>
                <a:ea typeface="Poppins"/>
                <a:cs typeface="Poppins"/>
                <a:sym typeface="Poppins"/>
              </a:rPr>
              <a:t>OR</a:t>
            </a:r>
            <a:endParaRPr sz="1700" b="0" i="0" u="none" strike="noStrike" cap="none">
              <a:solidFill>
                <a:srgbClr val="000000"/>
              </a:solidFill>
              <a:latin typeface="Poppins"/>
              <a:ea typeface="Poppins"/>
              <a:cs typeface="Poppins"/>
              <a:sym typeface="Poppins"/>
            </a:endParaRPr>
          </a:p>
        </p:txBody>
      </p:sp>
      <p:pic>
        <p:nvPicPr>
          <p:cNvPr id="4548" name="Google Shape;4548;g314f74be5a2_1_10887"/>
          <p:cNvPicPr preferRelativeResize="0"/>
          <p:nvPr/>
        </p:nvPicPr>
        <p:blipFill rotWithShape="1">
          <a:blip r:embed="rId4">
            <a:alphaModFix/>
          </a:blip>
          <a:srcRect/>
          <a:stretch/>
        </p:blipFill>
        <p:spPr>
          <a:xfrm>
            <a:off x="22050" y="1691550"/>
            <a:ext cx="1559175" cy="943950"/>
          </a:xfrm>
          <a:prstGeom prst="rect">
            <a:avLst/>
          </a:prstGeom>
          <a:noFill/>
          <a:ln>
            <a:noFill/>
          </a:ln>
        </p:spPr>
      </p:pic>
      <p:sp>
        <p:nvSpPr>
          <p:cNvPr id="4549" name="Google Shape;4549;g314f74be5a2_1_10887"/>
          <p:cNvSpPr txBox="1"/>
          <p:nvPr/>
        </p:nvSpPr>
        <p:spPr>
          <a:xfrm>
            <a:off x="1676275" y="1691550"/>
            <a:ext cx="7366800" cy="7605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Pass AP English Language and Composition or Literature or Composition, or AP Seminar exam with a score of 3 or higher </a:t>
            </a:r>
            <a:r>
              <a:rPr lang="en-US" sz="1700" b="1" i="0" u="none" strike="noStrike" cap="none">
                <a:solidFill>
                  <a:srgbClr val="FFFF00"/>
                </a:solidFill>
                <a:latin typeface="Poppins"/>
                <a:ea typeface="Poppins"/>
                <a:cs typeface="Poppins"/>
                <a:sym typeface="Poppins"/>
              </a:rPr>
              <a:t>OR</a:t>
            </a:r>
            <a:endParaRPr sz="1400" b="0" i="0" u="none" strike="noStrike" cap="none">
              <a:solidFill>
                <a:srgbClr val="000000"/>
              </a:solidFill>
              <a:latin typeface="Arial"/>
              <a:ea typeface="Arial"/>
              <a:cs typeface="Arial"/>
              <a:sym typeface="Arial"/>
            </a:endParaRPr>
          </a:p>
        </p:txBody>
      </p:sp>
      <p:pic>
        <p:nvPicPr>
          <p:cNvPr id="4550" name="Google Shape;4550;g314f74be5a2_1_10887"/>
          <p:cNvPicPr preferRelativeResize="0"/>
          <p:nvPr/>
        </p:nvPicPr>
        <p:blipFill rotWithShape="1">
          <a:blip r:embed="rId5">
            <a:alphaModFix/>
          </a:blip>
          <a:srcRect/>
          <a:stretch/>
        </p:blipFill>
        <p:spPr>
          <a:xfrm>
            <a:off x="22050" y="2635500"/>
            <a:ext cx="1559175" cy="835775"/>
          </a:xfrm>
          <a:prstGeom prst="rect">
            <a:avLst/>
          </a:prstGeom>
          <a:noFill/>
          <a:ln>
            <a:noFill/>
          </a:ln>
        </p:spPr>
      </p:pic>
      <p:sp>
        <p:nvSpPr>
          <p:cNvPr id="4551" name="Google Shape;4551;g314f74be5a2_1_10887"/>
          <p:cNvSpPr txBox="1"/>
          <p:nvPr/>
        </p:nvSpPr>
        <p:spPr>
          <a:xfrm>
            <a:off x="1603275" y="2704625"/>
            <a:ext cx="7322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Pass an English International Baccalaureate with a 4 or higher </a:t>
            </a:r>
            <a:r>
              <a:rPr lang="en-US" sz="1700" b="1" i="0" u="none" strike="noStrike" cap="none">
                <a:solidFill>
                  <a:srgbClr val="FFFF00"/>
                </a:solidFill>
                <a:latin typeface="Poppins"/>
                <a:ea typeface="Poppins"/>
                <a:cs typeface="Poppins"/>
                <a:sym typeface="Poppins"/>
              </a:rPr>
              <a:t>OR</a:t>
            </a:r>
            <a:r>
              <a:rPr lang="en-US" sz="1700" b="0" i="0" u="none" strike="noStrike" cap="none">
                <a:solidFill>
                  <a:schemeClr val="lt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4552" name="Google Shape;4552;g314f74be5a2_1_10887"/>
          <p:cNvSpPr txBox="1"/>
          <p:nvPr/>
        </p:nvSpPr>
        <p:spPr>
          <a:xfrm>
            <a:off x="1559175" y="3452675"/>
            <a:ext cx="7410900" cy="7605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Score of 480 or above in Evidence-Based Reading and Writing  on the the SAT </a:t>
            </a:r>
            <a:endParaRPr sz="1400" b="0" i="0" u="none" strike="noStrike" cap="none">
              <a:solidFill>
                <a:srgbClr val="000000"/>
              </a:solidFill>
              <a:latin typeface="Arial"/>
              <a:ea typeface="Arial"/>
              <a:cs typeface="Arial"/>
              <a:sym typeface="Arial"/>
            </a:endParaRPr>
          </a:p>
        </p:txBody>
      </p:sp>
      <p:pic>
        <p:nvPicPr>
          <p:cNvPr id="4553" name="Google Shape;4553;g314f74be5a2_1_10887"/>
          <p:cNvPicPr preferRelativeResize="0"/>
          <p:nvPr/>
        </p:nvPicPr>
        <p:blipFill rotWithShape="1">
          <a:blip r:embed="rId6">
            <a:alphaModFix/>
          </a:blip>
          <a:srcRect/>
          <a:stretch/>
        </p:blipFill>
        <p:spPr>
          <a:xfrm>
            <a:off x="22050" y="3471275"/>
            <a:ext cx="1559175" cy="723300"/>
          </a:xfrm>
          <a:prstGeom prst="rect">
            <a:avLst/>
          </a:prstGeom>
          <a:noFill/>
          <a:ln>
            <a:noFill/>
          </a:ln>
        </p:spPr>
      </p:pic>
      <p:sp>
        <p:nvSpPr>
          <p:cNvPr id="4554" name="Google Shape;4554;g314f74be5a2_1_10887"/>
          <p:cNvSpPr txBox="1"/>
          <p:nvPr/>
        </p:nvSpPr>
        <p:spPr>
          <a:xfrm>
            <a:off x="1685000" y="4213175"/>
            <a:ext cx="7322700" cy="7605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Proficiency on most recent Summative ELPAC  with an overall performance level 4. </a:t>
            </a:r>
            <a:r>
              <a:rPr lang="en-US" sz="1700" b="1" i="0" u="none" strike="noStrike" cap="none">
                <a:solidFill>
                  <a:srgbClr val="FFFF00"/>
                </a:solidFill>
                <a:latin typeface="Poppins"/>
                <a:ea typeface="Poppins"/>
                <a:cs typeface="Poppins"/>
                <a:sym typeface="Poppins"/>
              </a:rPr>
              <a:t>(for ELs only)</a:t>
            </a:r>
            <a:endParaRPr sz="1400" b="0" i="0" u="none" strike="noStrike" cap="none">
              <a:solidFill>
                <a:srgbClr val="000000"/>
              </a:solidFill>
              <a:latin typeface="Arial"/>
              <a:ea typeface="Arial"/>
              <a:cs typeface="Arial"/>
              <a:sym typeface="Arial"/>
            </a:endParaRPr>
          </a:p>
        </p:txBody>
      </p:sp>
      <p:pic>
        <p:nvPicPr>
          <p:cNvPr id="4555" name="Google Shape;4555;g314f74be5a2_1_10887"/>
          <p:cNvPicPr preferRelativeResize="0"/>
          <p:nvPr/>
        </p:nvPicPr>
        <p:blipFill rotWithShape="1">
          <a:blip r:embed="rId7">
            <a:alphaModFix/>
          </a:blip>
          <a:srcRect/>
          <a:stretch/>
        </p:blipFill>
        <p:spPr>
          <a:xfrm>
            <a:off x="22050" y="4231775"/>
            <a:ext cx="1559173" cy="723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59"/>
        <p:cNvGrpSpPr/>
        <p:nvPr/>
      </p:nvGrpSpPr>
      <p:grpSpPr>
        <a:xfrm>
          <a:off x="0" y="0"/>
          <a:ext cx="0" cy="0"/>
          <a:chOff x="0" y="0"/>
          <a:chExt cx="0" cy="0"/>
        </a:xfrm>
      </p:grpSpPr>
      <p:graphicFrame>
        <p:nvGraphicFramePr>
          <p:cNvPr id="4560" name="Google Shape;4560;g314f74be5a2_1_9089"/>
          <p:cNvGraphicFramePr/>
          <p:nvPr/>
        </p:nvGraphicFramePr>
        <p:xfrm>
          <a:off x="70575" y="750600"/>
          <a:ext cx="9002850" cy="4451929"/>
        </p:xfrm>
        <a:graphic>
          <a:graphicData uri="http://schemas.openxmlformats.org/drawingml/2006/table">
            <a:tbl>
              <a:tblPr>
                <a:noFill/>
                <a:tableStyleId>{0F5619C5-E1CD-44B1-91F8-66E3803CDE22}</a:tableStyleId>
              </a:tblPr>
              <a:tblGrid>
                <a:gridCol w="1668400">
                  <a:extLst>
                    <a:ext uri="{9D8B030D-6E8A-4147-A177-3AD203B41FA5}">
                      <a16:colId xmlns:a16="http://schemas.microsoft.com/office/drawing/2014/main" val="20000"/>
                    </a:ext>
                  </a:extLst>
                </a:gridCol>
                <a:gridCol w="625575">
                  <a:extLst>
                    <a:ext uri="{9D8B030D-6E8A-4147-A177-3AD203B41FA5}">
                      <a16:colId xmlns:a16="http://schemas.microsoft.com/office/drawing/2014/main" val="20001"/>
                    </a:ext>
                  </a:extLst>
                </a:gridCol>
                <a:gridCol w="6708875">
                  <a:extLst>
                    <a:ext uri="{9D8B030D-6E8A-4147-A177-3AD203B41FA5}">
                      <a16:colId xmlns:a16="http://schemas.microsoft.com/office/drawing/2014/main" val="20002"/>
                    </a:ext>
                  </a:extLst>
                </a:gridCol>
              </a:tblGrid>
              <a:tr h="368475">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FFFFFF"/>
                          </a:solidFill>
                          <a:latin typeface="Poppins"/>
                          <a:ea typeface="Poppins"/>
                          <a:cs typeface="Poppins"/>
                          <a:sym typeface="Poppins"/>
                        </a:rPr>
                        <a:t>Coursework</a:t>
                      </a:r>
                      <a:endParaRPr sz="1700" b="1" u="none" strike="noStrike" cap="none">
                        <a:solidFill>
                          <a:srgbClr val="FFFFFF"/>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chemeClr val="dk1"/>
                        </a:buClr>
                        <a:buSzPts val="1100"/>
                        <a:buFont typeface="Arial"/>
                        <a:buNone/>
                      </a:pPr>
                      <a:r>
                        <a:rPr lang="en-US" sz="1700" b="1" u="none" strike="noStrike" cap="none">
                          <a:solidFill>
                            <a:srgbClr val="FFFF00"/>
                          </a:solidFill>
                          <a:latin typeface="Poppins"/>
                          <a:ea typeface="Poppins"/>
                          <a:cs typeface="Poppins"/>
                          <a:sym typeface="Poppins"/>
                        </a:rPr>
                        <a:t>OR</a:t>
                      </a:r>
                      <a:endParaRPr sz="1700" b="1" u="none" strike="noStrike" cap="none">
                        <a:solidFill>
                          <a:srgbClr val="FFFFFF"/>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FFFFFF"/>
                          </a:solidFill>
                          <a:latin typeface="Poppins"/>
                          <a:ea typeface="Poppins"/>
                          <a:cs typeface="Poppins"/>
                          <a:sym typeface="Poppins"/>
                        </a:rPr>
                        <a:t>Assessment</a:t>
                      </a:r>
                      <a:endParaRPr sz="1700" b="1" u="none" strike="noStrike" cap="none">
                        <a:solidFill>
                          <a:srgbClr val="FFFFFF"/>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extLst>
                  <a:ext uri="{0D108BD9-81ED-4DB2-BD59-A6C34878D82A}">
                    <a16:rowId xmlns:a16="http://schemas.microsoft.com/office/drawing/2014/main" val="10000"/>
                  </a:ext>
                </a:extLst>
              </a:tr>
              <a:tr h="458125">
                <a:tc rowSpan="5" gridSpan="2">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Complete all ELA graduation  requirements with GPA of 3.0 or above.</a:t>
                      </a:r>
                      <a:endParaRPr sz="1700" u="none" strike="noStrike" cap="none">
                        <a:solidFill>
                          <a:srgbClr val="FFFFFF"/>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tc rowSpan="5" h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“Standards Met” or above on 11th grade SBA exam, </a:t>
                      </a:r>
                      <a:r>
                        <a:rPr lang="en-US" sz="1700" b="1" u="none" strike="noStrike" cap="none">
                          <a:solidFill>
                            <a:srgbClr val="FFFF00"/>
                          </a:solidFill>
                          <a:latin typeface="Poppins"/>
                          <a:ea typeface="Poppins"/>
                          <a:cs typeface="Poppins"/>
                          <a:sym typeface="Poppins"/>
                        </a:rPr>
                        <a:t>OR</a:t>
                      </a:r>
                      <a:endParaRPr sz="1700" b="1" u="none" strike="noStrike" cap="none">
                        <a:solidFill>
                          <a:srgbClr val="FFFF00"/>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extLst>
                  <a:ext uri="{0D108BD9-81ED-4DB2-BD59-A6C34878D82A}">
                    <a16:rowId xmlns:a16="http://schemas.microsoft.com/office/drawing/2014/main" val="10001"/>
                  </a:ext>
                </a:extLst>
              </a:tr>
              <a:tr h="733000">
                <a:tc gridSpan="2" vMerge="1">
                  <a:txBody>
                    <a:bodyPr/>
                    <a:lstStyle/>
                    <a:p>
                      <a:endParaRPr lang="en-US"/>
                    </a:p>
                  </a:txBody>
                  <a:tcPr/>
                </a:tc>
                <a:tc hMerge="1" v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Pass AP English Language and Composition or Literature or Composition, or AP Seminar exam with a score of 3 or higher </a:t>
                      </a:r>
                      <a:r>
                        <a:rPr lang="en-US" sz="1700" b="1" u="none" strike="noStrike" cap="none">
                          <a:solidFill>
                            <a:srgbClr val="FFFF00"/>
                          </a:solidFill>
                          <a:latin typeface="Poppins"/>
                          <a:ea typeface="Poppins"/>
                          <a:cs typeface="Poppins"/>
                          <a:sym typeface="Poppins"/>
                        </a:rPr>
                        <a:t>OR</a:t>
                      </a:r>
                      <a:endParaRPr sz="1700" u="none" strike="noStrike" cap="none">
                        <a:solidFill>
                          <a:srgbClr val="FFFFFF"/>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extLst>
                  <a:ext uri="{0D108BD9-81ED-4DB2-BD59-A6C34878D82A}">
                    <a16:rowId xmlns:a16="http://schemas.microsoft.com/office/drawing/2014/main" val="10002"/>
                  </a:ext>
                </a:extLst>
              </a:tr>
              <a:tr h="458125">
                <a:tc gridSpan="2" vMerge="1">
                  <a:txBody>
                    <a:bodyPr/>
                    <a:lstStyle/>
                    <a:p>
                      <a:endParaRPr lang="en-US"/>
                    </a:p>
                  </a:txBody>
                  <a:tcPr/>
                </a:tc>
                <a:tc hMerge="1" v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Pass an English International Baccalaureate with a 4 or higher </a:t>
                      </a:r>
                      <a:r>
                        <a:rPr lang="en-US" sz="1700" b="1" u="none" strike="noStrike" cap="none">
                          <a:solidFill>
                            <a:srgbClr val="FFFF00"/>
                          </a:solidFill>
                          <a:latin typeface="Poppins"/>
                          <a:ea typeface="Poppins"/>
                          <a:cs typeface="Poppins"/>
                          <a:sym typeface="Poppins"/>
                        </a:rPr>
                        <a:t>OR</a:t>
                      </a:r>
                      <a:r>
                        <a:rPr lang="en-US" sz="1700" u="none" strike="noStrike" cap="none">
                          <a:solidFill>
                            <a:srgbClr val="FFFFFF"/>
                          </a:solidFill>
                          <a:latin typeface="Poppins"/>
                          <a:ea typeface="Poppins"/>
                          <a:cs typeface="Poppins"/>
                          <a:sym typeface="Poppins"/>
                        </a:rPr>
                        <a:t>  </a:t>
                      </a:r>
                      <a:endParaRPr sz="1700" u="none" strike="noStrike" cap="none">
                        <a:solidFill>
                          <a:srgbClr val="FFFFFF"/>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extLst>
                  <a:ext uri="{0D108BD9-81ED-4DB2-BD59-A6C34878D82A}">
                    <a16:rowId xmlns:a16="http://schemas.microsoft.com/office/drawing/2014/main" val="10003"/>
                  </a:ext>
                </a:extLst>
              </a:tr>
              <a:tr h="675725">
                <a:tc gridSpan="2" vMerge="1">
                  <a:txBody>
                    <a:bodyPr/>
                    <a:lstStyle/>
                    <a:p>
                      <a:endParaRPr lang="en-US"/>
                    </a:p>
                  </a:txBody>
                  <a:tcPr/>
                </a:tc>
                <a:tc hMerge="1" v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Score of 480 or above in Evidence-Based Reading and Writing  on the the SAT </a:t>
                      </a:r>
                      <a:endParaRPr sz="1700" u="none" strike="noStrike" cap="none">
                        <a:solidFill>
                          <a:srgbClr val="FFFFFF"/>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extLst>
                  <a:ext uri="{0D108BD9-81ED-4DB2-BD59-A6C34878D82A}">
                    <a16:rowId xmlns:a16="http://schemas.microsoft.com/office/drawing/2014/main" val="10004"/>
                  </a:ext>
                </a:extLst>
              </a:tr>
              <a:tr h="825975">
                <a:tc gridSpan="2" vMerge="1">
                  <a:txBody>
                    <a:bodyPr/>
                    <a:lstStyle/>
                    <a:p>
                      <a:endParaRPr lang="en-US"/>
                    </a:p>
                  </a:txBody>
                  <a:tcPr/>
                </a:tc>
                <a:tc hMerge="1" v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Proficiency on most recent Summative ELPAC  with an overall Oral Composite performance level 4. </a:t>
                      </a:r>
                      <a:r>
                        <a:rPr lang="en-US" sz="1700" b="1" u="none" strike="noStrike" cap="none">
                          <a:solidFill>
                            <a:srgbClr val="FFFF00"/>
                          </a:solidFill>
                          <a:latin typeface="Poppins"/>
                          <a:ea typeface="Poppins"/>
                          <a:cs typeface="Poppins"/>
                          <a:sym typeface="Poppins"/>
                        </a:rPr>
                        <a:t>(for ELs only)</a:t>
                      </a:r>
                      <a:endParaRPr sz="1700" b="1" u="none" strike="noStrike" cap="none">
                        <a:solidFill>
                          <a:srgbClr val="FFFF00"/>
                        </a:solidFill>
                        <a:latin typeface="Poppins"/>
                        <a:ea typeface="Poppins"/>
                        <a:cs typeface="Poppins"/>
                        <a:sym typeface="Poppins"/>
                      </a:endParaRPr>
                    </a:p>
                  </a:txBody>
                  <a:tcPr marL="91425" marR="91425" marT="91425" marB="91425">
                    <a:lnL w="76200" cap="flat" cmpd="sng">
                      <a:solidFill>
                        <a:srgbClr val="FF5D06"/>
                      </a:solidFill>
                      <a:prstDash val="solid"/>
                      <a:round/>
                      <a:headEnd type="none" w="sm" len="sm"/>
                      <a:tailEnd type="none" w="sm" len="sm"/>
                    </a:lnL>
                    <a:lnR w="76200" cap="flat" cmpd="sng">
                      <a:solidFill>
                        <a:srgbClr val="FF5D06"/>
                      </a:solidFill>
                      <a:prstDash val="solid"/>
                      <a:round/>
                      <a:headEnd type="none" w="sm" len="sm"/>
                      <a:tailEnd type="none" w="sm" len="sm"/>
                    </a:lnR>
                    <a:lnT w="76200" cap="flat" cmpd="sng">
                      <a:solidFill>
                        <a:srgbClr val="FF5D06"/>
                      </a:solidFill>
                      <a:prstDash val="solid"/>
                      <a:round/>
                      <a:headEnd type="none" w="sm" len="sm"/>
                      <a:tailEnd type="none" w="sm" len="sm"/>
                    </a:lnT>
                    <a:lnB w="76200" cap="flat" cmpd="sng">
                      <a:solidFill>
                        <a:srgbClr val="FF5D0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561" name="Google Shape;4561;g314f74be5a2_1_9089"/>
          <p:cNvSpPr txBox="1"/>
          <p:nvPr/>
        </p:nvSpPr>
        <p:spPr>
          <a:xfrm>
            <a:off x="2046925" y="104175"/>
            <a:ext cx="5933700" cy="72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US" sz="3000" b="1" i="0" u="none" strike="noStrike" cap="none">
                <a:solidFill>
                  <a:schemeClr val="lt1"/>
                </a:solidFill>
                <a:latin typeface="Poppins"/>
                <a:ea typeface="Poppins"/>
                <a:cs typeface="Poppins"/>
                <a:sym typeface="Poppins"/>
              </a:rPr>
              <a:t>English Criteria </a:t>
            </a:r>
            <a:endParaRPr sz="3000" b="0" i="0" u="none" strike="noStrike" cap="none">
              <a:solidFill>
                <a:schemeClr val="dk1"/>
              </a:solidFill>
              <a:latin typeface="Lato"/>
              <a:ea typeface="Lato"/>
              <a:cs typeface="Lato"/>
              <a:sym typeface="Lato"/>
            </a:endParaRPr>
          </a:p>
        </p:txBody>
      </p:sp>
      <p:pic>
        <p:nvPicPr>
          <p:cNvPr id="4562" name="Google Shape;4562;g314f74be5a2_1_9089"/>
          <p:cNvPicPr preferRelativeResize="0"/>
          <p:nvPr/>
        </p:nvPicPr>
        <p:blipFill rotWithShape="1">
          <a:blip r:embed="rId3">
            <a:alphaModFix/>
          </a:blip>
          <a:srcRect/>
          <a:stretch/>
        </p:blipFill>
        <p:spPr>
          <a:xfrm>
            <a:off x="248313" y="3248450"/>
            <a:ext cx="1876425" cy="971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66"/>
        <p:cNvGrpSpPr/>
        <p:nvPr/>
      </p:nvGrpSpPr>
      <p:grpSpPr>
        <a:xfrm>
          <a:off x="0" y="0"/>
          <a:ext cx="0" cy="0"/>
          <a:chOff x="0" y="0"/>
          <a:chExt cx="0" cy="0"/>
        </a:xfrm>
      </p:grpSpPr>
      <p:sp>
        <p:nvSpPr>
          <p:cNvPr id="4567" name="Google Shape;4567;g314f74be5a2_1_9095"/>
          <p:cNvSpPr txBox="1"/>
          <p:nvPr/>
        </p:nvSpPr>
        <p:spPr>
          <a:xfrm>
            <a:off x="1981200" y="65625"/>
            <a:ext cx="7162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E7E4"/>
                </a:solidFill>
                <a:latin typeface="Poppins"/>
                <a:ea typeface="Poppins"/>
                <a:cs typeface="Poppins"/>
                <a:sym typeface="Poppins"/>
              </a:rPr>
              <a:t>Language Other Than English </a:t>
            </a:r>
            <a:endParaRPr sz="3000" b="1" i="0" u="none" strike="noStrike" cap="none">
              <a:solidFill>
                <a:srgbClr val="EAE7E4"/>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E7E4"/>
                </a:solidFill>
                <a:latin typeface="Poppins"/>
                <a:ea typeface="Poppins"/>
                <a:cs typeface="Poppins"/>
                <a:sym typeface="Poppins"/>
              </a:rPr>
              <a:t>(LOTE) Criteria</a:t>
            </a:r>
            <a:endParaRPr sz="3000" b="0" i="0" u="none" strike="noStrike" cap="none">
              <a:solidFill>
                <a:srgbClr val="000000"/>
              </a:solidFill>
              <a:latin typeface="Arial"/>
              <a:ea typeface="Arial"/>
              <a:cs typeface="Arial"/>
              <a:sym typeface="Arial"/>
            </a:endParaRPr>
          </a:p>
        </p:txBody>
      </p:sp>
      <p:pic>
        <p:nvPicPr>
          <p:cNvPr id="4568" name="Google Shape;4568;g314f74be5a2_1_9095"/>
          <p:cNvPicPr preferRelativeResize="0"/>
          <p:nvPr/>
        </p:nvPicPr>
        <p:blipFill rotWithShape="1">
          <a:blip r:embed="rId3">
            <a:alphaModFix/>
          </a:blip>
          <a:srcRect/>
          <a:stretch/>
        </p:blipFill>
        <p:spPr>
          <a:xfrm>
            <a:off x="58500" y="2065838"/>
            <a:ext cx="3855852" cy="2857511"/>
          </a:xfrm>
          <a:prstGeom prst="rect">
            <a:avLst/>
          </a:prstGeom>
          <a:noFill/>
          <a:ln>
            <a:noFill/>
          </a:ln>
        </p:spPr>
      </p:pic>
      <p:pic>
        <p:nvPicPr>
          <p:cNvPr id="4569" name="Google Shape;4569;g314f74be5a2_1_9095"/>
          <p:cNvPicPr preferRelativeResize="0"/>
          <p:nvPr/>
        </p:nvPicPr>
        <p:blipFill rotWithShape="1">
          <a:blip r:embed="rId4">
            <a:alphaModFix/>
          </a:blip>
          <a:srcRect/>
          <a:stretch/>
        </p:blipFill>
        <p:spPr>
          <a:xfrm rot="882482">
            <a:off x="1261569" y="2334325"/>
            <a:ext cx="2617841" cy="777929"/>
          </a:xfrm>
          <a:prstGeom prst="rect">
            <a:avLst/>
          </a:prstGeom>
          <a:noFill/>
          <a:ln>
            <a:noFill/>
          </a:ln>
        </p:spPr>
      </p:pic>
      <p:pic>
        <p:nvPicPr>
          <p:cNvPr id="4570" name="Google Shape;4570;g314f74be5a2_1_9095"/>
          <p:cNvPicPr preferRelativeResize="0"/>
          <p:nvPr/>
        </p:nvPicPr>
        <p:blipFill rotWithShape="1">
          <a:blip r:embed="rId5">
            <a:alphaModFix/>
          </a:blip>
          <a:srcRect/>
          <a:stretch/>
        </p:blipFill>
        <p:spPr>
          <a:xfrm>
            <a:off x="5386850" y="2009886"/>
            <a:ext cx="3633100" cy="2857489"/>
          </a:xfrm>
          <a:prstGeom prst="rect">
            <a:avLst/>
          </a:prstGeom>
          <a:noFill/>
          <a:ln>
            <a:noFill/>
          </a:ln>
        </p:spPr>
      </p:pic>
      <p:pic>
        <p:nvPicPr>
          <p:cNvPr id="4571" name="Google Shape;4571;g314f74be5a2_1_9095"/>
          <p:cNvPicPr preferRelativeResize="0"/>
          <p:nvPr/>
        </p:nvPicPr>
        <p:blipFill rotWithShape="1">
          <a:blip r:embed="rId4">
            <a:alphaModFix/>
          </a:blip>
          <a:srcRect/>
          <a:stretch/>
        </p:blipFill>
        <p:spPr>
          <a:xfrm rot="-1003321">
            <a:off x="5623188" y="2354980"/>
            <a:ext cx="2452480" cy="775005"/>
          </a:xfrm>
          <a:prstGeom prst="rect">
            <a:avLst/>
          </a:prstGeom>
          <a:noFill/>
          <a:ln>
            <a:noFill/>
          </a:ln>
        </p:spPr>
      </p:pic>
      <p:sp>
        <p:nvSpPr>
          <p:cNvPr id="4572" name="Google Shape;4572;g314f74be5a2_1_9095"/>
          <p:cNvSpPr txBox="1"/>
          <p:nvPr/>
        </p:nvSpPr>
        <p:spPr>
          <a:xfrm>
            <a:off x="113000" y="4734800"/>
            <a:ext cx="3801300" cy="1887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4573" name="Google Shape;4573;g314f74be5a2_1_9095"/>
          <p:cNvSpPr txBox="1"/>
          <p:nvPr/>
        </p:nvSpPr>
        <p:spPr>
          <a:xfrm>
            <a:off x="3981600" y="3120325"/>
            <a:ext cx="1180800" cy="63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a:solidFill>
                  <a:srgbClr val="FFFF00"/>
                </a:solidFill>
                <a:latin typeface="Poppins"/>
                <a:ea typeface="Poppins"/>
                <a:cs typeface="Poppins"/>
                <a:sym typeface="Poppins"/>
              </a:rPr>
              <a:t>OR</a:t>
            </a:r>
            <a:endParaRPr sz="3500" b="1" i="0" u="none" strike="noStrike" cap="none">
              <a:solidFill>
                <a:srgbClr val="FFFF00"/>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78"/>
        <p:cNvGrpSpPr/>
        <p:nvPr/>
      </p:nvGrpSpPr>
      <p:grpSpPr>
        <a:xfrm>
          <a:off x="0" y="0"/>
          <a:ext cx="0" cy="0"/>
          <a:chOff x="0" y="0"/>
          <a:chExt cx="0" cy="0"/>
        </a:xfrm>
      </p:grpSpPr>
      <p:sp>
        <p:nvSpPr>
          <p:cNvPr id="4579" name="Google Shape;4579;g314f74be5a2_1_10915"/>
          <p:cNvSpPr txBox="1"/>
          <p:nvPr/>
        </p:nvSpPr>
        <p:spPr>
          <a:xfrm>
            <a:off x="2461450" y="185250"/>
            <a:ext cx="5081700" cy="59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Poppins"/>
                <a:ea typeface="Poppins"/>
                <a:cs typeface="Poppins"/>
                <a:sym typeface="Poppins"/>
              </a:rPr>
              <a:t>LOTE Coursework</a:t>
            </a:r>
            <a:endParaRPr sz="3000" b="1" i="0" u="none" strike="noStrike" cap="none">
              <a:solidFill>
                <a:srgbClr val="FFFFFF"/>
              </a:solidFill>
              <a:latin typeface="Poppins"/>
              <a:ea typeface="Poppins"/>
              <a:cs typeface="Poppins"/>
              <a:sym typeface="Poppins"/>
            </a:endParaRPr>
          </a:p>
        </p:txBody>
      </p:sp>
      <p:sp>
        <p:nvSpPr>
          <p:cNvPr id="4580" name="Google Shape;4580;g314f74be5a2_1_10915"/>
          <p:cNvSpPr txBox="1"/>
          <p:nvPr/>
        </p:nvSpPr>
        <p:spPr>
          <a:xfrm>
            <a:off x="132350" y="1323375"/>
            <a:ext cx="5328900" cy="24042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4 years of high school World Language course</a:t>
            </a:r>
            <a:endParaRPr sz="1700" b="0" i="0" u="none" strike="noStrike" cap="none">
              <a:solidFill>
                <a:schemeClr val="lt1"/>
              </a:solidFill>
              <a:latin typeface="Poppins"/>
              <a:ea typeface="Poppins"/>
              <a:cs typeface="Poppins"/>
              <a:sym typeface="Poppins"/>
            </a:endParaRPr>
          </a:p>
          <a:p>
            <a:pPr marL="0" marR="0" lvl="0" indent="0" algn="ctr" rtl="0">
              <a:lnSpc>
                <a:spcPct val="120000"/>
              </a:lnSpc>
              <a:spcBef>
                <a:spcPts val="0"/>
              </a:spcBef>
              <a:spcAft>
                <a:spcPts val="0"/>
              </a:spcAft>
              <a:buClr>
                <a:srgbClr val="000000"/>
              </a:buClr>
              <a:buSzPts val="1700"/>
              <a:buFont typeface="Arial"/>
              <a:buNone/>
            </a:pPr>
            <a:endParaRPr sz="1700" b="1" i="0" u="none" strike="noStrike" cap="none">
              <a:solidFill>
                <a:srgbClr val="FFFF00"/>
              </a:solidFill>
              <a:latin typeface="Poppins"/>
              <a:ea typeface="Poppins"/>
              <a:cs typeface="Poppins"/>
              <a:sym typeface="Poppins"/>
            </a:endParaRPr>
          </a:p>
          <a:p>
            <a:pPr marL="0" marR="0" lvl="0" indent="0" algn="ctr" rtl="0">
              <a:lnSpc>
                <a:spcPct val="120000"/>
              </a:lnSpc>
              <a:spcBef>
                <a:spcPts val="0"/>
              </a:spcBef>
              <a:spcAft>
                <a:spcPts val="0"/>
              </a:spcAft>
              <a:buClr>
                <a:srgbClr val="000000"/>
              </a:buClr>
              <a:buSzPts val="3800"/>
              <a:buFont typeface="Arial"/>
              <a:buNone/>
            </a:pPr>
            <a:r>
              <a:rPr lang="en-US" sz="3800" b="1" i="0" u="none" strike="noStrike" cap="none">
                <a:solidFill>
                  <a:srgbClr val="FFFF00"/>
                </a:solidFill>
                <a:latin typeface="Poppins"/>
                <a:ea typeface="Poppins"/>
                <a:cs typeface="Poppins"/>
                <a:sym typeface="Poppins"/>
              </a:rPr>
              <a:t>AND</a:t>
            </a:r>
            <a:endParaRPr sz="3800" b="1" i="0" u="none" strike="noStrike" cap="none">
              <a:solidFill>
                <a:srgbClr val="FFFF00"/>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700"/>
              <a:buFont typeface="Arial"/>
              <a:buNone/>
            </a:pPr>
            <a:endParaRPr sz="1700" b="0" i="0" u="none" strike="noStrike" cap="none">
              <a:solidFill>
                <a:schemeClr val="lt1"/>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Demonstrate proficiency in that language similar to that needed to pass  AP or IB exam</a:t>
            </a:r>
            <a:endParaRPr sz="1400" b="0" i="0" u="none" strike="noStrike" cap="none">
              <a:solidFill>
                <a:srgbClr val="000000"/>
              </a:solidFill>
              <a:latin typeface="Poppins"/>
              <a:ea typeface="Poppins"/>
              <a:cs typeface="Poppins"/>
              <a:sym typeface="Poppins"/>
            </a:endParaRPr>
          </a:p>
        </p:txBody>
      </p:sp>
      <p:pic>
        <p:nvPicPr>
          <p:cNvPr id="4581" name="Google Shape;4581;g314f74be5a2_1_10915"/>
          <p:cNvPicPr preferRelativeResize="0"/>
          <p:nvPr/>
        </p:nvPicPr>
        <p:blipFill rotWithShape="1">
          <a:blip r:embed="rId3">
            <a:alphaModFix/>
          </a:blip>
          <a:srcRect/>
          <a:stretch/>
        </p:blipFill>
        <p:spPr>
          <a:xfrm>
            <a:off x="5461250" y="1452674"/>
            <a:ext cx="3511155" cy="2632125"/>
          </a:xfrm>
          <a:prstGeom prst="rect">
            <a:avLst/>
          </a:prstGeom>
          <a:noFill/>
          <a:ln>
            <a:noFill/>
          </a:ln>
        </p:spPr>
      </p:pic>
      <p:pic>
        <p:nvPicPr>
          <p:cNvPr id="4582" name="Google Shape;4582;g314f74be5a2_1_10915"/>
          <p:cNvPicPr preferRelativeResize="0"/>
          <p:nvPr/>
        </p:nvPicPr>
        <p:blipFill rotWithShape="1">
          <a:blip r:embed="rId4">
            <a:alphaModFix/>
          </a:blip>
          <a:srcRect/>
          <a:stretch/>
        </p:blipFill>
        <p:spPr>
          <a:xfrm rot="892226">
            <a:off x="6555878" y="1700147"/>
            <a:ext cx="2385605" cy="716243"/>
          </a:xfrm>
          <a:prstGeom prst="rect">
            <a:avLst/>
          </a:prstGeom>
          <a:noFill/>
          <a:ln>
            <a:noFill/>
          </a:ln>
        </p:spPr>
      </p:pic>
      <p:sp>
        <p:nvSpPr>
          <p:cNvPr id="4583" name="Google Shape;4583;g314f74be5a2_1_10915"/>
          <p:cNvSpPr txBox="1"/>
          <p:nvPr/>
        </p:nvSpPr>
        <p:spPr>
          <a:xfrm>
            <a:off x="5461300" y="3896100"/>
            <a:ext cx="3511200" cy="1887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4589" name="Google Shape;4589;g314f74be5a2_1_10920"/>
          <p:cNvSpPr txBox="1"/>
          <p:nvPr/>
        </p:nvSpPr>
        <p:spPr>
          <a:xfrm>
            <a:off x="3246675" y="899900"/>
            <a:ext cx="5081700" cy="59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pic>
        <p:nvPicPr>
          <p:cNvPr id="4590" name="Google Shape;4590;g314f74be5a2_1_10920"/>
          <p:cNvPicPr preferRelativeResize="0"/>
          <p:nvPr/>
        </p:nvPicPr>
        <p:blipFill rotWithShape="1">
          <a:blip r:embed="rId3">
            <a:alphaModFix/>
          </a:blip>
          <a:srcRect/>
          <a:stretch/>
        </p:blipFill>
        <p:spPr>
          <a:xfrm>
            <a:off x="43800" y="2208900"/>
            <a:ext cx="3785150" cy="2857500"/>
          </a:xfrm>
          <a:prstGeom prst="rect">
            <a:avLst/>
          </a:prstGeom>
          <a:noFill/>
          <a:ln>
            <a:noFill/>
          </a:ln>
        </p:spPr>
      </p:pic>
      <p:pic>
        <p:nvPicPr>
          <p:cNvPr id="4591" name="Google Shape;4591;g314f74be5a2_1_10920"/>
          <p:cNvPicPr preferRelativeResize="0"/>
          <p:nvPr/>
        </p:nvPicPr>
        <p:blipFill rotWithShape="1">
          <a:blip r:embed="rId4">
            <a:alphaModFix/>
          </a:blip>
          <a:srcRect/>
          <a:stretch/>
        </p:blipFill>
        <p:spPr>
          <a:xfrm rot="-831617">
            <a:off x="94625" y="2603275"/>
            <a:ext cx="2945673" cy="782349"/>
          </a:xfrm>
          <a:prstGeom prst="rect">
            <a:avLst/>
          </a:prstGeom>
          <a:noFill/>
          <a:ln>
            <a:noFill/>
          </a:ln>
        </p:spPr>
      </p:pic>
      <p:sp>
        <p:nvSpPr>
          <p:cNvPr id="4592" name="Google Shape;4592;g314f74be5a2_1_10920"/>
          <p:cNvSpPr txBox="1"/>
          <p:nvPr/>
        </p:nvSpPr>
        <p:spPr>
          <a:xfrm>
            <a:off x="3899525" y="2124900"/>
            <a:ext cx="5126100" cy="29031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Pass an AP  world Language exam with a score of 3 or higher</a:t>
            </a:r>
            <a:r>
              <a:rPr lang="en-US" sz="1700" b="1" i="0" u="none" strike="noStrike" cap="none">
                <a:solidFill>
                  <a:srgbClr val="FFFF00"/>
                </a:solidFill>
                <a:latin typeface="Poppins"/>
                <a:ea typeface="Poppins"/>
                <a:cs typeface="Poppins"/>
                <a:sym typeface="Poppins"/>
              </a:rPr>
              <a:t>  </a:t>
            </a:r>
            <a:r>
              <a:rPr lang="en-US" sz="2400" b="1" i="0" u="none" strike="noStrike" cap="none">
                <a:solidFill>
                  <a:srgbClr val="FFFF00"/>
                </a:solidFill>
                <a:latin typeface="Poppins"/>
                <a:ea typeface="Poppins"/>
                <a:cs typeface="Poppins"/>
                <a:sym typeface="Poppins"/>
              </a:rPr>
              <a:t>OR</a:t>
            </a:r>
            <a:endParaRPr sz="2400" b="1" i="0" u="none" strike="noStrike" cap="none">
              <a:solidFill>
                <a:srgbClr val="FFFF00"/>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700"/>
              <a:buFont typeface="Arial"/>
              <a:buNone/>
            </a:pPr>
            <a:endParaRPr sz="1700" b="1" i="0" u="none" strike="noStrike" cap="none">
              <a:solidFill>
                <a:srgbClr val="FFFF00"/>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Pass an International Baccalaureate exam with a score of 4 or higher </a:t>
            </a:r>
            <a:r>
              <a:rPr lang="en-US" sz="2400" b="1" i="0" u="none" strike="noStrike" cap="none">
                <a:solidFill>
                  <a:srgbClr val="FFFF00"/>
                </a:solidFill>
                <a:latin typeface="Poppins"/>
                <a:ea typeface="Poppins"/>
                <a:cs typeface="Poppins"/>
                <a:sym typeface="Poppins"/>
              </a:rPr>
              <a:t>OR</a:t>
            </a:r>
            <a:endParaRPr sz="2400" b="1" i="0" u="none" strike="noStrike" cap="none">
              <a:solidFill>
                <a:srgbClr val="FFFF00"/>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700"/>
              <a:buFont typeface="Arial"/>
              <a:buNone/>
            </a:pPr>
            <a:endParaRPr sz="1700" b="1" i="0" u="none" strike="noStrike" cap="none">
              <a:solidFill>
                <a:srgbClr val="FFFF00"/>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700"/>
              <a:buFont typeface="Arial"/>
              <a:buNone/>
            </a:pPr>
            <a:r>
              <a:rPr lang="en-US" sz="1700" b="0" i="0" u="none" strike="noStrike" cap="none">
                <a:solidFill>
                  <a:schemeClr val="lt1"/>
                </a:solidFill>
                <a:latin typeface="Poppins"/>
                <a:ea typeface="Poppins"/>
                <a:cs typeface="Poppins"/>
                <a:sym typeface="Poppins"/>
              </a:rPr>
              <a:t>Pass a district approved LOTE assessment with a score of Intermediate-mid or higher</a:t>
            </a:r>
            <a:endParaRPr sz="1700" b="1" i="0" u="none" strike="noStrike" cap="none">
              <a:solidFill>
                <a:srgbClr val="FFFF00"/>
              </a:solidFill>
              <a:latin typeface="Poppins"/>
              <a:ea typeface="Poppins"/>
              <a:cs typeface="Poppins"/>
              <a:sym typeface="Poppins"/>
            </a:endParaRPr>
          </a:p>
        </p:txBody>
      </p:sp>
      <p:sp>
        <p:nvSpPr>
          <p:cNvPr id="4593" name="Google Shape;4593;g314f74be5a2_1_10920"/>
          <p:cNvSpPr txBox="1"/>
          <p:nvPr/>
        </p:nvSpPr>
        <p:spPr>
          <a:xfrm>
            <a:off x="2461450" y="185250"/>
            <a:ext cx="5081700" cy="59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Poppins"/>
                <a:ea typeface="Poppins"/>
                <a:cs typeface="Poppins"/>
                <a:sym typeface="Poppins"/>
              </a:rPr>
              <a:t>LOTE Assessment</a:t>
            </a:r>
            <a:endParaRPr sz="3000" b="1" i="0" u="none" strike="noStrike" cap="none">
              <a:solidFill>
                <a:srgbClr val="FFFFFF"/>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graphicFrame>
        <p:nvGraphicFramePr>
          <p:cNvPr id="4598" name="Google Shape;4598;g314f74be5a2_1_9100"/>
          <p:cNvGraphicFramePr/>
          <p:nvPr/>
        </p:nvGraphicFramePr>
        <p:xfrm>
          <a:off x="240625" y="1199875"/>
          <a:ext cx="8794500" cy="3440116"/>
        </p:xfrm>
        <a:graphic>
          <a:graphicData uri="http://schemas.openxmlformats.org/drawingml/2006/table">
            <a:tbl>
              <a:tblPr>
                <a:noFill/>
                <a:tableStyleId>{0F5619C5-E1CD-44B1-91F8-66E3803CDE22}</a:tableStyleId>
              </a:tblPr>
              <a:tblGrid>
                <a:gridCol w="1547475">
                  <a:extLst>
                    <a:ext uri="{9D8B030D-6E8A-4147-A177-3AD203B41FA5}">
                      <a16:colId xmlns:a16="http://schemas.microsoft.com/office/drawing/2014/main" val="20000"/>
                    </a:ext>
                  </a:extLst>
                </a:gridCol>
                <a:gridCol w="791575">
                  <a:extLst>
                    <a:ext uri="{9D8B030D-6E8A-4147-A177-3AD203B41FA5}">
                      <a16:colId xmlns:a16="http://schemas.microsoft.com/office/drawing/2014/main" val="20001"/>
                    </a:ext>
                  </a:extLst>
                </a:gridCol>
                <a:gridCol w="6455450">
                  <a:extLst>
                    <a:ext uri="{9D8B030D-6E8A-4147-A177-3AD203B41FA5}">
                      <a16:colId xmlns:a16="http://schemas.microsoft.com/office/drawing/2014/main" val="20002"/>
                    </a:ext>
                  </a:extLst>
                </a:gridCol>
              </a:tblGrid>
              <a:tr h="432150">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FFFFFF"/>
                          </a:solidFill>
                          <a:latin typeface="Poppins"/>
                          <a:ea typeface="Poppins"/>
                          <a:cs typeface="Poppins"/>
                          <a:sym typeface="Poppins"/>
                        </a:rPr>
                        <a:t>Coursework</a:t>
                      </a:r>
                      <a:endParaRPr sz="1700" b="1" u="none" strike="noStrike" cap="none">
                        <a:solidFill>
                          <a:srgbClr val="FFFFFF"/>
                        </a:solidFill>
                        <a:latin typeface="Poppins"/>
                        <a:ea typeface="Poppins"/>
                        <a:cs typeface="Poppins"/>
                        <a:sym typeface="Poppins"/>
                      </a:endParaRPr>
                    </a:p>
                  </a:txBody>
                  <a:tcPr marL="91425" marR="91425" marT="91425" marB="91425">
                    <a:lnL w="76200" cap="flat" cmpd="sng">
                      <a:solidFill>
                        <a:srgbClr val="FF5E04"/>
                      </a:solidFill>
                      <a:prstDash val="solid"/>
                      <a:round/>
                      <a:headEnd type="none" w="sm" len="sm"/>
                      <a:tailEnd type="none" w="sm" len="sm"/>
                    </a:lnL>
                    <a:lnR w="76200" cap="flat" cmpd="sng">
                      <a:solidFill>
                        <a:srgbClr val="FF5E04"/>
                      </a:solidFill>
                      <a:prstDash val="solid"/>
                      <a:round/>
                      <a:headEnd type="none" w="sm" len="sm"/>
                      <a:tailEnd type="none" w="sm" len="sm"/>
                    </a:lnR>
                    <a:lnT w="76200" cap="flat" cmpd="sng">
                      <a:solidFill>
                        <a:srgbClr val="FF5E04"/>
                      </a:solidFill>
                      <a:prstDash val="solid"/>
                      <a:round/>
                      <a:headEnd type="none" w="sm" len="sm"/>
                      <a:tailEnd type="none" w="sm" len="sm"/>
                    </a:lnT>
                    <a:lnB w="76200" cap="flat" cmpd="sng">
                      <a:solidFill>
                        <a:srgbClr val="FF5E04"/>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chemeClr val="dk1"/>
                        </a:buClr>
                        <a:buSzPts val="1100"/>
                        <a:buFont typeface="Arial"/>
                        <a:buNone/>
                      </a:pPr>
                      <a:r>
                        <a:rPr lang="en-US" sz="1700" b="1" u="none" strike="noStrike" cap="none">
                          <a:solidFill>
                            <a:srgbClr val="FFFF00"/>
                          </a:solidFill>
                          <a:latin typeface="Poppins"/>
                          <a:ea typeface="Poppins"/>
                          <a:cs typeface="Poppins"/>
                          <a:sym typeface="Poppins"/>
                        </a:rPr>
                        <a:t>OR</a:t>
                      </a:r>
                      <a:endParaRPr sz="1700" b="1" u="none" strike="noStrike" cap="none">
                        <a:solidFill>
                          <a:srgbClr val="FFFFFF"/>
                        </a:solidFill>
                        <a:latin typeface="Poppins"/>
                        <a:ea typeface="Poppins"/>
                        <a:cs typeface="Poppins"/>
                        <a:sym typeface="Poppins"/>
                      </a:endParaRPr>
                    </a:p>
                  </a:txBody>
                  <a:tcPr marL="91425" marR="91425" marT="91425" marB="91425">
                    <a:lnL w="76200" cap="flat" cmpd="sng">
                      <a:solidFill>
                        <a:srgbClr val="FF5E04"/>
                      </a:solidFill>
                      <a:prstDash val="solid"/>
                      <a:round/>
                      <a:headEnd type="none" w="sm" len="sm"/>
                      <a:tailEnd type="none" w="sm" len="sm"/>
                    </a:lnL>
                    <a:lnR w="76200" cap="flat" cmpd="sng">
                      <a:solidFill>
                        <a:srgbClr val="FF5E04"/>
                      </a:solidFill>
                      <a:prstDash val="solid"/>
                      <a:round/>
                      <a:headEnd type="none" w="sm" len="sm"/>
                      <a:tailEnd type="none" w="sm" len="sm"/>
                    </a:lnR>
                    <a:lnT w="76200" cap="flat" cmpd="sng">
                      <a:solidFill>
                        <a:srgbClr val="FF5E04"/>
                      </a:solidFill>
                      <a:prstDash val="solid"/>
                      <a:round/>
                      <a:headEnd type="none" w="sm" len="sm"/>
                      <a:tailEnd type="none" w="sm" len="sm"/>
                    </a:lnT>
                    <a:lnB w="76200" cap="flat" cmpd="sng">
                      <a:solidFill>
                        <a:srgbClr val="FF5E0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rgbClr val="FFFFFF"/>
                          </a:solidFill>
                          <a:latin typeface="Poppins"/>
                          <a:ea typeface="Poppins"/>
                          <a:cs typeface="Poppins"/>
                          <a:sym typeface="Poppins"/>
                        </a:rPr>
                        <a:t>Assessment</a:t>
                      </a:r>
                      <a:endParaRPr sz="1700" b="1" u="none" strike="noStrike" cap="none">
                        <a:solidFill>
                          <a:srgbClr val="FFFFFF"/>
                        </a:solidFill>
                        <a:latin typeface="Poppins"/>
                        <a:ea typeface="Poppins"/>
                        <a:cs typeface="Poppins"/>
                        <a:sym typeface="Poppins"/>
                      </a:endParaRPr>
                    </a:p>
                  </a:txBody>
                  <a:tcPr marL="91425" marR="91425" marT="91425" marB="91425">
                    <a:lnL w="76200" cap="flat" cmpd="sng">
                      <a:solidFill>
                        <a:srgbClr val="FF5E04"/>
                      </a:solidFill>
                      <a:prstDash val="solid"/>
                      <a:round/>
                      <a:headEnd type="none" w="sm" len="sm"/>
                      <a:tailEnd type="none" w="sm" len="sm"/>
                    </a:lnL>
                    <a:lnR w="76200" cap="flat" cmpd="sng">
                      <a:solidFill>
                        <a:srgbClr val="FF5E04"/>
                      </a:solidFill>
                      <a:prstDash val="solid"/>
                      <a:round/>
                      <a:headEnd type="none" w="sm" len="sm"/>
                      <a:tailEnd type="none" w="sm" len="sm"/>
                    </a:lnR>
                    <a:lnT w="76200" cap="flat" cmpd="sng">
                      <a:solidFill>
                        <a:srgbClr val="FF5E04"/>
                      </a:solidFill>
                      <a:prstDash val="solid"/>
                      <a:round/>
                      <a:headEnd type="none" w="sm" len="sm"/>
                      <a:tailEnd type="none" w="sm" len="sm"/>
                    </a:lnT>
                    <a:lnB w="76200" cap="flat" cmpd="sng">
                      <a:solidFill>
                        <a:srgbClr val="FF5E04"/>
                      </a:solidFill>
                      <a:prstDash val="solid"/>
                      <a:round/>
                      <a:headEnd type="none" w="sm" len="sm"/>
                      <a:tailEnd type="none" w="sm" len="sm"/>
                    </a:lnB>
                  </a:tcPr>
                </a:tc>
                <a:extLst>
                  <a:ext uri="{0D108BD9-81ED-4DB2-BD59-A6C34878D82A}">
                    <a16:rowId xmlns:a16="http://schemas.microsoft.com/office/drawing/2014/main" val="10000"/>
                  </a:ext>
                </a:extLst>
              </a:tr>
              <a:tr h="806725">
                <a:tc rowSpan="3" gridSpan="2">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4 years of high school World Language course</a:t>
                      </a:r>
                      <a:endParaRPr sz="1700" u="none" strike="noStrike" cap="none">
                        <a:solidFill>
                          <a:srgbClr val="FFFFFF"/>
                        </a:solidFill>
                        <a:latin typeface="Poppins"/>
                        <a:ea typeface="Poppins"/>
                        <a:cs typeface="Poppins"/>
                        <a:sym typeface="Poppins"/>
                      </a:endParaRPr>
                    </a:p>
                    <a:p>
                      <a:pPr marL="0" marR="0" lvl="0" indent="0" algn="ctr" rtl="0">
                        <a:lnSpc>
                          <a:spcPct val="120000"/>
                        </a:lnSpc>
                        <a:spcBef>
                          <a:spcPts val="0"/>
                        </a:spcBef>
                        <a:spcAft>
                          <a:spcPts val="0"/>
                        </a:spcAft>
                        <a:buClr>
                          <a:srgbClr val="000000"/>
                        </a:buClr>
                        <a:buSzPts val="1700"/>
                        <a:buFont typeface="Arial"/>
                        <a:buNone/>
                      </a:pPr>
                      <a:r>
                        <a:rPr lang="en-US" sz="1700" b="1" u="none" strike="noStrike" cap="none">
                          <a:solidFill>
                            <a:srgbClr val="FFFF00"/>
                          </a:solidFill>
                          <a:latin typeface="Poppins"/>
                          <a:ea typeface="Poppins"/>
                          <a:cs typeface="Poppins"/>
                          <a:sym typeface="Poppins"/>
                        </a:rPr>
                        <a:t>AND</a:t>
                      </a:r>
                      <a:endParaRPr sz="1700" b="1" u="none" strike="noStrike" cap="none">
                        <a:solidFill>
                          <a:srgbClr val="FFFF00"/>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Demonstrate proficiency in that language similar to that needed to pass  AP or IB exam </a:t>
                      </a:r>
                      <a:r>
                        <a:rPr lang="en-US" sz="1700" b="1" u="none" strike="noStrike" cap="none">
                          <a:solidFill>
                            <a:srgbClr val="FFFFFF"/>
                          </a:solidFill>
                          <a:latin typeface="Poppins"/>
                          <a:ea typeface="Poppins"/>
                          <a:cs typeface="Poppins"/>
                          <a:sym typeface="Poppins"/>
                        </a:rPr>
                        <a:t> </a:t>
                      </a:r>
                      <a:endParaRPr sz="1700" u="none" strike="noStrike" cap="none">
                        <a:solidFill>
                          <a:srgbClr val="FFFFFF"/>
                        </a:solidFill>
                        <a:latin typeface="Poppins"/>
                        <a:ea typeface="Poppins"/>
                        <a:cs typeface="Poppins"/>
                        <a:sym typeface="Poppins"/>
                      </a:endParaRPr>
                    </a:p>
                  </a:txBody>
                  <a:tcPr marL="91425" marR="91425" marT="91425" marB="91425">
                    <a:lnL w="76200" cap="flat" cmpd="sng">
                      <a:solidFill>
                        <a:srgbClr val="FF5E04"/>
                      </a:solidFill>
                      <a:prstDash val="solid"/>
                      <a:round/>
                      <a:headEnd type="none" w="sm" len="sm"/>
                      <a:tailEnd type="none" w="sm" len="sm"/>
                    </a:lnL>
                    <a:lnR w="76200" cap="flat" cmpd="sng">
                      <a:solidFill>
                        <a:srgbClr val="FF5E04"/>
                      </a:solidFill>
                      <a:prstDash val="solid"/>
                      <a:round/>
                      <a:headEnd type="none" w="sm" len="sm"/>
                      <a:tailEnd type="none" w="sm" len="sm"/>
                    </a:lnR>
                    <a:lnT w="76200" cap="flat" cmpd="sng">
                      <a:solidFill>
                        <a:srgbClr val="FF5E04"/>
                      </a:solidFill>
                      <a:prstDash val="solid"/>
                      <a:round/>
                      <a:headEnd type="none" w="sm" len="sm"/>
                      <a:tailEnd type="none" w="sm" len="sm"/>
                    </a:lnT>
                    <a:lnB w="76200" cap="flat" cmpd="sng">
                      <a:solidFill>
                        <a:srgbClr val="FF5E04"/>
                      </a:solidFill>
                      <a:prstDash val="solid"/>
                      <a:round/>
                      <a:headEnd type="none" w="sm" len="sm"/>
                      <a:tailEnd type="none" w="sm" len="sm"/>
                    </a:lnB>
                  </a:tcPr>
                </a:tc>
                <a:tc rowSpan="3" h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Pass a world Language exam with a score of 3 or higher</a:t>
                      </a:r>
                      <a:r>
                        <a:rPr lang="en-US" sz="1700" b="1" u="none" strike="noStrike" cap="none">
                          <a:solidFill>
                            <a:srgbClr val="FFFF00"/>
                          </a:solidFill>
                          <a:latin typeface="Poppins"/>
                          <a:ea typeface="Poppins"/>
                          <a:cs typeface="Poppins"/>
                          <a:sym typeface="Poppins"/>
                        </a:rPr>
                        <a:t>  OR</a:t>
                      </a:r>
                      <a:endParaRPr sz="1700" b="1" u="none" strike="noStrike" cap="none">
                        <a:solidFill>
                          <a:srgbClr val="FFFF00"/>
                        </a:solidFill>
                        <a:latin typeface="Poppins"/>
                        <a:ea typeface="Poppins"/>
                        <a:cs typeface="Poppins"/>
                        <a:sym typeface="Poppins"/>
                      </a:endParaRPr>
                    </a:p>
                  </a:txBody>
                  <a:tcPr marL="91425" marR="91425" marT="91425" marB="91425">
                    <a:lnL w="76200" cap="flat" cmpd="sng">
                      <a:solidFill>
                        <a:srgbClr val="FF5E04"/>
                      </a:solidFill>
                      <a:prstDash val="solid"/>
                      <a:round/>
                      <a:headEnd type="none" w="sm" len="sm"/>
                      <a:tailEnd type="none" w="sm" len="sm"/>
                    </a:lnL>
                    <a:lnR w="76200" cap="flat" cmpd="sng">
                      <a:solidFill>
                        <a:srgbClr val="FF5E04"/>
                      </a:solidFill>
                      <a:prstDash val="solid"/>
                      <a:round/>
                      <a:headEnd type="none" w="sm" len="sm"/>
                      <a:tailEnd type="none" w="sm" len="sm"/>
                    </a:lnR>
                    <a:lnT w="76200" cap="flat" cmpd="sng">
                      <a:solidFill>
                        <a:srgbClr val="FF5E04"/>
                      </a:solidFill>
                      <a:prstDash val="solid"/>
                      <a:round/>
                      <a:headEnd type="none" w="sm" len="sm"/>
                      <a:tailEnd type="none" w="sm" len="sm"/>
                    </a:lnT>
                    <a:lnB w="76200" cap="flat" cmpd="sng">
                      <a:solidFill>
                        <a:srgbClr val="FF5E04"/>
                      </a:solidFill>
                      <a:prstDash val="solid"/>
                      <a:round/>
                      <a:headEnd type="none" w="sm" len="sm"/>
                      <a:tailEnd type="none" w="sm" len="sm"/>
                    </a:lnB>
                  </a:tcPr>
                </a:tc>
                <a:extLst>
                  <a:ext uri="{0D108BD9-81ED-4DB2-BD59-A6C34878D82A}">
                    <a16:rowId xmlns:a16="http://schemas.microsoft.com/office/drawing/2014/main" val="10001"/>
                  </a:ext>
                </a:extLst>
              </a:tr>
              <a:tr h="806725">
                <a:tc gridSpan="2" vMerge="1">
                  <a:txBody>
                    <a:bodyPr/>
                    <a:lstStyle/>
                    <a:p>
                      <a:endParaRPr lang="en-US"/>
                    </a:p>
                  </a:txBody>
                  <a:tcPr/>
                </a:tc>
                <a:tc hMerge="1" v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Pass an International Baccalaureate exam with a score of 4 or higher </a:t>
                      </a:r>
                      <a:r>
                        <a:rPr lang="en-US" sz="1700" b="1" u="none" strike="noStrike" cap="none">
                          <a:solidFill>
                            <a:srgbClr val="FFFF00"/>
                          </a:solidFill>
                          <a:latin typeface="Poppins"/>
                          <a:ea typeface="Poppins"/>
                          <a:cs typeface="Poppins"/>
                          <a:sym typeface="Poppins"/>
                        </a:rPr>
                        <a:t>OR</a:t>
                      </a:r>
                      <a:endParaRPr sz="1700" u="none" strike="noStrike" cap="none">
                        <a:solidFill>
                          <a:srgbClr val="FFFFFF"/>
                        </a:solidFill>
                        <a:latin typeface="Poppins"/>
                        <a:ea typeface="Poppins"/>
                        <a:cs typeface="Poppins"/>
                        <a:sym typeface="Poppins"/>
                      </a:endParaRPr>
                    </a:p>
                  </a:txBody>
                  <a:tcPr marL="91425" marR="91425" marT="91425" marB="91425">
                    <a:lnL w="76200" cap="flat" cmpd="sng">
                      <a:solidFill>
                        <a:srgbClr val="FF5E04"/>
                      </a:solidFill>
                      <a:prstDash val="solid"/>
                      <a:round/>
                      <a:headEnd type="none" w="sm" len="sm"/>
                      <a:tailEnd type="none" w="sm" len="sm"/>
                    </a:lnL>
                    <a:lnR w="76200" cap="flat" cmpd="sng">
                      <a:solidFill>
                        <a:srgbClr val="FF5E04"/>
                      </a:solidFill>
                      <a:prstDash val="solid"/>
                      <a:round/>
                      <a:headEnd type="none" w="sm" len="sm"/>
                      <a:tailEnd type="none" w="sm" len="sm"/>
                    </a:lnR>
                    <a:lnT w="76200" cap="flat" cmpd="sng">
                      <a:solidFill>
                        <a:srgbClr val="FF5E04"/>
                      </a:solidFill>
                      <a:prstDash val="solid"/>
                      <a:round/>
                      <a:headEnd type="none" w="sm" len="sm"/>
                      <a:tailEnd type="none" w="sm" len="sm"/>
                    </a:lnT>
                    <a:lnB w="76200" cap="flat" cmpd="sng">
                      <a:solidFill>
                        <a:srgbClr val="FF5E04"/>
                      </a:solidFill>
                      <a:prstDash val="solid"/>
                      <a:round/>
                      <a:headEnd type="none" w="sm" len="sm"/>
                      <a:tailEnd type="none" w="sm" len="sm"/>
                    </a:lnB>
                  </a:tcPr>
                </a:tc>
                <a:extLst>
                  <a:ext uri="{0D108BD9-81ED-4DB2-BD59-A6C34878D82A}">
                    <a16:rowId xmlns:a16="http://schemas.microsoft.com/office/drawing/2014/main" val="10002"/>
                  </a:ext>
                </a:extLst>
              </a:tr>
              <a:tr h="1247250">
                <a:tc gridSpan="2" vMerge="1">
                  <a:txBody>
                    <a:bodyPr/>
                    <a:lstStyle/>
                    <a:p>
                      <a:endParaRPr lang="en-US"/>
                    </a:p>
                  </a:txBody>
                  <a:tcPr/>
                </a:tc>
                <a:tc hMerge="1" vMerge="1">
                  <a:txBody>
                    <a:bodyPr/>
                    <a:lstStyle/>
                    <a:p>
                      <a:endParaRPr lang="en-US"/>
                    </a:p>
                  </a:txBody>
                  <a:tcPr/>
                </a:tc>
                <a:tc>
                  <a:txBody>
                    <a:bodyPr/>
                    <a:lstStyle/>
                    <a:p>
                      <a:pPr marL="0" marR="0" lvl="0" indent="0" algn="l" rtl="0">
                        <a:lnSpc>
                          <a:spcPct val="120000"/>
                        </a:lnSpc>
                        <a:spcBef>
                          <a:spcPts val="0"/>
                        </a:spcBef>
                        <a:spcAft>
                          <a:spcPts val="0"/>
                        </a:spcAft>
                        <a:buClr>
                          <a:srgbClr val="000000"/>
                        </a:buClr>
                        <a:buSzPts val="1700"/>
                        <a:buFont typeface="Arial"/>
                        <a:buNone/>
                      </a:pPr>
                      <a:r>
                        <a:rPr lang="en-US" sz="1700" u="none" strike="noStrike" cap="none">
                          <a:solidFill>
                            <a:srgbClr val="FFFFFF"/>
                          </a:solidFill>
                          <a:latin typeface="Poppins"/>
                          <a:ea typeface="Poppins"/>
                          <a:cs typeface="Poppins"/>
                          <a:sym typeface="Poppins"/>
                        </a:rPr>
                        <a:t>Pass a district approved LOTE assessment with a score of Intermediate-mid or higher</a:t>
                      </a:r>
                      <a:endParaRPr sz="1700" u="none" strike="noStrike" cap="none">
                        <a:solidFill>
                          <a:srgbClr val="FFFFFF"/>
                        </a:solidFill>
                        <a:latin typeface="Poppins"/>
                        <a:ea typeface="Poppins"/>
                        <a:cs typeface="Poppins"/>
                        <a:sym typeface="Poppins"/>
                      </a:endParaRPr>
                    </a:p>
                  </a:txBody>
                  <a:tcPr marL="91425" marR="91425" marT="91425" marB="91425">
                    <a:lnL w="76200" cap="flat" cmpd="sng">
                      <a:solidFill>
                        <a:srgbClr val="FF5E04"/>
                      </a:solidFill>
                      <a:prstDash val="solid"/>
                      <a:round/>
                      <a:headEnd type="none" w="sm" len="sm"/>
                      <a:tailEnd type="none" w="sm" len="sm"/>
                    </a:lnL>
                    <a:lnR w="76200" cap="flat" cmpd="sng">
                      <a:solidFill>
                        <a:srgbClr val="FF5E04"/>
                      </a:solidFill>
                      <a:prstDash val="solid"/>
                      <a:round/>
                      <a:headEnd type="none" w="sm" len="sm"/>
                      <a:tailEnd type="none" w="sm" len="sm"/>
                    </a:lnR>
                    <a:lnT w="76200" cap="flat" cmpd="sng">
                      <a:solidFill>
                        <a:srgbClr val="FF5E04"/>
                      </a:solidFill>
                      <a:prstDash val="solid"/>
                      <a:round/>
                      <a:headEnd type="none" w="sm" len="sm"/>
                      <a:tailEnd type="none" w="sm" len="sm"/>
                    </a:lnT>
                    <a:lnB w="76200" cap="flat" cmpd="sng">
                      <a:solidFill>
                        <a:srgbClr val="FF5E0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599" name="Google Shape;4599;g314f74be5a2_1_9100"/>
          <p:cNvSpPr txBox="1"/>
          <p:nvPr/>
        </p:nvSpPr>
        <p:spPr>
          <a:xfrm>
            <a:off x="2292425" y="91675"/>
            <a:ext cx="6471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E7E4"/>
                </a:solidFill>
                <a:latin typeface="Poppins"/>
                <a:ea typeface="Poppins"/>
                <a:cs typeface="Poppins"/>
                <a:sym typeface="Poppins"/>
              </a:rPr>
              <a:t>Language Other Than English </a:t>
            </a:r>
            <a:endParaRPr sz="3000" b="1" i="0" u="none" strike="noStrike" cap="none">
              <a:solidFill>
                <a:srgbClr val="EAE7E4"/>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E7E4"/>
                </a:solidFill>
                <a:latin typeface="Poppins"/>
                <a:ea typeface="Poppins"/>
                <a:cs typeface="Poppins"/>
                <a:sym typeface="Poppins"/>
              </a:rPr>
              <a:t>(LOTE) Criteria</a:t>
            </a:r>
            <a:endParaRPr sz="3000" b="1"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4268" name="Google Shape;4268;g39813c4ff65_1_4"/>
          <p:cNvSpPr txBox="1">
            <a:spLocks noGrp="1"/>
          </p:cNvSpPr>
          <p:nvPr>
            <p:ph type="title"/>
          </p:nvPr>
        </p:nvSpPr>
        <p:spPr>
          <a:xfrm>
            <a:off x="311700" y="221250"/>
            <a:ext cx="8520600" cy="1054200"/>
          </a:xfrm>
          <a:prstGeom prst="rect">
            <a:avLst/>
          </a:prstGeom>
          <a:noFill/>
          <a:ln>
            <a:noFill/>
          </a:ln>
        </p:spPr>
        <p:txBody>
          <a:bodyPr spcFirstLastPara="1" wrap="square" lIns="68575" tIns="34275" rIns="68575" bIns="34275" anchor="ctr" anchorCtr="0">
            <a:spAutoFit/>
          </a:bodyPr>
          <a:lstStyle/>
          <a:p>
            <a:pPr marL="0" lvl="0" indent="0" algn="ctr" rtl="0">
              <a:lnSpc>
                <a:spcPct val="100000"/>
              </a:lnSpc>
              <a:spcBef>
                <a:spcPts val="0"/>
              </a:spcBef>
              <a:spcAft>
                <a:spcPts val="0"/>
              </a:spcAft>
              <a:buClr>
                <a:schemeClr val="dk1"/>
              </a:buClr>
              <a:buSzPts val="1100"/>
              <a:buFont typeface="Arial"/>
              <a:buNone/>
            </a:pPr>
            <a:r>
              <a:rPr lang="en-US" sz="3200">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Meet our MMED Leadership</a:t>
            </a:r>
            <a:endParaRPr sz="32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US" sz="3200">
                <a:solidFill>
                  <a:srgbClr val="93C47D"/>
                </a:solidFill>
              </a:rPr>
              <a:t>Nuestros líderes </a:t>
            </a:r>
            <a:endParaRPr sz="3200">
              <a:solidFill>
                <a:srgbClr val="93C47D"/>
              </a:solidFill>
            </a:endParaRPr>
          </a:p>
        </p:txBody>
      </p:sp>
      <p:sp>
        <p:nvSpPr>
          <p:cNvPr id="4269" name="Google Shape;4269;g39813c4ff65_1_4"/>
          <p:cNvSpPr txBox="1"/>
          <p:nvPr/>
        </p:nvSpPr>
        <p:spPr>
          <a:xfrm>
            <a:off x="1398756" y="3950675"/>
            <a:ext cx="2665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dk1"/>
              </a:solidFill>
              <a:latin typeface="Courgette"/>
              <a:ea typeface="Courgette"/>
              <a:cs typeface="Courgette"/>
              <a:sym typeface="Courgette"/>
            </a:endParaRPr>
          </a:p>
        </p:txBody>
      </p:sp>
      <p:sp>
        <p:nvSpPr>
          <p:cNvPr id="4270" name="Google Shape;4270;g39813c4ff65_1_4"/>
          <p:cNvSpPr txBox="1"/>
          <p:nvPr/>
        </p:nvSpPr>
        <p:spPr>
          <a:xfrm>
            <a:off x="0" y="3445794"/>
            <a:ext cx="2250000" cy="1177500"/>
          </a:xfrm>
          <a:prstGeom prst="rect">
            <a:avLst/>
          </a:prstGeom>
          <a:noFill/>
          <a:ln>
            <a:noFill/>
          </a:ln>
        </p:spPr>
        <p:txBody>
          <a:bodyPr spcFirstLastPara="1" wrap="square" lIns="68575" tIns="68575" rIns="68575" bIns="6857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  </a:t>
            </a:r>
            <a:endParaRPr sz="1000" b="0" i="0" u="none" strike="noStrike" cap="none">
              <a:solidFill>
                <a:schemeClr val="dk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US" sz="1000" b="0" i="1" u="none" strike="noStrike" cap="none">
                <a:solidFill>
                  <a:schemeClr val="lt1"/>
                </a:solidFill>
                <a:latin typeface="Poppins"/>
                <a:ea typeface="Poppins"/>
                <a:cs typeface="Poppins"/>
                <a:sym typeface="Poppins"/>
              </a:rPr>
              <a:t>Executive Director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US" sz="1000" b="0" i="1" u="none" strike="noStrike" cap="none">
                <a:solidFill>
                  <a:srgbClr val="B6D7A8"/>
                </a:solidFill>
                <a:latin typeface="Poppins"/>
                <a:ea typeface="Poppins"/>
                <a:cs typeface="Poppins"/>
                <a:sym typeface="Poppins"/>
              </a:rPr>
              <a:t>Directora ejecutiva</a:t>
            </a:r>
            <a:endParaRPr sz="1000" b="0" i="1" u="none" strike="noStrike" cap="none">
              <a:solidFill>
                <a:srgbClr val="B6D7A8"/>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US" sz="1000" b="0" i="0" u="none" strike="noStrike" cap="none">
                <a:solidFill>
                  <a:schemeClr val="lt1"/>
                </a:solidFill>
                <a:latin typeface="Poppins"/>
                <a:ea typeface="Poppins"/>
                <a:cs typeface="Poppins"/>
                <a:sym typeface="Poppins"/>
              </a:rPr>
              <a:t>Parent of they/them kiddo</a:t>
            </a:r>
            <a:endParaRPr sz="10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US" sz="1000" b="0" i="0" u="none" strike="noStrike" cap="none">
                <a:solidFill>
                  <a:schemeClr val="lt1"/>
                </a:solidFill>
                <a:latin typeface="Poppins"/>
                <a:ea typeface="Poppins"/>
                <a:cs typeface="Poppins"/>
                <a:sym typeface="Poppins"/>
              </a:rPr>
              <a:t>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US" sz="1000" b="1" i="0" u="none" strike="noStrike" cap="none">
                <a:solidFill>
                  <a:srgbClr val="0000FF"/>
                </a:solidFill>
                <a:latin typeface="Gill Sans"/>
                <a:ea typeface="Gill Sans"/>
                <a:cs typeface="Gill Sans"/>
                <a:sym typeface="Gill Sans"/>
              </a:rPr>
              <a:t> </a:t>
            </a:r>
            <a:endParaRPr sz="1000" b="1" i="0" u="none" strike="noStrike" cap="none">
              <a:solidFill>
                <a:srgbClr val="0000FF"/>
              </a:solidFill>
              <a:latin typeface="Gill Sans"/>
              <a:ea typeface="Gill Sans"/>
              <a:cs typeface="Gill Sans"/>
              <a:sym typeface="Gill Sans"/>
            </a:endParaRPr>
          </a:p>
        </p:txBody>
      </p:sp>
      <p:sp>
        <p:nvSpPr>
          <p:cNvPr id="4271" name="Google Shape;4271;g39813c4ff65_1_4"/>
          <p:cNvSpPr/>
          <p:nvPr/>
        </p:nvSpPr>
        <p:spPr>
          <a:xfrm>
            <a:off x="350406" y="1634916"/>
            <a:ext cx="1549200" cy="1483800"/>
          </a:xfrm>
          <a:prstGeom prst="ellipse">
            <a:avLst/>
          </a:prstGeom>
          <a:solidFill>
            <a:srgbClr val="38761D"/>
          </a:solidFill>
          <a:ln w="381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272" name="Google Shape;4272;g39813c4ff65_1_4"/>
          <p:cNvPicPr preferRelativeResize="0"/>
          <p:nvPr/>
        </p:nvPicPr>
        <p:blipFill rotWithShape="1">
          <a:blip r:embed="rId3">
            <a:alphaModFix/>
          </a:blip>
          <a:srcRect/>
          <a:stretch/>
        </p:blipFill>
        <p:spPr>
          <a:xfrm>
            <a:off x="420306" y="1671821"/>
            <a:ext cx="1409400" cy="1410000"/>
          </a:xfrm>
          <a:prstGeom prst="ellipse">
            <a:avLst/>
          </a:prstGeom>
          <a:noFill/>
          <a:ln w="38100" cap="flat" cmpd="sng">
            <a:solidFill>
              <a:srgbClr val="3D3D3D"/>
            </a:solidFill>
            <a:prstDash val="solid"/>
            <a:round/>
            <a:headEnd type="none" w="sm" len="sm"/>
            <a:tailEnd type="none" w="sm" len="sm"/>
          </a:ln>
        </p:spPr>
      </p:pic>
      <p:sp>
        <p:nvSpPr>
          <p:cNvPr id="4273" name="Google Shape;4273;g39813c4ff65_1_4"/>
          <p:cNvSpPr/>
          <p:nvPr/>
        </p:nvSpPr>
        <p:spPr>
          <a:xfrm>
            <a:off x="350413" y="3215253"/>
            <a:ext cx="1549152" cy="427410"/>
          </a:xfrm>
          <a:prstGeom prst="flowChartTerminator">
            <a:avLst/>
          </a:prstGeom>
          <a:solidFill>
            <a:srgbClr val="3876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100" b="1" i="0" u="none" strike="noStrike" cap="none">
                <a:solidFill>
                  <a:srgbClr val="FFFFFF"/>
                </a:solidFill>
                <a:latin typeface="Poppins"/>
                <a:ea typeface="Poppins"/>
                <a:cs typeface="Poppins"/>
                <a:sym typeface="Poppins"/>
              </a:rPr>
              <a:t>Lydia Acosta Stephens</a:t>
            </a:r>
            <a:endParaRPr sz="1100" b="1" i="0" u="none" strike="noStrike" cap="none">
              <a:solidFill>
                <a:srgbClr val="FFFFFF"/>
              </a:solidFill>
              <a:latin typeface="Poppins"/>
              <a:ea typeface="Poppins"/>
              <a:cs typeface="Poppins"/>
              <a:sym typeface="Poppins"/>
            </a:endParaRPr>
          </a:p>
        </p:txBody>
      </p:sp>
      <p:sp>
        <p:nvSpPr>
          <p:cNvPr id="4274" name="Google Shape;4274;g39813c4ff65_1_4"/>
          <p:cNvSpPr/>
          <p:nvPr/>
        </p:nvSpPr>
        <p:spPr>
          <a:xfrm>
            <a:off x="2640600" y="1634925"/>
            <a:ext cx="1549200" cy="1483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5" name="Google Shape;4275;g39813c4ff65_1_4"/>
          <p:cNvPicPr preferRelativeResize="0"/>
          <p:nvPr/>
        </p:nvPicPr>
        <p:blipFill rotWithShape="1">
          <a:blip r:embed="rId4">
            <a:alphaModFix/>
          </a:blip>
          <a:srcRect/>
          <a:stretch/>
        </p:blipFill>
        <p:spPr>
          <a:xfrm>
            <a:off x="2681651" y="1695313"/>
            <a:ext cx="1467000" cy="1362900"/>
          </a:xfrm>
          <a:prstGeom prst="ellipse">
            <a:avLst/>
          </a:prstGeom>
          <a:noFill/>
          <a:ln>
            <a:noFill/>
          </a:ln>
        </p:spPr>
      </p:pic>
      <p:sp>
        <p:nvSpPr>
          <p:cNvPr id="4276" name="Google Shape;4276;g39813c4ff65_1_4"/>
          <p:cNvSpPr/>
          <p:nvPr/>
        </p:nvSpPr>
        <p:spPr>
          <a:xfrm>
            <a:off x="2638062" y="3240077"/>
            <a:ext cx="1554282" cy="427410"/>
          </a:xfrm>
          <a:prstGeom prst="flowChartTermina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1100" b="1" i="0" u="none" strike="noStrike" cap="none">
                <a:solidFill>
                  <a:srgbClr val="FFFFFF"/>
                </a:solidFill>
                <a:latin typeface="Poppins"/>
                <a:ea typeface="Poppins"/>
                <a:cs typeface="Poppins"/>
                <a:sym typeface="Poppins"/>
              </a:rPr>
              <a:t>Ana M. Guzman</a:t>
            </a:r>
            <a:endParaRPr sz="1100" b="1" i="0" u="none" strike="noStrike" cap="none">
              <a:solidFill>
                <a:srgbClr val="FFFFFF"/>
              </a:solidFill>
              <a:latin typeface="Poppins"/>
              <a:ea typeface="Poppins"/>
              <a:cs typeface="Poppins"/>
              <a:sym typeface="Poppins"/>
            </a:endParaRPr>
          </a:p>
        </p:txBody>
      </p:sp>
      <p:sp>
        <p:nvSpPr>
          <p:cNvPr id="4277" name="Google Shape;4277;g39813c4ff65_1_4"/>
          <p:cNvSpPr txBox="1"/>
          <p:nvPr/>
        </p:nvSpPr>
        <p:spPr>
          <a:xfrm>
            <a:off x="1946425" y="3577175"/>
            <a:ext cx="30000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Poppins"/>
                <a:ea typeface="Poppins"/>
                <a:cs typeface="Poppins"/>
                <a:sym typeface="Poppins"/>
              </a:rPr>
              <a:t>Administrator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Poppins"/>
                <a:ea typeface="Poppins"/>
                <a:cs typeface="Poppins"/>
                <a:sym typeface="Poppins"/>
              </a:rPr>
              <a:t>Dual Language Education</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Poppins"/>
                <a:ea typeface="Poppins"/>
                <a:cs typeface="Poppins"/>
                <a:sym typeface="Poppins"/>
              </a:rPr>
              <a:t>World Languages and Cultures</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3C47D"/>
                </a:solidFill>
                <a:latin typeface="Poppins"/>
                <a:ea typeface="Poppins"/>
                <a:cs typeface="Poppins"/>
                <a:sym typeface="Poppins"/>
              </a:rPr>
              <a:t>Administradora</a:t>
            </a:r>
            <a:endParaRPr sz="1000" b="0" i="1"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3C47D"/>
                </a:solidFill>
                <a:latin typeface="Poppins"/>
                <a:ea typeface="Poppins"/>
                <a:cs typeface="Poppins"/>
                <a:sym typeface="Poppins"/>
              </a:rPr>
              <a:t>Educación de lenguaje dual</a:t>
            </a:r>
            <a:endParaRPr sz="1000" b="0" i="1"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3C47D"/>
                </a:solidFill>
                <a:latin typeface="Poppins"/>
                <a:ea typeface="Poppins"/>
                <a:cs typeface="Poppins"/>
                <a:sym typeface="Poppins"/>
              </a:rPr>
              <a:t>Idiomas y culturas mundiales</a:t>
            </a:r>
            <a:endParaRPr sz="1000" b="0" i="1" u="none" strike="noStrike" cap="none">
              <a:solidFill>
                <a:srgbClr val="93C47D"/>
              </a:solidFill>
              <a:latin typeface="Poppins"/>
              <a:ea typeface="Poppins"/>
              <a:cs typeface="Poppins"/>
              <a:sym typeface="Poppins"/>
            </a:endParaRPr>
          </a:p>
        </p:txBody>
      </p:sp>
      <p:sp>
        <p:nvSpPr>
          <p:cNvPr id="4278" name="Google Shape;4278;g39813c4ff65_1_4"/>
          <p:cNvSpPr/>
          <p:nvPr/>
        </p:nvSpPr>
        <p:spPr>
          <a:xfrm>
            <a:off x="4875100" y="1590926"/>
            <a:ext cx="1512600" cy="1542000"/>
          </a:xfrm>
          <a:prstGeom prst="ellipse">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4279" name="Google Shape;4279;g39813c4ff65_1_4"/>
          <p:cNvSpPr txBox="1"/>
          <p:nvPr/>
        </p:nvSpPr>
        <p:spPr>
          <a:xfrm>
            <a:off x="4650425" y="3740106"/>
            <a:ext cx="2063400" cy="1146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US" sz="1000" b="0" i="1" u="none" strike="noStrike" cap="none">
                <a:solidFill>
                  <a:schemeClr val="lt1"/>
                </a:solidFill>
                <a:latin typeface="Poppins"/>
                <a:ea typeface="Poppins"/>
                <a:cs typeface="Poppins"/>
                <a:sym typeface="Poppins"/>
              </a:rPr>
              <a:t>Administrative Coordinator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US" sz="1000" b="0" i="0" u="none" strike="noStrike" cap="none">
                <a:solidFill>
                  <a:schemeClr val="lt1"/>
                </a:solidFill>
                <a:latin typeface="Poppins"/>
                <a:ea typeface="Poppins"/>
                <a:cs typeface="Poppins"/>
                <a:sym typeface="Poppins"/>
              </a:rPr>
              <a:t>Dual Language Education</a:t>
            </a: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US" sz="1000" b="0" i="0" u="none" strike="noStrike" cap="none">
                <a:solidFill>
                  <a:srgbClr val="B6D7A8"/>
                </a:solidFill>
                <a:latin typeface="Poppins"/>
                <a:ea typeface="Poppins"/>
                <a:cs typeface="Poppins"/>
                <a:sym typeface="Poppins"/>
              </a:rPr>
              <a:t>Coordinadora administrativa</a:t>
            </a:r>
            <a:endParaRPr sz="1000" b="0"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US" sz="1000" b="0" i="1" u="none" strike="noStrike" cap="none">
                <a:solidFill>
                  <a:srgbClr val="B6D7A8"/>
                </a:solidFill>
                <a:latin typeface="Poppins"/>
                <a:ea typeface="Poppins"/>
                <a:cs typeface="Poppins"/>
                <a:sym typeface="Poppins"/>
              </a:rPr>
              <a:t>Educación de lenguaje dual</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endParaRPr sz="1000" b="0"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US" sz="1000" b="0" i="0" u="none" strike="noStrike" cap="none">
                <a:solidFill>
                  <a:schemeClr val="lt1"/>
                </a:solidFill>
                <a:latin typeface="Poppins"/>
                <a:ea typeface="Poppins"/>
                <a:cs typeface="Poppins"/>
                <a:sym typeface="Poppins"/>
              </a:rPr>
              <a:t> </a:t>
            </a:r>
            <a:endParaRPr sz="1000" b="0" i="0" u="none" strike="noStrike" cap="none">
              <a:solidFill>
                <a:schemeClr val="lt1"/>
              </a:solidFill>
              <a:latin typeface="Poppins"/>
              <a:ea typeface="Poppins"/>
              <a:cs typeface="Poppins"/>
              <a:sym typeface="Poppins"/>
            </a:endParaRPr>
          </a:p>
        </p:txBody>
      </p:sp>
      <p:sp>
        <p:nvSpPr>
          <p:cNvPr id="4280" name="Google Shape;4280;g39813c4ff65_1_4"/>
          <p:cNvSpPr/>
          <p:nvPr/>
        </p:nvSpPr>
        <p:spPr>
          <a:xfrm>
            <a:off x="4930825" y="3274975"/>
            <a:ext cx="1645866" cy="427410"/>
          </a:xfrm>
          <a:prstGeom prst="flowChartTerminator">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100" b="1" i="0" u="none" strike="noStrike" cap="none">
                <a:solidFill>
                  <a:schemeClr val="dk1"/>
                </a:solidFill>
                <a:latin typeface="Poppins"/>
                <a:ea typeface="Poppins"/>
                <a:cs typeface="Poppins"/>
                <a:sym typeface="Poppins"/>
              </a:rPr>
              <a:t>Roxanna Sosa</a:t>
            </a:r>
            <a:endParaRPr sz="1100" b="1" i="0" u="none" strike="noStrike" cap="none">
              <a:solidFill>
                <a:schemeClr val="dk1"/>
              </a:solidFill>
              <a:latin typeface="Poppins"/>
              <a:ea typeface="Poppins"/>
              <a:cs typeface="Poppins"/>
              <a:sym typeface="Poppins"/>
            </a:endParaRPr>
          </a:p>
        </p:txBody>
      </p:sp>
      <p:pic>
        <p:nvPicPr>
          <p:cNvPr id="4281" name="Google Shape;4281;g39813c4ff65_1_4"/>
          <p:cNvPicPr preferRelativeResize="0"/>
          <p:nvPr/>
        </p:nvPicPr>
        <p:blipFill rotWithShape="1">
          <a:blip r:embed="rId5">
            <a:alphaModFix/>
          </a:blip>
          <a:srcRect l="2627" r="1486" b="33119"/>
          <a:stretch/>
        </p:blipFill>
        <p:spPr>
          <a:xfrm>
            <a:off x="4926700" y="1624325"/>
            <a:ext cx="1409400" cy="1449300"/>
          </a:xfrm>
          <a:prstGeom prst="ellipse">
            <a:avLst/>
          </a:prstGeom>
          <a:noFill/>
          <a:ln>
            <a:noFill/>
          </a:ln>
        </p:spPr>
      </p:pic>
      <p:sp>
        <p:nvSpPr>
          <p:cNvPr id="4282" name="Google Shape;4282;g39813c4ff65_1_4"/>
          <p:cNvSpPr/>
          <p:nvPr/>
        </p:nvSpPr>
        <p:spPr>
          <a:xfrm>
            <a:off x="7113120" y="3274972"/>
            <a:ext cx="1549152" cy="427410"/>
          </a:xfrm>
          <a:prstGeom prst="flowChartTerminator">
            <a:avLst/>
          </a:prstGeom>
          <a:solidFill>
            <a:srgbClr val="F1C23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100" b="1" i="0" u="none" strike="noStrike" cap="none">
                <a:solidFill>
                  <a:schemeClr val="dk1"/>
                </a:solidFill>
                <a:latin typeface="Poppins"/>
                <a:ea typeface="Poppins"/>
                <a:cs typeface="Poppins"/>
                <a:sym typeface="Poppins"/>
              </a:rPr>
              <a:t>Youssef Mossadaq</a:t>
            </a:r>
            <a:endParaRPr sz="1100" b="1" i="0" u="none" strike="noStrike" cap="none">
              <a:solidFill>
                <a:schemeClr val="dk1"/>
              </a:solidFill>
              <a:latin typeface="Poppins"/>
              <a:ea typeface="Poppins"/>
              <a:cs typeface="Poppins"/>
              <a:sym typeface="Poppins"/>
            </a:endParaRPr>
          </a:p>
        </p:txBody>
      </p:sp>
      <p:sp>
        <p:nvSpPr>
          <p:cNvPr id="4283" name="Google Shape;4283;g39813c4ff65_1_4"/>
          <p:cNvSpPr txBox="1"/>
          <p:nvPr/>
        </p:nvSpPr>
        <p:spPr>
          <a:xfrm>
            <a:off x="6387688" y="3641631"/>
            <a:ext cx="3000000" cy="11082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Poppins"/>
                <a:ea typeface="Poppins"/>
                <a:cs typeface="Poppins"/>
                <a:sym typeface="Poppins"/>
              </a:rPr>
              <a:t>   Coordinator </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a:ea typeface="Poppins"/>
                <a:cs typeface="Poppins"/>
                <a:sym typeface="Poppins"/>
              </a:rPr>
              <a:t>World Languages &amp; Cultures </a:t>
            </a: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US" sz="1000" b="0" i="1" u="none" strike="noStrike" cap="none">
                <a:solidFill>
                  <a:srgbClr val="B6D7A8"/>
                </a:solidFill>
                <a:latin typeface="Poppins"/>
                <a:ea typeface="Poppins"/>
                <a:cs typeface="Poppins"/>
                <a:sym typeface="Poppins"/>
              </a:rPr>
              <a:t>Coordinador</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US" sz="1000" b="0" i="1" u="none" strike="noStrike" cap="none">
                <a:solidFill>
                  <a:srgbClr val="B6D7A8"/>
                </a:solidFill>
                <a:latin typeface="Poppins"/>
                <a:ea typeface="Poppins"/>
                <a:cs typeface="Poppins"/>
                <a:sym typeface="Poppins"/>
              </a:rPr>
              <a:t>Idiomas y culturas mundiales</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B6D7A8"/>
              </a:solidFill>
              <a:latin typeface="Poppins"/>
              <a:ea typeface="Poppins"/>
              <a:cs typeface="Poppins"/>
              <a:sym typeface="Poppins"/>
            </a:endParaRPr>
          </a:p>
        </p:txBody>
      </p:sp>
      <p:pic>
        <p:nvPicPr>
          <p:cNvPr id="4284" name="Google Shape;4284;g39813c4ff65_1_4" title="Mossadaq-Youssef-789573.jpg"/>
          <p:cNvPicPr preferRelativeResize="0"/>
          <p:nvPr/>
        </p:nvPicPr>
        <p:blipFill rotWithShape="1">
          <a:blip r:embed="rId6">
            <a:alphaModFix/>
          </a:blip>
          <a:srcRect b="12838"/>
          <a:stretch/>
        </p:blipFill>
        <p:spPr>
          <a:xfrm>
            <a:off x="7195275" y="1549775"/>
            <a:ext cx="1467000" cy="1598400"/>
          </a:xfrm>
          <a:prstGeom prst="ellipse">
            <a:avLst/>
          </a:prstGeom>
          <a:noFill/>
          <a:ln w="28575" cap="flat" cmpd="sng">
            <a:solidFill>
              <a:srgbClr val="F1C232"/>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03"/>
        <p:cNvGrpSpPr/>
        <p:nvPr/>
      </p:nvGrpSpPr>
      <p:grpSpPr>
        <a:xfrm>
          <a:off x="0" y="0"/>
          <a:ext cx="0" cy="0"/>
          <a:chOff x="0" y="0"/>
          <a:chExt cx="0" cy="0"/>
        </a:xfrm>
      </p:grpSpPr>
      <p:sp>
        <p:nvSpPr>
          <p:cNvPr id="4604" name="Google Shape;4604;g314f74be5a2_1_9105"/>
          <p:cNvSpPr txBox="1">
            <a:spLocks noGrp="1"/>
          </p:cNvSpPr>
          <p:nvPr>
            <p:ph type="title"/>
          </p:nvPr>
        </p:nvSpPr>
        <p:spPr>
          <a:xfrm>
            <a:off x="1747450" y="298050"/>
            <a:ext cx="7233600" cy="593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US" sz="3000" b="0">
                <a:solidFill>
                  <a:srgbClr val="FFFFFF"/>
                </a:solidFill>
              </a:rPr>
              <a:t>LAUSD Unified and State Seal of Biliteracy </a:t>
            </a:r>
            <a:endParaRPr sz="3000" b="0">
              <a:solidFill>
                <a:srgbClr val="FFFFFF"/>
              </a:solidFill>
            </a:endParaRPr>
          </a:p>
        </p:txBody>
      </p:sp>
      <p:pic>
        <p:nvPicPr>
          <p:cNvPr id="4605" name="Google Shape;4605;g314f74be5a2_1_9105"/>
          <p:cNvPicPr preferRelativeResize="0"/>
          <p:nvPr/>
        </p:nvPicPr>
        <p:blipFill rotWithShape="1">
          <a:blip r:embed="rId3">
            <a:alphaModFix/>
          </a:blip>
          <a:srcRect/>
          <a:stretch/>
        </p:blipFill>
        <p:spPr>
          <a:xfrm>
            <a:off x="5118538" y="1432927"/>
            <a:ext cx="2141952" cy="2141948"/>
          </a:xfrm>
          <a:prstGeom prst="rect">
            <a:avLst/>
          </a:prstGeom>
          <a:noFill/>
          <a:ln>
            <a:noFill/>
          </a:ln>
        </p:spPr>
      </p:pic>
      <p:pic>
        <p:nvPicPr>
          <p:cNvPr id="4606" name="Google Shape;4606;g314f74be5a2_1_9105"/>
          <p:cNvPicPr preferRelativeResize="0"/>
          <p:nvPr/>
        </p:nvPicPr>
        <p:blipFill rotWithShape="1">
          <a:blip r:embed="rId4">
            <a:alphaModFix/>
          </a:blip>
          <a:srcRect/>
          <a:stretch/>
        </p:blipFill>
        <p:spPr>
          <a:xfrm>
            <a:off x="1883513" y="1432925"/>
            <a:ext cx="2244475" cy="2277650"/>
          </a:xfrm>
          <a:prstGeom prst="rect">
            <a:avLst/>
          </a:prstGeom>
          <a:noFill/>
          <a:ln>
            <a:noFill/>
          </a:ln>
        </p:spPr>
      </p:pic>
      <p:sp>
        <p:nvSpPr>
          <p:cNvPr id="4607" name="Google Shape;4607;g314f74be5a2_1_9105"/>
          <p:cNvSpPr txBox="1"/>
          <p:nvPr/>
        </p:nvSpPr>
        <p:spPr>
          <a:xfrm>
            <a:off x="422700" y="3964238"/>
            <a:ext cx="82986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FFFFFF"/>
                </a:solidFill>
                <a:latin typeface="Arial"/>
                <a:ea typeface="Arial"/>
                <a:cs typeface="Arial"/>
                <a:sym typeface="Arial"/>
              </a:rPr>
              <a:t>Students who earn the CDE Seal of Biliteracy will automatically earn the LAUSD Seal </a:t>
            </a:r>
            <a:endParaRPr sz="3000" b="0" i="0" u="none" strike="noStrike" cap="none">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11"/>
        <p:cNvGrpSpPr/>
        <p:nvPr/>
      </p:nvGrpSpPr>
      <p:grpSpPr>
        <a:xfrm>
          <a:off x="0" y="0"/>
          <a:ext cx="0" cy="0"/>
          <a:chOff x="0" y="0"/>
          <a:chExt cx="0" cy="0"/>
        </a:xfrm>
      </p:grpSpPr>
      <p:sp>
        <p:nvSpPr>
          <p:cNvPr id="4612" name="Google Shape;4612;p27"/>
          <p:cNvSpPr txBox="1"/>
          <p:nvPr/>
        </p:nvSpPr>
        <p:spPr>
          <a:xfrm>
            <a:off x="339300" y="495150"/>
            <a:ext cx="7921200" cy="691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3300" b="1" i="0" u="none" strike="noStrike" cap="none">
                <a:solidFill>
                  <a:srgbClr val="156093"/>
                </a:solidFill>
                <a:latin typeface="Century Gothic"/>
                <a:ea typeface="Century Gothic"/>
                <a:cs typeface="Century Gothic"/>
                <a:sym typeface="Century Gothic"/>
              </a:rPr>
              <a:t> </a:t>
            </a:r>
            <a:endParaRPr sz="3300" b="1" i="0" u="none" strike="noStrike" cap="none">
              <a:solidFill>
                <a:srgbClr val="156093"/>
              </a:solidFill>
              <a:latin typeface="Century Gothic"/>
              <a:ea typeface="Century Gothic"/>
              <a:cs typeface="Century Gothic"/>
              <a:sym typeface="Century Gothic"/>
            </a:endParaRPr>
          </a:p>
        </p:txBody>
      </p:sp>
      <p:sp>
        <p:nvSpPr>
          <p:cNvPr id="4613" name="Google Shape;4613;p27"/>
          <p:cNvSpPr/>
          <p:nvPr/>
        </p:nvSpPr>
        <p:spPr>
          <a:xfrm>
            <a:off x="198749" y="831125"/>
            <a:ext cx="2349300" cy="2377500"/>
          </a:xfrm>
          <a:prstGeom prst="roundRect">
            <a:avLst>
              <a:gd name="adj" fmla="val 16667"/>
            </a:avLst>
          </a:prstGeom>
          <a:solidFill>
            <a:srgbClr val="155E8F"/>
          </a:solidFill>
          <a:ln>
            <a:noFill/>
          </a:ln>
          <a:effectLst>
            <a:outerShdw blurRad="225425" dist="50800" dir="5220000" algn="ctr">
              <a:srgbClr val="000000">
                <a:alpha val="31764"/>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1600" b="0" i="0" u="none" strike="noStrike" cap="none">
              <a:solidFill>
                <a:schemeClr val="lt1"/>
              </a:solidFill>
              <a:latin typeface="Gill Sans"/>
              <a:ea typeface="Gill Sans"/>
              <a:cs typeface="Gill Sans"/>
              <a:sym typeface="Gill Sans"/>
            </a:endParaRPr>
          </a:p>
          <a:p>
            <a:pPr marL="342900" marR="0" lvl="0" indent="-266700" algn="l" rtl="0">
              <a:lnSpc>
                <a:spcPct val="100000"/>
              </a:lnSpc>
              <a:spcBef>
                <a:spcPts val="0"/>
              </a:spcBef>
              <a:spcAft>
                <a:spcPts val="0"/>
              </a:spcAft>
              <a:buClr>
                <a:schemeClr val="lt1"/>
              </a:buClr>
              <a:buSzPts val="1600"/>
              <a:buFont typeface="Gill Sans"/>
              <a:buChar char="●"/>
            </a:pPr>
            <a:r>
              <a:rPr lang="en-US" sz="1600" b="0" i="0" u="none" strike="noStrike" cap="none">
                <a:solidFill>
                  <a:schemeClr val="lt1"/>
                </a:solidFill>
                <a:latin typeface="Gill Sans"/>
                <a:ea typeface="Gill Sans"/>
                <a:cs typeface="Gill Sans"/>
                <a:sym typeface="Gill Sans"/>
              </a:rPr>
              <a:t>Students wear white Cords at Graduation Ceremony</a:t>
            </a:r>
            <a:endParaRPr sz="1600" b="0" i="0" u="none" strike="noStrike" cap="none">
              <a:solidFill>
                <a:schemeClr val="lt1"/>
              </a:solidFill>
              <a:latin typeface="Gill Sans"/>
              <a:ea typeface="Gill Sans"/>
              <a:cs typeface="Gill Sans"/>
              <a:sym typeface="Gill Sans"/>
            </a:endParaRPr>
          </a:p>
          <a:p>
            <a:pPr marL="342900" marR="0" lvl="0" indent="-266700" algn="l" rtl="0">
              <a:lnSpc>
                <a:spcPct val="100000"/>
              </a:lnSpc>
              <a:spcBef>
                <a:spcPts val="0"/>
              </a:spcBef>
              <a:spcAft>
                <a:spcPts val="0"/>
              </a:spcAft>
              <a:buClr>
                <a:schemeClr val="lt1"/>
              </a:buClr>
              <a:buSzPts val="1600"/>
              <a:buFont typeface="Gill Sans"/>
              <a:buChar char="●"/>
            </a:pPr>
            <a:r>
              <a:rPr lang="en-US" sz="1600" b="0" i="0" u="none" strike="noStrike" cap="none">
                <a:solidFill>
                  <a:schemeClr val="lt1"/>
                </a:solidFill>
                <a:latin typeface="Gill Sans"/>
                <a:ea typeface="Gill Sans"/>
                <a:cs typeface="Gill Sans"/>
                <a:sym typeface="Gill Sans"/>
              </a:rPr>
              <a:t>Seals Affixed on Diploma</a:t>
            </a:r>
            <a:endParaRPr sz="1600" b="0" i="0" u="none" strike="noStrike" cap="none">
              <a:solidFill>
                <a:schemeClr val="lt1"/>
              </a:solidFill>
              <a:latin typeface="Gill Sans"/>
              <a:ea typeface="Gill Sans"/>
              <a:cs typeface="Gill Sans"/>
              <a:sym typeface="Gill Sans"/>
            </a:endParaRPr>
          </a:p>
          <a:p>
            <a:pPr marL="342900" marR="0" lvl="0" indent="-266700" algn="l" rtl="0">
              <a:lnSpc>
                <a:spcPct val="100000"/>
              </a:lnSpc>
              <a:spcBef>
                <a:spcPts val="0"/>
              </a:spcBef>
              <a:spcAft>
                <a:spcPts val="0"/>
              </a:spcAft>
              <a:buClr>
                <a:schemeClr val="lt1"/>
              </a:buClr>
              <a:buSzPts val="1600"/>
              <a:buFont typeface="Gill Sans"/>
              <a:buChar char="●"/>
            </a:pPr>
            <a:r>
              <a:rPr lang="en-US" sz="1600" b="0" i="0" u="none" strike="noStrike" cap="none">
                <a:solidFill>
                  <a:schemeClr val="lt1"/>
                </a:solidFill>
                <a:latin typeface="Gill Sans"/>
                <a:ea typeface="Gill Sans"/>
                <a:cs typeface="Gill Sans"/>
                <a:sym typeface="Gill Sans"/>
              </a:rPr>
              <a:t>Blue Stole for Double Seals</a:t>
            </a:r>
            <a:endParaRPr sz="1600" b="0" i="0" u="none" strike="noStrike" cap="none">
              <a:solidFill>
                <a:schemeClr val="lt1"/>
              </a:solidFill>
              <a:latin typeface="Gill Sans"/>
              <a:ea typeface="Gill Sans"/>
              <a:cs typeface="Gill Sans"/>
              <a:sym typeface="Gill Sans"/>
            </a:endParaRPr>
          </a:p>
          <a:p>
            <a:pPr marL="342900" marR="0" lvl="0" indent="-266700" algn="l" rtl="0">
              <a:lnSpc>
                <a:spcPct val="100000"/>
              </a:lnSpc>
              <a:spcBef>
                <a:spcPts val="0"/>
              </a:spcBef>
              <a:spcAft>
                <a:spcPts val="0"/>
              </a:spcAft>
              <a:buClr>
                <a:schemeClr val="lt1"/>
              </a:buClr>
              <a:buSzPts val="1600"/>
              <a:buFont typeface="Gill Sans"/>
              <a:buChar char="●"/>
            </a:pPr>
            <a:r>
              <a:rPr lang="en-US" sz="1600" b="0" i="0" u="none" strike="noStrike" cap="none">
                <a:solidFill>
                  <a:schemeClr val="lt1"/>
                </a:solidFill>
                <a:latin typeface="Gill Sans"/>
                <a:ea typeface="Gill Sans"/>
                <a:cs typeface="Gill Sans"/>
                <a:sym typeface="Gill Sans"/>
              </a:rPr>
              <a:t>Transcript Notation</a:t>
            </a:r>
            <a:endParaRPr sz="1600" b="0" i="0" u="none" strike="noStrike" cap="none">
              <a:solidFill>
                <a:schemeClr val="lt1"/>
              </a:solidFill>
              <a:latin typeface="Gill Sans"/>
              <a:ea typeface="Gill Sans"/>
              <a:cs typeface="Gill Sans"/>
              <a:sym typeface="Gill Sans"/>
            </a:endParaRPr>
          </a:p>
          <a:p>
            <a:pPr marL="342900" marR="0" lvl="0" indent="0" algn="l" rtl="0">
              <a:lnSpc>
                <a:spcPct val="100000"/>
              </a:lnSpc>
              <a:spcBef>
                <a:spcPts val="0"/>
              </a:spcBef>
              <a:spcAft>
                <a:spcPts val="0"/>
              </a:spcAft>
              <a:buClr>
                <a:srgbClr val="000000"/>
              </a:buClr>
              <a:buSzPts val="2700"/>
              <a:buFont typeface="Arial"/>
              <a:buNone/>
            </a:pPr>
            <a:endParaRPr sz="1600" b="0" i="0" u="none" strike="noStrike" cap="none">
              <a:solidFill>
                <a:schemeClr val="lt1"/>
              </a:solidFill>
              <a:latin typeface="Gill Sans"/>
              <a:ea typeface="Gill Sans"/>
              <a:cs typeface="Gill Sans"/>
              <a:sym typeface="Gill Sans"/>
            </a:endParaRPr>
          </a:p>
        </p:txBody>
      </p:sp>
      <p:sp>
        <p:nvSpPr>
          <p:cNvPr id="4614" name="Google Shape;4614;p27"/>
          <p:cNvSpPr/>
          <p:nvPr/>
        </p:nvSpPr>
        <p:spPr>
          <a:xfrm>
            <a:off x="4201052" y="2599150"/>
            <a:ext cx="1625400" cy="891600"/>
          </a:xfrm>
          <a:prstGeom prst="notched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615" name="Google Shape;4615;p27"/>
          <p:cNvPicPr preferRelativeResize="0"/>
          <p:nvPr/>
        </p:nvPicPr>
        <p:blipFill rotWithShape="1">
          <a:blip r:embed="rId3">
            <a:alphaModFix/>
          </a:blip>
          <a:srcRect/>
          <a:stretch/>
        </p:blipFill>
        <p:spPr>
          <a:xfrm>
            <a:off x="7263833" y="3168140"/>
            <a:ext cx="1456886" cy="1335420"/>
          </a:xfrm>
          <a:prstGeom prst="rect">
            <a:avLst/>
          </a:prstGeom>
          <a:noFill/>
          <a:ln>
            <a:noFill/>
          </a:ln>
        </p:spPr>
      </p:pic>
      <p:pic>
        <p:nvPicPr>
          <p:cNvPr id="4616" name="Google Shape;4616;p27"/>
          <p:cNvPicPr preferRelativeResize="0"/>
          <p:nvPr/>
        </p:nvPicPr>
        <p:blipFill rotWithShape="1">
          <a:blip r:embed="rId4">
            <a:alphaModFix/>
          </a:blip>
          <a:srcRect/>
          <a:stretch/>
        </p:blipFill>
        <p:spPr>
          <a:xfrm>
            <a:off x="7263838" y="1456229"/>
            <a:ext cx="1456888" cy="1513512"/>
          </a:xfrm>
          <a:prstGeom prst="rect">
            <a:avLst/>
          </a:prstGeom>
          <a:noFill/>
          <a:ln>
            <a:noFill/>
          </a:ln>
        </p:spPr>
      </p:pic>
      <p:pic>
        <p:nvPicPr>
          <p:cNvPr id="4617" name="Google Shape;4617;p27"/>
          <p:cNvPicPr preferRelativeResize="0"/>
          <p:nvPr/>
        </p:nvPicPr>
        <p:blipFill rotWithShape="1">
          <a:blip r:embed="rId5">
            <a:alphaModFix/>
          </a:blip>
          <a:srcRect/>
          <a:stretch/>
        </p:blipFill>
        <p:spPr>
          <a:xfrm>
            <a:off x="5826566" y="3073355"/>
            <a:ext cx="1243371" cy="1525021"/>
          </a:xfrm>
          <a:prstGeom prst="rect">
            <a:avLst/>
          </a:prstGeom>
          <a:noFill/>
          <a:ln>
            <a:noFill/>
          </a:ln>
        </p:spPr>
      </p:pic>
      <p:pic>
        <p:nvPicPr>
          <p:cNvPr id="4618" name="Google Shape;4618;p27"/>
          <p:cNvPicPr preferRelativeResize="0"/>
          <p:nvPr/>
        </p:nvPicPr>
        <p:blipFill rotWithShape="1">
          <a:blip r:embed="rId6">
            <a:alphaModFix/>
          </a:blip>
          <a:srcRect/>
          <a:stretch/>
        </p:blipFill>
        <p:spPr>
          <a:xfrm>
            <a:off x="5719799" y="1450476"/>
            <a:ext cx="1456885" cy="1525022"/>
          </a:xfrm>
          <a:prstGeom prst="rect">
            <a:avLst/>
          </a:prstGeom>
          <a:noFill/>
          <a:ln>
            <a:noFill/>
          </a:ln>
        </p:spPr>
      </p:pic>
      <p:sp>
        <p:nvSpPr>
          <p:cNvPr id="4619" name="Google Shape;4619;p27"/>
          <p:cNvSpPr txBox="1">
            <a:spLocks noGrp="1"/>
          </p:cNvSpPr>
          <p:nvPr>
            <p:ph type="title"/>
          </p:nvPr>
        </p:nvSpPr>
        <p:spPr>
          <a:xfrm>
            <a:off x="1960350" y="173950"/>
            <a:ext cx="6999300" cy="8418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100000"/>
              </a:lnSpc>
              <a:spcBef>
                <a:spcPts val="0"/>
              </a:spcBef>
              <a:spcAft>
                <a:spcPts val="0"/>
              </a:spcAft>
              <a:buClr>
                <a:schemeClr val="dk1"/>
              </a:buClr>
              <a:buSzPct val="90000"/>
              <a:buFont typeface="Arial"/>
              <a:buNone/>
            </a:pPr>
            <a:r>
              <a:rPr lang="en-US" sz="3000">
                <a:solidFill>
                  <a:schemeClr val="lt1"/>
                </a:solidFill>
                <a:latin typeface="Poppins"/>
                <a:ea typeface="Poppins"/>
                <a:cs typeface="Poppins"/>
                <a:sym typeface="Poppins"/>
              </a:rPr>
              <a:t>End-of-Year Ceremony</a:t>
            </a:r>
            <a:endParaRPr sz="3000">
              <a:solidFill>
                <a:schemeClr val="lt1"/>
              </a:solidFill>
              <a:latin typeface="Poppins"/>
              <a:ea typeface="Poppins"/>
              <a:cs typeface="Poppins"/>
              <a:sym typeface="Poppins"/>
            </a:endParaRPr>
          </a:p>
          <a:p>
            <a:pPr marL="0" lvl="0" indent="0" algn="ctr" rtl="0">
              <a:lnSpc>
                <a:spcPct val="100000"/>
              </a:lnSpc>
              <a:spcBef>
                <a:spcPts val="0"/>
              </a:spcBef>
              <a:spcAft>
                <a:spcPts val="0"/>
              </a:spcAft>
              <a:buClr>
                <a:schemeClr val="dk1"/>
              </a:buClr>
              <a:buSzPct val="90000"/>
              <a:buFont typeface="Arial"/>
              <a:buNone/>
            </a:pPr>
            <a:r>
              <a:rPr lang="en-US" sz="3000">
                <a:solidFill>
                  <a:srgbClr val="FFFF00"/>
                </a:solidFill>
                <a:latin typeface="Poppins"/>
                <a:ea typeface="Poppins"/>
                <a:cs typeface="Poppins"/>
                <a:sym typeface="Poppins"/>
              </a:rPr>
              <a:t>Ceremonia de Fin de Año</a:t>
            </a:r>
            <a:endParaRPr sz="3000">
              <a:solidFill>
                <a:srgbClr val="FFFF00"/>
              </a:solidFill>
              <a:latin typeface="Poppins"/>
              <a:ea typeface="Poppins"/>
              <a:cs typeface="Poppins"/>
              <a:sym typeface="Poppins"/>
            </a:endParaRPr>
          </a:p>
        </p:txBody>
      </p:sp>
      <p:sp>
        <p:nvSpPr>
          <p:cNvPr id="4620" name="Google Shape;4620;p27"/>
          <p:cNvSpPr txBox="1">
            <a:spLocks noGrp="1"/>
          </p:cNvSpPr>
          <p:nvPr>
            <p:ph type="body" idx="4294967295"/>
          </p:nvPr>
        </p:nvSpPr>
        <p:spPr>
          <a:xfrm>
            <a:off x="0" y="4854575"/>
            <a:ext cx="8374063" cy="3263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2100"/>
              <a:buNone/>
            </a:pPr>
            <a:endParaRPr/>
          </a:p>
          <a:p>
            <a:pPr marL="0" lvl="0" indent="0" algn="l" rtl="0">
              <a:lnSpc>
                <a:spcPct val="90000"/>
              </a:lnSpc>
              <a:spcBef>
                <a:spcPts val="800"/>
              </a:spcBef>
              <a:spcAft>
                <a:spcPts val="0"/>
              </a:spcAft>
              <a:buSzPts val="2100"/>
              <a:buNone/>
            </a:pPr>
            <a:endParaRPr/>
          </a:p>
        </p:txBody>
      </p:sp>
      <p:sp>
        <p:nvSpPr>
          <p:cNvPr id="4621" name="Google Shape;4621;p27"/>
          <p:cNvSpPr/>
          <p:nvPr/>
        </p:nvSpPr>
        <p:spPr>
          <a:xfrm>
            <a:off x="2512225" y="2018100"/>
            <a:ext cx="2319600" cy="3024000"/>
          </a:xfrm>
          <a:prstGeom prst="roundRect">
            <a:avLst>
              <a:gd name="adj" fmla="val 16667"/>
            </a:avLst>
          </a:prstGeom>
          <a:solidFill>
            <a:srgbClr val="155E8F"/>
          </a:solidFill>
          <a:ln>
            <a:noFill/>
          </a:ln>
          <a:effectLst>
            <a:outerShdw blurRad="225425" dist="50800" dir="5220000" algn="ctr">
              <a:srgbClr val="000000">
                <a:alpha val="32156"/>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1600" b="0" i="0" u="none" strike="noStrike" cap="none">
              <a:solidFill>
                <a:schemeClr val="lt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Gill Sans"/>
              <a:ea typeface="Gill Sans"/>
              <a:cs typeface="Gill Sans"/>
              <a:sym typeface="Gill Sans"/>
            </a:endParaRPr>
          </a:p>
          <a:p>
            <a:pPr marL="342900" marR="0" lvl="0" indent="-266700" algn="l" rtl="0">
              <a:lnSpc>
                <a:spcPct val="100000"/>
              </a:lnSpc>
              <a:spcBef>
                <a:spcPts val="0"/>
              </a:spcBef>
              <a:spcAft>
                <a:spcPts val="0"/>
              </a:spcAft>
              <a:buClr>
                <a:srgbClr val="FFFF00"/>
              </a:buClr>
              <a:buSzPts val="1600"/>
              <a:buFont typeface="Gill Sans"/>
              <a:buChar char="●"/>
            </a:pPr>
            <a:r>
              <a:rPr lang="en-US" sz="1600" b="0" i="0" u="none" strike="noStrike" cap="none">
                <a:solidFill>
                  <a:srgbClr val="FFFF00"/>
                </a:solidFill>
                <a:latin typeface="Gill Sans"/>
                <a:ea typeface="Gill Sans"/>
                <a:cs typeface="Gill Sans"/>
                <a:sym typeface="Gill Sans"/>
              </a:rPr>
              <a:t>Los estudiantes usan cordones blancos en la ceremonia de graduación.</a:t>
            </a:r>
            <a:endParaRPr sz="1600" b="0" i="0" u="none" strike="noStrike" cap="none">
              <a:solidFill>
                <a:srgbClr val="FFFF00"/>
              </a:solidFill>
              <a:latin typeface="Gill Sans"/>
              <a:ea typeface="Gill Sans"/>
              <a:cs typeface="Gill Sans"/>
              <a:sym typeface="Gill Sans"/>
            </a:endParaRPr>
          </a:p>
          <a:p>
            <a:pPr marL="342900" marR="0" lvl="0" indent="-266700" algn="l" rtl="0">
              <a:lnSpc>
                <a:spcPct val="100000"/>
              </a:lnSpc>
              <a:spcBef>
                <a:spcPts val="0"/>
              </a:spcBef>
              <a:spcAft>
                <a:spcPts val="0"/>
              </a:spcAft>
              <a:buClr>
                <a:srgbClr val="FFFF00"/>
              </a:buClr>
              <a:buSzPts val="1600"/>
              <a:buFont typeface="Gill Sans"/>
              <a:buChar char="●"/>
            </a:pPr>
            <a:r>
              <a:rPr lang="en-US" sz="1600" b="0" i="0" u="none" strike="noStrike" cap="none">
                <a:solidFill>
                  <a:srgbClr val="FFFF00"/>
                </a:solidFill>
                <a:latin typeface="Gill Sans"/>
                <a:ea typeface="Gill Sans"/>
                <a:cs typeface="Gill Sans"/>
                <a:sym typeface="Gill Sans"/>
              </a:rPr>
              <a:t>Sellos están colocados en el diploma.</a:t>
            </a:r>
            <a:endParaRPr sz="1600" b="0" i="0" u="none" strike="noStrike" cap="none">
              <a:solidFill>
                <a:srgbClr val="FFFF00"/>
              </a:solidFill>
              <a:latin typeface="Gill Sans"/>
              <a:ea typeface="Gill Sans"/>
              <a:cs typeface="Gill Sans"/>
              <a:sym typeface="Gill Sans"/>
            </a:endParaRPr>
          </a:p>
          <a:p>
            <a:pPr marL="342900" marR="0" lvl="0" indent="-266700" algn="l" rtl="0">
              <a:lnSpc>
                <a:spcPct val="100000"/>
              </a:lnSpc>
              <a:spcBef>
                <a:spcPts val="0"/>
              </a:spcBef>
              <a:spcAft>
                <a:spcPts val="0"/>
              </a:spcAft>
              <a:buClr>
                <a:srgbClr val="FFFF00"/>
              </a:buClr>
              <a:buSzPts val="1600"/>
              <a:buFont typeface="Gill Sans"/>
              <a:buChar char="●"/>
            </a:pPr>
            <a:r>
              <a:rPr lang="en-US" sz="1600" b="0" i="0" u="none" strike="noStrike" cap="none">
                <a:solidFill>
                  <a:srgbClr val="FFFF00"/>
                </a:solidFill>
                <a:latin typeface="Gill Sans"/>
                <a:ea typeface="Gill Sans"/>
                <a:cs typeface="Gill Sans"/>
                <a:sym typeface="Gill Sans"/>
              </a:rPr>
              <a:t>La estola azul es para sellos dobles.</a:t>
            </a:r>
            <a:endParaRPr sz="1600" b="0" i="0" u="none" strike="noStrike" cap="none">
              <a:solidFill>
                <a:srgbClr val="FFFF00"/>
              </a:solidFill>
              <a:latin typeface="Gill Sans"/>
              <a:ea typeface="Gill Sans"/>
              <a:cs typeface="Gill Sans"/>
              <a:sym typeface="Gill Sans"/>
            </a:endParaRPr>
          </a:p>
          <a:p>
            <a:pPr marL="342900" marR="0" lvl="0" indent="-266700" algn="l" rtl="0">
              <a:lnSpc>
                <a:spcPct val="100000"/>
              </a:lnSpc>
              <a:spcBef>
                <a:spcPts val="0"/>
              </a:spcBef>
              <a:spcAft>
                <a:spcPts val="0"/>
              </a:spcAft>
              <a:buClr>
                <a:srgbClr val="FFFF00"/>
              </a:buClr>
              <a:buSzPts val="1600"/>
              <a:buFont typeface="Gill Sans"/>
              <a:buChar char="●"/>
            </a:pPr>
            <a:r>
              <a:rPr lang="en-US" sz="1600" b="0" i="0" u="none" strike="noStrike" cap="none">
                <a:solidFill>
                  <a:srgbClr val="FFFF00"/>
                </a:solidFill>
                <a:latin typeface="Gill Sans"/>
                <a:ea typeface="Gill Sans"/>
                <a:cs typeface="Gill Sans"/>
                <a:sym typeface="Gill Sans"/>
              </a:rPr>
              <a:t>La transcripción recibe la notación.</a:t>
            </a:r>
            <a:endParaRPr sz="1600" b="0" i="0" u="none" strike="noStrike" cap="none">
              <a:solidFill>
                <a:srgbClr val="FFFF00"/>
              </a:solidFill>
              <a:latin typeface="Gill Sans"/>
              <a:ea typeface="Gill Sans"/>
              <a:cs typeface="Gill Sans"/>
              <a:sym typeface="Gill Sans"/>
            </a:endParaRPr>
          </a:p>
          <a:p>
            <a:pPr marL="45720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lt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Gill Sans"/>
              <a:ea typeface="Gill Sans"/>
              <a:cs typeface="Gill Sans"/>
              <a:sym typeface="Gill Sans"/>
            </a:endParaRPr>
          </a:p>
          <a:p>
            <a:pPr marL="342900" marR="0" lvl="0" indent="0" algn="l" rtl="0">
              <a:lnSpc>
                <a:spcPct val="100000"/>
              </a:lnSpc>
              <a:spcBef>
                <a:spcPts val="0"/>
              </a:spcBef>
              <a:spcAft>
                <a:spcPts val="0"/>
              </a:spcAft>
              <a:buClr>
                <a:srgbClr val="000000"/>
              </a:buClr>
              <a:buSzPts val="2700"/>
              <a:buFont typeface="Arial"/>
              <a:buNone/>
            </a:pPr>
            <a:endParaRPr sz="16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5"/>
        <p:cNvGrpSpPr/>
        <p:nvPr/>
      </p:nvGrpSpPr>
      <p:grpSpPr>
        <a:xfrm>
          <a:off x="0" y="0"/>
          <a:ext cx="0" cy="0"/>
          <a:chOff x="0" y="0"/>
          <a:chExt cx="0" cy="0"/>
        </a:xfrm>
      </p:grpSpPr>
      <p:sp>
        <p:nvSpPr>
          <p:cNvPr id="4626" name="Google Shape;4626;g314f74be5a2_1_109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32</a:t>
            </a:fld>
            <a:endParaRPr/>
          </a:p>
        </p:txBody>
      </p:sp>
      <p:sp>
        <p:nvSpPr>
          <p:cNvPr id="4627" name="Google Shape;4627;g314f74be5a2_1_10937"/>
          <p:cNvSpPr txBox="1"/>
          <p:nvPr/>
        </p:nvSpPr>
        <p:spPr>
          <a:xfrm>
            <a:off x="81000" y="696350"/>
            <a:ext cx="8992500" cy="344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3200" b="1" i="0" u="none" strike="noStrike" cap="none">
                <a:solidFill>
                  <a:schemeClr val="lt1"/>
                </a:solidFill>
                <a:latin typeface="Arial"/>
                <a:ea typeface="Arial"/>
                <a:cs typeface="Arial"/>
                <a:sym typeface="Arial"/>
              </a:rPr>
              <a:t>Questions about 12th  Grade Requirements?</a:t>
            </a:r>
            <a:endParaRPr sz="3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US" sz="3200" b="1" i="0" u="none" strike="noStrike" cap="none">
                <a:solidFill>
                  <a:srgbClr val="B6D7A8"/>
                </a:solidFill>
                <a:latin typeface="Arial"/>
                <a:ea typeface="Arial"/>
                <a:cs typeface="Arial"/>
                <a:sym typeface="Arial"/>
              </a:rPr>
              <a:t>¿Preguntas sobre los requisitos de 12</a:t>
            </a:r>
            <a:r>
              <a:rPr lang="en-US" sz="3200" b="1" i="0" u="none" strike="noStrike" cap="none" baseline="30000">
                <a:solidFill>
                  <a:srgbClr val="B6D7A8"/>
                </a:solidFill>
                <a:latin typeface="Arial"/>
                <a:ea typeface="Arial"/>
                <a:cs typeface="Arial"/>
                <a:sym typeface="Arial"/>
              </a:rPr>
              <a:t>o</a:t>
            </a:r>
            <a:r>
              <a:rPr lang="en-US" sz="3200" b="1" i="0" u="none" strike="noStrike" cap="none">
                <a:solidFill>
                  <a:srgbClr val="B6D7A8"/>
                </a:solidFill>
                <a:latin typeface="Arial"/>
                <a:ea typeface="Arial"/>
                <a:cs typeface="Arial"/>
                <a:sym typeface="Arial"/>
              </a:rPr>
              <a:t>? </a:t>
            </a:r>
            <a:r>
              <a:rPr lang="en-US" sz="3600" b="1" i="0" u="none" strike="noStrike" cap="none">
                <a:solidFill>
                  <a:srgbClr val="B6D7A8"/>
                </a:solidFill>
                <a:latin typeface="Arial"/>
                <a:ea typeface="Arial"/>
                <a:cs typeface="Arial"/>
                <a:sym typeface="Arial"/>
              </a:rPr>
              <a:t> </a:t>
            </a:r>
            <a:endParaRPr sz="3600" b="1" i="0" u="none" strike="noStrike" cap="none">
              <a:solidFill>
                <a:srgbClr val="B6D7A8"/>
              </a:solidFill>
              <a:latin typeface="Arial"/>
              <a:ea typeface="Arial"/>
              <a:cs typeface="Arial"/>
              <a:sym typeface="Arial"/>
            </a:endParaRPr>
          </a:p>
        </p:txBody>
      </p:sp>
      <p:pic>
        <p:nvPicPr>
          <p:cNvPr id="4628" name="Google Shape;4628;g314f74be5a2_1_10937"/>
          <p:cNvPicPr preferRelativeResize="0"/>
          <p:nvPr/>
        </p:nvPicPr>
        <p:blipFill rotWithShape="1">
          <a:blip r:embed="rId3">
            <a:alphaModFix/>
          </a:blip>
          <a:srcRect/>
          <a:stretch/>
        </p:blipFill>
        <p:spPr>
          <a:xfrm>
            <a:off x="3253786" y="1507586"/>
            <a:ext cx="2220275" cy="1825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2"/>
        <p:cNvGrpSpPr/>
        <p:nvPr/>
      </p:nvGrpSpPr>
      <p:grpSpPr>
        <a:xfrm>
          <a:off x="0" y="0"/>
          <a:ext cx="0" cy="0"/>
          <a:chOff x="0" y="0"/>
          <a:chExt cx="0" cy="0"/>
        </a:xfrm>
      </p:grpSpPr>
      <p:sp>
        <p:nvSpPr>
          <p:cNvPr id="4633" name="Google Shape;4633;g314f74be5a2_1_10943"/>
          <p:cNvSpPr txBox="1"/>
          <p:nvPr/>
        </p:nvSpPr>
        <p:spPr>
          <a:xfrm>
            <a:off x="209525" y="776150"/>
            <a:ext cx="4004400" cy="4137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US" sz="3600" b="1" i="0" u="none" strike="noStrike" cap="none">
                <a:solidFill>
                  <a:srgbClr val="FFFFFF"/>
                </a:solidFill>
                <a:latin typeface="Poppins"/>
                <a:ea typeface="Poppins"/>
                <a:cs typeface="Poppins"/>
                <a:sym typeface="Poppins"/>
              </a:rPr>
              <a:t>Literacy Family Resources</a:t>
            </a:r>
            <a:endParaRPr sz="36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US" sz="2400" b="0" i="0" u="none" strike="noStrike" cap="none">
                <a:solidFill>
                  <a:srgbClr val="FFFFFF"/>
                </a:solidFill>
                <a:latin typeface="Poppins"/>
                <a:ea typeface="Poppins"/>
                <a:cs typeface="Poppins"/>
                <a:sym typeface="Poppins"/>
              </a:rPr>
              <a:t>A Multilingual Journey to Pathway Awards</a:t>
            </a:r>
            <a:endParaRPr sz="2400" b="0"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2400" b="0"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rgbClr val="FCCC00"/>
                </a:solidFill>
                <a:latin typeface="Poppins"/>
                <a:ea typeface="Poppins"/>
                <a:cs typeface="Poppins"/>
                <a:sym typeface="Poppins"/>
              </a:rPr>
              <a:t>Home and Community</a:t>
            </a:r>
            <a:endParaRPr sz="2800" b="0" i="0" u="none" strike="noStrike" cap="none">
              <a:solidFill>
                <a:srgbClr val="FCCC00"/>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rgbClr val="FCCC00"/>
                </a:solidFill>
                <a:latin typeface="Poppins"/>
                <a:ea typeface="Poppins"/>
                <a:cs typeface="Poppins"/>
                <a:sym typeface="Poppins"/>
              </a:rPr>
              <a:t> Support Resources</a:t>
            </a:r>
            <a:endParaRPr sz="2800" b="0" i="0" u="none" strike="noStrike" cap="none">
              <a:solidFill>
                <a:srgbClr val="FCCC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2400" b="0" i="0" u="none" strike="noStrike" cap="none">
              <a:solidFill>
                <a:srgbClr val="FFFFFF"/>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
        <p:nvSpPr>
          <p:cNvPr id="4634" name="Google Shape;4634;g314f74be5a2_1_10943"/>
          <p:cNvSpPr txBox="1"/>
          <p:nvPr/>
        </p:nvSpPr>
        <p:spPr>
          <a:xfrm>
            <a:off x="4126425" y="4410325"/>
            <a:ext cx="4728000" cy="5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pic>
        <p:nvPicPr>
          <p:cNvPr id="4635" name="Google Shape;4635;g314f74be5a2_1_10943" descr="Logo&#10;&#10;Description automatically generated"/>
          <p:cNvPicPr preferRelativeResize="0"/>
          <p:nvPr/>
        </p:nvPicPr>
        <p:blipFill rotWithShape="1">
          <a:blip r:embed="rId3">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235"/>
              </a:srgbClr>
            </a:outerShdw>
          </a:effectLst>
        </p:spPr>
      </p:pic>
      <p:sp>
        <p:nvSpPr>
          <p:cNvPr id="4636" name="Google Shape;4636;g314f74be5a2_1_10943"/>
          <p:cNvSpPr txBox="1"/>
          <p:nvPr/>
        </p:nvSpPr>
        <p:spPr>
          <a:xfrm>
            <a:off x="4344475" y="874175"/>
            <a:ext cx="4659600" cy="4137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US" sz="2600" b="1" i="0" u="none" strike="noStrike" cap="none">
                <a:solidFill>
                  <a:srgbClr val="93C47D"/>
                </a:solidFill>
                <a:latin typeface="Poppins"/>
                <a:ea typeface="Poppins"/>
                <a:cs typeface="Poppins"/>
                <a:sym typeface="Poppins"/>
              </a:rPr>
              <a:t>Recursos de lectoescritura para familias </a:t>
            </a:r>
            <a:endParaRPr sz="2400" b="1"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US" sz="2300" b="0" i="0" u="none" strike="noStrike" cap="none">
                <a:solidFill>
                  <a:srgbClr val="93C47D"/>
                </a:solidFill>
                <a:latin typeface="Poppins"/>
                <a:ea typeface="Poppins"/>
                <a:cs typeface="Poppins"/>
                <a:sym typeface="Poppins"/>
              </a:rPr>
              <a:t>Un camino al multilingüismo hacia los premios</a:t>
            </a: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2400" b="0" i="0" u="none" strike="noStrike" cap="none">
                <a:solidFill>
                  <a:srgbClr val="93C47D"/>
                </a:solidFill>
                <a:latin typeface="Poppins"/>
                <a:ea typeface="Poppins"/>
                <a:cs typeface="Poppins"/>
                <a:sym typeface="Poppins"/>
              </a:rPr>
              <a:t>Hogar y comunidad</a:t>
            </a:r>
            <a:endParaRPr sz="2400" b="0" i="0" u="none" strike="noStrike" cap="none">
              <a:solidFill>
                <a:srgbClr val="93C47D"/>
              </a:solidFill>
              <a:latin typeface="Poppins"/>
              <a:ea typeface="Poppins"/>
              <a:cs typeface="Poppins"/>
              <a:sym typeface="Poppins"/>
            </a:endParaRPr>
          </a:p>
          <a:p>
            <a:pPr marL="0" marR="38100" lvl="0" indent="0" algn="ctr" rtl="0">
              <a:lnSpc>
                <a:spcPct val="128571"/>
              </a:lnSpc>
              <a:spcBef>
                <a:spcPts val="0"/>
              </a:spcBef>
              <a:spcAft>
                <a:spcPts val="0"/>
              </a:spcAft>
              <a:buClr>
                <a:schemeClr val="dk1"/>
              </a:buClr>
              <a:buSzPts val="1100"/>
              <a:buFont typeface="Arial"/>
              <a:buNone/>
            </a:pPr>
            <a:r>
              <a:rPr lang="en-US" sz="2400" b="0" i="0" u="none" strike="noStrike" cap="none">
                <a:solidFill>
                  <a:srgbClr val="93C47D"/>
                </a:solidFill>
                <a:latin typeface="Poppins"/>
                <a:ea typeface="Poppins"/>
                <a:cs typeface="Poppins"/>
                <a:sym typeface="Poppins"/>
              </a:rPr>
              <a:t> Recursos de apoyo</a:t>
            </a:r>
            <a:endParaRPr sz="240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3600" b="1" i="0" u="none" strike="noStrike" cap="none">
              <a:solidFill>
                <a:srgbClr val="93C47D"/>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40"/>
        <p:cNvGrpSpPr/>
        <p:nvPr/>
      </p:nvGrpSpPr>
      <p:grpSpPr>
        <a:xfrm>
          <a:off x="0" y="0"/>
          <a:ext cx="0" cy="0"/>
          <a:chOff x="0" y="0"/>
          <a:chExt cx="0" cy="0"/>
        </a:xfrm>
      </p:grpSpPr>
      <p:sp>
        <p:nvSpPr>
          <p:cNvPr id="4641" name="Google Shape;4641;g314f74be5a2_1_10960"/>
          <p:cNvSpPr txBox="1">
            <a:spLocks noGrp="1"/>
          </p:cNvSpPr>
          <p:nvPr>
            <p:ph type="title"/>
          </p:nvPr>
        </p:nvSpPr>
        <p:spPr>
          <a:xfrm>
            <a:off x="41375" y="150"/>
            <a:ext cx="90573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80"/>
              <a:buNone/>
            </a:pPr>
            <a:r>
              <a:rPr lang="en-US" sz="2880"/>
              <a:t>Supporting Your Child’s Bilingualism</a:t>
            </a:r>
            <a:endParaRPr sz="2880"/>
          </a:p>
          <a:p>
            <a:pPr marL="0" lvl="0" indent="0" algn="l" rtl="0">
              <a:lnSpc>
                <a:spcPct val="100000"/>
              </a:lnSpc>
              <a:spcBef>
                <a:spcPts val="0"/>
              </a:spcBef>
              <a:spcAft>
                <a:spcPts val="0"/>
              </a:spcAft>
              <a:buSzPts val="2880"/>
              <a:buNone/>
            </a:pPr>
            <a:r>
              <a:rPr lang="en-US" sz="2880">
                <a:solidFill>
                  <a:srgbClr val="93C47D"/>
                </a:solidFill>
              </a:rPr>
              <a:t>Apoyando el bilingüismo de su hijo</a:t>
            </a:r>
            <a:endParaRPr sz="2880">
              <a:solidFill>
                <a:srgbClr val="93C47D"/>
              </a:solidFill>
            </a:endParaRPr>
          </a:p>
        </p:txBody>
      </p:sp>
      <p:pic>
        <p:nvPicPr>
          <p:cNvPr id="4642" name="Google Shape;4642;g314f74be5a2_1_10960"/>
          <p:cNvPicPr preferRelativeResize="0"/>
          <p:nvPr/>
        </p:nvPicPr>
        <p:blipFill rotWithShape="1">
          <a:blip r:embed="rId3">
            <a:alphaModFix/>
          </a:blip>
          <a:srcRect/>
          <a:stretch/>
        </p:blipFill>
        <p:spPr>
          <a:xfrm>
            <a:off x="1144575" y="876750"/>
            <a:ext cx="3253210" cy="4065150"/>
          </a:xfrm>
          <a:prstGeom prst="rect">
            <a:avLst/>
          </a:prstGeom>
          <a:noFill/>
          <a:ln w="19050" cap="flat" cmpd="sng">
            <a:solidFill>
              <a:srgbClr val="00237A"/>
            </a:solidFill>
            <a:prstDash val="solid"/>
            <a:round/>
            <a:headEnd type="none" w="sm" len="sm"/>
            <a:tailEnd type="none" w="sm" len="sm"/>
          </a:ln>
        </p:spPr>
      </p:pic>
      <p:pic>
        <p:nvPicPr>
          <p:cNvPr id="4643" name="Google Shape;4643;g314f74be5a2_1_10960"/>
          <p:cNvPicPr preferRelativeResize="0"/>
          <p:nvPr/>
        </p:nvPicPr>
        <p:blipFill rotWithShape="1">
          <a:blip r:embed="rId4">
            <a:alphaModFix/>
          </a:blip>
          <a:srcRect b="3175"/>
          <a:stretch/>
        </p:blipFill>
        <p:spPr>
          <a:xfrm>
            <a:off x="4478750" y="876750"/>
            <a:ext cx="3235992" cy="4065150"/>
          </a:xfrm>
          <a:prstGeom prst="rect">
            <a:avLst/>
          </a:prstGeom>
          <a:noFill/>
          <a:ln w="19050" cap="flat" cmpd="sng">
            <a:solidFill>
              <a:srgbClr val="00237A"/>
            </a:solidFill>
            <a:prstDash val="solid"/>
            <a:round/>
            <a:headEnd type="none" w="sm" len="sm"/>
            <a:tailEnd type="none" w="sm" len="sm"/>
          </a:ln>
        </p:spPr>
      </p:pic>
      <p:pic>
        <p:nvPicPr>
          <p:cNvPr id="4644" name="Google Shape;4644;g314f74be5a2_1_10960"/>
          <p:cNvPicPr preferRelativeResize="0"/>
          <p:nvPr/>
        </p:nvPicPr>
        <p:blipFill rotWithShape="1">
          <a:blip r:embed="rId5">
            <a:alphaModFix/>
          </a:blip>
          <a:srcRect/>
          <a:stretch/>
        </p:blipFill>
        <p:spPr>
          <a:xfrm>
            <a:off x="161925" y="3912600"/>
            <a:ext cx="860874" cy="838026"/>
          </a:xfrm>
          <a:prstGeom prst="rect">
            <a:avLst/>
          </a:prstGeom>
          <a:noFill/>
          <a:ln>
            <a:noFill/>
          </a:ln>
        </p:spPr>
      </p:pic>
      <p:pic>
        <p:nvPicPr>
          <p:cNvPr id="4645" name="Google Shape;4645;g314f74be5a2_1_10960"/>
          <p:cNvPicPr preferRelativeResize="0"/>
          <p:nvPr/>
        </p:nvPicPr>
        <p:blipFill rotWithShape="1">
          <a:blip r:embed="rId6">
            <a:alphaModFix/>
          </a:blip>
          <a:srcRect/>
          <a:stretch/>
        </p:blipFill>
        <p:spPr>
          <a:xfrm>
            <a:off x="684997" y="4461523"/>
            <a:ext cx="127228" cy="15102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49"/>
        <p:cNvGrpSpPr/>
        <p:nvPr/>
      </p:nvGrpSpPr>
      <p:grpSpPr>
        <a:xfrm>
          <a:off x="0" y="0"/>
          <a:ext cx="0" cy="0"/>
          <a:chOff x="0" y="0"/>
          <a:chExt cx="0" cy="0"/>
        </a:xfrm>
      </p:grpSpPr>
      <p:sp>
        <p:nvSpPr>
          <p:cNvPr id="4650" name="Google Shape;4650;g314f74be5a2_1_10968"/>
          <p:cNvSpPr txBox="1">
            <a:spLocks noGrp="1"/>
          </p:cNvSpPr>
          <p:nvPr>
            <p:ph type="body" idx="4294967295"/>
          </p:nvPr>
        </p:nvSpPr>
        <p:spPr>
          <a:xfrm>
            <a:off x="39425" y="-40600"/>
            <a:ext cx="3939300" cy="48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US" sz="2700" b="1">
                <a:solidFill>
                  <a:srgbClr val="FCCC00"/>
                </a:solidFill>
                <a:latin typeface="Poppins"/>
                <a:ea typeface="Poppins"/>
                <a:cs typeface="Poppins"/>
                <a:sym typeface="Poppins"/>
              </a:rPr>
              <a:t>Multilingual Literacy Home Support</a:t>
            </a:r>
            <a:endParaRPr sz="2700" b="1">
              <a:solidFill>
                <a:srgbClr val="FCCC00"/>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900" b="1">
              <a:solidFill>
                <a:srgbClr val="FCCC00"/>
              </a:solidFill>
              <a:latin typeface="Poppins"/>
              <a:ea typeface="Poppins"/>
              <a:cs typeface="Poppins"/>
              <a:sym typeface="Poppins"/>
            </a:endParaRPr>
          </a:p>
          <a:p>
            <a:pPr marL="0" lvl="0" indent="0" algn="ctr" rtl="0">
              <a:lnSpc>
                <a:spcPct val="115000"/>
              </a:lnSpc>
              <a:spcBef>
                <a:spcPts val="0"/>
              </a:spcBef>
              <a:spcAft>
                <a:spcPts val="0"/>
              </a:spcAft>
              <a:buSzPts val="1800"/>
              <a:buNone/>
            </a:pPr>
            <a:r>
              <a:rPr lang="en-US" sz="2100">
                <a:solidFill>
                  <a:schemeClr val="lt1"/>
                </a:solidFill>
                <a:latin typeface="Poppins"/>
                <a:ea typeface="Poppins"/>
                <a:cs typeface="Poppins"/>
                <a:sym typeface="Poppins"/>
              </a:rPr>
              <a:t>Shared moments at home that can strengthen multilingual superpowers!</a:t>
            </a:r>
            <a:endParaRPr sz="2100">
              <a:solidFill>
                <a:schemeClr val="lt1"/>
              </a:solidFill>
              <a:latin typeface="Poppins"/>
              <a:ea typeface="Poppins"/>
              <a:cs typeface="Poppins"/>
              <a:sym typeface="Poppins"/>
            </a:endParaRPr>
          </a:p>
          <a:p>
            <a:pPr marL="0" lvl="0" indent="0" algn="ctr" rtl="0">
              <a:lnSpc>
                <a:spcPct val="115000"/>
              </a:lnSpc>
              <a:spcBef>
                <a:spcPts val="1200"/>
              </a:spcBef>
              <a:spcAft>
                <a:spcPts val="1200"/>
              </a:spcAft>
              <a:buSzPts val="1800"/>
              <a:buNone/>
            </a:pPr>
            <a:r>
              <a:rPr lang="en-US" sz="2100">
                <a:solidFill>
                  <a:schemeClr val="lt1"/>
                </a:solidFill>
                <a:latin typeface="Poppins"/>
                <a:ea typeface="Poppins"/>
                <a:cs typeface="Poppins"/>
                <a:sym typeface="Poppins"/>
              </a:rPr>
              <a:t>Please click on images and titles of websites to reveal link to websites and additional external resources!</a:t>
            </a:r>
            <a:endParaRPr sz="2100">
              <a:solidFill>
                <a:schemeClr val="lt1"/>
              </a:solidFill>
              <a:latin typeface="Poppins"/>
              <a:ea typeface="Poppins"/>
              <a:cs typeface="Poppins"/>
              <a:sym typeface="Poppins"/>
            </a:endParaRPr>
          </a:p>
        </p:txBody>
      </p:sp>
      <p:pic>
        <p:nvPicPr>
          <p:cNvPr id="4651" name="Google Shape;4651;g314f74be5a2_1_10968"/>
          <p:cNvPicPr preferRelativeResize="0"/>
          <p:nvPr/>
        </p:nvPicPr>
        <p:blipFill rotWithShape="1">
          <a:blip r:embed="rId3">
            <a:alphaModFix/>
          </a:blip>
          <a:srcRect/>
          <a:stretch/>
        </p:blipFill>
        <p:spPr>
          <a:xfrm>
            <a:off x="254996" y="4059575"/>
            <a:ext cx="735800" cy="735800"/>
          </a:xfrm>
          <a:prstGeom prst="rect">
            <a:avLst/>
          </a:prstGeom>
          <a:noFill/>
          <a:ln>
            <a:noFill/>
          </a:ln>
        </p:spPr>
      </p:pic>
      <p:pic>
        <p:nvPicPr>
          <p:cNvPr id="4652" name="Google Shape;4652;g314f74be5a2_1_10968"/>
          <p:cNvPicPr preferRelativeResize="0"/>
          <p:nvPr/>
        </p:nvPicPr>
        <p:blipFill rotWithShape="1">
          <a:blip r:embed="rId4">
            <a:alphaModFix/>
          </a:blip>
          <a:srcRect b="13322"/>
          <a:stretch/>
        </p:blipFill>
        <p:spPr>
          <a:xfrm rot="-12">
            <a:off x="3978726" y="2144251"/>
            <a:ext cx="1626221" cy="1506294"/>
          </a:xfrm>
          <a:prstGeom prst="rect">
            <a:avLst/>
          </a:prstGeom>
          <a:noFill/>
          <a:ln>
            <a:noFill/>
          </a:ln>
        </p:spPr>
      </p:pic>
      <p:sp>
        <p:nvSpPr>
          <p:cNvPr id="4653" name="Google Shape;4653;g314f74be5a2_1_10968"/>
          <p:cNvSpPr txBox="1"/>
          <p:nvPr/>
        </p:nvSpPr>
        <p:spPr>
          <a:xfrm>
            <a:off x="5602600" y="0"/>
            <a:ext cx="3541500" cy="463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93C47D"/>
                </a:solidFill>
                <a:latin typeface="Poppins"/>
                <a:ea typeface="Poppins"/>
                <a:cs typeface="Poppins"/>
                <a:sym typeface="Poppins"/>
              </a:rPr>
              <a:t>Apoyo de lectoescritura multilingüe</a:t>
            </a:r>
            <a:endParaRPr sz="2600" b="1" i="0" u="none" strike="noStrike" cap="none">
              <a:solidFill>
                <a:srgbClr val="93C47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50"/>
              <a:buFont typeface="Arial"/>
              <a:buNone/>
            </a:pPr>
            <a:r>
              <a:rPr lang="en-US" sz="1950" b="0" i="0" u="none" strike="noStrike" cap="none">
                <a:solidFill>
                  <a:srgbClr val="93C47D"/>
                </a:solidFill>
                <a:latin typeface="Poppins"/>
                <a:ea typeface="Poppins"/>
                <a:cs typeface="Poppins"/>
                <a:sym typeface="Poppins"/>
              </a:rPr>
              <a:t>¡Momentos compartidos en casa que pueden fortalecer los superpoderes multilingües!</a:t>
            </a:r>
            <a:endParaRPr sz="195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50"/>
              <a:buFont typeface="Arial"/>
              <a:buNone/>
            </a:pPr>
            <a:r>
              <a:rPr lang="en-US" sz="1950" b="0" i="0" u="none" strike="noStrike" cap="none">
                <a:solidFill>
                  <a:srgbClr val="93C47D"/>
                </a:solidFill>
                <a:latin typeface="Poppins"/>
                <a:ea typeface="Poppins"/>
                <a:cs typeface="Poppins"/>
                <a:sym typeface="Poppins"/>
              </a:rPr>
              <a:t>Haga clic en las imágenes y los títulos de los sitios web para revelar enlaces a sitios web y recursos externos adicionales.</a:t>
            </a:r>
            <a:endParaRPr sz="1950" b="0" i="0" u="none" strike="noStrike" cap="none">
              <a:solidFill>
                <a:srgbClr val="93C47D"/>
              </a:solidFill>
              <a:latin typeface="Poppins"/>
              <a:ea typeface="Poppins"/>
              <a:cs typeface="Poppins"/>
              <a:sym typeface="Poppins"/>
            </a:endParaRPr>
          </a:p>
        </p:txBody>
      </p:sp>
      <p:pic>
        <p:nvPicPr>
          <p:cNvPr id="4654" name="Google Shape;4654;g314f74be5a2_1_10968"/>
          <p:cNvPicPr preferRelativeResize="0"/>
          <p:nvPr/>
        </p:nvPicPr>
        <p:blipFill>
          <a:blip r:embed="rId5">
            <a:alphaModFix/>
          </a:blip>
          <a:stretch>
            <a:fillRect/>
          </a:stretch>
        </p:blipFill>
        <p:spPr>
          <a:xfrm>
            <a:off x="3978721" y="54771"/>
            <a:ext cx="1793975" cy="1193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46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90"/>
        <p:cNvGrpSpPr/>
        <p:nvPr/>
      </p:nvGrpSpPr>
      <p:grpSpPr>
        <a:xfrm>
          <a:off x="0" y="0"/>
          <a:ext cx="0" cy="0"/>
          <a:chOff x="0" y="0"/>
          <a:chExt cx="0" cy="0"/>
        </a:xfrm>
      </p:grpSpPr>
      <p:sp>
        <p:nvSpPr>
          <p:cNvPr id="4691" name="Google Shape;4691;g314f74be5a2_1_11005"/>
          <p:cNvSpPr txBox="1">
            <a:spLocks noGrp="1"/>
          </p:cNvSpPr>
          <p:nvPr>
            <p:ph type="title"/>
          </p:nvPr>
        </p:nvSpPr>
        <p:spPr>
          <a:xfrm>
            <a:off x="41375" y="150"/>
            <a:ext cx="90384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0344"/>
              <a:buNone/>
            </a:pPr>
            <a:r>
              <a:rPr lang="en-US" sz="2900"/>
              <a:t>Learning Library on Sora/</a:t>
            </a:r>
            <a:endParaRPr sz="2900"/>
          </a:p>
          <a:p>
            <a:pPr marL="0" lvl="0" indent="0" algn="l" rtl="0">
              <a:lnSpc>
                <a:spcPct val="100000"/>
              </a:lnSpc>
              <a:spcBef>
                <a:spcPts val="0"/>
              </a:spcBef>
              <a:spcAft>
                <a:spcPts val="0"/>
              </a:spcAft>
              <a:buSzPct val="110344"/>
              <a:buNone/>
            </a:pPr>
            <a:r>
              <a:rPr lang="en-US" sz="2900">
                <a:solidFill>
                  <a:srgbClr val="93C47D"/>
                </a:solidFill>
              </a:rPr>
              <a:t>Biblioteca de aprendizaje en Sora</a:t>
            </a:r>
            <a:endParaRPr sz="2900">
              <a:solidFill>
                <a:srgbClr val="93C47D"/>
              </a:solidFill>
            </a:endParaRPr>
          </a:p>
        </p:txBody>
      </p:sp>
      <p:sp>
        <p:nvSpPr>
          <p:cNvPr id="4692" name="Google Shape;4692;g314f74be5a2_1_11005"/>
          <p:cNvSpPr txBox="1"/>
          <p:nvPr/>
        </p:nvSpPr>
        <p:spPr>
          <a:xfrm>
            <a:off x="100800" y="779700"/>
            <a:ext cx="8901900" cy="4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Poppins"/>
                <a:ea typeface="Poppins"/>
                <a:cs typeface="Poppins"/>
                <a:sym typeface="Poppins"/>
              </a:rPr>
              <a:t>The LAUSD Learning Library on Sora is the quickest and easiest way to read digital books. LAUSD students and staff </a:t>
            </a:r>
            <a:r>
              <a:rPr lang="en-US" sz="1500" b="0" i="0" u="sng" strike="noStrike" cap="none">
                <a:solidFill>
                  <a:schemeClr val="hlink"/>
                </a:solidFill>
                <a:latin typeface="Poppins"/>
                <a:ea typeface="Poppins"/>
                <a:cs typeface="Poppins"/>
                <a:sym typeface="Poppins"/>
                <a:hlinkClick r:id="rId3"/>
              </a:rPr>
              <a:t>can log in using their SSO </a:t>
            </a:r>
            <a:r>
              <a:rPr lang="en-US" sz="1500" b="0" i="0" u="none" strike="noStrike" cap="none">
                <a:solidFill>
                  <a:schemeClr val="dk2"/>
                </a:solidFill>
                <a:latin typeface="Poppins"/>
                <a:ea typeface="Poppins"/>
                <a:cs typeface="Poppins"/>
                <a:sym typeface="Poppins"/>
              </a:rPr>
              <a:t>and instantly access hundreds of ebooks and audiobooks on virtually any device, for FREE. We have ebooks and audiobooks in Korean, Mandarin, Russian, Spanish, Arabic, and French. For more information, click </a:t>
            </a:r>
            <a:r>
              <a:rPr lang="en-US" sz="1500" b="0" i="0" u="sng" strike="noStrike" cap="none">
                <a:solidFill>
                  <a:schemeClr val="hlink"/>
                </a:solidFill>
                <a:latin typeface="Poppins"/>
                <a:ea typeface="Poppins"/>
                <a:cs typeface="Poppins"/>
                <a:sym typeface="Poppins"/>
                <a:hlinkClick r:id="rId4"/>
              </a:rPr>
              <a:t>HERE</a:t>
            </a:r>
            <a:r>
              <a:rPr lang="en-US" sz="1500" b="0" i="0" u="none" strike="noStrike" cap="none">
                <a:solidFill>
                  <a:schemeClr val="dk2"/>
                </a:solidFill>
                <a:latin typeface="Poppins"/>
                <a:ea typeface="Poppins"/>
                <a:cs typeface="Poppins"/>
                <a:sym typeface="Poppins"/>
              </a:rPr>
              <a:t>. </a:t>
            </a:r>
            <a:endParaRPr sz="15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Poppins"/>
                <a:ea typeface="Poppins"/>
                <a:cs typeface="Poppins"/>
                <a:sym typeface="Poppins"/>
              </a:rPr>
              <a:t>Thousands of great reads are waiting for you in the LAUSD Learning Library on Sora. Open all day, everyday. </a:t>
            </a:r>
            <a:endParaRPr sz="1700" b="0" i="0" u="none" strike="noStrike" cap="none">
              <a:solidFill>
                <a:schemeClr val="dk2"/>
              </a:solidFill>
              <a:latin typeface="Poppins"/>
              <a:ea typeface="Poppins"/>
              <a:cs typeface="Poppins"/>
              <a:sym typeface="Poppins"/>
            </a:endParaRPr>
          </a:p>
        </p:txBody>
      </p:sp>
      <p:pic>
        <p:nvPicPr>
          <p:cNvPr id="4693" name="Google Shape;4693;g314f74be5a2_1_11005"/>
          <p:cNvPicPr preferRelativeResize="0"/>
          <p:nvPr/>
        </p:nvPicPr>
        <p:blipFill rotWithShape="1">
          <a:blip r:embed="rId5">
            <a:alphaModFix/>
          </a:blip>
          <a:srcRect/>
          <a:stretch/>
        </p:blipFill>
        <p:spPr>
          <a:xfrm>
            <a:off x="352725" y="2034438"/>
            <a:ext cx="748098" cy="922975"/>
          </a:xfrm>
          <a:prstGeom prst="rect">
            <a:avLst/>
          </a:prstGeom>
          <a:noFill/>
          <a:ln w="9525" cap="flat" cmpd="sng">
            <a:solidFill>
              <a:schemeClr val="dk1"/>
            </a:solidFill>
            <a:prstDash val="solid"/>
            <a:round/>
            <a:headEnd type="none" w="sm" len="sm"/>
            <a:tailEnd type="none" w="sm" len="sm"/>
          </a:ln>
        </p:spPr>
      </p:pic>
      <p:pic>
        <p:nvPicPr>
          <p:cNvPr id="4694" name="Google Shape;4694;g314f74be5a2_1_11005"/>
          <p:cNvPicPr preferRelativeResize="0"/>
          <p:nvPr/>
        </p:nvPicPr>
        <p:blipFill rotWithShape="1">
          <a:blip r:embed="rId6">
            <a:alphaModFix/>
          </a:blip>
          <a:srcRect/>
          <a:stretch/>
        </p:blipFill>
        <p:spPr>
          <a:xfrm>
            <a:off x="1381645" y="1925595"/>
            <a:ext cx="858040" cy="881075"/>
          </a:xfrm>
          <a:prstGeom prst="rect">
            <a:avLst/>
          </a:prstGeom>
          <a:noFill/>
          <a:ln>
            <a:noFill/>
          </a:ln>
        </p:spPr>
      </p:pic>
      <p:pic>
        <p:nvPicPr>
          <p:cNvPr id="4695" name="Google Shape;4695;g314f74be5a2_1_11005"/>
          <p:cNvPicPr preferRelativeResize="0"/>
          <p:nvPr/>
        </p:nvPicPr>
        <p:blipFill rotWithShape="1">
          <a:blip r:embed="rId7">
            <a:alphaModFix/>
          </a:blip>
          <a:srcRect/>
          <a:stretch/>
        </p:blipFill>
        <p:spPr>
          <a:xfrm>
            <a:off x="4176713" y="3021821"/>
            <a:ext cx="910892" cy="1233500"/>
          </a:xfrm>
          <a:prstGeom prst="rect">
            <a:avLst/>
          </a:prstGeom>
          <a:noFill/>
          <a:ln>
            <a:noFill/>
          </a:ln>
        </p:spPr>
      </p:pic>
      <p:pic>
        <p:nvPicPr>
          <p:cNvPr id="4696" name="Google Shape;4696;g314f74be5a2_1_11005"/>
          <p:cNvPicPr preferRelativeResize="0"/>
          <p:nvPr/>
        </p:nvPicPr>
        <p:blipFill rotWithShape="1">
          <a:blip r:embed="rId8">
            <a:alphaModFix/>
          </a:blip>
          <a:srcRect/>
          <a:stretch/>
        </p:blipFill>
        <p:spPr>
          <a:xfrm>
            <a:off x="5578520" y="1968450"/>
            <a:ext cx="782875" cy="1054950"/>
          </a:xfrm>
          <a:prstGeom prst="rect">
            <a:avLst/>
          </a:prstGeom>
          <a:noFill/>
          <a:ln>
            <a:noFill/>
          </a:ln>
        </p:spPr>
      </p:pic>
      <p:pic>
        <p:nvPicPr>
          <p:cNvPr id="4697" name="Google Shape;4697;g314f74be5a2_1_11005"/>
          <p:cNvPicPr preferRelativeResize="0"/>
          <p:nvPr/>
        </p:nvPicPr>
        <p:blipFill rotWithShape="1">
          <a:blip r:embed="rId9">
            <a:alphaModFix/>
          </a:blip>
          <a:srcRect/>
          <a:stretch/>
        </p:blipFill>
        <p:spPr>
          <a:xfrm>
            <a:off x="2297620" y="3144335"/>
            <a:ext cx="748100" cy="1026590"/>
          </a:xfrm>
          <a:prstGeom prst="rect">
            <a:avLst/>
          </a:prstGeom>
          <a:noFill/>
          <a:ln>
            <a:noFill/>
          </a:ln>
        </p:spPr>
      </p:pic>
      <p:pic>
        <p:nvPicPr>
          <p:cNvPr id="4698" name="Google Shape;4698;g314f74be5a2_1_11005"/>
          <p:cNvPicPr preferRelativeResize="0"/>
          <p:nvPr/>
        </p:nvPicPr>
        <p:blipFill rotWithShape="1">
          <a:blip r:embed="rId10">
            <a:alphaModFix/>
          </a:blip>
          <a:srcRect/>
          <a:stretch/>
        </p:blipFill>
        <p:spPr>
          <a:xfrm>
            <a:off x="1186800" y="3144328"/>
            <a:ext cx="782875" cy="1110992"/>
          </a:xfrm>
          <a:prstGeom prst="rect">
            <a:avLst/>
          </a:prstGeom>
          <a:noFill/>
          <a:ln w="9525" cap="flat" cmpd="sng">
            <a:solidFill>
              <a:schemeClr val="dk1"/>
            </a:solidFill>
            <a:prstDash val="solid"/>
            <a:round/>
            <a:headEnd type="none" w="sm" len="sm"/>
            <a:tailEnd type="none" w="sm" len="sm"/>
          </a:ln>
        </p:spPr>
      </p:pic>
      <p:pic>
        <p:nvPicPr>
          <p:cNvPr id="4699" name="Google Shape;4699;g314f74be5a2_1_11005"/>
          <p:cNvPicPr preferRelativeResize="0"/>
          <p:nvPr/>
        </p:nvPicPr>
        <p:blipFill rotWithShape="1">
          <a:blip r:embed="rId11">
            <a:alphaModFix/>
          </a:blip>
          <a:srcRect/>
          <a:stretch/>
        </p:blipFill>
        <p:spPr>
          <a:xfrm>
            <a:off x="6783063" y="1946182"/>
            <a:ext cx="748100" cy="1099480"/>
          </a:xfrm>
          <a:prstGeom prst="rect">
            <a:avLst/>
          </a:prstGeom>
          <a:noFill/>
          <a:ln w="9525" cap="flat" cmpd="sng">
            <a:solidFill>
              <a:schemeClr val="dk1"/>
            </a:solidFill>
            <a:prstDash val="solid"/>
            <a:round/>
            <a:headEnd type="none" w="sm" len="sm"/>
            <a:tailEnd type="none" w="sm" len="sm"/>
          </a:ln>
        </p:spPr>
      </p:pic>
      <p:pic>
        <p:nvPicPr>
          <p:cNvPr id="4700" name="Google Shape;4700;g314f74be5a2_1_11005"/>
          <p:cNvPicPr preferRelativeResize="0"/>
          <p:nvPr/>
        </p:nvPicPr>
        <p:blipFill rotWithShape="1">
          <a:blip r:embed="rId12">
            <a:alphaModFix/>
          </a:blip>
          <a:srcRect/>
          <a:stretch/>
        </p:blipFill>
        <p:spPr>
          <a:xfrm>
            <a:off x="5354300" y="3226095"/>
            <a:ext cx="816735" cy="1111000"/>
          </a:xfrm>
          <a:prstGeom prst="rect">
            <a:avLst/>
          </a:prstGeom>
          <a:noFill/>
          <a:ln>
            <a:noFill/>
          </a:ln>
        </p:spPr>
      </p:pic>
      <p:pic>
        <p:nvPicPr>
          <p:cNvPr id="4701" name="Google Shape;4701;g314f74be5a2_1_11005"/>
          <p:cNvPicPr preferRelativeResize="0"/>
          <p:nvPr/>
        </p:nvPicPr>
        <p:blipFill rotWithShape="1">
          <a:blip r:embed="rId13">
            <a:alphaModFix/>
          </a:blip>
          <a:srcRect/>
          <a:stretch/>
        </p:blipFill>
        <p:spPr>
          <a:xfrm>
            <a:off x="6518750" y="3188560"/>
            <a:ext cx="816725" cy="1094885"/>
          </a:xfrm>
          <a:prstGeom prst="rect">
            <a:avLst/>
          </a:prstGeom>
          <a:noFill/>
          <a:ln>
            <a:noFill/>
          </a:ln>
        </p:spPr>
      </p:pic>
      <p:pic>
        <p:nvPicPr>
          <p:cNvPr id="4702" name="Google Shape;4702;g314f74be5a2_1_11005"/>
          <p:cNvPicPr preferRelativeResize="0"/>
          <p:nvPr/>
        </p:nvPicPr>
        <p:blipFill rotWithShape="1">
          <a:blip r:embed="rId14">
            <a:alphaModFix/>
          </a:blip>
          <a:srcRect/>
          <a:stretch/>
        </p:blipFill>
        <p:spPr>
          <a:xfrm>
            <a:off x="3251538" y="2034439"/>
            <a:ext cx="910900" cy="1191657"/>
          </a:xfrm>
          <a:prstGeom prst="rect">
            <a:avLst/>
          </a:prstGeom>
          <a:noFill/>
          <a:ln>
            <a:noFill/>
          </a:ln>
        </p:spPr>
      </p:pic>
      <p:pic>
        <p:nvPicPr>
          <p:cNvPr id="4703" name="Google Shape;4703;g314f74be5a2_1_11005"/>
          <p:cNvPicPr preferRelativeResize="0"/>
          <p:nvPr/>
        </p:nvPicPr>
        <p:blipFill rotWithShape="1">
          <a:blip r:embed="rId15">
            <a:alphaModFix/>
          </a:blip>
          <a:srcRect/>
          <a:stretch/>
        </p:blipFill>
        <p:spPr>
          <a:xfrm>
            <a:off x="2463818" y="2185050"/>
            <a:ext cx="563595" cy="773400"/>
          </a:xfrm>
          <a:prstGeom prst="rect">
            <a:avLst/>
          </a:prstGeom>
          <a:noFill/>
          <a:ln>
            <a:noFill/>
          </a:ln>
        </p:spPr>
      </p:pic>
      <p:pic>
        <p:nvPicPr>
          <p:cNvPr id="4704" name="Google Shape;4704;g314f74be5a2_1_11005"/>
          <p:cNvPicPr preferRelativeResize="0"/>
          <p:nvPr/>
        </p:nvPicPr>
        <p:blipFill rotWithShape="1">
          <a:blip r:embed="rId16">
            <a:alphaModFix/>
          </a:blip>
          <a:srcRect/>
          <a:stretch/>
        </p:blipFill>
        <p:spPr>
          <a:xfrm>
            <a:off x="4496419" y="2034439"/>
            <a:ext cx="748100" cy="753561"/>
          </a:xfrm>
          <a:prstGeom prst="rect">
            <a:avLst/>
          </a:prstGeom>
          <a:noFill/>
          <a:ln>
            <a:noFill/>
          </a:ln>
        </p:spPr>
      </p:pic>
      <p:pic>
        <p:nvPicPr>
          <p:cNvPr id="4705" name="Google Shape;4705;g314f74be5a2_1_11005"/>
          <p:cNvPicPr preferRelativeResize="0"/>
          <p:nvPr/>
        </p:nvPicPr>
        <p:blipFill rotWithShape="1">
          <a:blip r:embed="rId17">
            <a:alphaModFix/>
          </a:blip>
          <a:srcRect/>
          <a:stretch/>
        </p:blipFill>
        <p:spPr>
          <a:xfrm>
            <a:off x="236743" y="3144325"/>
            <a:ext cx="622100" cy="826450"/>
          </a:xfrm>
          <a:prstGeom prst="rect">
            <a:avLst/>
          </a:prstGeom>
          <a:noFill/>
          <a:ln w="9525" cap="flat" cmpd="sng">
            <a:solidFill>
              <a:schemeClr val="dk1"/>
            </a:solidFill>
            <a:prstDash val="solid"/>
            <a:round/>
            <a:headEnd type="none" w="sm" len="sm"/>
            <a:tailEnd type="none" w="sm" len="sm"/>
          </a:ln>
        </p:spPr>
      </p:pic>
      <p:pic>
        <p:nvPicPr>
          <p:cNvPr id="4706" name="Google Shape;4706;g314f74be5a2_1_11005"/>
          <p:cNvPicPr preferRelativeResize="0"/>
          <p:nvPr/>
        </p:nvPicPr>
        <p:blipFill rotWithShape="1">
          <a:blip r:embed="rId18">
            <a:alphaModFix/>
          </a:blip>
          <a:srcRect/>
          <a:stretch/>
        </p:blipFill>
        <p:spPr>
          <a:xfrm>
            <a:off x="3329431" y="3392779"/>
            <a:ext cx="563575" cy="777646"/>
          </a:xfrm>
          <a:prstGeom prst="rect">
            <a:avLst/>
          </a:prstGeom>
          <a:noFill/>
          <a:ln>
            <a:noFill/>
          </a:ln>
        </p:spPr>
      </p:pic>
      <p:pic>
        <p:nvPicPr>
          <p:cNvPr id="4707" name="Google Shape;4707;g314f74be5a2_1_11005"/>
          <p:cNvPicPr preferRelativeResize="0"/>
          <p:nvPr/>
        </p:nvPicPr>
        <p:blipFill rotWithShape="1">
          <a:blip r:embed="rId19">
            <a:alphaModFix/>
          </a:blip>
          <a:srcRect/>
          <a:stretch/>
        </p:blipFill>
        <p:spPr>
          <a:xfrm>
            <a:off x="7723427" y="3211700"/>
            <a:ext cx="748100" cy="976256"/>
          </a:xfrm>
          <a:prstGeom prst="rect">
            <a:avLst/>
          </a:prstGeom>
          <a:noFill/>
          <a:ln>
            <a:noFill/>
          </a:ln>
        </p:spPr>
      </p:pic>
      <p:pic>
        <p:nvPicPr>
          <p:cNvPr id="4708" name="Google Shape;4708;g314f74be5a2_1_11005"/>
          <p:cNvPicPr preferRelativeResize="0"/>
          <p:nvPr/>
        </p:nvPicPr>
        <p:blipFill rotWithShape="1">
          <a:blip r:embed="rId20">
            <a:alphaModFix/>
          </a:blip>
          <a:srcRect/>
          <a:stretch/>
        </p:blipFill>
        <p:spPr>
          <a:xfrm>
            <a:off x="7904850" y="2034451"/>
            <a:ext cx="816725" cy="822643"/>
          </a:xfrm>
          <a:prstGeom prst="rect">
            <a:avLst/>
          </a:prstGeom>
          <a:noFill/>
          <a:ln>
            <a:noFill/>
          </a:ln>
        </p:spPr>
      </p:pic>
      <p:pic>
        <p:nvPicPr>
          <p:cNvPr id="4709" name="Google Shape;4709;g314f74be5a2_1_11005"/>
          <p:cNvPicPr preferRelativeResize="0"/>
          <p:nvPr/>
        </p:nvPicPr>
        <p:blipFill rotWithShape="1">
          <a:blip r:embed="rId21">
            <a:alphaModFix/>
          </a:blip>
          <a:srcRect b="13322"/>
          <a:stretch/>
        </p:blipFill>
        <p:spPr>
          <a:xfrm rot="-2291348">
            <a:off x="8619718" y="1711664"/>
            <a:ext cx="545515" cy="5052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58"/>
        <p:cNvGrpSpPr/>
        <p:nvPr/>
      </p:nvGrpSpPr>
      <p:grpSpPr>
        <a:xfrm>
          <a:off x="0" y="0"/>
          <a:ext cx="0" cy="0"/>
          <a:chOff x="0" y="0"/>
          <a:chExt cx="0" cy="0"/>
        </a:xfrm>
      </p:grpSpPr>
      <p:sp>
        <p:nvSpPr>
          <p:cNvPr id="4659" name="Google Shape;4659;g314f74be5a2_1_10976"/>
          <p:cNvSpPr txBox="1">
            <a:spLocks noGrp="1"/>
          </p:cNvSpPr>
          <p:nvPr>
            <p:ph type="title"/>
          </p:nvPr>
        </p:nvSpPr>
        <p:spPr>
          <a:xfrm>
            <a:off x="142400" y="1039225"/>
            <a:ext cx="3333000" cy="36528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lnSpc>
                <a:spcPct val="120000"/>
              </a:lnSpc>
              <a:spcBef>
                <a:spcPts val="0"/>
              </a:spcBef>
              <a:spcAft>
                <a:spcPts val="0"/>
              </a:spcAft>
              <a:buClr>
                <a:schemeClr val="dk1"/>
              </a:buClr>
              <a:buSzPts val="1100"/>
              <a:buFont typeface="Arial"/>
              <a:buNone/>
            </a:pPr>
            <a:r>
              <a:rPr lang="en-US" sz="1700">
                <a:solidFill>
                  <a:srgbClr val="FFFFFF"/>
                </a:solidFill>
                <a:latin typeface="Poppins"/>
                <a:ea typeface="Poppins"/>
                <a:cs typeface="Poppins"/>
                <a:sym typeface="Poppins"/>
              </a:rPr>
              <a:t>Global Storybooks is a </a:t>
            </a:r>
            <a:r>
              <a:rPr lang="en-US" sz="1700">
                <a:solidFill>
                  <a:schemeClr val="hlink"/>
                </a:solidFill>
                <a:uFill>
                  <a:noFill/>
                </a:uFill>
                <a:latin typeface="Poppins"/>
                <a:ea typeface="Poppins"/>
                <a:cs typeface="Poppins"/>
                <a:sym typeface="Poppins"/>
                <a:hlinkClick r:id="rId3"/>
              </a:rPr>
              <a:t>free multilingual literacy resource</a:t>
            </a:r>
            <a:r>
              <a:rPr lang="en-US" sz="1700">
                <a:solidFill>
                  <a:srgbClr val="FFFFFF"/>
                </a:solidFill>
                <a:latin typeface="Poppins"/>
                <a:ea typeface="Poppins"/>
                <a:cs typeface="Poppins"/>
                <a:sym typeface="Poppins"/>
              </a:rPr>
              <a:t> for language teachers and learners of all ages. Read, teach, download, and listen to illustrated stories in </a:t>
            </a:r>
            <a:r>
              <a:rPr lang="en-US" sz="1700">
                <a:solidFill>
                  <a:schemeClr val="hlink"/>
                </a:solidFill>
                <a:uFill>
                  <a:noFill/>
                </a:uFill>
                <a:latin typeface="Poppins"/>
                <a:ea typeface="Poppins"/>
                <a:cs typeface="Poppins"/>
                <a:sym typeface="Poppins"/>
                <a:hlinkClick r:id="rId4"/>
              </a:rPr>
              <a:t>many languages</a:t>
            </a:r>
            <a:r>
              <a:rPr lang="en-US" sz="1700">
                <a:solidFill>
                  <a:srgbClr val="FFFFFF"/>
                </a:solidFill>
                <a:latin typeface="Poppins"/>
                <a:ea typeface="Poppins"/>
                <a:cs typeface="Poppins"/>
                <a:sym typeface="Poppins"/>
              </a:rPr>
              <a:t>. Check out our </a:t>
            </a:r>
            <a:r>
              <a:rPr lang="en-US" sz="1700">
                <a:solidFill>
                  <a:schemeClr val="hlink"/>
                </a:solidFill>
                <a:uFill>
                  <a:noFill/>
                </a:uFill>
                <a:latin typeface="Poppins"/>
                <a:ea typeface="Poppins"/>
                <a:cs typeface="Poppins"/>
                <a:sym typeface="Poppins"/>
                <a:hlinkClick r:id="rId5"/>
              </a:rPr>
              <a:t>featured sites</a:t>
            </a:r>
            <a:r>
              <a:rPr lang="en-US" sz="1700">
                <a:solidFill>
                  <a:srgbClr val="FFFFFF"/>
                </a:solidFill>
                <a:latin typeface="Poppins"/>
                <a:ea typeface="Poppins"/>
                <a:cs typeface="Poppins"/>
                <a:sym typeface="Poppins"/>
              </a:rPr>
              <a:t>, </a:t>
            </a:r>
            <a:r>
              <a:rPr lang="en-US" sz="1700">
                <a:solidFill>
                  <a:schemeClr val="hlink"/>
                </a:solidFill>
                <a:uFill>
                  <a:noFill/>
                </a:uFill>
                <a:latin typeface="Poppins"/>
                <a:ea typeface="Poppins"/>
                <a:cs typeface="Poppins"/>
                <a:sym typeface="Poppins"/>
                <a:hlinkClick r:id="rId6"/>
              </a:rPr>
              <a:t>language teaching resources</a:t>
            </a:r>
            <a:r>
              <a:rPr lang="en-US" sz="1700">
                <a:solidFill>
                  <a:srgbClr val="FFFFFF"/>
                </a:solidFill>
                <a:latin typeface="Poppins"/>
                <a:ea typeface="Poppins"/>
                <a:cs typeface="Poppins"/>
                <a:sym typeface="Poppins"/>
              </a:rPr>
              <a:t>, and </a:t>
            </a:r>
            <a:r>
              <a:rPr lang="en-US" sz="1700">
                <a:solidFill>
                  <a:schemeClr val="hlink"/>
                </a:solidFill>
                <a:uFill>
                  <a:noFill/>
                </a:uFill>
                <a:latin typeface="Poppins"/>
                <a:ea typeface="Poppins"/>
                <a:cs typeface="Poppins"/>
                <a:sym typeface="Poppins"/>
                <a:hlinkClick r:id="rId7"/>
              </a:rPr>
              <a:t>community projects</a:t>
            </a:r>
            <a:r>
              <a:rPr lang="en-US" sz="1700">
                <a:solidFill>
                  <a:srgbClr val="FFFFFF"/>
                </a:solidFill>
                <a:latin typeface="Poppins"/>
                <a:ea typeface="Poppins"/>
                <a:cs typeface="Poppins"/>
                <a:sym typeface="Poppins"/>
              </a:rPr>
              <a:t>. To learn more, see our </a:t>
            </a:r>
            <a:r>
              <a:rPr lang="en-US" sz="1700">
                <a:solidFill>
                  <a:schemeClr val="hlink"/>
                </a:solidFill>
                <a:uFill>
                  <a:noFill/>
                </a:uFill>
                <a:latin typeface="Poppins"/>
                <a:ea typeface="Poppins"/>
                <a:cs typeface="Poppins"/>
                <a:sym typeface="Poppins"/>
                <a:hlinkClick r:id="rId8"/>
              </a:rPr>
              <a:t>FAQ</a:t>
            </a:r>
            <a:r>
              <a:rPr lang="en-US" sz="1700">
                <a:solidFill>
                  <a:srgbClr val="FFFFFF"/>
                </a:solidFill>
                <a:latin typeface="Poppins"/>
                <a:ea typeface="Poppins"/>
                <a:cs typeface="Poppins"/>
                <a:sym typeface="Poppins"/>
              </a:rPr>
              <a:t> and </a:t>
            </a:r>
            <a:r>
              <a:rPr lang="en-US" sz="1700">
                <a:solidFill>
                  <a:schemeClr val="hlink"/>
                </a:solidFill>
                <a:uFill>
                  <a:noFill/>
                </a:uFill>
                <a:latin typeface="Poppins"/>
                <a:ea typeface="Poppins"/>
                <a:cs typeface="Poppins"/>
                <a:sym typeface="Poppins"/>
                <a:hlinkClick r:id="rId9"/>
              </a:rPr>
              <a:t>video</a:t>
            </a:r>
            <a:r>
              <a:rPr lang="en-US" sz="1700">
                <a:solidFill>
                  <a:srgbClr val="FFFFFF"/>
                </a:solidFill>
                <a:latin typeface="Poppins"/>
                <a:ea typeface="Poppins"/>
                <a:cs typeface="Poppins"/>
                <a:sym typeface="Poppins"/>
              </a:rPr>
              <a:t>.</a:t>
            </a:r>
            <a:endParaRPr sz="1700">
              <a:solidFill>
                <a:srgbClr val="FFFFFF"/>
              </a:solidFill>
              <a:latin typeface="Poppins"/>
              <a:ea typeface="Poppins"/>
              <a:cs typeface="Poppins"/>
              <a:sym typeface="Poppins"/>
            </a:endParaRPr>
          </a:p>
          <a:p>
            <a:pPr marL="0" lvl="0" indent="0" algn="l" rtl="0">
              <a:lnSpc>
                <a:spcPct val="100000"/>
              </a:lnSpc>
              <a:spcBef>
                <a:spcPts val="600"/>
              </a:spcBef>
              <a:spcAft>
                <a:spcPts val="0"/>
              </a:spcAft>
              <a:buSzPts val="4800"/>
              <a:buNone/>
            </a:pPr>
            <a:endParaRPr sz="1800"/>
          </a:p>
        </p:txBody>
      </p:sp>
      <p:pic>
        <p:nvPicPr>
          <p:cNvPr id="4660" name="Google Shape;4660;g314f74be5a2_1_10976">
            <a:hlinkClick r:id="rId10"/>
          </p:cNvPr>
          <p:cNvPicPr preferRelativeResize="0"/>
          <p:nvPr/>
        </p:nvPicPr>
        <p:blipFill rotWithShape="1">
          <a:blip r:embed="rId11">
            <a:alphaModFix/>
          </a:blip>
          <a:srcRect/>
          <a:stretch/>
        </p:blipFill>
        <p:spPr>
          <a:xfrm>
            <a:off x="3560850" y="1494563"/>
            <a:ext cx="5399875" cy="2742124"/>
          </a:xfrm>
          <a:prstGeom prst="rect">
            <a:avLst/>
          </a:prstGeom>
          <a:noFill/>
          <a:ln>
            <a:noFill/>
          </a:ln>
        </p:spPr>
      </p:pic>
      <p:sp>
        <p:nvSpPr>
          <p:cNvPr id="4661" name="Google Shape;4661;g314f74be5a2_1_10976"/>
          <p:cNvSpPr txBox="1"/>
          <p:nvPr/>
        </p:nvSpPr>
        <p:spPr>
          <a:xfrm>
            <a:off x="3029925" y="216875"/>
            <a:ext cx="57525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1200"/>
              </a:spcAft>
              <a:buClr>
                <a:schemeClr val="dk1"/>
              </a:buClr>
              <a:buSzPts val="1100"/>
              <a:buFont typeface="Arial"/>
              <a:buNone/>
            </a:pPr>
            <a:r>
              <a:rPr lang="en-US" sz="3500" b="0" i="0" u="none" strike="noStrike" cap="none">
                <a:solidFill>
                  <a:srgbClr val="FFFFFF"/>
                </a:solidFill>
                <a:latin typeface="Poppins"/>
                <a:ea typeface="Poppins"/>
                <a:cs typeface="Poppins"/>
                <a:sym typeface="Poppins"/>
              </a:rPr>
              <a:t>Global Storybooks Portal</a:t>
            </a:r>
            <a:endParaRPr sz="3500" b="0" i="0" u="none" strike="noStrike" cap="none">
              <a:solidFill>
                <a:srgbClr val="FFFFFF"/>
              </a:solidFill>
              <a:latin typeface="Poppins"/>
              <a:ea typeface="Poppins"/>
              <a:cs typeface="Poppins"/>
              <a:sym typeface="Poppins"/>
            </a:endParaRPr>
          </a:p>
        </p:txBody>
      </p:sp>
      <p:pic>
        <p:nvPicPr>
          <p:cNvPr id="4662" name="Google Shape;4662;g314f74be5a2_1_10976"/>
          <p:cNvPicPr preferRelativeResize="0"/>
          <p:nvPr/>
        </p:nvPicPr>
        <p:blipFill rotWithShape="1">
          <a:blip r:embed="rId12">
            <a:alphaModFix/>
          </a:blip>
          <a:srcRect b="13322"/>
          <a:stretch/>
        </p:blipFill>
        <p:spPr>
          <a:xfrm rot="-2291348">
            <a:off x="8578568" y="4194264"/>
            <a:ext cx="545515" cy="50527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66"/>
        <p:cNvGrpSpPr/>
        <p:nvPr/>
      </p:nvGrpSpPr>
      <p:grpSpPr>
        <a:xfrm>
          <a:off x="0" y="0"/>
          <a:ext cx="0" cy="0"/>
          <a:chOff x="0" y="0"/>
          <a:chExt cx="0" cy="0"/>
        </a:xfrm>
      </p:grpSpPr>
      <p:pic>
        <p:nvPicPr>
          <p:cNvPr id="4667" name="Google Shape;4667;g314f74be5a2_1_10983">
            <a:hlinkClick r:id="rId3"/>
          </p:cNvPr>
          <p:cNvPicPr preferRelativeResize="0"/>
          <p:nvPr/>
        </p:nvPicPr>
        <p:blipFill rotWithShape="1">
          <a:blip r:embed="rId4">
            <a:alphaModFix/>
          </a:blip>
          <a:srcRect/>
          <a:stretch/>
        </p:blipFill>
        <p:spPr>
          <a:xfrm>
            <a:off x="1702438" y="873900"/>
            <a:ext cx="5936973" cy="3942624"/>
          </a:xfrm>
          <a:prstGeom prst="rect">
            <a:avLst/>
          </a:prstGeom>
          <a:noFill/>
          <a:ln>
            <a:noFill/>
          </a:ln>
        </p:spPr>
      </p:pic>
      <p:sp>
        <p:nvSpPr>
          <p:cNvPr id="4668" name="Google Shape;4668;g314f74be5a2_1_10983"/>
          <p:cNvSpPr txBox="1">
            <a:spLocks noGrp="1"/>
          </p:cNvSpPr>
          <p:nvPr>
            <p:ph type="title"/>
          </p:nvPr>
        </p:nvSpPr>
        <p:spPr>
          <a:xfrm>
            <a:off x="1985400" y="0"/>
            <a:ext cx="7158600" cy="873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US" sz="2820">
                <a:latin typeface="Poppins"/>
                <a:ea typeface="Poppins"/>
                <a:cs typeface="Poppins"/>
                <a:sym typeface="Poppins"/>
              </a:rPr>
              <a:t>International Children’s Digital Library</a:t>
            </a:r>
            <a:endParaRPr sz="2820">
              <a:latin typeface="Poppins"/>
              <a:ea typeface="Poppins"/>
              <a:cs typeface="Poppins"/>
              <a:sym typeface="Poppins"/>
            </a:endParaRPr>
          </a:p>
        </p:txBody>
      </p:sp>
      <p:pic>
        <p:nvPicPr>
          <p:cNvPr id="4669" name="Google Shape;4669;g314f74be5a2_1_10983"/>
          <p:cNvPicPr preferRelativeResize="0"/>
          <p:nvPr/>
        </p:nvPicPr>
        <p:blipFill rotWithShape="1">
          <a:blip r:embed="rId5">
            <a:alphaModFix/>
          </a:blip>
          <a:srcRect b="13322"/>
          <a:stretch/>
        </p:blipFill>
        <p:spPr>
          <a:xfrm rot="5078134">
            <a:off x="901810" y="4118164"/>
            <a:ext cx="794399" cy="73582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74"/>
        <p:cNvGrpSpPr/>
        <p:nvPr/>
      </p:nvGrpSpPr>
      <p:grpSpPr>
        <a:xfrm>
          <a:off x="0" y="0"/>
          <a:ext cx="0" cy="0"/>
          <a:chOff x="0" y="0"/>
          <a:chExt cx="0" cy="0"/>
        </a:xfrm>
      </p:grpSpPr>
      <p:pic>
        <p:nvPicPr>
          <p:cNvPr id="4675" name="Google Shape;4675;g314f74be5a2_1_10989"/>
          <p:cNvPicPr preferRelativeResize="0"/>
          <p:nvPr/>
        </p:nvPicPr>
        <p:blipFill rotWithShape="1">
          <a:blip r:embed="rId3">
            <a:alphaModFix/>
          </a:blip>
          <a:srcRect/>
          <a:stretch/>
        </p:blipFill>
        <p:spPr>
          <a:xfrm>
            <a:off x="141175" y="839699"/>
            <a:ext cx="1371275" cy="2057183"/>
          </a:xfrm>
          <a:prstGeom prst="rect">
            <a:avLst/>
          </a:prstGeom>
          <a:noFill/>
          <a:ln w="9525" cap="flat" cmpd="sng">
            <a:solidFill>
              <a:schemeClr val="dk2"/>
            </a:solidFill>
            <a:prstDash val="solid"/>
            <a:round/>
            <a:headEnd type="none" w="sm" len="sm"/>
            <a:tailEnd type="none" w="sm" len="sm"/>
          </a:ln>
        </p:spPr>
      </p:pic>
      <p:pic>
        <p:nvPicPr>
          <p:cNvPr id="4676" name="Google Shape;4676;g314f74be5a2_1_10989">
            <a:hlinkClick r:id="rId4"/>
          </p:cNvPr>
          <p:cNvPicPr preferRelativeResize="0"/>
          <p:nvPr/>
        </p:nvPicPr>
        <p:blipFill rotWithShape="1">
          <a:blip r:embed="rId5">
            <a:alphaModFix/>
          </a:blip>
          <a:srcRect/>
          <a:stretch/>
        </p:blipFill>
        <p:spPr>
          <a:xfrm>
            <a:off x="6131825" y="892352"/>
            <a:ext cx="2575494" cy="1593300"/>
          </a:xfrm>
          <a:prstGeom prst="rect">
            <a:avLst/>
          </a:prstGeom>
          <a:noFill/>
          <a:ln w="9525" cap="flat" cmpd="sng">
            <a:solidFill>
              <a:schemeClr val="dk2"/>
            </a:solidFill>
            <a:prstDash val="solid"/>
            <a:round/>
            <a:headEnd type="none" w="sm" len="sm"/>
            <a:tailEnd type="none" w="sm" len="sm"/>
          </a:ln>
        </p:spPr>
      </p:pic>
      <p:sp>
        <p:nvSpPr>
          <p:cNvPr id="4677" name="Google Shape;4677;g314f74be5a2_1_10989"/>
          <p:cNvSpPr txBox="1"/>
          <p:nvPr/>
        </p:nvSpPr>
        <p:spPr>
          <a:xfrm>
            <a:off x="3259013" y="2729998"/>
            <a:ext cx="16839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Boogaloo"/>
                <a:ea typeface="Boogaloo"/>
                <a:cs typeface="Boogaloo"/>
                <a:sym typeface="Boogaloo"/>
              </a:rPr>
              <a:t>Free!</a:t>
            </a:r>
            <a:endParaRPr sz="6000" b="0" i="0" u="none" strike="noStrike" cap="none">
              <a:solidFill>
                <a:schemeClr val="dk1"/>
              </a:solidFill>
              <a:latin typeface="Boogaloo"/>
              <a:ea typeface="Boogaloo"/>
              <a:cs typeface="Boogaloo"/>
              <a:sym typeface="Boogaloo"/>
            </a:endParaRPr>
          </a:p>
        </p:txBody>
      </p:sp>
      <p:pic>
        <p:nvPicPr>
          <p:cNvPr id="4678" name="Google Shape;4678;g314f74be5a2_1_10989"/>
          <p:cNvPicPr preferRelativeResize="0"/>
          <p:nvPr/>
        </p:nvPicPr>
        <p:blipFill rotWithShape="1">
          <a:blip r:embed="rId6">
            <a:alphaModFix/>
          </a:blip>
          <a:srcRect/>
          <a:stretch/>
        </p:blipFill>
        <p:spPr>
          <a:xfrm>
            <a:off x="1750689" y="925925"/>
            <a:ext cx="1371274" cy="2015841"/>
          </a:xfrm>
          <a:prstGeom prst="rect">
            <a:avLst/>
          </a:prstGeom>
          <a:noFill/>
          <a:ln w="19050" cap="flat" cmpd="sng">
            <a:solidFill>
              <a:schemeClr val="dk2"/>
            </a:solidFill>
            <a:prstDash val="solid"/>
            <a:round/>
            <a:headEnd type="none" w="sm" len="sm"/>
            <a:tailEnd type="none" w="sm" len="sm"/>
          </a:ln>
        </p:spPr>
      </p:pic>
      <p:pic>
        <p:nvPicPr>
          <p:cNvPr id="4679" name="Google Shape;4679;g314f74be5a2_1_10989"/>
          <p:cNvPicPr preferRelativeResize="0"/>
          <p:nvPr/>
        </p:nvPicPr>
        <p:blipFill rotWithShape="1">
          <a:blip r:embed="rId7">
            <a:alphaModFix/>
          </a:blip>
          <a:srcRect/>
          <a:stretch/>
        </p:blipFill>
        <p:spPr>
          <a:xfrm>
            <a:off x="1750701" y="2713913"/>
            <a:ext cx="1052525" cy="1593307"/>
          </a:xfrm>
          <a:prstGeom prst="rect">
            <a:avLst/>
          </a:prstGeom>
          <a:noFill/>
          <a:ln w="19050" cap="flat" cmpd="sng">
            <a:solidFill>
              <a:schemeClr val="dk2"/>
            </a:solidFill>
            <a:prstDash val="solid"/>
            <a:round/>
            <a:headEnd type="none" w="sm" len="sm"/>
            <a:tailEnd type="none" w="sm" len="sm"/>
          </a:ln>
        </p:spPr>
      </p:pic>
      <p:pic>
        <p:nvPicPr>
          <p:cNvPr id="4680" name="Google Shape;4680;g314f74be5a2_1_10989"/>
          <p:cNvPicPr preferRelativeResize="0"/>
          <p:nvPr/>
        </p:nvPicPr>
        <p:blipFill rotWithShape="1">
          <a:blip r:embed="rId8">
            <a:alphaModFix/>
          </a:blip>
          <a:srcRect/>
          <a:stretch/>
        </p:blipFill>
        <p:spPr>
          <a:xfrm>
            <a:off x="3540350" y="892362"/>
            <a:ext cx="1264673" cy="1593299"/>
          </a:xfrm>
          <a:prstGeom prst="rect">
            <a:avLst/>
          </a:prstGeom>
          <a:noFill/>
          <a:ln w="19050" cap="flat" cmpd="sng">
            <a:solidFill>
              <a:schemeClr val="dk2"/>
            </a:solidFill>
            <a:prstDash val="solid"/>
            <a:round/>
            <a:headEnd type="none" w="sm" len="sm"/>
            <a:tailEnd type="none" w="sm" len="sm"/>
          </a:ln>
        </p:spPr>
      </p:pic>
      <p:pic>
        <p:nvPicPr>
          <p:cNvPr id="4681" name="Google Shape;4681;g314f74be5a2_1_10989"/>
          <p:cNvPicPr preferRelativeResize="0"/>
          <p:nvPr/>
        </p:nvPicPr>
        <p:blipFill rotWithShape="1">
          <a:blip r:embed="rId9">
            <a:alphaModFix/>
          </a:blip>
          <a:srcRect/>
          <a:stretch/>
        </p:blipFill>
        <p:spPr>
          <a:xfrm>
            <a:off x="439671" y="2421673"/>
            <a:ext cx="1151435" cy="1724828"/>
          </a:xfrm>
          <a:prstGeom prst="rect">
            <a:avLst/>
          </a:prstGeom>
          <a:noFill/>
          <a:ln w="19050" cap="flat" cmpd="sng">
            <a:solidFill>
              <a:schemeClr val="dk2"/>
            </a:solidFill>
            <a:prstDash val="solid"/>
            <a:round/>
            <a:headEnd type="none" w="sm" len="sm"/>
            <a:tailEnd type="none" w="sm" len="sm"/>
          </a:ln>
        </p:spPr>
      </p:pic>
      <p:pic>
        <p:nvPicPr>
          <p:cNvPr id="4682" name="Google Shape;4682;g314f74be5a2_1_10989"/>
          <p:cNvPicPr preferRelativeResize="0"/>
          <p:nvPr/>
        </p:nvPicPr>
        <p:blipFill rotWithShape="1">
          <a:blip r:embed="rId10">
            <a:alphaModFix/>
          </a:blip>
          <a:srcRect/>
          <a:stretch/>
        </p:blipFill>
        <p:spPr>
          <a:xfrm>
            <a:off x="152400" y="4477000"/>
            <a:ext cx="8839201" cy="558107"/>
          </a:xfrm>
          <a:prstGeom prst="rect">
            <a:avLst/>
          </a:prstGeom>
          <a:noFill/>
          <a:ln>
            <a:noFill/>
          </a:ln>
        </p:spPr>
      </p:pic>
      <p:sp>
        <p:nvSpPr>
          <p:cNvPr id="4683" name="Google Shape;4683;g314f74be5a2_1_10989"/>
          <p:cNvSpPr txBox="1"/>
          <p:nvPr/>
        </p:nvSpPr>
        <p:spPr>
          <a:xfrm>
            <a:off x="3063438" y="3703250"/>
            <a:ext cx="2218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1800" b="0" i="0" u="none" strike="noStrike" cap="none">
                <a:solidFill>
                  <a:schemeClr val="dk1"/>
                </a:solidFill>
                <a:latin typeface="Boogaloo"/>
                <a:ea typeface="Boogaloo"/>
                <a:cs typeface="Boogaloo"/>
                <a:sym typeface="Boogaloo"/>
              </a:rPr>
              <a:t>Physical and Electronic Cards are both available!</a:t>
            </a:r>
            <a:endParaRPr sz="1800" b="0" i="0" u="none" strike="noStrike" cap="none">
              <a:solidFill>
                <a:schemeClr val="dk1"/>
              </a:solidFill>
              <a:latin typeface="Boogaloo"/>
              <a:ea typeface="Boogaloo"/>
              <a:cs typeface="Boogaloo"/>
              <a:sym typeface="Boogaloo"/>
            </a:endParaRPr>
          </a:p>
        </p:txBody>
      </p:sp>
      <p:pic>
        <p:nvPicPr>
          <p:cNvPr id="4684" name="Google Shape;4684;g314f74be5a2_1_10989"/>
          <p:cNvPicPr preferRelativeResize="0"/>
          <p:nvPr/>
        </p:nvPicPr>
        <p:blipFill rotWithShape="1">
          <a:blip r:embed="rId11">
            <a:alphaModFix/>
          </a:blip>
          <a:srcRect b="13322"/>
          <a:stretch/>
        </p:blipFill>
        <p:spPr>
          <a:xfrm rot="4084931">
            <a:off x="5491085" y="1959639"/>
            <a:ext cx="794400" cy="735822"/>
          </a:xfrm>
          <a:prstGeom prst="rect">
            <a:avLst/>
          </a:prstGeom>
          <a:noFill/>
          <a:ln>
            <a:noFill/>
          </a:ln>
        </p:spPr>
      </p:pic>
      <p:sp>
        <p:nvSpPr>
          <p:cNvPr id="4685" name="Google Shape;4685;g314f74be5a2_1_10989"/>
          <p:cNvSpPr txBox="1"/>
          <p:nvPr/>
        </p:nvSpPr>
        <p:spPr>
          <a:xfrm>
            <a:off x="-9625" y="-128325"/>
            <a:ext cx="9144000"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700" b="1" i="0" u="none" strike="noStrike" cap="none">
                <a:solidFill>
                  <a:schemeClr val="lt1"/>
                </a:solidFill>
                <a:latin typeface="Poppins"/>
                <a:ea typeface="Poppins"/>
                <a:cs typeface="Poppins"/>
                <a:sym typeface="Poppins"/>
              </a:rPr>
              <a:t>Supports from the LA Public Library/</a:t>
            </a:r>
            <a:endParaRPr sz="27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200"/>
              <a:buFont typeface="Arial"/>
              <a:buNone/>
            </a:pPr>
            <a:r>
              <a:rPr lang="en-US" sz="2700" b="1" i="0" u="none" strike="noStrike" cap="none">
                <a:solidFill>
                  <a:srgbClr val="93C47D"/>
                </a:solidFill>
                <a:latin typeface="Poppins"/>
                <a:ea typeface="Poppins"/>
                <a:cs typeface="Poppins"/>
                <a:sym typeface="Poppins"/>
              </a:rPr>
              <a:t>Apoyos de la Biblioteca Pública de Los Ángeles</a:t>
            </a:r>
            <a:endParaRPr sz="2700" b="1" i="0" u="none" strike="noStrike" cap="none">
              <a:solidFill>
                <a:srgbClr val="93C47D"/>
              </a:solidFill>
              <a:latin typeface="Poppins"/>
              <a:ea typeface="Poppins"/>
              <a:cs typeface="Poppins"/>
              <a:sym typeface="Poppins"/>
            </a:endParaRPr>
          </a:p>
        </p:txBody>
      </p:sp>
      <p:pic>
        <p:nvPicPr>
          <p:cNvPr id="4686" name="Google Shape;4686;g314f74be5a2_1_10989"/>
          <p:cNvPicPr preferRelativeResize="0"/>
          <p:nvPr/>
        </p:nvPicPr>
        <p:blipFill rotWithShape="1">
          <a:blip r:embed="rId12">
            <a:alphaModFix/>
          </a:blip>
          <a:srcRect/>
          <a:stretch/>
        </p:blipFill>
        <p:spPr>
          <a:xfrm>
            <a:off x="5398725" y="2869425"/>
            <a:ext cx="3690400" cy="1282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09"/>
        <p:cNvGrpSpPr/>
        <p:nvPr/>
      </p:nvGrpSpPr>
      <p:grpSpPr>
        <a:xfrm>
          <a:off x="0" y="0"/>
          <a:ext cx="0" cy="0"/>
          <a:chOff x="0" y="0"/>
          <a:chExt cx="0" cy="0"/>
        </a:xfrm>
      </p:grpSpPr>
      <p:sp>
        <p:nvSpPr>
          <p:cNvPr id="4310" name="Google Shape;4310;g314f74be5a2_1_2659"/>
          <p:cNvSpPr txBox="1"/>
          <p:nvPr/>
        </p:nvSpPr>
        <p:spPr>
          <a:xfrm>
            <a:off x="353825" y="409325"/>
            <a:ext cx="3901800" cy="24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3600"/>
              <a:buFont typeface="Arial"/>
              <a:buNone/>
            </a:pPr>
            <a:r>
              <a:rPr lang="en-US" sz="2800" b="1" i="0" u="none" strike="noStrike" cap="none">
                <a:solidFill>
                  <a:schemeClr val="lt1"/>
                </a:solidFill>
                <a:latin typeface="Poppins"/>
                <a:ea typeface="Poppins"/>
                <a:cs typeface="Poppins"/>
                <a:sym typeface="Poppins"/>
              </a:rPr>
              <a:t>Friendly Reminder</a:t>
            </a:r>
            <a:endParaRPr sz="28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3600"/>
              <a:buFont typeface="Arial"/>
              <a:buNone/>
            </a:pPr>
            <a:endParaRPr sz="28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lt1"/>
                </a:solidFill>
                <a:latin typeface="Poppins"/>
                <a:ea typeface="Poppins"/>
                <a:cs typeface="Poppins"/>
                <a:sym typeface="Poppins"/>
              </a:rPr>
              <a:t>Today’s Virtual Informational Session is intended for family members of students in:</a:t>
            </a: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endParaRPr sz="18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200"/>
              <a:buFont typeface="Arial"/>
              <a:buNone/>
            </a:pPr>
            <a:endParaRPr sz="1800" b="0" i="0" u="none" strike="noStrike" cap="none">
              <a:solidFill>
                <a:schemeClr val="lt1"/>
              </a:solidFill>
              <a:latin typeface="Poppins"/>
              <a:ea typeface="Poppins"/>
              <a:cs typeface="Poppins"/>
              <a:sym typeface="Poppins"/>
            </a:endParaRPr>
          </a:p>
          <a:p>
            <a:pPr marL="457200" marR="0" lvl="0" indent="-342900" algn="l" rtl="0">
              <a:lnSpc>
                <a:spcPct val="100000"/>
              </a:lnSpc>
              <a:spcBef>
                <a:spcPts val="0"/>
              </a:spcBef>
              <a:spcAft>
                <a:spcPts val="0"/>
              </a:spcAft>
              <a:buClr>
                <a:schemeClr val="lt1"/>
              </a:buClr>
              <a:buSzPts val="1800"/>
              <a:buFont typeface="Poppins"/>
              <a:buChar char="●"/>
            </a:pPr>
            <a:r>
              <a:rPr lang="en-US" sz="1800" b="0" i="0" u="none" strike="noStrike" cap="none">
                <a:solidFill>
                  <a:schemeClr val="lt1"/>
                </a:solidFill>
                <a:latin typeface="Poppins"/>
                <a:ea typeface="Poppins"/>
                <a:cs typeface="Poppins"/>
                <a:sym typeface="Poppins"/>
              </a:rPr>
              <a:t>12th Grade</a:t>
            </a:r>
            <a:endParaRPr sz="1800" b="0" i="0" u="none" strike="noStrike" cap="none">
              <a:solidFill>
                <a:schemeClr val="lt1"/>
              </a:solidFill>
              <a:latin typeface="Poppins"/>
              <a:ea typeface="Poppins"/>
              <a:cs typeface="Poppins"/>
              <a:sym typeface="Poppins"/>
            </a:endParaRPr>
          </a:p>
        </p:txBody>
      </p:sp>
      <p:sp>
        <p:nvSpPr>
          <p:cNvPr id="4311" name="Google Shape;4311;g314f74be5a2_1_2659"/>
          <p:cNvSpPr txBox="1">
            <a:spLocks noGrp="1"/>
          </p:cNvSpPr>
          <p:nvPr>
            <p:ph type="title"/>
          </p:nvPr>
        </p:nvSpPr>
        <p:spPr>
          <a:xfrm>
            <a:off x="4925575" y="580550"/>
            <a:ext cx="3795000" cy="36690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US" sz="3133" b="1">
                <a:solidFill>
                  <a:srgbClr val="FFFF00"/>
                </a:solidFill>
              </a:rPr>
              <a:t>Recordatorio </a:t>
            </a:r>
            <a:endParaRPr sz="3133" b="1">
              <a:solidFill>
                <a:srgbClr val="FFFF00"/>
              </a:solidFill>
            </a:endParaRPr>
          </a:p>
          <a:p>
            <a:pPr marL="0" lvl="0" indent="0" algn="ctr" rtl="0">
              <a:lnSpc>
                <a:spcPct val="100000"/>
              </a:lnSpc>
              <a:spcBef>
                <a:spcPts val="0"/>
              </a:spcBef>
              <a:spcAft>
                <a:spcPts val="0"/>
              </a:spcAft>
              <a:buSzPts val="3600"/>
              <a:buNone/>
            </a:pPr>
            <a:endParaRPr sz="2800" b="1">
              <a:solidFill>
                <a:srgbClr val="FFFF00"/>
              </a:solidFill>
            </a:endParaRPr>
          </a:p>
          <a:p>
            <a:pPr marL="0" marR="38100" lvl="0" indent="0" algn="l" rtl="0">
              <a:lnSpc>
                <a:spcPct val="100000"/>
              </a:lnSpc>
              <a:spcBef>
                <a:spcPts val="0"/>
              </a:spcBef>
              <a:spcAft>
                <a:spcPts val="0"/>
              </a:spcAft>
              <a:buSzPts val="1100"/>
              <a:buNone/>
            </a:pPr>
            <a:r>
              <a:rPr lang="en-US" sz="1800">
                <a:solidFill>
                  <a:srgbClr val="FFFF00"/>
                </a:solidFill>
              </a:rPr>
              <a:t>La sesión informativa virtual de hoy está dirigida a familias de estudiantes en el grado:</a:t>
            </a:r>
            <a:endParaRPr sz="1800">
              <a:solidFill>
                <a:srgbClr val="FFFF00"/>
              </a:solidFill>
            </a:endParaRPr>
          </a:p>
          <a:p>
            <a:pPr marL="0" marR="38100" lvl="0" indent="0" algn="l" rtl="0">
              <a:lnSpc>
                <a:spcPct val="128571"/>
              </a:lnSpc>
              <a:spcBef>
                <a:spcPts val="0"/>
              </a:spcBef>
              <a:spcAft>
                <a:spcPts val="0"/>
              </a:spcAft>
              <a:buSzPts val="4000"/>
              <a:buNone/>
            </a:pPr>
            <a:endParaRPr sz="2500">
              <a:solidFill>
                <a:srgbClr val="FFFF00"/>
              </a:solidFill>
            </a:endParaRPr>
          </a:p>
          <a:p>
            <a:pPr marL="0" marR="38100" lvl="0" indent="0" algn="l" rtl="0">
              <a:lnSpc>
                <a:spcPct val="128571"/>
              </a:lnSpc>
              <a:spcBef>
                <a:spcPts val="0"/>
              </a:spcBef>
              <a:spcAft>
                <a:spcPts val="0"/>
              </a:spcAft>
              <a:buSzPts val="4000"/>
              <a:buNone/>
            </a:pPr>
            <a:endParaRPr sz="1600">
              <a:solidFill>
                <a:srgbClr val="FFFF00"/>
              </a:solidFill>
            </a:endParaRPr>
          </a:p>
          <a:p>
            <a:pPr marL="457200" marR="38100" lvl="0" indent="-342900" algn="l" rtl="0">
              <a:lnSpc>
                <a:spcPct val="128571"/>
              </a:lnSpc>
              <a:spcBef>
                <a:spcPts val="0"/>
              </a:spcBef>
              <a:spcAft>
                <a:spcPts val="0"/>
              </a:spcAft>
              <a:buClr>
                <a:srgbClr val="FFFF00"/>
              </a:buClr>
              <a:buSzPts val="1800"/>
              <a:buChar char="●"/>
            </a:pPr>
            <a:r>
              <a:rPr lang="en-US" sz="1800">
                <a:solidFill>
                  <a:srgbClr val="FFFF00"/>
                </a:solidFill>
              </a:rPr>
              <a:t>12</a:t>
            </a:r>
            <a:r>
              <a:rPr lang="en-US" sz="1800" baseline="30000">
                <a:solidFill>
                  <a:srgbClr val="FFFF00"/>
                </a:solidFill>
              </a:rPr>
              <a:t>o</a:t>
            </a:r>
            <a:r>
              <a:rPr lang="en-US" sz="1800">
                <a:solidFill>
                  <a:srgbClr val="FFFF00"/>
                </a:solidFill>
              </a:rPr>
              <a:t> grado</a:t>
            </a:r>
            <a:endParaRPr sz="1800">
              <a:solidFill>
                <a:srgbClr val="FFFF00"/>
              </a:solidFill>
            </a:endParaRPr>
          </a:p>
          <a:p>
            <a:pPr marL="0" marR="38100" lvl="0" indent="0" algn="l" rtl="0">
              <a:lnSpc>
                <a:spcPct val="128571"/>
              </a:lnSpc>
              <a:spcBef>
                <a:spcPts val="0"/>
              </a:spcBef>
              <a:spcAft>
                <a:spcPts val="0"/>
              </a:spcAft>
              <a:buSzPts val="4000"/>
              <a:buNone/>
            </a:pPr>
            <a:endParaRPr sz="2100">
              <a:solidFill>
                <a:srgbClr val="FFFF00"/>
              </a:solidFill>
            </a:endParaRPr>
          </a:p>
        </p:txBody>
      </p:sp>
      <p:pic>
        <p:nvPicPr>
          <p:cNvPr id="4312" name="Google Shape;4312;g314f74be5a2_1_2659"/>
          <p:cNvPicPr preferRelativeResize="0"/>
          <p:nvPr/>
        </p:nvPicPr>
        <p:blipFill rotWithShape="1">
          <a:blip r:embed="rId3">
            <a:alphaModFix/>
          </a:blip>
          <a:srcRect/>
          <a:stretch/>
        </p:blipFill>
        <p:spPr>
          <a:xfrm>
            <a:off x="7670437" y="3173239"/>
            <a:ext cx="737740" cy="686612"/>
          </a:xfrm>
          <a:prstGeom prst="rect">
            <a:avLst/>
          </a:prstGeom>
          <a:noFill/>
          <a:ln>
            <a:noFill/>
          </a:ln>
        </p:spPr>
      </p:pic>
      <p:pic>
        <p:nvPicPr>
          <p:cNvPr id="4313" name="Google Shape;4313;g314f74be5a2_1_2659"/>
          <p:cNvPicPr preferRelativeResize="0"/>
          <p:nvPr/>
        </p:nvPicPr>
        <p:blipFill rotWithShape="1">
          <a:blip r:embed="rId4">
            <a:alphaModFix/>
          </a:blip>
          <a:srcRect/>
          <a:stretch/>
        </p:blipFill>
        <p:spPr>
          <a:xfrm>
            <a:off x="6915101" y="2837825"/>
            <a:ext cx="787388" cy="743649"/>
          </a:xfrm>
          <a:prstGeom prst="rect">
            <a:avLst/>
          </a:prstGeom>
          <a:noFill/>
          <a:ln>
            <a:noFill/>
          </a:ln>
        </p:spPr>
      </p:pic>
      <p:pic>
        <p:nvPicPr>
          <p:cNvPr id="4314" name="Google Shape;4314;g314f74be5a2_1_2659"/>
          <p:cNvPicPr preferRelativeResize="0"/>
          <p:nvPr/>
        </p:nvPicPr>
        <p:blipFill rotWithShape="1">
          <a:blip r:embed="rId3">
            <a:alphaModFix/>
          </a:blip>
          <a:srcRect/>
          <a:stretch/>
        </p:blipFill>
        <p:spPr>
          <a:xfrm>
            <a:off x="3237387" y="3173239"/>
            <a:ext cx="737740" cy="686612"/>
          </a:xfrm>
          <a:prstGeom prst="rect">
            <a:avLst/>
          </a:prstGeom>
          <a:noFill/>
          <a:ln>
            <a:noFill/>
          </a:ln>
        </p:spPr>
      </p:pic>
      <p:pic>
        <p:nvPicPr>
          <p:cNvPr id="4315" name="Google Shape;4315;g314f74be5a2_1_2659"/>
          <p:cNvPicPr preferRelativeResize="0"/>
          <p:nvPr/>
        </p:nvPicPr>
        <p:blipFill rotWithShape="1">
          <a:blip r:embed="rId4">
            <a:alphaModFix/>
          </a:blip>
          <a:srcRect/>
          <a:stretch/>
        </p:blipFill>
        <p:spPr>
          <a:xfrm>
            <a:off x="2482051" y="2837825"/>
            <a:ext cx="787388" cy="7436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14"/>
        <p:cNvGrpSpPr/>
        <p:nvPr/>
      </p:nvGrpSpPr>
      <p:grpSpPr>
        <a:xfrm>
          <a:off x="0" y="0"/>
          <a:ext cx="0" cy="0"/>
          <a:chOff x="0" y="0"/>
          <a:chExt cx="0" cy="0"/>
        </a:xfrm>
      </p:grpSpPr>
      <p:sp>
        <p:nvSpPr>
          <p:cNvPr id="4715" name="Google Shape;4715;g314f74be5a2_1_9112"/>
          <p:cNvSpPr txBox="1">
            <a:spLocks noGrp="1"/>
          </p:cNvSpPr>
          <p:nvPr>
            <p:ph type="title"/>
          </p:nvPr>
        </p:nvSpPr>
        <p:spPr>
          <a:xfrm>
            <a:off x="1933000" y="0"/>
            <a:ext cx="7211100" cy="8418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3200"/>
              <a:buNone/>
            </a:pPr>
            <a:r>
              <a:rPr lang="en-US" sz="2800"/>
              <a:t>MMED Dual Language &amp; World Languages Team </a:t>
            </a:r>
            <a:r>
              <a:rPr lang="en-US" sz="2600"/>
              <a:t>Contact Information</a:t>
            </a:r>
            <a:endParaRPr sz="2600"/>
          </a:p>
        </p:txBody>
      </p:sp>
      <p:pic>
        <p:nvPicPr>
          <p:cNvPr id="4716" name="Google Shape;4716;g314f74be5a2_1_9112"/>
          <p:cNvPicPr preferRelativeResize="0"/>
          <p:nvPr/>
        </p:nvPicPr>
        <p:blipFill rotWithShape="1">
          <a:blip r:embed="rId3">
            <a:alphaModFix/>
          </a:blip>
          <a:srcRect/>
          <a:stretch/>
        </p:blipFill>
        <p:spPr>
          <a:xfrm>
            <a:off x="7432424" y="760350"/>
            <a:ext cx="1566975" cy="1009138"/>
          </a:xfrm>
          <a:prstGeom prst="rect">
            <a:avLst/>
          </a:prstGeom>
          <a:noFill/>
          <a:ln>
            <a:noFill/>
          </a:ln>
        </p:spPr>
      </p:pic>
      <p:graphicFrame>
        <p:nvGraphicFramePr>
          <p:cNvPr id="4717" name="Google Shape;4717;g314f74be5a2_1_9112"/>
          <p:cNvGraphicFramePr/>
          <p:nvPr/>
        </p:nvGraphicFramePr>
        <p:xfrm>
          <a:off x="62388" y="1630138"/>
          <a:ext cx="3000000" cy="3000000"/>
        </p:xfrm>
        <a:graphic>
          <a:graphicData uri="http://schemas.openxmlformats.org/drawingml/2006/table">
            <a:tbl>
              <a:tblPr>
                <a:noFill/>
                <a:tableStyleId>{0F5619C5-E1CD-44B1-91F8-66E3803CDE22}</a:tableStyleId>
              </a:tblPr>
              <a:tblGrid>
                <a:gridCol w="2769400">
                  <a:extLst>
                    <a:ext uri="{9D8B030D-6E8A-4147-A177-3AD203B41FA5}">
                      <a16:colId xmlns:a16="http://schemas.microsoft.com/office/drawing/2014/main" val="20000"/>
                    </a:ext>
                  </a:extLst>
                </a:gridCol>
                <a:gridCol w="2499125">
                  <a:extLst>
                    <a:ext uri="{9D8B030D-6E8A-4147-A177-3AD203B41FA5}">
                      <a16:colId xmlns:a16="http://schemas.microsoft.com/office/drawing/2014/main" val="20001"/>
                    </a:ext>
                  </a:extLst>
                </a:gridCol>
                <a:gridCol w="2175075">
                  <a:extLst>
                    <a:ext uri="{9D8B030D-6E8A-4147-A177-3AD203B41FA5}">
                      <a16:colId xmlns:a16="http://schemas.microsoft.com/office/drawing/2014/main" val="20002"/>
                    </a:ext>
                  </a:extLst>
                </a:gridCol>
                <a:gridCol w="1446575">
                  <a:extLst>
                    <a:ext uri="{9D8B030D-6E8A-4147-A177-3AD203B41FA5}">
                      <a16:colId xmlns:a16="http://schemas.microsoft.com/office/drawing/2014/main" val="20003"/>
                    </a:ext>
                  </a:extLst>
                </a:gridCol>
              </a:tblGrid>
              <a:tr h="640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UTK-1st Promise to Bilingualism</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74E13"/>
                          </a:solidFill>
                        </a:rPr>
                        <a:t>Promesa al bilingüismo</a:t>
                      </a:r>
                      <a:endParaRPr sz="1400" u="none" strike="noStrike" cap="none">
                        <a:solidFill>
                          <a:srgbClr val="274E13"/>
                        </a:solidFill>
                      </a:endParaRPr>
                    </a:p>
                  </a:txBody>
                  <a:tcPr marL="91425" marR="91425" marT="91425" marB="91425">
                    <a:solidFill>
                      <a:srgbClr val="D9D2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Aram Davtyan,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aram.davtyan@lausd.net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(213) 241-2042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6610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3rd Grade Pathway to Biliteracy, </a:t>
                      </a:r>
                      <a:r>
                        <a:rPr lang="en-US" sz="1400" u="none" strike="noStrike" cap="none">
                          <a:solidFill>
                            <a:srgbClr val="274E13"/>
                          </a:solidFill>
                        </a:rPr>
                        <a:t>Camino a la biliteracidad</a:t>
                      </a:r>
                      <a:endParaRPr sz="1400" u="none" strike="noStrike" cap="none">
                        <a:solidFill>
                          <a:srgbClr val="274E13"/>
                        </a:solidFill>
                      </a:endParaRPr>
                    </a:p>
                  </a:txBody>
                  <a:tcPr marL="91425" marR="91425" marT="91425" marB="91425">
                    <a:solidFill>
                      <a:srgbClr val="FF990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864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5/6th Grade Pathway to Biliteracy, </a:t>
                      </a:r>
                      <a:r>
                        <a:rPr lang="en-US" sz="1400" u="none" strike="noStrike" cap="none">
                          <a:solidFill>
                            <a:srgbClr val="274E13"/>
                          </a:solidFill>
                        </a:rPr>
                        <a:t>Camino a la biliteracidad</a:t>
                      </a:r>
                      <a:endParaRPr sz="1400" u="none" strike="noStrike" cap="none"/>
                    </a:p>
                  </a:txBody>
                  <a:tcPr marL="91425" marR="91425" marT="91425" marB="91425">
                    <a:solidFill>
                      <a:srgbClr val="B6D7A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2"/>
                  </a:ext>
                </a:extLst>
              </a:tr>
              <a:tr h="640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8th Grade Pathway to Biliteracy, </a:t>
                      </a:r>
                      <a:r>
                        <a:rPr lang="en-US" sz="1400" u="none" strike="noStrike" cap="none">
                          <a:solidFill>
                            <a:srgbClr val="274E13"/>
                          </a:solidFill>
                        </a:rPr>
                        <a:t>Camino a la biliteracidad</a:t>
                      </a:r>
                      <a:endParaRPr sz="1400" u="none" strike="noStrike" cap="none"/>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Elise Kim,</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elise.kim@lausd.net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(213) 241-5582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3"/>
                  </a:ext>
                </a:extLst>
              </a:tr>
              <a:tr h="6610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12th Grade SEALS of Biliteracy, </a:t>
                      </a:r>
                      <a:r>
                        <a:rPr lang="en-US" sz="1400" u="none" strike="noStrike" cap="none">
                          <a:solidFill>
                            <a:srgbClr val="274E13"/>
                          </a:solidFill>
                        </a:rPr>
                        <a:t>Sellos de la biliteracidad</a:t>
                      </a:r>
                      <a:endParaRPr sz="1400" u="none" strike="noStrike" cap="none"/>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Youssef Mossadaq,</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WLC Coordinator</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yxm9573@lausd.net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(213) 241-4517</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21"/>
        <p:cNvGrpSpPr/>
        <p:nvPr/>
      </p:nvGrpSpPr>
      <p:grpSpPr>
        <a:xfrm>
          <a:off x="0" y="0"/>
          <a:ext cx="0" cy="0"/>
          <a:chOff x="0" y="0"/>
          <a:chExt cx="0" cy="0"/>
        </a:xfrm>
      </p:grpSpPr>
      <p:sp>
        <p:nvSpPr>
          <p:cNvPr id="4722" name="Google Shape;4722;g39811fed301_0_4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
        <p:nvSpPr>
          <p:cNvPr id="4723" name="Google Shape;4723;g39811fed301_0_4102"/>
          <p:cNvSpPr txBox="1"/>
          <p:nvPr/>
        </p:nvSpPr>
        <p:spPr>
          <a:xfrm>
            <a:off x="81000" y="696350"/>
            <a:ext cx="8992500" cy="344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3200" b="1" i="0" u="none" strike="noStrike" cap="none">
                <a:solidFill>
                  <a:schemeClr val="lt1"/>
                </a:solidFill>
                <a:latin typeface="Arial"/>
                <a:ea typeface="Arial"/>
                <a:cs typeface="Arial"/>
                <a:sym typeface="Arial"/>
              </a:rPr>
              <a:t>Questions about 12th  Grade Requirements?</a:t>
            </a:r>
            <a:endParaRPr sz="3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US" sz="3200" b="1" i="0" u="none" strike="noStrike" cap="none">
                <a:solidFill>
                  <a:srgbClr val="B6D7A8"/>
                </a:solidFill>
                <a:latin typeface="Arial"/>
                <a:ea typeface="Arial"/>
                <a:cs typeface="Arial"/>
                <a:sym typeface="Arial"/>
              </a:rPr>
              <a:t>¿Preguntas sobre los requisitos de 12</a:t>
            </a:r>
            <a:r>
              <a:rPr lang="en-US" sz="3200" b="1" i="0" u="none" strike="noStrike" cap="none" baseline="30000">
                <a:solidFill>
                  <a:srgbClr val="B6D7A8"/>
                </a:solidFill>
                <a:latin typeface="Arial"/>
                <a:ea typeface="Arial"/>
                <a:cs typeface="Arial"/>
                <a:sym typeface="Arial"/>
              </a:rPr>
              <a:t>o</a:t>
            </a:r>
            <a:r>
              <a:rPr lang="en-US" sz="3200" b="1" i="0" u="none" strike="noStrike" cap="none">
                <a:solidFill>
                  <a:srgbClr val="B6D7A8"/>
                </a:solidFill>
                <a:latin typeface="Arial"/>
                <a:ea typeface="Arial"/>
                <a:cs typeface="Arial"/>
                <a:sym typeface="Arial"/>
              </a:rPr>
              <a:t>? </a:t>
            </a:r>
            <a:r>
              <a:rPr lang="en-US" sz="3600" b="1" i="0" u="none" strike="noStrike" cap="none">
                <a:solidFill>
                  <a:srgbClr val="B6D7A8"/>
                </a:solidFill>
                <a:latin typeface="Arial"/>
                <a:ea typeface="Arial"/>
                <a:cs typeface="Arial"/>
                <a:sym typeface="Arial"/>
              </a:rPr>
              <a:t> </a:t>
            </a:r>
            <a:endParaRPr sz="3600" b="1" i="0" u="none" strike="noStrike" cap="none">
              <a:solidFill>
                <a:srgbClr val="B6D7A8"/>
              </a:solidFill>
              <a:latin typeface="Arial"/>
              <a:ea typeface="Arial"/>
              <a:cs typeface="Arial"/>
              <a:sym typeface="Arial"/>
            </a:endParaRPr>
          </a:p>
        </p:txBody>
      </p:sp>
      <p:pic>
        <p:nvPicPr>
          <p:cNvPr id="4724" name="Google Shape;4724;g39811fed301_0_4102"/>
          <p:cNvPicPr preferRelativeResize="0"/>
          <p:nvPr/>
        </p:nvPicPr>
        <p:blipFill rotWithShape="1">
          <a:blip r:embed="rId3">
            <a:alphaModFix/>
          </a:blip>
          <a:srcRect/>
          <a:stretch/>
        </p:blipFill>
        <p:spPr>
          <a:xfrm>
            <a:off x="3253786" y="1507586"/>
            <a:ext cx="2220275" cy="1825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8"/>
        <p:cNvGrpSpPr/>
        <p:nvPr/>
      </p:nvGrpSpPr>
      <p:grpSpPr>
        <a:xfrm>
          <a:off x="0" y="0"/>
          <a:ext cx="0" cy="0"/>
          <a:chOff x="0" y="0"/>
          <a:chExt cx="0" cy="0"/>
        </a:xfrm>
      </p:grpSpPr>
      <p:pic>
        <p:nvPicPr>
          <p:cNvPr id="4729" name="Google Shape;4729;g314f74be5a2_1_12822"/>
          <p:cNvPicPr preferRelativeResize="0"/>
          <p:nvPr/>
        </p:nvPicPr>
        <p:blipFill rotWithShape="1">
          <a:blip r:embed="rId3">
            <a:alphaModFix/>
          </a:blip>
          <a:srcRect/>
          <a:stretch/>
        </p:blipFill>
        <p:spPr>
          <a:xfrm>
            <a:off x="1245075" y="695875"/>
            <a:ext cx="7248000" cy="4068600"/>
          </a:xfrm>
          <a:prstGeom prst="round2DiagRect">
            <a:avLst>
              <a:gd name="adj1" fmla="val 16667"/>
              <a:gd name="adj2" fmla="val 0"/>
            </a:avLst>
          </a:prstGeom>
          <a:noFill/>
          <a:ln w="28575" cap="flat" cmpd="sng">
            <a:solidFill>
              <a:srgbClr val="FF0100"/>
            </a:solidFill>
            <a:prstDash val="solid"/>
            <a:round/>
            <a:headEnd type="none" w="sm" len="sm"/>
            <a:tailEnd type="none" w="sm" len="sm"/>
          </a:ln>
        </p:spPr>
      </p:pic>
      <p:pic>
        <p:nvPicPr>
          <p:cNvPr id="4730" name="Google Shape;4730;g314f74be5a2_1_12822" descr="Khaled - C'est la vie (Clip officiel), 2012, Universal Music France&#10;&#10;Ecoutez le dernier projet de Khaled : https://khaled.bfan.link/Cheb-Khaled&#10;&#10;Abonnez vous à Khaled : https://www.youtube.com/channel/UCCcdzVT1LwAdD7pozFar8TA&#10;Facebook : https://www.facebook.com/KhaledOfficial&#10;Instagram : https://www.instagram.com/chebkhaledofficial/&#10;Twitter : https://twitter.com/ChebkhaledRai&#10;&#10;PAROLES / LYRICS&#10;On va s'aimer on va danser&#10;Oui c'est la vie lalalalala&#10;x4&#10;&#10;Rani manadem ela liyam&#10;Mahma tkuni beida elia&#10;Rani manadem ela liyamhdro&#10;Ana fik w fiya&#10;aha iyeh aha iyeh ...lazem&#10;Eljorh ybra bdwaa&#10;Aha iyeh aha iyeh ...shra tkun&#10;&#10;Jmila ya el hnina&#10;&#10;On va s'aimer on va danser&#10;Oui c'est la vie lalalalala&#10;x4&#10;&#10;Jani bchar blkahafia w galia ela li biya&#10;w galia nta nia ghir raha nsraniya&#10;aha iyeh aha iheh lazem el johr&#10;ybra bdwaaaa&#10;aha iyeh aha iyeh shra tkun&#10;Jmila ya el hnina&#10;&#10;On va s'aimer on va danser&#10;Oui c'est la vie lalalalala&#10;x4&#10;&#10;hadi lila w alf lila on va s'aimer&#10;pour toute la vie&#10;hadi lila w alf lila&#10;On va s'aimer danser&#10;C'est la la la&#10;C'est la vie !&#10;&#10;On va s'aimer on va danser&#10;Oui c'est la vie lalalalala&#10;&#10;On va s'aimer on va danser&#10;Oui c'est la vie lalalalala&#10;x7&#10;&#10;Paroles de ACHRAF JANNUSI, Nadir KHAYAT, Alex PAPACONSTANTINOU, BILAL HAJJI, Debbie SAM, Bjoern DJUPSTROEM&#10;Musique de ACHRAF JANNUSI, Nadir KHAYAT, Alex PAPACONSTANTINOU, BILAL HAJJI, Debbie SAM, Bjoern DJUPSTROEM&#10;© SONY ATV MUSIC PUBLISHING FRANCE, UNIVERSAL MUSIC PUBLISHING, SONY/ATV SONGS LLC, SONGS OF REDONE, 2101 SONGS, AALIA PUBLISHIN&#10;&#10;#khaled #cestlavie&#10;&#10;Music video by Khaled performing C?Est La Vie. (C) 2012 AZ" title="Khaled - C'Est La Vie">
            <a:hlinkClick r:id="rId4"/>
          </p:cNvPr>
          <p:cNvPicPr preferRelativeResize="0"/>
          <p:nvPr/>
        </p:nvPicPr>
        <p:blipFill rotWithShape="1">
          <a:blip r:embed="rId5">
            <a:alphaModFix/>
          </a:blip>
          <a:srcRect/>
          <a:stretch/>
        </p:blipFill>
        <p:spPr>
          <a:xfrm>
            <a:off x="7686475" y="4340400"/>
            <a:ext cx="1021700" cy="574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19"/>
        <p:cNvGrpSpPr/>
        <p:nvPr/>
      </p:nvGrpSpPr>
      <p:grpSpPr>
        <a:xfrm>
          <a:off x="0" y="0"/>
          <a:ext cx="0" cy="0"/>
          <a:chOff x="0" y="0"/>
          <a:chExt cx="0" cy="0"/>
        </a:xfrm>
      </p:grpSpPr>
      <p:sp>
        <p:nvSpPr>
          <p:cNvPr id="4320" name="Google Shape;4320;g314f74be5a2_1_5881"/>
          <p:cNvSpPr txBox="1">
            <a:spLocks noGrp="1"/>
          </p:cNvSpPr>
          <p:nvPr>
            <p:ph type="title" idx="4294967295"/>
          </p:nvPr>
        </p:nvSpPr>
        <p:spPr>
          <a:xfrm>
            <a:off x="4572000" y="578650"/>
            <a:ext cx="3886200" cy="701100"/>
          </a:xfrm>
          <a:prstGeom prst="rect">
            <a:avLst/>
          </a:prstGeom>
          <a:noFill/>
          <a:ln w="28575" cap="flat" cmpd="sng">
            <a:solidFill>
              <a:srgbClr val="008200"/>
            </a:solidFill>
            <a:prstDash val="solid"/>
            <a:round/>
            <a:headEnd type="none" w="sm" len="sm"/>
            <a:tailEnd type="none" w="sm" len="sm"/>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US" sz="3355" b="1">
                <a:solidFill>
                  <a:srgbClr val="FFFF00"/>
                </a:solidFill>
              </a:rPr>
              <a:t>La sesión de hoy</a:t>
            </a:r>
            <a:endParaRPr sz="3200" b="1">
              <a:solidFill>
                <a:srgbClr val="FFFF00"/>
              </a:solidFill>
            </a:endParaRPr>
          </a:p>
        </p:txBody>
      </p:sp>
      <p:sp>
        <p:nvSpPr>
          <p:cNvPr id="4321" name="Google Shape;4321;g314f74be5a2_1_5881"/>
          <p:cNvSpPr txBox="1">
            <a:spLocks noGrp="1"/>
          </p:cNvSpPr>
          <p:nvPr>
            <p:ph type="title" idx="4294967295"/>
          </p:nvPr>
        </p:nvSpPr>
        <p:spPr>
          <a:xfrm>
            <a:off x="476250" y="578650"/>
            <a:ext cx="3886200" cy="7905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3200"/>
              <a:buFont typeface="Arial"/>
              <a:buNone/>
            </a:pPr>
            <a:r>
              <a:rPr lang="en-US" sz="3200" b="1">
                <a:solidFill>
                  <a:schemeClr val="lt1"/>
                </a:solidFill>
              </a:rPr>
              <a:t>Today’s Session</a:t>
            </a:r>
            <a:endParaRPr>
              <a:solidFill>
                <a:schemeClr val="lt1"/>
              </a:solidFill>
            </a:endParaRPr>
          </a:p>
        </p:txBody>
      </p:sp>
      <p:sp>
        <p:nvSpPr>
          <p:cNvPr id="4322" name="Google Shape;4322;g314f74be5a2_1_5881"/>
          <p:cNvSpPr txBox="1">
            <a:spLocks noGrp="1"/>
          </p:cNvSpPr>
          <p:nvPr>
            <p:ph type="body" idx="4294967295"/>
          </p:nvPr>
        </p:nvSpPr>
        <p:spPr>
          <a:xfrm>
            <a:off x="476250" y="1369219"/>
            <a:ext cx="3886200" cy="32634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457200" lvl="0" indent="-330200" algn="l" rtl="0">
              <a:lnSpc>
                <a:spcPct val="100000"/>
              </a:lnSpc>
              <a:spcBef>
                <a:spcPts val="0"/>
              </a:spcBef>
              <a:spcAft>
                <a:spcPts val="0"/>
              </a:spcAft>
              <a:buClr>
                <a:schemeClr val="lt1"/>
              </a:buClr>
              <a:buSzPts val="1600"/>
              <a:buFont typeface="Poppins"/>
              <a:buChar char="●"/>
            </a:pPr>
            <a:r>
              <a:rPr lang="en-US" sz="2000">
                <a:solidFill>
                  <a:schemeClr val="lt1"/>
                </a:solidFill>
                <a:latin typeface="Poppins"/>
                <a:ea typeface="Poppins"/>
                <a:cs typeface="Poppins"/>
                <a:sym typeface="Poppins"/>
              </a:rPr>
              <a:t>What is the Seal of  to Biliteracy Award in 12th Grade?</a:t>
            </a:r>
            <a:endParaRPr sz="20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1800"/>
              <a:buNone/>
            </a:pPr>
            <a:endParaRPr sz="2000">
              <a:solidFill>
                <a:schemeClr val="lt1"/>
              </a:solidFill>
              <a:latin typeface="Poppins"/>
              <a:ea typeface="Poppins"/>
              <a:cs typeface="Poppins"/>
              <a:sym typeface="Poppins"/>
            </a:endParaRPr>
          </a:p>
          <a:p>
            <a:pPr marL="457200" lvl="0" indent="-330200" algn="l" rtl="0">
              <a:lnSpc>
                <a:spcPct val="100000"/>
              </a:lnSpc>
              <a:spcBef>
                <a:spcPts val="0"/>
              </a:spcBef>
              <a:spcAft>
                <a:spcPts val="0"/>
              </a:spcAft>
              <a:buClr>
                <a:schemeClr val="lt1"/>
              </a:buClr>
              <a:buSzPts val="1600"/>
              <a:buFont typeface="Poppins"/>
              <a:buChar char="●"/>
            </a:pPr>
            <a:r>
              <a:rPr lang="en-US" sz="2000">
                <a:solidFill>
                  <a:schemeClr val="lt1"/>
                </a:solidFill>
                <a:latin typeface="Poppins"/>
                <a:ea typeface="Poppins"/>
                <a:cs typeface="Poppins"/>
                <a:sym typeface="Poppins"/>
              </a:rPr>
              <a:t>What does my child need to do to earn the award?</a:t>
            </a:r>
            <a:endParaRPr sz="20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1800"/>
              <a:buNone/>
            </a:pPr>
            <a:endParaRPr sz="2000">
              <a:solidFill>
                <a:schemeClr val="lt1"/>
              </a:solidFill>
              <a:latin typeface="Poppins"/>
              <a:ea typeface="Poppins"/>
              <a:cs typeface="Poppins"/>
              <a:sym typeface="Poppins"/>
            </a:endParaRPr>
          </a:p>
          <a:p>
            <a:pPr marL="457200" lvl="0" indent="-330200" algn="l" rtl="0">
              <a:lnSpc>
                <a:spcPct val="100000"/>
              </a:lnSpc>
              <a:spcBef>
                <a:spcPts val="0"/>
              </a:spcBef>
              <a:spcAft>
                <a:spcPts val="0"/>
              </a:spcAft>
              <a:buClr>
                <a:schemeClr val="lt1"/>
              </a:buClr>
              <a:buSzPts val="1600"/>
              <a:buFont typeface="Poppins"/>
              <a:buChar char="●"/>
            </a:pPr>
            <a:r>
              <a:rPr lang="en-US" sz="2000">
                <a:solidFill>
                  <a:schemeClr val="lt1"/>
                </a:solidFill>
                <a:latin typeface="Poppins"/>
                <a:ea typeface="Poppins"/>
                <a:cs typeface="Poppins"/>
                <a:sym typeface="Poppins"/>
              </a:rPr>
              <a:t>How can I support my child at home?</a:t>
            </a:r>
            <a:endParaRPr sz="2000">
              <a:solidFill>
                <a:schemeClr val="lt1"/>
              </a:solidFill>
              <a:latin typeface="Poppins"/>
              <a:ea typeface="Poppins"/>
              <a:cs typeface="Poppins"/>
              <a:sym typeface="Poppins"/>
            </a:endParaRPr>
          </a:p>
        </p:txBody>
      </p:sp>
      <p:sp>
        <p:nvSpPr>
          <p:cNvPr id="4323" name="Google Shape;4323;g314f74be5a2_1_5881"/>
          <p:cNvSpPr txBox="1">
            <a:spLocks noGrp="1"/>
          </p:cNvSpPr>
          <p:nvPr>
            <p:ph type="body" idx="4294967295"/>
          </p:nvPr>
        </p:nvSpPr>
        <p:spPr>
          <a:xfrm>
            <a:off x="4572000" y="1279750"/>
            <a:ext cx="3886200" cy="3352800"/>
          </a:xfrm>
          <a:prstGeom prst="rect">
            <a:avLst/>
          </a:prstGeom>
          <a:noFill/>
          <a:ln w="28575" cap="flat" cmpd="sng">
            <a:solidFill>
              <a:srgbClr val="008200"/>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marR="38100" lvl="0" indent="0" algn="l" rtl="0">
              <a:lnSpc>
                <a:spcPct val="128571"/>
              </a:lnSpc>
              <a:spcBef>
                <a:spcPts val="0"/>
              </a:spcBef>
              <a:spcAft>
                <a:spcPts val="0"/>
              </a:spcAft>
              <a:buSzPct val="52380"/>
              <a:buNone/>
            </a:pPr>
            <a:r>
              <a:rPr lang="en-US" sz="2100">
                <a:solidFill>
                  <a:srgbClr val="FFFF00"/>
                </a:solidFill>
                <a:latin typeface="Poppins"/>
                <a:ea typeface="Poppins"/>
                <a:cs typeface="Poppins"/>
                <a:sym typeface="Poppins"/>
              </a:rPr>
              <a:t>¿Qué es el Sello del Premio de Alfabetización Bilingüe de 12.º grado?</a:t>
            </a:r>
            <a:endParaRPr sz="2100">
              <a:solidFill>
                <a:srgbClr val="FFFF00"/>
              </a:solidFill>
              <a:latin typeface="Poppins"/>
              <a:ea typeface="Poppins"/>
              <a:cs typeface="Poppins"/>
              <a:sym typeface="Poppins"/>
            </a:endParaRPr>
          </a:p>
          <a:p>
            <a:pPr marL="0" marR="38100" lvl="0" indent="0" algn="l" rtl="0">
              <a:lnSpc>
                <a:spcPct val="128571"/>
              </a:lnSpc>
              <a:spcBef>
                <a:spcPts val="0"/>
              </a:spcBef>
              <a:spcAft>
                <a:spcPts val="0"/>
              </a:spcAft>
              <a:buSzPct val="51162"/>
              <a:buNone/>
            </a:pPr>
            <a:endParaRPr sz="2150">
              <a:solidFill>
                <a:srgbClr val="FFFF00"/>
              </a:solidFill>
              <a:latin typeface="Poppins"/>
              <a:ea typeface="Poppins"/>
              <a:cs typeface="Poppins"/>
              <a:sym typeface="Poppins"/>
            </a:endParaRPr>
          </a:p>
          <a:p>
            <a:pPr marL="0" marR="38100" lvl="0" indent="0" algn="l" rtl="0">
              <a:lnSpc>
                <a:spcPct val="128571"/>
              </a:lnSpc>
              <a:spcBef>
                <a:spcPts val="0"/>
              </a:spcBef>
              <a:spcAft>
                <a:spcPts val="0"/>
              </a:spcAft>
              <a:buSzPct val="51162"/>
              <a:buNone/>
            </a:pPr>
            <a:endParaRPr sz="2150">
              <a:solidFill>
                <a:srgbClr val="FFFF00"/>
              </a:solidFill>
              <a:latin typeface="Poppins"/>
              <a:ea typeface="Poppins"/>
              <a:cs typeface="Poppins"/>
              <a:sym typeface="Poppins"/>
            </a:endParaRPr>
          </a:p>
          <a:p>
            <a:pPr marL="0" lvl="0" indent="0" algn="l" rtl="0">
              <a:lnSpc>
                <a:spcPct val="100000"/>
              </a:lnSpc>
              <a:spcBef>
                <a:spcPts val="0"/>
              </a:spcBef>
              <a:spcAft>
                <a:spcPts val="0"/>
              </a:spcAft>
              <a:buSzPct val="90508"/>
              <a:buNone/>
            </a:pPr>
            <a:r>
              <a:rPr lang="en-US" sz="2150">
                <a:solidFill>
                  <a:srgbClr val="FFFF00"/>
                </a:solidFill>
                <a:latin typeface="Poppins"/>
                <a:ea typeface="Poppins"/>
                <a:cs typeface="Poppins"/>
                <a:sym typeface="Poppins"/>
              </a:rPr>
              <a:t>¿Qué necesita hacer mi estudiante para recibir el premio?</a:t>
            </a:r>
            <a:endParaRPr sz="2150">
              <a:solidFill>
                <a:srgbClr val="FFFF00"/>
              </a:solidFill>
              <a:latin typeface="Poppins"/>
              <a:ea typeface="Poppins"/>
              <a:cs typeface="Poppins"/>
              <a:sym typeface="Poppins"/>
            </a:endParaRPr>
          </a:p>
          <a:p>
            <a:pPr marL="0" lvl="0" indent="0" algn="l" rtl="0">
              <a:lnSpc>
                <a:spcPct val="100000"/>
              </a:lnSpc>
              <a:spcBef>
                <a:spcPts val="0"/>
              </a:spcBef>
              <a:spcAft>
                <a:spcPts val="0"/>
              </a:spcAft>
              <a:buSzPct val="90508"/>
              <a:buNone/>
            </a:pPr>
            <a:endParaRPr sz="2150">
              <a:solidFill>
                <a:srgbClr val="FFFF00"/>
              </a:solidFill>
              <a:latin typeface="Poppins"/>
              <a:ea typeface="Poppins"/>
              <a:cs typeface="Poppins"/>
              <a:sym typeface="Poppins"/>
            </a:endParaRPr>
          </a:p>
          <a:p>
            <a:pPr marL="0" marR="38100" lvl="0" indent="0" algn="l" rtl="0">
              <a:lnSpc>
                <a:spcPct val="100000"/>
              </a:lnSpc>
              <a:spcBef>
                <a:spcPts val="0"/>
              </a:spcBef>
              <a:spcAft>
                <a:spcPts val="0"/>
              </a:spcAft>
              <a:buClr>
                <a:schemeClr val="dk1"/>
              </a:buClr>
              <a:buSzPct val="51160"/>
              <a:buFont typeface="Arial"/>
              <a:buNone/>
            </a:pPr>
            <a:r>
              <a:rPr lang="en-US" sz="2150">
                <a:solidFill>
                  <a:srgbClr val="FFFF00"/>
                </a:solidFill>
                <a:latin typeface="Poppins"/>
                <a:ea typeface="Poppins"/>
                <a:cs typeface="Poppins"/>
                <a:sym typeface="Poppins"/>
              </a:rPr>
              <a:t>¿Cómo puedo apoyar a mi estudiante en casa?</a:t>
            </a:r>
            <a:endParaRPr sz="2150">
              <a:solidFill>
                <a:srgbClr val="FFFF00"/>
              </a:solidFill>
              <a:latin typeface="Poppins"/>
              <a:ea typeface="Poppins"/>
              <a:cs typeface="Poppins"/>
              <a:sym typeface="Poppins"/>
            </a:endParaRPr>
          </a:p>
          <a:p>
            <a:pPr marL="0" lvl="0" indent="0" algn="l" rtl="0">
              <a:lnSpc>
                <a:spcPct val="100000"/>
              </a:lnSpc>
              <a:spcBef>
                <a:spcPts val="0"/>
              </a:spcBef>
              <a:spcAft>
                <a:spcPts val="0"/>
              </a:spcAft>
              <a:buSzPct val="108107"/>
              <a:buNone/>
            </a:pPr>
            <a:endParaRPr>
              <a:solidFill>
                <a:srgbClr val="6AA84F"/>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27"/>
        <p:cNvGrpSpPr/>
        <p:nvPr/>
      </p:nvGrpSpPr>
      <p:grpSpPr>
        <a:xfrm>
          <a:off x="0" y="0"/>
          <a:ext cx="0" cy="0"/>
          <a:chOff x="0" y="0"/>
          <a:chExt cx="0" cy="0"/>
        </a:xfrm>
      </p:grpSpPr>
      <p:sp>
        <p:nvSpPr>
          <p:cNvPr id="4328" name="Google Shape;4328;g314f74be5a2_1_588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US" sz="900">
                <a:latin typeface="Poppins"/>
                <a:ea typeface="Poppins"/>
                <a:cs typeface="Poppins"/>
                <a:sym typeface="Poppins"/>
              </a:rPr>
              <a:t>6</a:t>
            </a:fld>
            <a:endParaRPr sz="900">
              <a:latin typeface="Poppins"/>
              <a:ea typeface="Poppins"/>
              <a:cs typeface="Poppins"/>
              <a:sym typeface="Poppins"/>
            </a:endParaRPr>
          </a:p>
        </p:txBody>
      </p:sp>
      <p:pic>
        <p:nvPicPr>
          <p:cNvPr id="4329" name="Google Shape;4329;g314f74be5a2_1_5888"/>
          <p:cNvPicPr preferRelativeResize="0"/>
          <p:nvPr/>
        </p:nvPicPr>
        <p:blipFill rotWithShape="1">
          <a:blip r:embed="rId3">
            <a:alphaModFix/>
          </a:blip>
          <a:srcRect/>
          <a:stretch/>
        </p:blipFill>
        <p:spPr>
          <a:xfrm>
            <a:off x="267350" y="1690200"/>
            <a:ext cx="3283150" cy="2383125"/>
          </a:xfrm>
          <a:prstGeom prst="rect">
            <a:avLst/>
          </a:prstGeom>
          <a:noFill/>
          <a:ln w="76200" cap="flat" cmpd="sng">
            <a:solidFill>
              <a:schemeClr val="lt1"/>
            </a:solidFill>
            <a:prstDash val="solid"/>
            <a:round/>
            <a:headEnd type="none" w="sm" len="sm"/>
            <a:tailEnd type="none" w="sm" len="sm"/>
          </a:ln>
        </p:spPr>
      </p:pic>
      <p:sp>
        <p:nvSpPr>
          <p:cNvPr id="4330" name="Google Shape;4330;g314f74be5a2_1_5888"/>
          <p:cNvSpPr/>
          <p:nvPr/>
        </p:nvSpPr>
        <p:spPr>
          <a:xfrm>
            <a:off x="225950" y="1235850"/>
            <a:ext cx="2346900" cy="393600"/>
          </a:xfrm>
          <a:prstGeom prst="roundRect">
            <a:avLst>
              <a:gd name="adj" fmla="val 16667"/>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600" b="0" i="0" u="none" strike="noStrike" cap="none">
                <a:solidFill>
                  <a:srgbClr val="434343"/>
                </a:solidFill>
                <a:latin typeface="Poppins"/>
                <a:ea typeface="Poppins"/>
                <a:cs typeface="Poppins"/>
                <a:sym typeface="Poppins"/>
              </a:rPr>
              <a:t>Lifelong Advantages</a:t>
            </a:r>
            <a:endParaRPr sz="1200" b="0" i="0" u="none" strike="noStrike" cap="none">
              <a:solidFill>
                <a:srgbClr val="000000"/>
              </a:solidFill>
              <a:latin typeface="Arial"/>
              <a:ea typeface="Arial"/>
              <a:cs typeface="Arial"/>
              <a:sym typeface="Arial"/>
            </a:endParaRPr>
          </a:p>
        </p:txBody>
      </p:sp>
      <p:sp>
        <p:nvSpPr>
          <p:cNvPr id="4331" name="Google Shape;4331;g314f74be5a2_1_5888"/>
          <p:cNvSpPr/>
          <p:nvPr/>
        </p:nvSpPr>
        <p:spPr>
          <a:xfrm rot="1244505">
            <a:off x="2771091" y="963195"/>
            <a:ext cx="1180834" cy="903305"/>
          </a:xfrm>
          <a:prstGeom prst="wedgeRoundRectCallout">
            <a:avLst>
              <a:gd name="adj1" fmla="val -20833"/>
              <a:gd name="adj2" fmla="val 62500"/>
              <a:gd name="adj3" fmla="val 0"/>
            </a:avLst>
          </a:prstGeom>
          <a:solidFill>
            <a:srgbClr val="FCCC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200" b="0" i="0" u="none" strike="noStrike" cap="none">
                <a:solidFill>
                  <a:srgbClr val="434343"/>
                </a:solidFill>
                <a:latin typeface="Poppins"/>
                <a:ea typeface="Poppins"/>
                <a:cs typeface="Poppins"/>
                <a:sym typeface="Poppins"/>
              </a:rPr>
              <a:t>Which one</a:t>
            </a:r>
            <a:endParaRPr sz="12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US" sz="1200" b="0" i="0" u="none" strike="noStrike" cap="none">
                <a:solidFill>
                  <a:srgbClr val="434343"/>
                </a:solidFill>
                <a:latin typeface="Poppins"/>
                <a:ea typeface="Poppins"/>
                <a:cs typeface="Poppins"/>
                <a:sym typeface="Poppins"/>
              </a:rPr>
              <a:t>resonates with</a:t>
            </a:r>
            <a:endParaRPr sz="12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US" sz="1200" b="0" i="0" u="none" strike="noStrike" cap="none">
                <a:solidFill>
                  <a:srgbClr val="434343"/>
                </a:solidFill>
                <a:latin typeface="Poppins"/>
                <a:ea typeface="Poppins"/>
                <a:cs typeface="Poppins"/>
                <a:sym typeface="Poppins"/>
              </a:rPr>
              <a:t>you &amp; why?</a:t>
            </a:r>
            <a:endParaRPr sz="1200" b="0" i="0" u="none" strike="noStrike" cap="none">
              <a:solidFill>
                <a:srgbClr val="434343"/>
              </a:solidFill>
              <a:latin typeface="Arial"/>
              <a:ea typeface="Arial"/>
              <a:cs typeface="Arial"/>
              <a:sym typeface="Arial"/>
            </a:endParaRPr>
          </a:p>
        </p:txBody>
      </p:sp>
      <p:sp>
        <p:nvSpPr>
          <p:cNvPr id="4332" name="Google Shape;4332;g314f74be5a2_1_5888"/>
          <p:cNvSpPr txBox="1"/>
          <p:nvPr/>
        </p:nvSpPr>
        <p:spPr>
          <a:xfrm>
            <a:off x="160825" y="136125"/>
            <a:ext cx="4080600" cy="74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200" b="1" i="0" u="none" strike="noStrike" cap="none">
                <a:solidFill>
                  <a:schemeClr val="lt1"/>
                </a:solidFill>
                <a:latin typeface="Poppins"/>
                <a:ea typeface="Poppins"/>
                <a:cs typeface="Poppins"/>
                <a:sym typeface="Poppins"/>
              </a:rPr>
              <a:t>Benefits of Bilingualism and Biliteracy</a:t>
            </a:r>
            <a:endParaRPr sz="1000" b="0" i="0" u="none" strike="noStrike" cap="none">
              <a:solidFill>
                <a:schemeClr val="lt1"/>
              </a:solidFill>
              <a:latin typeface="Lato"/>
              <a:ea typeface="Lato"/>
              <a:cs typeface="Lato"/>
              <a:sym typeface="Lato"/>
            </a:endParaRPr>
          </a:p>
        </p:txBody>
      </p:sp>
      <p:pic>
        <p:nvPicPr>
          <p:cNvPr id="4333" name="Google Shape;4333;g314f74be5a2_1_5888"/>
          <p:cNvPicPr preferRelativeResize="0"/>
          <p:nvPr/>
        </p:nvPicPr>
        <p:blipFill rotWithShape="1">
          <a:blip r:embed="rId4">
            <a:alphaModFix/>
          </a:blip>
          <a:srcRect/>
          <a:stretch/>
        </p:blipFill>
        <p:spPr>
          <a:xfrm>
            <a:off x="3747113" y="2506750"/>
            <a:ext cx="1192576" cy="1031176"/>
          </a:xfrm>
          <a:prstGeom prst="rect">
            <a:avLst/>
          </a:prstGeom>
          <a:noFill/>
          <a:ln>
            <a:noFill/>
          </a:ln>
        </p:spPr>
      </p:pic>
      <p:pic>
        <p:nvPicPr>
          <p:cNvPr id="4334" name="Google Shape;4334;g314f74be5a2_1_5888"/>
          <p:cNvPicPr preferRelativeResize="0"/>
          <p:nvPr/>
        </p:nvPicPr>
        <p:blipFill rotWithShape="1">
          <a:blip r:embed="rId5">
            <a:alphaModFix/>
          </a:blip>
          <a:srcRect/>
          <a:stretch/>
        </p:blipFill>
        <p:spPr>
          <a:xfrm>
            <a:off x="4341277" y="3106453"/>
            <a:ext cx="360527" cy="277052"/>
          </a:xfrm>
          <a:prstGeom prst="rect">
            <a:avLst/>
          </a:prstGeom>
          <a:noFill/>
          <a:ln>
            <a:noFill/>
          </a:ln>
        </p:spPr>
      </p:pic>
      <p:pic>
        <p:nvPicPr>
          <p:cNvPr id="4335" name="Google Shape;4335;g314f74be5a2_1_5888"/>
          <p:cNvPicPr preferRelativeResize="0"/>
          <p:nvPr/>
        </p:nvPicPr>
        <p:blipFill rotWithShape="1">
          <a:blip r:embed="rId6">
            <a:alphaModFix/>
          </a:blip>
          <a:srcRect/>
          <a:stretch/>
        </p:blipFill>
        <p:spPr>
          <a:xfrm>
            <a:off x="3747125" y="4085175"/>
            <a:ext cx="1192500" cy="849000"/>
          </a:xfrm>
          <a:prstGeom prst="roundRect">
            <a:avLst>
              <a:gd name="adj" fmla="val 16667"/>
            </a:avLst>
          </a:prstGeom>
          <a:noFill/>
          <a:ln w="38100" cap="flat" cmpd="sng">
            <a:solidFill>
              <a:srgbClr val="660000"/>
            </a:solidFill>
            <a:prstDash val="solid"/>
            <a:round/>
            <a:headEnd type="none" w="sm" len="sm"/>
            <a:tailEnd type="none" w="sm" len="sm"/>
          </a:ln>
        </p:spPr>
      </p:pic>
      <p:sp>
        <p:nvSpPr>
          <p:cNvPr id="4336" name="Google Shape;4336;g314f74be5a2_1_5888"/>
          <p:cNvSpPr txBox="1"/>
          <p:nvPr/>
        </p:nvSpPr>
        <p:spPr>
          <a:xfrm>
            <a:off x="659675" y="4210263"/>
            <a:ext cx="234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oppins"/>
                <a:ea typeface="Poppins"/>
                <a:cs typeface="Poppins"/>
                <a:sym typeface="Poppins"/>
              </a:rPr>
              <a:t>Share in the chat! </a:t>
            </a:r>
            <a:endParaRPr sz="1800" b="0" i="0" u="none" strike="noStrike" cap="none">
              <a:solidFill>
                <a:schemeClr val="lt1"/>
              </a:solidFill>
              <a:latin typeface="Poppins"/>
              <a:ea typeface="Poppins"/>
              <a:cs typeface="Poppins"/>
              <a:sym typeface="Poppins"/>
            </a:endParaRPr>
          </a:p>
        </p:txBody>
      </p:sp>
      <p:sp>
        <p:nvSpPr>
          <p:cNvPr id="4337" name="Google Shape;4337;g314f74be5a2_1_5888"/>
          <p:cNvSpPr txBox="1"/>
          <p:nvPr/>
        </p:nvSpPr>
        <p:spPr>
          <a:xfrm>
            <a:off x="4958000" y="83625"/>
            <a:ext cx="3986400" cy="9234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US" sz="2100" b="1" i="0" u="none" strike="noStrike" cap="none">
                <a:solidFill>
                  <a:srgbClr val="B6D7A8"/>
                </a:solidFill>
                <a:latin typeface="Poppins"/>
                <a:ea typeface="Poppins"/>
                <a:cs typeface="Poppins"/>
                <a:sym typeface="Poppins"/>
              </a:rPr>
              <a:t>Beneficios del bilingüismo y la biliteracidad</a:t>
            </a:r>
            <a:endParaRPr sz="1000" b="0" i="0" u="none" strike="noStrike" cap="none">
              <a:solidFill>
                <a:schemeClr val="lt1"/>
              </a:solidFill>
              <a:latin typeface="Lato"/>
              <a:ea typeface="Lato"/>
              <a:cs typeface="Lato"/>
              <a:sym typeface="Lato"/>
            </a:endParaRPr>
          </a:p>
        </p:txBody>
      </p:sp>
      <p:pic>
        <p:nvPicPr>
          <p:cNvPr id="4338" name="Google Shape;4338;g314f74be5a2_1_5888"/>
          <p:cNvPicPr preferRelativeResize="0"/>
          <p:nvPr/>
        </p:nvPicPr>
        <p:blipFill rotWithShape="1">
          <a:blip r:embed="rId3">
            <a:alphaModFix/>
          </a:blip>
          <a:srcRect/>
          <a:stretch/>
        </p:blipFill>
        <p:spPr>
          <a:xfrm>
            <a:off x="5102175" y="1683225"/>
            <a:ext cx="3495926" cy="2450849"/>
          </a:xfrm>
          <a:prstGeom prst="rect">
            <a:avLst/>
          </a:prstGeom>
          <a:noFill/>
          <a:ln w="76200" cap="flat" cmpd="sng">
            <a:solidFill>
              <a:schemeClr val="lt1"/>
            </a:solidFill>
            <a:prstDash val="solid"/>
            <a:round/>
            <a:headEnd type="none" w="sm" len="sm"/>
            <a:tailEnd type="none" w="sm" len="sm"/>
          </a:ln>
        </p:spPr>
      </p:pic>
      <p:sp>
        <p:nvSpPr>
          <p:cNvPr id="4339" name="Google Shape;4339;g314f74be5a2_1_5888"/>
          <p:cNvSpPr/>
          <p:nvPr/>
        </p:nvSpPr>
        <p:spPr>
          <a:xfrm rot="1732435">
            <a:off x="7695351" y="1131640"/>
            <a:ext cx="1228867" cy="765358"/>
          </a:xfrm>
          <a:prstGeom prst="wedgeRoundRectCallout">
            <a:avLst>
              <a:gd name="adj1" fmla="val -20833"/>
              <a:gd name="adj2" fmla="val 62500"/>
              <a:gd name="adj3" fmla="val 0"/>
            </a:avLst>
          </a:prstGeom>
          <a:solidFill>
            <a:srgbClr val="FCCC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0" i="0" u="none" strike="noStrike" cap="none">
                <a:solidFill>
                  <a:srgbClr val="00602D"/>
                </a:solidFill>
                <a:latin typeface="Poppins"/>
                <a:ea typeface="Poppins"/>
                <a:cs typeface="Poppins"/>
                <a:sym typeface="Poppins"/>
              </a:rPr>
              <a:t>¿Cuál ventaja le llama la atención y por qué?</a:t>
            </a:r>
            <a:endParaRPr sz="1100" b="0" i="0" u="none" strike="noStrike" cap="none">
              <a:solidFill>
                <a:srgbClr val="00602D"/>
              </a:solidFill>
              <a:latin typeface="Arial"/>
              <a:ea typeface="Arial"/>
              <a:cs typeface="Arial"/>
              <a:sym typeface="Arial"/>
            </a:endParaRPr>
          </a:p>
        </p:txBody>
      </p:sp>
      <p:sp>
        <p:nvSpPr>
          <p:cNvPr id="4340" name="Google Shape;4340;g314f74be5a2_1_5888"/>
          <p:cNvSpPr/>
          <p:nvPr/>
        </p:nvSpPr>
        <p:spPr>
          <a:xfrm>
            <a:off x="5114550" y="1241325"/>
            <a:ext cx="2472300" cy="393600"/>
          </a:xfrm>
          <a:prstGeom prst="roundRect">
            <a:avLst>
              <a:gd name="adj" fmla="val 16667"/>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1"/>
              </a:buClr>
              <a:buSzPts val="1100"/>
              <a:buFont typeface="Arial"/>
              <a:buNone/>
            </a:pPr>
            <a:r>
              <a:rPr lang="en-US" sz="1500" b="0" i="0" u="none" strike="noStrike" cap="none">
                <a:solidFill>
                  <a:srgbClr val="00602D"/>
                </a:solidFill>
                <a:latin typeface="Arial"/>
                <a:ea typeface="Arial"/>
                <a:cs typeface="Arial"/>
                <a:sym typeface="Arial"/>
              </a:rPr>
              <a:t>Ventajas para toda la vida</a:t>
            </a:r>
            <a:endParaRPr sz="1500" b="0" i="0" u="none" strike="noStrike" cap="none">
              <a:solidFill>
                <a:srgbClr val="00602D"/>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400" b="0" i="0" u="none" strike="noStrike" cap="none">
              <a:solidFill>
                <a:srgbClr val="000000"/>
              </a:solidFill>
              <a:latin typeface="Arial"/>
              <a:ea typeface="Arial"/>
              <a:cs typeface="Arial"/>
              <a:sym typeface="Arial"/>
            </a:endParaRPr>
          </a:p>
        </p:txBody>
      </p:sp>
      <p:sp>
        <p:nvSpPr>
          <p:cNvPr id="4341" name="Google Shape;4341;g314f74be5a2_1_5888"/>
          <p:cNvSpPr txBox="1"/>
          <p:nvPr/>
        </p:nvSpPr>
        <p:spPr>
          <a:xfrm>
            <a:off x="5777750" y="4233363"/>
            <a:ext cx="2346900" cy="4155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US" sz="1500" b="0" i="0" u="none" strike="noStrike" cap="none">
                <a:solidFill>
                  <a:srgbClr val="93C47D"/>
                </a:solidFill>
                <a:latin typeface="Poppins"/>
                <a:ea typeface="Poppins"/>
                <a:cs typeface="Poppins"/>
                <a:sym typeface="Poppins"/>
              </a:rPr>
              <a:t>¡Comparta en el chat!</a:t>
            </a:r>
            <a:endParaRPr sz="1800" b="0" i="0" u="none" strike="noStrike" cap="none">
              <a:solidFill>
                <a:srgbClr val="93C47D"/>
              </a:solidFill>
              <a:latin typeface="Poppins"/>
              <a:ea typeface="Poppins"/>
              <a:cs typeface="Poppins"/>
              <a:sym typeface="Poppins"/>
            </a:endParaRPr>
          </a:p>
        </p:txBody>
      </p:sp>
      <p:sp>
        <p:nvSpPr>
          <p:cNvPr id="4342" name="Google Shape;4342;g314f74be5a2_1_5888"/>
          <p:cNvSpPr txBox="1"/>
          <p:nvPr/>
        </p:nvSpPr>
        <p:spPr>
          <a:xfrm rot="3438">
            <a:off x="5030981" y="1563100"/>
            <a:ext cx="2399701"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602D"/>
                </a:solidFill>
                <a:latin typeface="Poppins"/>
                <a:ea typeface="Poppins"/>
                <a:cs typeface="Poppins"/>
                <a:sym typeface="Poppins"/>
              </a:rPr>
              <a:t>Líder multilingüe</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602D"/>
                </a:solidFill>
                <a:latin typeface="Poppins"/>
                <a:ea typeface="Poppins"/>
                <a:cs typeface="Poppins"/>
                <a:sym typeface="Poppins"/>
              </a:rPr>
              <a:t>Cerebral y cognitivo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602D"/>
                </a:solidFill>
                <a:latin typeface="Poppins"/>
                <a:ea typeface="Poppins"/>
                <a:cs typeface="Poppins"/>
                <a:sym typeface="Poppins"/>
              </a:rPr>
              <a:t>Económico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602D"/>
                </a:solidFill>
                <a:latin typeface="Poppins"/>
                <a:ea typeface="Poppins"/>
                <a:cs typeface="Poppins"/>
                <a:sym typeface="Poppins"/>
              </a:rPr>
              <a:t>Académico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602D"/>
                </a:solidFill>
                <a:latin typeface="Poppins"/>
                <a:ea typeface="Poppins"/>
                <a:cs typeface="Poppins"/>
                <a:sym typeface="Poppins"/>
              </a:rPr>
              <a:t>Competencia sociocultural</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602D"/>
                </a:solidFill>
                <a:latin typeface="Poppins"/>
                <a:ea typeface="Poppins"/>
                <a:cs typeface="Poppins"/>
                <a:sym typeface="Poppins"/>
              </a:rPr>
              <a:t>Conexiones Familiares</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602D"/>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46"/>
        <p:cNvGrpSpPr/>
        <p:nvPr/>
      </p:nvGrpSpPr>
      <p:grpSpPr>
        <a:xfrm>
          <a:off x="0" y="0"/>
          <a:ext cx="0" cy="0"/>
          <a:chOff x="0" y="0"/>
          <a:chExt cx="0" cy="0"/>
        </a:xfrm>
      </p:grpSpPr>
      <p:pic>
        <p:nvPicPr>
          <p:cNvPr id="4347" name="Google Shape;4347;g314f74be5a2_1_5906"/>
          <p:cNvPicPr preferRelativeResize="0"/>
          <p:nvPr/>
        </p:nvPicPr>
        <p:blipFill rotWithShape="1">
          <a:blip r:embed="rId3">
            <a:alphaModFix/>
          </a:blip>
          <a:srcRect/>
          <a:stretch/>
        </p:blipFill>
        <p:spPr>
          <a:xfrm>
            <a:off x="3467150" y="1459250"/>
            <a:ext cx="2224725" cy="2806352"/>
          </a:xfrm>
          <a:prstGeom prst="rect">
            <a:avLst/>
          </a:prstGeom>
          <a:noFill/>
          <a:ln w="19050" cap="flat" cmpd="sng">
            <a:solidFill>
              <a:srgbClr val="000000"/>
            </a:solidFill>
            <a:prstDash val="solid"/>
            <a:round/>
            <a:headEnd type="none" w="sm" len="sm"/>
            <a:tailEnd type="none" w="sm" len="sm"/>
          </a:ln>
        </p:spPr>
      </p:pic>
      <p:sp>
        <p:nvSpPr>
          <p:cNvPr id="4348" name="Google Shape;4348;g314f74be5a2_1_5906"/>
          <p:cNvSpPr txBox="1"/>
          <p:nvPr/>
        </p:nvSpPr>
        <p:spPr>
          <a:xfrm>
            <a:off x="152400" y="774925"/>
            <a:ext cx="3211200" cy="3709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US" sz="2200" b="0" i="0" u="none" strike="noStrike" cap="none">
                <a:solidFill>
                  <a:schemeClr val="lt1"/>
                </a:solidFill>
                <a:latin typeface="Poppins"/>
                <a:ea typeface="Poppins"/>
                <a:cs typeface="Poppins"/>
                <a:sym typeface="Poppins"/>
              </a:rPr>
              <a:t>Global California 2030 A Call to Action!</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US" sz="1300" b="0" i="1" u="none" strike="noStrike" cap="none">
                <a:solidFill>
                  <a:srgbClr val="FFFFFF"/>
                </a:solidFill>
                <a:latin typeface="Poppins"/>
                <a:ea typeface="Poppins"/>
                <a:cs typeface="Poppins"/>
                <a:sym typeface="Poppins"/>
              </a:rPr>
              <a:t>“By 2030, we want </a:t>
            </a:r>
            <a:r>
              <a:rPr lang="en-US" sz="1300" b="0" i="1" u="none" strike="noStrike" cap="none">
                <a:solidFill>
                  <a:srgbClr val="F1C232"/>
                </a:solidFill>
                <a:latin typeface="Poppins"/>
                <a:ea typeface="Poppins"/>
                <a:cs typeface="Poppins"/>
                <a:sym typeface="Poppins"/>
              </a:rPr>
              <a:t>half of all K–12</a:t>
            </a:r>
            <a:r>
              <a:rPr lang="en-US" sz="1300" b="0" i="1" u="none" strike="noStrike" cap="none">
                <a:solidFill>
                  <a:srgbClr val="FFFFFF"/>
                </a:solidFill>
                <a:latin typeface="Poppins"/>
                <a:ea typeface="Poppins"/>
                <a:cs typeface="Poppins"/>
                <a:sym typeface="Poppins"/>
              </a:rPr>
              <a:t> students to participate in programs leading to proficiency in two or more languages, either through a class, a program, or an experience. By 2040, we want </a:t>
            </a:r>
            <a:r>
              <a:rPr lang="en-US" sz="1300" b="0" i="1" u="none" strike="noStrike" cap="none">
                <a:solidFill>
                  <a:srgbClr val="F1C232"/>
                </a:solidFill>
                <a:latin typeface="Poppins"/>
                <a:ea typeface="Poppins"/>
                <a:cs typeface="Poppins"/>
                <a:sym typeface="Poppins"/>
              </a:rPr>
              <a:t>three out of four students</a:t>
            </a:r>
            <a:r>
              <a:rPr lang="en-US" sz="1300" b="0" i="1" u="none" strike="noStrike" cap="none">
                <a:solidFill>
                  <a:srgbClr val="FFFFFF"/>
                </a:solidFill>
                <a:latin typeface="Poppins"/>
                <a:ea typeface="Poppins"/>
                <a:cs typeface="Poppins"/>
                <a:sym typeface="Poppins"/>
              </a:rPr>
              <a:t> to be proficient in two or more languages, earning them a </a:t>
            </a:r>
            <a:r>
              <a:rPr lang="en-US" sz="1300" b="0" i="1" u="none" strike="noStrike" cap="none">
                <a:solidFill>
                  <a:srgbClr val="F1C232"/>
                </a:solidFill>
                <a:latin typeface="Poppins"/>
                <a:ea typeface="Poppins"/>
                <a:cs typeface="Poppins"/>
                <a:sym typeface="Poppins"/>
              </a:rPr>
              <a:t>State Seal of Biliteracy.</a:t>
            </a:r>
            <a:r>
              <a:rPr lang="en-US" sz="1300" b="0" i="1" u="none" strike="noStrike" cap="none">
                <a:solidFill>
                  <a:srgbClr val="FFFFFF"/>
                </a:solidFill>
                <a:latin typeface="Poppins"/>
                <a:ea typeface="Poppins"/>
                <a:cs typeface="Poppins"/>
                <a:sym typeface="Poppins"/>
              </a:rPr>
              <a:t>”</a:t>
            </a:r>
            <a:endParaRPr sz="13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300" b="0" i="1" u="none" strike="noStrike" cap="none">
              <a:solidFill>
                <a:srgbClr val="FFFFFF"/>
              </a:solidFill>
              <a:latin typeface="Poppins"/>
              <a:ea typeface="Poppins"/>
              <a:cs typeface="Poppins"/>
              <a:sym typeface="Poppins"/>
            </a:endParaRPr>
          </a:p>
          <a:p>
            <a:pPr marL="0" marR="0" lvl="0" indent="0" algn="l" rtl="0">
              <a:lnSpc>
                <a:spcPct val="100000"/>
              </a:lnSpc>
              <a:spcBef>
                <a:spcPts val="900"/>
              </a:spcBef>
              <a:spcAft>
                <a:spcPts val="0"/>
              </a:spcAft>
              <a:buClr>
                <a:srgbClr val="000000"/>
              </a:buClr>
              <a:buSzPts val="800"/>
              <a:buFont typeface="Arial"/>
              <a:buNone/>
            </a:pPr>
            <a:r>
              <a:rPr lang="en-US" sz="1300" b="0" i="0" u="none" strike="noStrike" cap="none">
                <a:solidFill>
                  <a:srgbClr val="FFFFFF"/>
                </a:solidFill>
                <a:latin typeface="Poppins"/>
                <a:ea typeface="Poppins"/>
                <a:cs typeface="Poppins"/>
                <a:sym typeface="Poppins"/>
              </a:rPr>
              <a:t>      -Tom Torlakson, former State Superintendent</a:t>
            </a:r>
            <a:endParaRPr sz="13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US" sz="500" b="0" i="0" u="none" strike="noStrike" cap="none">
                <a:solidFill>
                  <a:srgbClr val="000000"/>
                </a:solidFill>
                <a:latin typeface="Poppins"/>
                <a:ea typeface="Poppins"/>
                <a:cs typeface="Poppins"/>
                <a:sym typeface="Poppins"/>
              </a:rPr>
              <a:t>			</a:t>
            </a:r>
            <a:endParaRPr sz="5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US"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Poppins"/>
              <a:ea typeface="Poppins"/>
              <a:cs typeface="Poppins"/>
              <a:sym typeface="Poppins"/>
            </a:endParaRPr>
          </a:p>
        </p:txBody>
      </p:sp>
      <p:sp>
        <p:nvSpPr>
          <p:cNvPr id="4349" name="Google Shape;4349;g314f74be5a2_1_5906"/>
          <p:cNvSpPr txBox="1"/>
          <p:nvPr/>
        </p:nvSpPr>
        <p:spPr>
          <a:xfrm>
            <a:off x="5900375" y="669375"/>
            <a:ext cx="3012900" cy="4241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500" b="0" i="0" u="none" strike="noStrike" cap="none">
                <a:solidFill>
                  <a:srgbClr val="000000"/>
                </a:solidFill>
                <a:latin typeface="Poppins"/>
                <a:ea typeface="Poppins"/>
                <a:cs typeface="Poppins"/>
                <a:sym typeface="Poppins"/>
              </a:rPr>
              <a:t>			</a:t>
            </a:r>
            <a:endParaRPr sz="5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US"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Poppins"/>
              <a:ea typeface="Poppins"/>
              <a:cs typeface="Poppins"/>
              <a:sym typeface="Poppins"/>
            </a:endParaRPr>
          </a:p>
        </p:txBody>
      </p:sp>
      <p:sp>
        <p:nvSpPr>
          <p:cNvPr id="4350" name="Google Shape;4350;g314f74be5a2_1_5906"/>
          <p:cNvSpPr txBox="1"/>
          <p:nvPr/>
        </p:nvSpPr>
        <p:spPr>
          <a:xfrm>
            <a:off x="5980000" y="679500"/>
            <a:ext cx="3000000" cy="419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B6D7A8"/>
                </a:solidFill>
                <a:latin typeface="Poppins"/>
                <a:ea typeface="Poppins"/>
                <a:cs typeface="Poppins"/>
                <a:sym typeface="Poppins"/>
              </a:rPr>
              <a:t>California global 2030 </a:t>
            </a: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B6D7A8"/>
                </a:solidFill>
                <a:latin typeface="Poppins"/>
                <a:ea typeface="Poppins"/>
                <a:cs typeface="Poppins"/>
                <a:sym typeface="Poppins"/>
              </a:rPr>
              <a:t>¡Un llamado a la acción!</a:t>
            </a: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B6D7A8"/>
                </a:solidFill>
                <a:latin typeface="Poppins"/>
                <a:ea typeface="Poppins"/>
                <a:cs typeface="Poppins"/>
                <a:sym typeface="Poppins"/>
              </a:rPr>
              <a:t>“</a:t>
            </a:r>
            <a:r>
              <a:rPr lang="en-US" sz="1300" b="0" i="1" u="none" strike="noStrike" cap="none">
                <a:solidFill>
                  <a:srgbClr val="B6D7A8"/>
                </a:solidFill>
                <a:latin typeface="Poppins"/>
                <a:ea typeface="Poppins"/>
                <a:cs typeface="Poppins"/>
                <a:sym typeface="Poppins"/>
              </a:rPr>
              <a:t>Para 2030, queremos</a:t>
            </a:r>
            <a:r>
              <a:rPr lang="en-US" sz="1300" b="0" i="1" u="none" strike="noStrike" cap="none">
                <a:solidFill>
                  <a:srgbClr val="E8EAED"/>
                </a:solidFill>
                <a:latin typeface="Poppins"/>
                <a:ea typeface="Poppins"/>
                <a:cs typeface="Poppins"/>
                <a:sym typeface="Poppins"/>
              </a:rPr>
              <a:t> </a:t>
            </a:r>
            <a:r>
              <a:rPr lang="en-US" sz="1300" b="0" i="1" u="none" strike="noStrike" cap="none">
                <a:solidFill>
                  <a:srgbClr val="FCCC00"/>
                </a:solidFill>
                <a:latin typeface="Poppins"/>
                <a:ea typeface="Poppins"/>
                <a:cs typeface="Poppins"/>
                <a:sym typeface="Poppins"/>
              </a:rPr>
              <a:t>que la mitad de todos los estudiantes K-12 </a:t>
            </a:r>
            <a:r>
              <a:rPr lang="en-US" sz="1300" b="0" i="1" u="none" strike="noStrike" cap="none">
                <a:solidFill>
                  <a:srgbClr val="B6D7A8"/>
                </a:solidFill>
                <a:latin typeface="Poppins"/>
                <a:ea typeface="Poppins"/>
                <a:cs typeface="Poppins"/>
                <a:sym typeface="Poppins"/>
              </a:rPr>
              <a:t>participen en programas que les permitan dominar dos o más idiomas, ya sea a través de una clase, un programa o una experiencia. Para 2040, queremos que </a:t>
            </a:r>
            <a:r>
              <a:rPr lang="en-US" sz="1300" b="0" i="1" u="none" strike="noStrike" cap="none">
                <a:solidFill>
                  <a:srgbClr val="FCCC00"/>
                </a:solidFill>
                <a:latin typeface="Poppins"/>
                <a:ea typeface="Poppins"/>
                <a:cs typeface="Poppins"/>
                <a:sym typeface="Poppins"/>
              </a:rPr>
              <a:t>tres de cada cuatro estudiantes </a:t>
            </a:r>
            <a:r>
              <a:rPr lang="en-US" sz="1300" b="0" i="1" u="none" strike="noStrike" cap="none">
                <a:solidFill>
                  <a:srgbClr val="B6D7A8"/>
                </a:solidFill>
                <a:latin typeface="Poppins"/>
                <a:ea typeface="Poppins"/>
                <a:cs typeface="Poppins"/>
                <a:sym typeface="Poppins"/>
              </a:rPr>
              <a:t>dominen dos o más idiomas, lo que les permitirá obtener un</a:t>
            </a:r>
            <a:r>
              <a:rPr lang="en-US" sz="1300" b="0" i="1" u="none" strike="noStrike" cap="none">
                <a:solidFill>
                  <a:srgbClr val="E8EAED"/>
                </a:solidFill>
                <a:latin typeface="Poppins"/>
                <a:ea typeface="Poppins"/>
                <a:cs typeface="Poppins"/>
                <a:sym typeface="Poppins"/>
              </a:rPr>
              <a:t> </a:t>
            </a:r>
            <a:r>
              <a:rPr lang="en-US" sz="1300" b="0" i="1" u="none" strike="noStrike" cap="none">
                <a:solidFill>
                  <a:srgbClr val="FCCC00"/>
                </a:solidFill>
                <a:latin typeface="Poppins"/>
                <a:ea typeface="Poppins"/>
                <a:cs typeface="Poppins"/>
                <a:sym typeface="Poppins"/>
              </a:rPr>
              <a:t>Sello Estatal de Alfabetización Bilingüe</a:t>
            </a:r>
            <a:r>
              <a:rPr lang="en-US" sz="1300" b="0" i="1" u="none" strike="noStrike" cap="none">
                <a:solidFill>
                  <a:srgbClr val="E8EAED"/>
                </a:solidFill>
                <a:latin typeface="Poppins"/>
                <a:ea typeface="Poppins"/>
                <a:cs typeface="Poppins"/>
                <a:sym typeface="Poppins"/>
              </a:rPr>
              <a:t>”.</a:t>
            </a:r>
            <a:endParaRPr sz="1300" b="0" i="1" u="none" strike="noStrike" cap="none">
              <a:solidFill>
                <a:srgbClr val="E8EAE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1" u="none" strike="noStrike" cap="none">
              <a:solidFill>
                <a:srgbClr val="E8EAE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B6D7A8"/>
                </a:solidFill>
                <a:latin typeface="Poppins"/>
                <a:ea typeface="Poppins"/>
                <a:cs typeface="Poppins"/>
                <a:sym typeface="Poppins"/>
              </a:rPr>
              <a:t>-Tom Torlakson, ex superintendente estatal</a:t>
            </a:r>
            <a:endParaRPr sz="1200" b="0" i="0" u="none" strike="noStrike" cap="none">
              <a:solidFill>
                <a:srgbClr val="B6D7A8"/>
              </a:solidFill>
              <a:latin typeface="Poppins"/>
              <a:ea typeface="Poppins"/>
              <a:cs typeface="Poppins"/>
              <a:sym typeface="Poppins"/>
            </a:endParaRPr>
          </a:p>
          <a:p>
            <a:pPr marL="152400" marR="152400" lvl="0" indent="0" algn="l" rtl="0">
              <a:lnSpc>
                <a:spcPct val="115000"/>
              </a:lnSpc>
              <a:spcBef>
                <a:spcPts val="0"/>
              </a:spcBef>
              <a:spcAft>
                <a:spcPts val="0"/>
              </a:spcAft>
              <a:buClr>
                <a:srgbClr val="000000"/>
              </a:buClr>
              <a:buSzPts val="100"/>
              <a:buFont typeface="Arial"/>
              <a:buNone/>
            </a:pPr>
            <a:endParaRPr sz="100" b="0" i="0" u="none" strike="noStrike" cap="none">
              <a:solidFill>
                <a:srgbClr val="E8E8E8"/>
              </a:solidFill>
              <a:highlight>
                <a:srgbClr val="303134"/>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54"/>
        <p:cNvGrpSpPr/>
        <p:nvPr/>
      </p:nvGrpSpPr>
      <p:grpSpPr>
        <a:xfrm>
          <a:off x="0" y="0"/>
          <a:ext cx="0" cy="0"/>
          <a:chOff x="0" y="0"/>
          <a:chExt cx="0" cy="0"/>
        </a:xfrm>
      </p:grpSpPr>
      <p:sp>
        <p:nvSpPr>
          <p:cNvPr id="4355" name="Google Shape;4355;g314f74be5a2_1_5913"/>
          <p:cNvSpPr txBox="1"/>
          <p:nvPr/>
        </p:nvSpPr>
        <p:spPr>
          <a:xfrm>
            <a:off x="147900" y="1366400"/>
            <a:ext cx="3861600" cy="1677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0" i="1" u="none" strike="noStrike" cap="none">
                <a:solidFill>
                  <a:srgbClr val="FFFFFF"/>
                </a:solidFill>
                <a:latin typeface="Poppins"/>
                <a:ea typeface="Poppins"/>
                <a:cs typeface="Poppins"/>
                <a:sym typeface="Poppins"/>
              </a:rPr>
              <a:t>“Provide students with expanded opportunities to become multilingual through dual and world language programs, including American Sign Language.” pg. 26</a:t>
            </a:r>
            <a:endParaRPr sz="800" b="0" i="0" u="none" strike="noStrike" cap="none">
              <a:solidFill>
                <a:srgbClr val="FFFFFF"/>
              </a:solidFill>
              <a:latin typeface="Gill Sans"/>
              <a:ea typeface="Gill Sans"/>
              <a:cs typeface="Gill Sans"/>
              <a:sym typeface="Gill Sans"/>
            </a:endParaRPr>
          </a:p>
        </p:txBody>
      </p:sp>
      <p:pic>
        <p:nvPicPr>
          <p:cNvPr id="4356" name="Google Shape;4356;g314f74be5a2_1_5913"/>
          <p:cNvPicPr preferRelativeResize="0"/>
          <p:nvPr/>
        </p:nvPicPr>
        <p:blipFill rotWithShape="1">
          <a:blip r:embed="rId3">
            <a:alphaModFix/>
          </a:blip>
          <a:srcRect/>
          <a:stretch/>
        </p:blipFill>
        <p:spPr>
          <a:xfrm>
            <a:off x="4041751" y="1505825"/>
            <a:ext cx="867824" cy="1171610"/>
          </a:xfrm>
          <a:prstGeom prst="rect">
            <a:avLst/>
          </a:prstGeom>
          <a:noFill/>
          <a:ln w="38100" cap="flat" cmpd="sng">
            <a:solidFill>
              <a:srgbClr val="FCE5CD"/>
            </a:solidFill>
            <a:prstDash val="solid"/>
            <a:round/>
            <a:headEnd type="none" w="sm" len="sm"/>
            <a:tailEnd type="none" w="sm" len="sm"/>
          </a:ln>
        </p:spPr>
      </p:pic>
      <p:sp>
        <p:nvSpPr>
          <p:cNvPr id="4357" name="Google Shape;4357;g314f74be5a2_1_5913"/>
          <p:cNvSpPr txBox="1"/>
          <p:nvPr/>
        </p:nvSpPr>
        <p:spPr>
          <a:xfrm>
            <a:off x="91750" y="2992900"/>
            <a:ext cx="41574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600" b="0" i="1" u="none" strike="noStrike" cap="none">
                <a:solidFill>
                  <a:srgbClr val="FFFFFF"/>
                </a:solidFill>
                <a:latin typeface="Poppins"/>
                <a:ea typeface="Poppins"/>
                <a:cs typeface="Poppins"/>
                <a:sym typeface="Poppins"/>
              </a:rPr>
              <a:t>“</a:t>
            </a:r>
            <a:r>
              <a:rPr lang="en-US" sz="1600" b="1" i="1" u="none" strike="noStrike" cap="none">
                <a:solidFill>
                  <a:srgbClr val="FFFFFF"/>
                </a:solidFill>
                <a:latin typeface="Poppins"/>
                <a:ea typeface="Poppins"/>
                <a:cs typeface="Poppins"/>
                <a:sym typeface="Poppins"/>
              </a:rPr>
              <a:t>By 2026</a:t>
            </a:r>
            <a:r>
              <a:rPr lang="en-US" sz="1600" b="0" i="1" u="none" strike="noStrike" cap="none">
                <a:solidFill>
                  <a:srgbClr val="FFFFFF"/>
                </a:solidFill>
                <a:latin typeface="Poppins"/>
                <a:ea typeface="Poppins"/>
                <a:cs typeface="Poppins"/>
                <a:sym typeface="Poppins"/>
              </a:rPr>
              <a:t>, ensure at least </a:t>
            </a:r>
            <a:r>
              <a:rPr lang="en-US" sz="1600" b="0" i="1" u="none" strike="noStrike" cap="none">
                <a:solidFill>
                  <a:srgbClr val="F1C232"/>
                </a:solidFill>
                <a:latin typeface="Poppins"/>
                <a:ea typeface="Poppins"/>
                <a:cs typeface="Poppins"/>
                <a:sym typeface="Poppins"/>
              </a:rPr>
              <a:t>50% </a:t>
            </a:r>
            <a:r>
              <a:rPr lang="en-US" sz="1600" b="0" i="1" u="none" strike="noStrike" cap="none">
                <a:solidFill>
                  <a:srgbClr val="FFFFFF"/>
                </a:solidFill>
                <a:latin typeface="Poppins"/>
                <a:ea typeface="Poppins"/>
                <a:cs typeface="Poppins"/>
                <a:sym typeface="Poppins"/>
              </a:rPr>
              <a:t>of our </a:t>
            </a:r>
            <a:r>
              <a:rPr lang="en-US" sz="1600" b="0" i="1" u="none" strike="noStrike" cap="none">
                <a:solidFill>
                  <a:srgbClr val="F1C232"/>
                </a:solidFill>
                <a:latin typeface="Poppins"/>
                <a:ea typeface="Poppins"/>
                <a:cs typeface="Poppins"/>
                <a:sym typeface="Poppins"/>
              </a:rPr>
              <a:t>graduating seniors</a:t>
            </a:r>
            <a:r>
              <a:rPr lang="en-US" sz="1600" b="0" i="1" u="none" strike="noStrike" cap="none">
                <a:solidFill>
                  <a:srgbClr val="FFFFFF"/>
                </a:solidFill>
                <a:latin typeface="Poppins"/>
                <a:ea typeface="Poppins"/>
                <a:cs typeface="Poppins"/>
                <a:sym typeface="Poppins"/>
              </a:rPr>
              <a:t> receive the </a:t>
            </a:r>
            <a:r>
              <a:rPr lang="en-US" sz="1600" b="0" i="1" u="none" strike="noStrike" cap="none">
                <a:solidFill>
                  <a:srgbClr val="F1C232"/>
                </a:solidFill>
                <a:latin typeface="Poppins"/>
                <a:ea typeface="Poppins"/>
                <a:cs typeface="Poppins"/>
                <a:sym typeface="Poppins"/>
              </a:rPr>
              <a:t>California Seal of Biliteracy</a:t>
            </a:r>
            <a:r>
              <a:rPr lang="en-US" sz="1600" b="0" i="1" u="none" strike="noStrike" cap="none">
                <a:solidFill>
                  <a:srgbClr val="FFFFFF"/>
                </a:solidFill>
                <a:latin typeface="Poppins"/>
                <a:ea typeface="Poppins"/>
                <a:cs typeface="Poppins"/>
                <a:sym typeface="Poppins"/>
              </a:rPr>
              <a:t>.”</a:t>
            </a:r>
            <a:endParaRPr sz="1600" b="0" i="1" u="none" strike="noStrike" cap="none">
              <a:solidFill>
                <a:srgbClr val="FFFFFF"/>
              </a:solidFill>
              <a:latin typeface="Poppins"/>
              <a:ea typeface="Poppins"/>
              <a:cs typeface="Poppins"/>
              <a:sym typeface="Poppins"/>
            </a:endParaRPr>
          </a:p>
        </p:txBody>
      </p:sp>
      <p:sp>
        <p:nvSpPr>
          <p:cNvPr id="4358" name="Google Shape;4358;g314f74be5a2_1_5913"/>
          <p:cNvSpPr txBox="1"/>
          <p:nvPr/>
        </p:nvSpPr>
        <p:spPr>
          <a:xfrm>
            <a:off x="106125" y="3833425"/>
            <a:ext cx="3892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rgbClr val="000000"/>
              </a:buClr>
              <a:buSzPts val="1900"/>
              <a:buFont typeface="Arial"/>
              <a:buNone/>
            </a:pPr>
            <a:r>
              <a:rPr lang="en-US" sz="1600" b="0" i="0" u="none" strike="noStrike" cap="none">
                <a:solidFill>
                  <a:srgbClr val="FFFFFF"/>
                </a:solidFill>
                <a:latin typeface="Poppins"/>
                <a:ea typeface="Poppins"/>
                <a:cs typeface="Poppins"/>
                <a:sym typeface="Poppins"/>
              </a:rPr>
              <a:t>-Alberto Carvalho, Superintendent</a:t>
            </a:r>
            <a:r>
              <a:rPr lang="en-US" sz="1600" b="0" i="0" u="none" strike="noStrike" cap="none">
                <a:solidFill>
                  <a:srgbClr val="FFFFFF"/>
                </a:solidFill>
                <a:latin typeface="Calibri"/>
                <a:ea typeface="Calibri"/>
                <a:cs typeface="Calibri"/>
                <a:sym typeface="Calibri"/>
              </a:rPr>
              <a:t>	</a:t>
            </a:r>
            <a:endParaRPr sz="1600" b="0" i="0" u="none" strike="noStrike" cap="none">
              <a:solidFill>
                <a:srgbClr val="FFFFFF"/>
              </a:solidFill>
              <a:latin typeface="Calibri"/>
              <a:ea typeface="Calibri"/>
              <a:cs typeface="Calibri"/>
              <a:sym typeface="Calibri"/>
            </a:endParaRPr>
          </a:p>
        </p:txBody>
      </p:sp>
      <p:sp>
        <p:nvSpPr>
          <p:cNvPr id="4359" name="Google Shape;4359;g314f74be5a2_1_5913"/>
          <p:cNvSpPr txBox="1"/>
          <p:nvPr/>
        </p:nvSpPr>
        <p:spPr>
          <a:xfrm>
            <a:off x="91750" y="733375"/>
            <a:ext cx="4065600" cy="5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400" b="0" i="0" u="none" strike="noStrike" cap="none">
                <a:solidFill>
                  <a:srgbClr val="FFFFFF"/>
                </a:solidFill>
                <a:latin typeface="Poppins"/>
                <a:ea typeface="Poppins"/>
                <a:cs typeface="Poppins"/>
                <a:sym typeface="Poppins"/>
              </a:rPr>
              <a:t>Strategic Plan 2022-2026</a:t>
            </a:r>
            <a:endParaRPr sz="2400" b="0" i="0" u="none" strike="noStrike" cap="none">
              <a:solidFill>
                <a:srgbClr val="FFFFFF"/>
              </a:solidFill>
              <a:latin typeface="Poppins"/>
              <a:ea typeface="Poppins"/>
              <a:cs typeface="Poppins"/>
              <a:sym typeface="Poppins"/>
            </a:endParaRPr>
          </a:p>
        </p:txBody>
      </p:sp>
      <p:pic>
        <p:nvPicPr>
          <p:cNvPr id="4360" name="Google Shape;4360;g314f74be5a2_1_5913"/>
          <p:cNvPicPr preferRelativeResize="0"/>
          <p:nvPr/>
        </p:nvPicPr>
        <p:blipFill rotWithShape="1">
          <a:blip r:embed="rId4">
            <a:alphaModFix/>
          </a:blip>
          <a:srcRect/>
          <a:stretch/>
        </p:blipFill>
        <p:spPr>
          <a:xfrm>
            <a:off x="4070129" y="3227723"/>
            <a:ext cx="839450" cy="851875"/>
          </a:xfrm>
          <a:prstGeom prst="rect">
            <a:avLst/>
          </a:prstGeom>
          <a:noFill/>
          <a:ln>
            <a:noFill/>
          </a:ln>
        </p:spPr>
      </p:pic>
      <p:sp>
        <p:nvSpPr>
          <p:cNvPr id="4361" name="Google Shape;4361;g314f74be5a2_1_5913"/>
          <p:cNvSpPr txBox="1"/>
          <p:nvPr/>
        </p:nvSpPr>
        <p:spPr>
          <a:xfrm>
            <a:off x="5034975" y="1353813"/>
            <a:ext cx="4065600" cy="1714500"/>
          </a:xfrm>
          <a:prstGeom prst="rect">
            <a:avLst/>
          </a:prstGeom>
          <a:noFill/>
          <a:ln>
            <a:noFill/>
          </a:ln>
        </p:spPr>
        <p:txBody>
          <a:bodyPr spcFirstLastPara="1" wrap="square" lIns="68575" tIns="68575" rIns="68575" bIns="68575" anchor="t" anchorCtr="0">
            <a:noAutofit/>
          </a:bodyPr>
          <a:lstStyle/>
          <a:p>
            <a:pPr marL="0" marR="38100" lvl="0" indent="0" algn="l" rtl="0">
              <a:lnSpc>
                <a:spcPct val="100000"/>
              </a:lnSpc>
              <a:spcBef>
                <a:spcPts val="0"/>
              </a:spcBef>
              <a:spcAft>
                <a:spcPts val="0"/>
              </a:spcAft>
              <a:buClr>
                <a:schemeClr val="dk1"/>
              </a:buClr>
              <a:buSzPts val="1100"/>
              <a:buFont typeface="Arial"/>
              <a:buNone/>
            </a:pPr>
            <a:r>
              <a:rPr lang="en-US" sz="1600" b="0" i="1" u="none" strike="noStrike" cap="none">
                <a:solidFill>
                  <a:srgbClr val="A2C4C9"/>
                </a:solidFill>
                <a:latin typeface="Poppins"/>
                <a:ea typeface="Poppins"/>
                <a:cs typeface="Poppins"/>
                <a:sym typeface="Poppins"/>
              </a:rPr>
              <a:t>"Proporcionar a los estudiantes mayores oportunidades para volverse multilingües a través de programas duales y de idiomas mundiales, incluido el lenguaje de señas americano." página. 26</a:t>
            </a:r>
            <a:endParaRPr sz="900" b="0" i="0" u="none" strike="noStrike" cap="none">
              <a:solidFill>
                <a:srgbClr val="FFFFFF"/>
              </a:solidFill>
              <a:latin typeface="Gill Sans"/>
              <a:ea typeface="Gill Sans"/>
              <a:cs typeface="Gill Sans"/>
              <a:sym typeface="Gill Sans"/>
            </a:endParaRPr>
          </a:p>
        </p:txBody>
      </p:sp>
      <p:sp>
        <p:nvSpPr>
          <p:cNvPr id="4362" name="Google Shape;4362;g314f74be5a2_1_5913"/>
          <p:cNvSpPr txBox="1"/>
          <p:nvPr/>
        </p:nvSpPr>
        <p:spPr>
          <a:xfrm>
            <a:off x="4953000" y="2992900"/>
            <a:ext cx="4157400" cy="1169700"/>
          </a:xfrm>
          <a:prstGeom prst="rect">
            <a:avLst/>
          </a:prstGeom>
          <a:noFill/>
          <a:ln>
            <a:noFill/>
          </a:ln>
        </p:spPr>
        <p:txBody>
          <a:bodyPr spcFirstLastPara="1" wrap="square" lIns="91425" tIns="91425" rIns="91425" bIns="91425" anchor="t" anchorCtr="0">
            <a:spAutoFit/>
          </a:bodyPr>
          <a:lstStyle/>
          <a:p>
            <a:pPr marL="0" marR="38100" lvl="0" indent="0" algn="l" rtl="0">
              <a:lnSpc>
                <a:spcPct val="100000"/>
              </a:lnSpc>
              <a:spcBef>
                <a:spcPts val="0"/>
              </a:spcBef>
              <a:spcAft>
                <a:spcPts val="0"/>
              </a:spcAft>
              <a:buClr>
                <a:schemeClr val="dk1"/>
              </a:buClr>
              <a:buSzPts val="1100"/>
              <a:buFont typeface="Arial"/>
              <a:buNone/>
            </a:pPr>
            <a:r>
              <a:rPr lang="en-US" sz="1600" b="0" i="1" u="none" strike="noStrike" cap="none">
                <a:solidFill>
                  <a:srgbClr val="B6D7A8"/>
                </a:solidFill>
                <a:latin typeface="Poppins"/>
                <a:ea typeface="Poppins"/>
                <a:cs typeface="Poppins"/>
                <a:sym typeface="Poppins"/>
              </a:rPr>
              <a:t>“Para 2026, asegurar que al menos el </a:t>
            </a:r>
            <a:r>
              <a:rPr lang="en-US" sz="1600" b="0" i="1" u="none" strike="noStrike" cap="none">
                <a:solidFill>
                  <a:srgbClr val="FCCC00"/>
                </a:solidFill>
                <a:latin typeface="Poppins"/>
                <a:ea typeface="Poppins"/>
                <a:cs typeface="Poppins"/>
                <a:sym typeface="Poppins"/>
              </a:rPr>
              <a:t>50%</a:t>
            </a:r>
            <a:r>
              <a:rPr lang="en-US" sz="1600" b="0" i="1" u="none" strike="noStrike" cap="none">
                <a:solidFill>
                  <a:srgbClr val="E8EAED"/>
                </a:solidFill>
                <a:latin typeface="Poppins"/>
                <a:ea typeface="Poppins"/>
                <a:cs typeface="Poppins"/>
                <a:sym typeface="Poppins"/>
              </a:rPr>
              <a:t> </a:t>
            </a:r>
            <a:r>
              <a:rPr lang="en-US" sz="1600" b="0" i="1" u="none" strike="noStrike" cap="none">
                <a:solidFill>
                  <a:srgbClr val="B6D7A8"/>
                </a:solidFill>
                <a:latin typeface="Poppins"/>
                <a:ea typeface="Poppins"/>
                <a:cs typeface="Poppins"/>
                <a:sym typeface="Poppins"/>
              </a:rPr>
              <a:t>de nuestros estudiantes que se </a:t>
            </a:r>
            <a:r>
              <a:rPr lang="en-US" sz="1600" b="0" i="1" u="none" strike="noStrike" cap="none">
                <a:solidFill>
                  <a:srgbClr val="FCCC00"/>
                </a:solidFill>
                <a:latin typeface="Poppins"/>
                <a:ea typeface="Poppins"/>
                <a:cs typeface="Poppins"/>
                <a:sym typeface="Poppins"/>
              </a:rPr>
              <a:t>gradúan reciban el Sello de Alfabetización Bilingüe de California</a:t>
            </a:r>
            <a:r>
              <a:rPr lang="en-US" sz="1600" b="0" i="1" u="none" strike="noStrike" cap="none">
                <a:solidFill>
                  <a:srgbClr val="E8EAED"/>
                </a:solidFill>
                <a:latin typeface="Poppins"/>
                <a:ea typeface="Poppins"/>
                <a:cs typeface="Poppins"/>
                <a:sym typeface="Poppins"/>
              </a:rPr>
              <a:t>”.</a:t>
            </a:r>
            <a:endParaRPr sz="1600" b="0" i="1" u="none" strike="noStrike" cap="none">
              <a:solidFill>
                <a:srgbClr val="FFFFFF"/>
              </a:solidFill>
              <a:latin typeface="Poppins"/>
              <a:ea typeface="Poppins"/>
              <a:cs typeface="Poppins"/>
              <a:sym typeface="Poppins"/>
            </a:endParaRPr>
          </a:p>
        </p:txBody>
      </p:sp>
      <p:sp>
        <p:nvSpPr>
          <p:cNvPr id="4363" name="Google Shape;4363;g314f74be5a2_1_5913"/>
          <p:cNvSpPr txBox="1"/>
          <p:nvPr/>
        </p:nvSpPr>
        <p:spPr>
          <a:xfrm>
            <a:off x="4953000" y="4041575"/>
            <a:ext cx="451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rgbClr val="000000"/>
              </a:buClr>
              <a:buSzPts val="1900"/>
              <a:buFont typeface="Arial"/>
              <a:buNone/>
            </a:pPr>
            <a:r>
              <a:rPr lang="en-US" sz="1600" b="0" i="0" u="none" strike="noStrike" cap="none">
                <a:solidFill>
                  <a:srgbClr val="B6D7A8"/>
                </a:solidFill>
                <a:latin typeface="Poppins"/>
                <a:ea typeface="Poppins"/>
                <a:cs typeface="Poppins"/>
                <a:sym typeface="Poppins"/>
              </a:rPr>
              <a:t>-Alberto Carvalho, Superintendent</a:t>
            </a:r>
            <a:r>
              <a:rPr lang="en-US" sz="1600" b="0" i="0" u="none" strike="noStrike" cap="none">
                <a:solidFill>
                  <a:srgbClr val="FFFFFF"/>
                </a:solidFill>
                <a:latin typeface="Calibri"/>
                <a:ea typeface="Calibri"/>
                <a:cs typeface="Calibri"/>
                <a:sym typeface="Calibri"/>
              </a:rPr>
              <a:t>	</a:t>
            </a:r>
            <a:endParaRPr sz="1600" b="0" i="0" u="none" strike="noStrike" cap="none">
              <a:solidFill>
                <a:srgbClr val="FFFFFF"/>
              </a:solidFill>
              <a:latin typeface="Calibri"/>
              <a:ea typeface="Calibri"/>
              <a:cs typeface="Calibri"/>
              <a:sym typeface="Calibri"/>
            </a:endParaRPr>
          </a:p>
        </p:txBody>
      </p:sp>
      <p:sp>
        <p:nvSpPr>
          <p:cNvPr id="4364" name="Google Shape;4364;g314f74be5a2_1_5913"/>
          <p:cNvSpPr txBox="1"/>
          <p:nvPr/>
        </p:nvSpPr>
        <p:spPr>
          <a:xfrm>
            <a:off x="5034975" y="733375"/>
            <a:ext cx="4065600" cy="5727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1"/>
              </a:buClr>
              <a:buSzPts val="1100"/>
              <a:buFont typeface="Arial"/>
              <a:buNone/>
            </a:pPr>
            <a:r>
              <a:rPr lang="en-US" sz="2400" b="0" i="0" u="none" strike="noStrike" cap="none">
                <a:solidFill>
                  <a:srgbClr val="B6D7A8"/>
                </a:solidFill>
                <a:latin typeface="Arial"/>
                <a:ea typeface="Arial"/>
                <a:cs typeface="Arial"/>
                <a:sym typeface="Arial"/>
              </a:rPr>
              <a:t>Plan Estratégico 2022-2026</a:t>
            </a:r>
            <a:endParaRPr sz="2400" b="0" i="0" u="none" strike="noStrike" cap="none">
              <a:solidFill>
                <a:srgbClr val="B6D7A8"/>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26"/>
        <p:cNvGrpSpPr/>
        <p:nvPr/>
      </p:nvGrpSpPr>
      <p:grpSpPr>
        <a:xfrm>
          <a:off x="0" y="0"/>
          <a:ext cx="0" cy="0"/>
          <a:chOff x="0" y="0"/>
          <a:chExt cx="0" cy="0"/>
        </a:xfrm>
      </p:grpSpPr>
      <p:pic>
        <p:nvPicPr>
          <p:cNvPr id="4427" name="Google Shape;4427;g314f74be5a2_1_5988" title="Seal of Biliteracy and Pathway to Biliteracy Awards   ENG">
            <a:hlinkClick r:id="rId3"/>
          </p:cNvPr>
          <p:cNvPicPr preferRelativeResize="0"/>
          <p:nvPr/>
        </p:nvPicPr>
        <p:blipFill rotWithShape="1">
          <a:blip r:embed="rId4">
            <a:alphaModFix/>
          </a:blip>
          <a:srcRect/>
          <a:stretch/>
        </p:blipFill>
        <p:spPr>
          <a:xfrm>
            <a:off x="1665524" y="1171575"/>
            <a:ext cx="6009675" cy="3380450"/>
          </a:xfrm>
          <a:prstGeom prst="rect">
            <a:avLst/>
          </a:prstGeom>
          <a:noFill/>
          <a:ln>
            <a:noFill/>
          </a:ln>
        </p:spPr>
      </p:pic>
      <p:sp>
        <p:nvSpPr>
          <p:cNvPr id="4428" name="Google Shape;4428;g314f74be5a2_1_5988"/>
          <p:cNvSpPr txBox="1"/>
          <p:nvPr/>
        </p:nvSpPr>
        <p:spPr>
          <a:xfrm>
            <a:off x="1665525" y="221450"/>
            <a:ext cx="7764300" cy="57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700" b="1" i="0" u="none" strike="noStrike" cap="none">
                <a:solidFill>
                  <a:srgbClr val="FFFFFF"/>
                </a:solidFill>
                <a:latin typeface="Poppins"/>
                <a:ea typeface="Poppins"/>
                <a:cs typeface="Poppins"/>
                <a:sym typeface="Poppins"/>
              </a:rPr>
              <a:t>Video-Pathway to Biliteracy Awards</a:t>
            </a:r>
            <a:endParaRPr sz="27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000"/>
              <a:buFont typeface="Arial"/>
              <a:buNone/>
            </a:pPr>
            <a:r>
              <a:rPr lang="en-US" sz="2700" b="1" i="0" u="none" strike="noStrike" cap="none">
                <a:solidFill>
                  <a:srgbClr val="B6D7A8"/>
                </a:solidFill>
                <a:latin typeface="Poppins"/>
                <a:ea typeface="Poppins"/>
                <a:cs typeface="Poppins"/>
                <a:sym typeface="Poppins"/>
              </a:rPr>
              <a:t>Premios caminos hacia la biliteracidad</a:t>
            </a:r>
            <a:endParaRPr sz="2700" b="1" i="0" u="none" strike="noStrike" cap="none">
              <a:solidFill>
                <a:srgbClr val="B6D7A8"/>
              </a:solidFill>
              <a:latin typeface="Poppins"/>
              <a:ea typeface="Poppins"/>
              <a:cs typeface="Poppins"/>
              <a:sym typeface="Poppins"/>
            </a:endParaRPr>
          </a:p>
        </p:txBody>
      </p:sp>
      <p:sp>
        <p:nvSpPr>
          <p:cNvPr id="4429" name="Google Shape;4429;g314f74be5a2_1_5988"/>
          <p:cNvSpPr txBox="1"/>
          <p:nvPr/>
        </p:nvSpPr>
        <p:spPr>
          <a:xfrm>
            <a:off x="1329825" y="4552025"/>
            <a:ext cx="7618800" cy="46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Lato"/>
                <a:ea typeface="Lato"/>
                <a:cs typeface="Lato"/>
                <a:sym typeface="Lato"/>
              </a:rPr>
              <a:t>Link to video in Spanish available.  </a:t>
            </a:r>
            <a:r>
              <a:rPr lang="en-US" sz="1800" b="1" i="1" u="none" strike="noStrike" cap="none">
                <a:solidFill>
                  <a:srgbClr val="B6D7A8"/>
                </a:solidFill>
                <a:latin typeface="Lato"/>
                <a:ea typeface="Lato"/>
                <a:cs typeface="Lato"/>
                <a:sym typeface="Lato"/>
              </a:rPr>
              <a:t>Enlace disponible para el video en español.</a:t>
            </a:r>
            <a:endParaRPr sz="1800" b="1" i="1" u="none" strike="noStrike" cap="none">
              <a:solidFill>
                <a:srgbClr val="B6D7A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7"/>
                                        </p:tgtEl>
                                        <p:attrNameLst>
                                          <p:attrName>style.visibility</p:attrName>
                                        </p:attrNameLst>
                                      </p:cBhvr>
                                      <p:to>
                                        <p:strVal val="visible"/>
                                      </p:to>
                                    </p:set>
                                    <p:animEffect transition="in" filter="fade">
                                      <p:cBhvr>
                                        <p:cTn id="7" dur="1000"/>
                                        <p:tgtEl>
                                          <p:spTgt spid="4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27509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5256</Words>
  <Application>Microsoft Office PowerPoint</Application>
  <PresentationFormat>On-screen Show (16:9)</PresentationFormat>
  <Paragraphs>638</Paragraphs>
  <Slides>42</Slides>
  <Notes>42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42</vt:i4>
      </vt:variant>
    </vt:vector>
  </HeadingPairs>
  <TitlesOfParts>
    <vt:vector size="62" baseType="lpstr">
      <vt:lpstr>Poppins SemiBold</vt:lpstr>
      <vt:lpstr>Roboto</vt:lpstr>
      <vt:lpstr>Century Gothic</vt:lpstr>
      <vt:lpstr>Poppins Medium</vt:lpstr>
      <vt:lpstr>Avenir</vt:lpstr>
      <vt:lpstr>Boogaloo</vt:lpstr>
      <vt:lpstr>Arial</vt:lpstr>
      <vt:lpstr>Londrina Solid</vt:lpstr>
      <vt:lpstr>Calibri</vt:lpstr>
      <vt:lpstr>Poppins</vt:lpstr>
      <vt:lpstr>Gill Sans</vt:lpstr>
      <vt:lpstr>Helvetica Neue</vt:lpstr>
      <vt:lpstr>Lato</vt:lpstr>
      <vt:lpstr>Courgette</vt:lpstr>
      <vt:lpstr>Office Theme</vt:lpstr>
      <vt:lpstr>2024 MMED Deck</vt:lpstr>
      <vt:lpstr>2024 MMED Deck</vt:lpstr>
      <vt:lpstr>2024 MMED Deck</vt:lpstr>
      <vt:lpstr>2024 MMED Deck</vt:lpstr>
      <vt:lpstr>2024 MMED Deck</vt:lpstr>
      <vt:lpstr>12th Grade Seal of Biliteracy Award Family Informational Meeting  Información - Sello de Alfabetización Bilingüe del 12avo Grado</vt:lpstr>
      <vt:lpstr>PowerPoint Presentation</vt:lpstr>
      <vt:lpstr>Meet our MMED Leadership Nuestros líderes </vt:lpstr>
      <vt:lpstr>Recordatorio   La sesión informativa virtual de hoy está dirigida a familias de estudiantes en el grado:   12o grado </vt:lpstr>
      <vt:lpstr>La sesión de hoy</vt:lpstr>
      <vt:lpstr>PowerPoint Presentation</vt:lpstr>
      <vt:lpstr>PowerPoint Presentation</vt:lpstr>
      <vt:lpstr>PowerPoint Presentation</vt:lpstr>
      <vt:lpstr>PowerPoint Presentation</vt:lpstr>
      <vt:lpstr>Why The Multilingualism? ¿Por qué el Multilingüismo?</vt:lpstr>
      <vt:lpstr>The Multilingual Journey/El camino multilingüe</vt:lpstr>
      <vt:lpstr>LA Unified’s Diverse Students</vt:lpstr>
      <vt:lpstr>Essential Understandings: Multilingual Journey Awards &amp; SSB</vt:lpstr>
      <vt:lpstr>What is the 12th Grade Seal of  Biliteracy ? </vt:lpstr>
      <vt:lpstr>L.A. Unified Seal of Biliteracy Criteria Criterios para el Sello de Biliteracidad del Distrito Escolar Unificado de L.A.</vt:lpstr>
      <vt:lpstr>State Seal of Biliteracy Sello de Alfabetización Bilingüe</vt:lpstr>
      <vt:lpstr>L.A. Unified Pathway and Seal of Biliteracy Video Distrito Unificado de L.A. Camino y Sello de Biliteracidad Video</vt:lpstr>
      <vt:lpstr>All 12th Graders Welcome! ¡Bienvenidos a Todos los Estudiantes del 12avo Grado!</vt:lpstr>
      <vt:lpstr>Awards Criteria Criterios para los Premios</vt:lpstr>
      <vt:lpstr>12th Grade Seal of Bilitearcy Infographic</vt:lpstr>
      <vt:lpstr>ELA &amp; LOTE Both Required</vt:lpstr>
      <vt:lpstr>English Criteria </vt:lpstr>
      <vt:lpstr>ELA Coursework</vt:lpstr>
      <vt:lpstr>ELA Assessment</vt:lpstr>
      <vt:lpstr>PowerPoint Presentation</vt:lpstr>
      <vt:lpstr>PowerPoint Presentation</vt:lpstr>
      <vt:lpstr>PowerPoint Presentation</vt:lpstr>
      <vt:lpstr>PowerPoint Presentation</vt:lpstr>
      <vt:lpstr>PowerPoint Presentation</vt:lpstr>
      <vt:lpstr>LAUSD Unified and State Seal of Biliteracy </vt:lpstr>
      <vt:lpstr>End-of-Year Ceremony Ceremonia de Fin de Año</vt:lpstr>
      <vt:lpstr>PowerPoint Presentation</vt:lpstr>
      <vt:lpstr>PowerPoint Presentation</vt:lpstr>
      <vt:lpstr>Supporting Your Child’s Bilingualism Apoyando el bilingüismo de su hijo</vt:lpstr>
      <vt:lpstr>PowerPoint Presentation</vt:lpstr>
      <vt:lpstr>Learning Library on Sora/ Biblioteca de aprendizaje en Sora</vt:lpstr>
      <vt:lpstr> Global Storybooks is a free multilingual literacy resource for language teachers and learners of all ages. Read, teach, download, and listen to illustrated stories in many languages. Check out our featured sites, language teaching resources, and community projects. To learn more, see our FAQ and video. </vt:lpstr>
      <vt:lpstr>International Children’s Digital Library</vt:lpstr>
      <vt:lpstr>PowerPoint Presentation</vt:lpstr>
      <vt:lpstr>MMED Dual Language &amp; World Languages Team Contact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Brian Wanta</cp:lastModifiedBy>
  <cp:revision>4</cp:revision>
  <dcterms:modified xsi:type="dcterms:W3CDTF">2025-12-10T23:07:28Z</dcterms:modified>
</cp:coreProperties>
</file>